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5" r:id="rId4"/>
    <p:sldMasterId id="2147483678" r:id="rId5"/>
  </p:sldMasterIdLst>
  <p:notesMasterIdLst>
    <p:notesMasterId r:id="rId7"/>
  </p:notesMasterIdLst>
  <p:sldIdLst>
    <p:sldId id="256" r:id="rId6"/>
    <p:sldId id="257" r:id="rId8"/>
    <p:sldId id="323" r:id="rId9"/>
    <p:sldId id="260" r:id="rId10"/>
    <p:sldId id="330" r:id="rId11"/>
    <p:sldId id="270" r:id="rId12"/>
    <p:sldId id="321" r:id="rId13"/>
    <p:sldId id="325" r:id="rId14"/>
    <p:sldId id="261" r:id="rId15"/>
    <p:sldId id="316" r:id="rId16"/>
    <p:sldId id="328" r:id="rId17"/>
    <p:sldId id="273" r:id="rId18"/>
    <p:sldId id="326" r:id="rId19"/>
    <p:sldId id="279" r:id="rId20"/>
    <p:sldId id="315" r:id="rId21"/>
    <p:sldId id="336" r:id="rId22"/>
    <p:sldId id="335" r:id="rId23"/>
    <p:sldId id="334" r:id="rId24"/>
    <p:sldId id="333" r:id="rId25"/>
    <p:sldId id="265" r:id="rId26"/>
    <p:sldId id="280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877" autoAdjust="0"/>
  </p:normalViewPr>
  <p:slideViewPr>
    <p:cSldViewPr snapToGrid="0" showGuides="1">
      <p:cViewPr varScale="1">
        <p:scale>
          <a:sx n="97" d="100"/>
          <a:sy n="97" d="100"/>
        </p:scale>
        <p:origin x="1110" y="78"/>
      </p:cViewPr>
      <p:guideLst>
        <p:guide orient="horz" pos="2142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gs" Target="tags/tag134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3DBCC0"/>
              </a:solidFill>
              <a:ln w="25307">
                <a:noFill/>
              </a:ln>
            </c:spPr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</c:dPt>
          <c:dLbls>
            <c:delete val="1"/>
          </c:dLbls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实占百分比</c:v>
                      </c:pt>
                      <c:pt idx="1">
                        <c:v>余下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22990888373663"/>
          <c:w val="0.602496459528548"/>
          <c:h val="0.877009111626337"/>
        </c:manualLayout>
      </c:layout>
      <c:doughnutChart>
        <c:varyColors val="1"/>
        <c:ser>
          <c:idx val="0"/>
          <c:order val="0"/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FFC535"/>
              </a:solidFill>
              <a:ln w="25307">
                <a:noFill/>
              </a:ln>
            </c:spPr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</c:dPt>
          <c:dLbls>
            <c:delete val="1"/>
          </c:dLbls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实占百分比</c:v>
                      </c:pt>
                      <c:pt idx="1">
                        <c:v>余下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EB7513"/>
              </a:solidFill>
              <a:ln w="25307">
                <a:noFill/>
              </a:ln>
            </c:spPr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</c:dPt>
          <c:dLbls>
            <c:delete val="1"/>
          </c:dLbls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实占百分比</c:v>
                      </c:pt>
                      <c:pt idx="1">
                        <c:v>余下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8924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</c:dPt>
          <c:dLbls>
            <c:delete val="1"/>
          </c:dLbls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实占百分比</c:v>
                      </c:pt>
                      <c:pt idx="1">
                        <c:v>余下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623AD-1683-4F4B-9161-DAAD65EDD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5CD2B-F74E-4714-ADCF-150AB19498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1EA70FB-D95B-4445-9CEC-BD258C1E21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15EAE88-AB89-4E08-8FA0-941371634E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E5F8DC-6443-4CE9-87BB-58020DCE2E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E5F8DC-6443-4CE9-87BB-58020DCE2E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E5F8DC-6443-4CE9-87BB-58020DCE2E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5CD2B-F74E-4714-ADCF-150AB1949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8360052-1FE7-401F-BA49-62356C0D85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E5F8DC-6443-4CE9-87BB-58020DCE2E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再谈新零售之前，先来看看传统零售</a:t>
            </a:r>
            <a:endParaRPr lang="zh-CN" altLang="en-US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E5F8DC-6443-4CE9-87BB-58020DCE2E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在看新零售之前，先来聊聊传统零售。以学校周边的便利店</a:t>
            </a:r>
            <a:r>
              <a:rPr lang="en-US" altLang="zh-CN" dirty="0"/>
              <a:t>——</a:t>
            </a:r>
            <a:r>
              <a:rPr lang="zh-CN" altLang="en-US" dirty="0"/>
              <a:t>全家为例，他具有如下四个特点。 </a:t>
            </a:r>
            <a:endParaRPr lang="en-US" altLang="zh-CN" dirty="0"/>
          </a:p>
          <a:p>
            <a:r>
              <a:rPr lang="zh-CN" altLang="en-US" dirty="0"/>
              <a:t>但是，随着生产力的发展，消费升级，传统的零售模式已经无法满足消费者的需求。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5CD2B-F74E-4714-ADCF-150AB1949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流量固定，受众范围有限。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对于客户数据利用率低，无法推动客户下一次消费。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客户即买即走，无法创造附加价值。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社交属性不足。</a:t>
            </a:r>
            <a:endParaRPr lang="en-US" altLang="zh-CN" dirty="0"/>
          </a:p>
          <a:p>
            <a:r>
              <a:rPr lang="zh-CN" altLang="en-US" dirty="0"/>
              <a:t>这四点制约着传统零售的发展。。。。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794712-5904-427E-9D18-2A9E9DE474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在电商的冲击下，传统零售的发展显得心有余而力不足。传统零售需要变革，那么该如何转变呢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lang="zh-CN" altLang="en-US" dirty="0"/>
              <a:t>马云   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5CD2B-F74E-4714-ADCF-150AB1949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新零售具有四个推动力。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794712-5904-427E-9D18-2A9E9DE474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E5F8DC-6443-4CE9-87BB-58020DCE2E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以数据驱动，感知消费者需求，个性化服务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5CD2B-F74E-4714-ADCF-150AB1949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8AE3-6A4D-4B75-AF45-6F0480CE1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03FD-BA73-48B9-8B7A-DF7E4532A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8AE3-6A4D-4B75-AF45-6F0480CE1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03FD-BA73-48B9-8B7A-DF7E4532A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8AE3-6A4D-4B75-AF45-6F0480CE1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03FD-BA73-48B9-8B7A-DF7E4532A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6ED5A-568C-4302-AB4F-03DC722160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B0D26-BF9D-47A4-8EAC-747654197A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1C9F3-7779-4D46-A25C-EF3E1214B9C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2937-F1A9-483C-A9ED-3BBFD31E6B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55A8F-D131-4C12-929D-DCA68B33F26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B0D54-1F92-4B4B-AC14-C57B01D118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4DAF9-6733-4AA1-8FE2-4B61D745391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1F606-D24F-434F-8DE9-132FC72DD0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6C1A5-3350-4271-AA23-8C2F3ED9B16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D5B8D-4E24-4A0B-B89C-FAD9A74F1B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3F38E-7053-4033-85CE-BDF459362E1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ACB26-9C66-4F1A-A27C-8541E5B29A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1883E-A802-4598-8AFD-F45AFD4A4F9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B0089-754D-4713-8FDC-0721685AE8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488A-9D46-4EC0-8884-C56553722A0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CA544-0941-48BA-BC6A-0E20EFD33A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8AE3-6A4D-4B75-AF45-6F0480CE1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03FD-BA73-48B9-8B7A-DF7E4532A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07BBB-645D-4E95-A4B2-97E4CB02A5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DD87A-D073-4CC9-ABC1-59F912394F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86C11-7517-4227-8F74-4149C536F6C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02863-DA60-4CA4-8C2D-405880A09D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CE3BC-189F-46ED-92A5-88AD7E744EA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681D0-882D-4833-9B06-5560BD4A49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239500" y="6048375"/>
            <a:ext cx="43021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entury Gothic" pitchFamily="34" charset="0"/>
                <a:ea typeface="微软雅黑" panose="020B0503020204020204" pitchFamily="34" charset="-122"/>
              </a:defRPr>
            </a:lvl1pPr>
          </a:lstStyle>
          <a:p>
            <a:fld id="{3CAA7E89-ABB9-485B-8EAF-4D6A08193F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239500" y="6048375"/>
            <a:ext cx="43021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entury Gothic" pitchFamily="34" charset="0"/>
                <a:ea typeface="微软雅黑" panose="020B0503020204020204" pitchFamily="34" charset="-122"/>
              </a:defRPr>
            </a:lvl1pPr>
          </a:lstStyle>
          <a:p>
            <a:fld id="{3CAA7E89-ABB9-485B-8EAF-4D6A08193F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239500" y="6048375"/>
            <a:ext cx="43021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entury Gothic" pitchFamily="34" charset="0"/>
                <a:ea typeface="微软雅黑" panose="020B0503020204020204" pitchFamily="34" charset="-122"/>
              </a:defRPr>
            </a:lvl1pPr>
          </a:lstStyle>
          <a:p>
            <a:fld id="{3CAA7E89-ABB9-485B-8EAF-4D6A08193F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8AE3-6A4D-4B75-AF45-6F0480CE1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03FD-BA73-48B9-8B7A-DF7E4532A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8AE3-6A4D-4B75-AF45-6F0480CE1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03FD-BA73-48B9-8B7A-DF7E4532A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8AE3-6A4D-4B75-AF45-6F0480CE1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03FD-BA73-48B9-8B7A-DF7E4532A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8AE3-6A4D-4B75-AF45-6F0480CE1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03FD-BA73-48B9-8B7A-DF7E4532A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8AE3-6A4D-4B75-AF45-6F0480CE1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03FD-BA73-48B9-8B7A-DF7E4532A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8AE3-6A4D-4B75-AF45-6F0480CE1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03FD-BA73-48B9-8B7A-DF7E4532A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8AE3-6A4D-4B75-AF45-6F0480CE1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03FD-BA73-48B9-8B7A-DF7E4532A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8AE3-6A4D-4B75-AF45-6F0480CE1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03FD-BA73-48B9-8B7A-DF7E4532A7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4E03AC1-4858-4863-B9CC-05C1FBC55C74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8AB1C78-4F3E-4512-B6B1-C58C4C847EF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image" Target="../media/image1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image" Target="../media/image4.png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../media/image13.png"/><Relationship Id="rId7" Type="http://schemas.openxmlformats.org/officeDocument/2006/relationships/tags" Target="../tags/tag71.xml"/><Relationship Id="rId6" Type="http://schemas.openxmlformats.org/officeDocument/2006/relationships/image" Target="../media/image12.png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7" Type="http://schemas.openxmlformats.org/officeDocument/2006/relationships/slideLayout" Target="../slideLayouts/slideLayout18.xml"/><Relationship Id="rId36" Type="http://schemas.openxmlformats.org/officeDocument/2006/relationships/image" Target="../media/image4.png"/><Relationship Id="rId35" Type="http://schemas.openxmlformats.org/officeDocument/2006/relationships/tags" Target="../tags/tag92.xml"/><Relationship Id="rId34" Type="http://schemas.openxmlformats.org/officeDocument/2006/relationships/tags" Target="../tags/tag91.xml"/><Relationship Id="rId33" Type="http://schemas.openxmlformats.org/officeDocument/2006/relationships/tags" Target="../tags/tag90.xml"/><Relationship Id="rId32" Type="http://schemas.openxmlformats.org/officeDocument/2006/relationships/tags" Target="../tags/tag89.xml"/><Relationship Id="rId31" Type="http://schemas.openxmlformats.org/officeDocument/2006/relationships/tags" Target="../tags/tag88.xml"/><Relationship Id="rId30" Type="http://schemas.openxmlformats.org/officeDocument/2006/relationships/tags" Target="../tags/tag87.xml"/><Relationship Id="rId3" Type="http://schemas.openxmlformats.org/officeDocument/2006/relationships/tags" Target="../tags/tag68.xml"/><Relationship Id="rId29" Type="http://schemas.openxmlformats.org/officeDocument/2006/relationships/tags" Target="../tags/tag86.xml"/><Relationship Id="rId28" Type="http://schemas.openxmlformats.org/officeDocument/2006/relationships/tags" Target="../tags/tag85.xml"/><Relationship Id="rId27" Type="http://schemas.openxmlformats.org/officeDocument/2006/relationships/tags" Target="../tags/tag84.xml"/><Relationship Id="rId26" Type="http://schemas.openxmlformats.org/officeDocument/2006/relationships/tags" Target="../tags/tag83.xml"/><Relationship Id="rId25" Type="http://schemas.openxmlformats.org/officeDocument/2006/relationships/tags" Target="../tags/tag8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image" Target="../media/image19.png"/><Relationship Id="rId20" Type="http://schemas.openxmlformats.org/officeDocument/2006/relationships/tags" Target="../tags/tag78.xml"/><Relationship Id="rId2" Type="http://schemas.openxmlformats.org/officeDocument/2006/relationships/tags" Target="../tags/tag67.xml"/><Relationship Id="rId19" Type="http://schemas.openxmlformats.org/officeDocument/2006/relationships/image" Target="../media/image18.png"/><Relationship Id="rId18" Type="http://schemas.openxmlformats.org/officeDocument/2006/relationships/tags" Target="../tags/tag77.xml"/><Relationship Id="rId17" Type="http://schemas.openxmlformats.org/officeDocument/2006/relationships/image" Target="../media/image17.png"/><Relationship Id="rId16" Type="http://schemas.openxmlformats.org/officeDocument/2006/relationships/tags" Target="../tags/tag76.xml"/><Relationship Id="rId15" Type="http://schemas.openxmlformats.org/officeDocument/2006/relationships/image" Target="../media/image16.png"/><Relationship Id="rId14" Type="http://schemas.openxmlformats.org/officeDocument/2006/relationships/tags" Target="../tags/tag75.xml"/><Relationship Id="rId13" Type="http://schemas.openxmlformats.org/officeDocument/2006/relationships/image" Target="../media/image15.png"/><Relationship Id="rId12" Type="http://schemas.openxmlformats.org/officeDocument/2006/relationships/tags" Target="../tags/tag74.xml"/><Relationship Id="rId11" Type="http://schemas.openxmlformats.org/officeDocument/2006/relationships/image" Target="../media/image14.png"/><Relationship Id="rId10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jpeg"/><Relationship Id="rId8" Type="http://schemas.openxmlformats.org/officeDocument/2006/relationships/image" Target="../media/image27.jpeg"/><Relationship Id="rId7" Type="http://schemas.openxmlformats.org/officeDocument/2006/relationships/image" Target="../media/image26.jpeg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6" Type="http://schemas.openxmlformats.org/officeDocument/2006/relationships/slideLayout" Target="../slideLayouts/slideLayout24.xml"/><Relationship Id="rId25" Type="http://schemas.openxmlformats.org/officeDocument/2006/relationships/tags" Target="../tags/tag101.xml"/><Relationship Id="rId24" Type="http://schemas.openxmlformats.org/officeDocument/2006/relationships/tags" Target="../tags/tag100.xml"/><Relationship Id="rId23" Type="http://schemas.openxmlformats.org/officeDocument/2006/relationships/tags" Target="../tags/tag99.xml"/><Relationship Id="rId22" Type="http://schemas.openxmlformats.org/officeDocument/2006/relationships/image" Target="../media/image34.png"/><Relationship Id="rId21" Type="http://schemas.openxmlformats.org/officeDocument/2006/relationships/tags" Target="../tags/tag98.xml"/><Relationship Id="rId20" Type="http://schemas.openxmlformats.org/officeDocument/2006/relationships/image" Target="../media/image33.png"/><Relationship Id="rId2" Type="http://schemas.openxmlformats.org/officeDocument/2006/relationships/image" Target="../media/image21.jpeg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image" Target="../media/image32.png"/><Relationship Id="rId16" Type="http://schemas.openxmlformats.org/officeDocument/2006/relationships/tags" Target="../tags/tag95.xml"/><Relationship Id="rId15" Type="http://schemas.openxmlformats.org/officeDocument/2006/relationships/image" Target="../media/image31.png"/><Relationship Id="rId14" Type="http://schemas.openxmlformats.org/officeDocument/2006/relationships/tags" Target="../tags/tag94.xml"/><Relationship Id="rId13" Type="http://schemas.openxmlformats.org/officeDocument/2006/relationships/image" Target="../media/image30.png"/><Relationship Id="rId12" Type="http://schemas.openxmlformats.org/officeDocument/2006/relationships/tags" Target="../tags/tag93.xml"/><Relationship Id="rId11" Type="http://schemas.openxmlformats.org/officeDocument/2006/relationships/image" Target="../media/image4.png"/><Relationship Id="rId10" Type="http://schemas.openxmlformats.org/officeDocument/2006/relationships/image" Target="../media/image29.jpeg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4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4.png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3" Type="http://schemas.openxmlformats.org/officeDocument/2006/relationships/notesSlide" Target="../notesSlides/notesSlide14.x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44.png"/><Relationship Id="rId20" Type="http://schemas.openxmlformats.org/officeDocument/2006/relationships/image" Target="../media/image43.jpeg"/><Relationship Id="rId2" Type="http://schemas.openxmlformats.org/officeDocument/2006/relationships/tags" Target="../tags/tag112.xml"/><Relationship Id="rId19" Type="http://schemas.openxmlformats.org/officeDocument/2006/relationships/image" Target="../media/image42.png"/><Relationship Id="rId18" Type="http://schemas.openxmlformats.org/officeDocument/2006/relationships/image" Target="../media/image41.jpeg"/><Relationship Id="rId17" Type="http://schemas.openxmlformats.org/officeDocument/2006/relationships/image" Target="../media/image40.jpeg"/><Relationship Id="rId16" Type="http://schemas.openxmlformats.org/officeDocument/2006/relationships/image" Target="../media/image39.png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image" Target="../media/image1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2.png"/><Relationship Id="rId1" Type="http://schemas.openxmlformats.org/officeDocument/2006/relationships/tags" Target="../tags/tag12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9" Type="http://schemas.openxmlformats.org/officeDocument/2006/relationships/notesSlide" Target="../notesSlides/notesSlide4.xml"/><Relationship Id="rId18" Type="http://schemas.openxmlformats.org/officeDocument/2006/relationships/slideLayout" Target="../slideLayouts/slideLayout18.xml"/><Relationship Id="rId17" Type="http://schemas.openxmlformats.org/officeDocument/2006/relationships/image" Target="../media/image4.png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jpeg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4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55.xml"/><Relationship Id="rId13" Type="http://schemas.openxmlformats.org/officeDocument/2006/relationships/image" Target="../media/image4.png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5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任意多边形 261"/>
          <p:cNvSpPr/>
          <p:nvPr>
            <p:custDataLst>
              <p:tags r:id="rId1"/>
            </p:custDataLst>
          </p:nvPr>
        </p:nvSpPr>
        <p:spPr bwMode="auto">
          <a:xfrm>
            <a:off x="0" y="0"/>
            <a:ext cx="960438" cy="1169988"/>
          </a:xfrm>
          <a:custGeom>
            <a:avLst/>
            <a:gdLst>
              <a:gd name="T0" fmla="*/ 0 w 960120"/>
              <a:gd name="T1" fmla="*/ 0 h 1170432"/>
              <a:gd name="T2" fmla="*/ 857715 w 960120"/>
              <a:gd name="T3" fmla="*/ 0 h 1170432"/>
              <a:gd name="T4" fmla="*/ 900110 w 960120"/>
              <a:gd name="T5" fmla="*/ 77772 h 1170432"/>
              <a:gd name="T6" fmla="*/ 962029 w 960120"/>
              <a:gd name="T7" fmla="*/ 383174 h 1170432"/>
              <a:gd name="T8" fmla="*/ 174084 w 960120"/>
              <a:gd name="T9" fmla="*/ 1167771 h 1170432"/>
              <a:gd name="T10" fmla="*/ 15282 w 960120"/>
              <a:gd name="T11" fmla="*/ 1151831 h 1170432"/>
              <a:gd name="T12" fmla="*/ 0 w 960120"/>
              <a:gd name="T13" fmla="*/ 1147107 h 1170432"/>
              <a:gd name="T14" fmla="*/ 0 w 960120"/>
              <a:gd name="T15" fmla="*/ 0 h 1170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60120"/>
              <a:gd name="T25" fmla="*/ 0 h 1170432"/>
              <a:gd name="T26" fmla="*/ 960120 w 960120"/>
              <a:gd name="T27" fmla="*/ 1170432 h 11704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60120" h="1170432">
                <a:moveTo>
                  <a:pt x="0" y="0"/>
                </a:moveTo>
                <a:lnTo>
                  <a:pt x="856011" y="0"/>
                </a:lnTo>
                <a:lnTo>
                  <a:pt x="898322" y="77952"/>
                </a:lnTo>
                <a:cubicBezTo>
                  <a:pt x="938115" y="172034"/>
                  <a:pt x="960120" y="275471"/>
                  <a:pt x="960120" y="384048"/>
                </a:cubicBezTo>
                <a:cubicBezTo>
                  <a:pt x="960120" y="818356"/>
                  <a:pt x="608044" y="1170432"/>
                  <a:pt x="173736" y="1170432"/>
                </a:cubicBezTo>
                <a:cubicBezTo>
                  <a:pt x="119448" y="1170432"/>
                  <a:pt x="66444" y="1164931"/>
                  <a:pt x="15252" y="1154456"/>
                </a:cubicBezTo>
                <a:lnTo>
                  <a:pt x="0" y="1149721"/>
                </a:lnTo>
                <a:lnTo>
                  <a:pt x="0" y="0"/>
                </a:lnTo>
                <a:close/>
              </a:path>
            </a:pathLst>
          </a:custGeom>
          <a:solidFill>
            <a:srgbClr val="00CFAD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PA_直角三角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 flipV="1">
            <a:off x="8612188" y="0"/>
            <a:ext cx="3579812" cy="1736725"/>
          </a:xfrm>
          <a:prstGeom prst="rtTriangle">
            <a:avLst/>
          </a:prstGeom>
          <a:solidFill>
            <a:srgbClr val="68C3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PA_任意多边形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10988" y="0"/>
            <a:ext cx="481012" cy="1620838"/>
          </a:xfrm>
          <a:custGeom>
            <a:avLst/>
            <a:gdLst>
              <a:gd name="T0" fmla="*/ 138306 w 480347"/>
              <a:gd name="T1" fmla="*/ 0 h 1620456"/>
              <a:gd name="T2" fmla="*/ 484352 w 480347"/>
              <a:gd name="T3" fmla="*/ 0 h 1620456"/>
              <a:gd name="T4" fmla="*/ 484352 w 480347"/>
              <a:gd name="T5" fmla="*/ 1622748 h 1620456"/>
              <a:gd name="T6" fmla="*/ 386739 w 480347"/>
              <a:gd name="T7" fmla="*/ 1603337 h 1620456"/>
              <a:gd name="T8" fmla="*/ 0 w 480347"/>
              <a:gd name="T9" fmla="*/ 667181 h 1620456"/>
              <a:gd name="T10" fmla="*/ 82720 w 480347"/>
              <a:gd name="T11" fmla="*/ 132913 h 1620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0347"/>
              <a:gd name="T19" fmla="*/ 0 h 1620456"/>
              <a:gd name="T20" fmla="*/ 480347 w 480347"/>
              <a:gd name="T21" fmla="*/ 1620456 h 16204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0347" h="1620456">
                <a:moveTo>
                  <a:pt x="137163" y="0"/>
                </a:moveTo>
                <a:lnTo>
                  <a:pt x="480347" y="0"/>
                </a:lnTo>
                <a:lnTo>
                  <a:pt x="480347" y="1620456"/>
                </a:lnTo>
                <a:lnTo>
                  <a:pt x="383542" y="1601070"/>
                </a:lnTo>
                <a:cubicBezTo>
                  <a:pt x="164655" y="1512092"/>
                  <a:pt x="0" y="1127363"/>
                  <a:pt x="0" y="666239"/>
                </a:cubicBezTo>
                <a:cubicBezTo>
                  <a:pt x="0" y="468614"/>
                  <a:pt x="30243" y="285022"/>
                  <a:pt x="82036" y="132727"/>
                </a:cubicBezTo>
                <a:lnTo>
                  <a:pt x="137163" y="0"/>
                </a:lnTo>
                <a:close/>
              </a:path>
            </a:pathLst>
          </a:custGeom>
          <a:solidFill>
            <a:srgbClr val="F7B5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PA_任意多边形 15"/>
          <p:cNvSpPr/>
          <p:nvPr>
            <p:custDataLst>
              <p:tags r:id="rId4"/>
            </p:custDataLst>
          </p:nvPr>
        </p:nvSpPr>
        <p:spPr bwMode="auto">
          <a:xfrm>
            <a:off x="10701338" y="4997450"/>
            <a:ext cx="1490662" cy="1860550"/>
          </a:xfrm>
          <a:custGeom>
            <a:avLst/>
            <a:gdLst>
              <a:gd name="T0" fmla="*/ 1358956 w 1490240"/>
              <a:gd name="T1" fmla="*/ 0 h 1860475"/>
              <a:gd name="T2" fmla="*/ 1492773 w 1490240"/>
              <a:gd name="T3" fmla="*/ 6746 h 1860475"/>
              <a:gd name="T4" fmla="*/ 1492773 w 1490240"/>
              <a:gd name="T5" fmla="*/ 1860925 h 1860475"/>
              <a:gd name="T6" fmla="*/ 99255 w 1490240"/>
              <a:gd name="T7" fmla="*/ 1860925 h 1860475"/>
              <a:gd name="T8" fmla="*/ 27610 w 1490240"/>
              <a:gd name="T9" fmla="*/ 1630459 h 1860475"/>
              <a:gd name="T10" fmla="*/ 0 w 1490240"/>
              <a:gd name="T11" fmla="*/ 1356980 h 1860475"/>
              <a:gd name="T12" fmla="*/ 1358956 w 1490240"/>
              <a:gd name="T13" fmla="*/ 0 h 18604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90240"/>
              <a:gd name="T22" fmla="*/ 0 h 1860475"/>
              <a:gd name="T23" fmla="*/ 1490240 w 1490240"/>
              <a:gd name="T24" fmla="*/ 1860475 h 18604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90240" h="1860475">
                <a:moveTo>
                  <a:pt x="1356650" y="0"/>
                </a:moveTo>
                <a:lnTo>
                  <a:pt x="1490240" y="6746"/>
                </a:lnTo>
                <a:lnTo>
                  <a:pt x="1490240" y="1860475"/>
                </a:lnTo>
                <a:lnTo>
                  <a:pt x="99087" y="1860475"/>
                </a:lnTo>
                <a:lnTo>
                  <a:pt x="27562" y="1630063"/>
                </a:lnTo>
                <a:cubicBezTo>
                  <a:pt x="9491" y="1541748"/>
                  <a:pt x="0" y="1450307"/>
                  <a:pt x="0" y="1356650"/>
                </a:cubicBezTo>
                <a:cubicBezTo>
                  <a:pt x="0" y="607393"/>
                  <a:pt x="607393" y="0"/>
                  <a:pt x="1356650" y="0"/>
                </a:cubicBezTo>
                <a:close/>
              </a:path>
            </a:pathLst>
          </a:custGeom>
          <a:solidFill>
            <a:srgbClr val="F7B54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PA_椭圆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156825" y="536575"/>
            <a:ext cx="1458913" cy="1458913"/>
          </a:xfrm>
          <a:prstGeom prst="ellipse">
            <a:avLst/>
          </a:prstGeom>
          <a:solidFill>
            <a:srgbClr val="F7B54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799" name="PA_组合 1182"/>
          <p:cNvGrpSpPr/>
          <p:nvPr>
            <p:custDataLst>
              <p:tags r:id="rId6"/>
            </p:custDataLst>
          </p:nvPr>
        </p:nvGrpSpPr>
        <p:grpSpPr bwMode="auto">
          <a:xfrm>
            <a:off x="461963" y="1995488"/>
            <a:ext cx="5008562" cy="3738562"/>
            <a:chOff x="0" y="0"/>
            <a:chExt cx="4695825" cy="3505200"/>
          </a:xfrm>
        </p:grpSpPr>
        <p:grpSp>
          <p:nvGrpSpPr>
            <p:cNvPr id="33807" name="Group 205"/>
            <p:cNvGrpSpPr/>
            <p:nvPr/>
          </p:nvGrpSpPr>
          <p:grpSpPr bwMode="auto">
            <a:xfrm>
              <a:off x="0" y="0"/>
              <a:ext cx="4695825" cy="3505200"/>
              <a:chOff x="0" y="0"/>
              <a:chExt cx="2958" cy="2208"/>
            </a:xfrm>
          </p:grpSpPr>
          <p:sp>
            <p:nvSpPr>
              <p:cNvPr id="33841" name="Freeform 5"/>
              <p:cNvSpPr>
                <a:spLocks noEditPoints="1"/>
              </p:cNvSpPr>
              <p:nvPr/>
            </p:nvSpPr>
            <p:spPr bwMode="auto">
              <a:xfrm>
                <a:off x="1623" y="502"/>
                <a:ext cx="206" cy="207"/>
              </a:xfrm>
              <a:custGeom>
                <a:avLst/>
                <a:gdLst>
                  <a:gd name="T0" fmla="*/ 38619 w 51"/>
                  <a:gd name="T1" fmla="*/ 201659 h 51"/>
                  <a:gd name="T2" fmla="*/ 47380 w 51"/>
                  <a:gd name="T3" fmla="*/ 197328 h 51"/>
                  <a:gd name="T4" fmla="*/ 74269 w 51"/>
                  <a:gd name="T5" fmla="*/ 201659 h 51"/>
                  <a:gd name="T6" fmla="*/ 78559 w 51"/>
                  <a:gd name="T7" fmla="*/ 223601 h 51"/>
                  <a:gd name="T8" fmla="*/ 108610 w 51"/>
                  <a:gd name="T9" fmla="*/ 227952 h 51"/>
                  <a:gd name="T10" fmla="*/ 130148 w 51"/>
                  <a:gd name="T11" fmla="*/ 206010 h 51"/>
                  <a:gd name="T12" fmla="*/ 108610 w 51"/>
                  <a:gd name="T13" fmla="*/ 201659 h 51"/>
                  <a:gd name="T14" fmla="*/ 82768 w 51"/>
                  <a:gd name="T15" fmla="*/ 219319 h 51"/>
                  <a:gd name="T16" fmla="*/ 61214 w 51"/>
                  <a:gd name="T17" fmla="*/ 182943 h 51"/>
                  <a:gd name="T18" fmla="*/ 61214 w 51"/>
                  <a:gd name="T19" fmla="*/ 182943 h 51"/>
                  <a:gd name="T20" fmla="*/ 21553 w 51"/>
                  <a:gd name="T21" fmla="*/ 106918 h 51"/>
                  <a:gd name="T22" fmla="*/ 0 w 51"/>
                  <a:gd name="T23" fmla="*/ 116687 h 51"/>
                  <a:gd name="T24" fmla="*/ 8499 w 51"/>
                  <a:gd name="T25" fmla="*/ 143293 h 51"/>
                  <a:gd name="T26" fmla="*/ 21553 w 51"/>
                  <a:gd name="T27" fmla="*/ 173981 h 51"/>
                  <a:gd name="T28" fmla="*/ 25827 w 51"/>
                  <a:gd name="T29" fmla="*/ 182943 h 51"/>
                  <a:gd name="T30" fmla="*/ 38619 w 51"/>
                  <a:gd name="T31" fmla="*/ 160953 h 51"/>
                  <a:gd name="T32" fmla="*/ 4290 w 51"/>
                  <a:gd name="T33" fmla="*/ 116687 h 51"/>
                  <a:gd name="T34" fmla="*/ 56941 w 51"/>
                  <a:gd name="T35" fmla="*/ 89274 h 51"/>
                  <a:gd name="T36" fmla="*/ 61214 w 51"/>
                  <a:gd name="T37" fmla="*/ 156338 h 51"/>
                  <a:gd name="T38" fmla="*/ 130148 w 51"/>
                  <a:gd name="T39" fmla="*/ 173981 h 51"/>
                  <a:gd name="T40" fmla="*/ 51670 w 51"/>
                  <a:gd name="T41" fmla="*/ 102303 h 51"/>
                  <a:gd name="T42" fmla="*/ 74269 w 51"/>
                  <a:gd name="T43" fmla="*/ 62717 h 51"/>
                  <a:gd name="T44" fmla="*/ 112884 w 51"/>
                  <a:gd name="T45" fmla="*/ 54035 h 51"/>
                  <a:gd name="T46" fmla="*/ 169825 w 51"/>
                  <a:gd name="T47" fmla="*/ 129980 h 51"/>
                  <a:gd name="T48" fmla="*/ 151701 w 51"/>
                  <a:gd name="T49" fmla="*/ 165283 h 51"/>
                  <a:gd name="T50" fmla="*/ 117109 w 51"/>
                  <a:gd name="T51" fmla="*/ 0 h 51"/>
                  <a:gd name="T52" fmla="*/ 91266 w 51"/>
                  <a:gd name="T53" fmla="*/ 21995 h 51"/>
                  <a:gd name="T54" fmla="*/ 78559 w 51"/>
                  <a:gd name="T55" fmla="*/ 8698 h 51"/>
                  <a:gd name="T56" fmla="*/ 56941 w 51"/>
                  <a:gd name="T57" fmla="*/ 21995 h 51"/>
                  <a:gd name="T58" fmla="*/ 25827 w 51"/>
                  <a:gd name="T59" fmla="*/ 49684 h 51"/>
                  <a:gd name="T60" fmla="*/ 8499 w 51"/>
                  <a:gd name="T61" fmla="*/ 71679 h 51"/>
                  <a:gd name="T62" fmla="*/ 17328 w 51"/>
                  <a:gd name="T63" fmla="*/ 75961 h 51"/>
                  <a:gd name="T64" fmla="*/ 25827 w 51"/>
                  <a:gd name="T65" fmla="*/ 54035 h 51"/>
                  <a:gd name="T66" fmla="*/ 61214 w 51"/>
                  <a:gd name="T67" fmla="*/ 21995 h 51"/>
                  <a:gd name="T68" fmla="*/ 112884 w 51"/>
                  <a:gd name="T69" fmla="*/ 26342 h 51"/>
                  <a:gd name="T70" fmla="*/ 142940 w 51"/>
                  <a:gd name="T71" fmla="*/ 13313 h 51"/>
                  <a:gd name="T72" fmla="*/ 182880 w 51"/>
                  <a:gd name="T73" fmla="*/ 35304 h 51"/>
                  <a:gd name="T74" fmla="*/ 195652 w 51"/>
                  <a:gd name="T75" fmla="*/ 89274 h 51"/>
                  <a:gd name="T76" fmla="*/ 195652 w 51"/>
                  <a:gd name="T77" fmla="*/ 121018 h 51"/>
                  <a:gd name="T78" fmla="*/ 199877 w 51"/>
                  <a:gd name="T79" fmla="*/ 178596 h 51"/>
                  <a:gd name="T80" fmla="*/ 164489 w 51"/>
                  <a:gd name="T81" fmla="*/ 210357 h 51"/>
                  <a:gd name="T82" fmla="*/ 142940 w 51"/>
                  <a:gd name="T83" fmla="*/ 223601 h 51"/>
                  <a:gd name="T84" fmla="*/ 174118 w 51"/>
                  <a:gd name="T85" fmla="*/ 210357 h 51"/>
                  <a:gd name="T86" fmla="*/ 178586 w 51"/>
                  <a:gd name="T87" fmla="*/ 173981 h 51"/>
                  <a:gd name="T88" fmla="*/ 199877 w 51"/>
                  <a:gd name="T89" fmla="*/ 182943 h 51"/>
                  <a:gd name="T90" fmla="*/ 212931 w 51"/>
                  <a:gd name="T91" fmla="*/ 156338 h 51"/>
                  <a:gd name="T92" fmla="*/ 217205 w 51"/>
                  <a:gd name="T93" fmla="*/ 116687 h 51"/>
                  <a:gd name="T94" fmla="*/ 217205 w 51"/>
                  <a:gd name="T95" fmla="*/ 89274 h 51"/>
                  <a:gd name="T96" fmla="*/ 195652 w 51"/>
                  <a:gd name="T97" fmla="*/ 84923 h 51"/>
                  <a:gd name="T98" fmla="*/ 204154 w 51"/>
                  <a:gd name="T99" fmla="*/ 54035 h 51"/>
                  <a:gd name="T100" fmla="*/ 178586 w 51"/>
                  <a:gd name="T101" fmla="*/ 26342 h 51"/>
                  <a:gd name="T102" fmla="*/ 147229 w 51"/>
                  <a:gd name="T103" fmla="*/ 30957 h 51"/>
                  <a:gd name="T104" fmla="*/ 147229 w 51"/>
                  <a:gd name="T105" fmla="*/ 8698 h 51"/>
                  <a:gd name="T106" fmla="*/ 117109 w 51"/>
                  <a:gd name="T107" fmla="*/ 0 h 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1"/>
                  <a:gd name="T163" fmla="*/ 0 h 51"/>
                  <a:gd name="T164" fmla="*/ 51 w 51"/>
                  <a:gd name="T165" fmla="*/ 51 h 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1" h="51">
                    <a:moveTo>
                      <a:pt x="11" y="44"/>
                    </a:move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9" y="44"/>
                      <a:pt x="9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1" y="44"/>
                    </a:cubicBezTo>
                    <a:moveTo>
                      <a:pt x="16" y="42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9" y="50"/>
                      <a:pt x="20" y="50"/>
                      <a:pt x="20" y="50"/>
                    </a:cubicBezTo>
                    <a:cubicBezTo>
                      <a:pt x="21" y="51"/>
                      <a:pt x="22" y="51"/>
                      <a:pt x="23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0"/>
                      <a:pt x="21" y="50"/>
                      <a:pt x="21" y="49"/>
                    </a:cubicBezTo>
                    <a:cubicBezTo>
                      <a:pt x="20" y="49"/>
                      <a:pt x="19" y="49"/>
                      <a:pt x="19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2"/>
                      <a:pt x="16" y="42"/>
                      <a:pt x="16" y="42"/>
                    </a:cubicBezTo>
                    <a:moveTo>
                      <a:pt x="14" y="41"/>
                    </a:moveTo>
                    <a:cubicBezTo>
                      <a:pt x="13" y="41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moveTo>
                      <a:pt x="7" y="20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9"/>
                      <a:pt x="1" y="31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5" y="41"/>
                      <a:pt x="5" y="41"/>
                      <a:pt x="6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41"/>
                      <a:pt x="7" y="40"/>
                      <a:pt x="6" y="40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29"/>
                      <a:pt x="2" y="28"/>
                      <a:pt x="1" y="2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7" y="20"/>
                      <a:pt x="7" y="20"/>
                      <a:pt x="7" y="20"/>
                    </a:cubicBezTo>
                    <a:moveTo>
                      <a:pt x="13" y="20"/>
                    </a:move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1" y="23"/>
                      <a:pt x="11" y="24"/>
                    </a:cubicBezTo>
                    <a:cubicBezTo>
                      <a:pt x="11" y="28"/>
                      <a:pt x="12" y="32"/>
                      <a:pt x="14" y="35"/>
                    </a:cubicBezTo>
                    <a:cubicBezTo>
                      <a:pt x="17" y="38"/>
                      <a:pt x="21" y="40"/>
                      <a:pt x="26" y="40"/>
                    </a:cubicBezTo>
                    <a:cubicBezTo>
                      <a:pt x="27" y="40"/>
                      <a:pt x="29" y="40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9" y="40"/>
                      <a:pt x="27" y="40"/>
                      <a:pt x="26" y="40"/>
                    </a:cubicBezTo>
                    <a:cubicBezTo>
                      <a:pt x="25" y="40"/>
                      <a:pt x="24" y="40"/>
                      <a:pt x="23" y="39"/>
                    </a:cubicBezTo>
                    <a:cubicBezTo>
                      <a:pt x="15" y="38"/>
                      <a:pt x="10" y="30"/>
                      <a:pt x="12" y="23"/>
                    </a:cubicBezTo>
                    <a:cubicBezTo>
                      <a:pt x="12" y="22"/>
                      <a:pt x="12" y="21"/>
                      <a:pt x="13" y="20"/>
                    </a:cubicBezTo>
                    <a:moveTo>
                      <a:pt x="26" y="11"/>
                    </a:moveTo>
                    <a:cubicBezTo>
                      <a:pt x="22" y="11"/>
                      <a:pt x="19" y="12"/>
                      <a:pt x="17" y="14"/>
                    </a:cubicBezTo>
                    <a:cubicBezTo>
                      <a:pt x="15" y="15"/>
                      <a:pt x="14" y="16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7" y="14"/>
                      <a:pt x="21" y="12"/>
                      <a:pt x="26" y="12"/>
                    </a:cubicBezTo>
                    <a:cubicBezTo>
                      <a:pt x="27" y="12"/>
                      <a:pt x="28" y="12"/>
                      <a:pt x="29" y="12"/>
                    </a:cubicBezTo>
                    <a:cubicBezTo>
                      <a:pt x="32" y="13"/>
                      <a:pt x="35" y="15"/>
                      <a:pt x="38" y="18"/>
                    </a:cubicBezTo>
                    <a:cubicBezTo>
                      <a:pt x="40" y="21"/>
                      <a:pt x="40" y="25"/>
                      <a:pt x="39" y="29"/>
                    </a:cubicBezTo>
                    <a:cubicBezTo>
                      <a:pt x="39" y="33"/>
                      <a:pt x="36" y="36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4" y="38"/>
                      <a:pt x="34" y="38"/>
                      <a:pt x="35" y="37"/>
                    </a:cubicBezTo>
                    <a:cubicBezTo>
                      <a:pt x="41" y="32"/>
                      <a:pt x="42" y="23"/>
                      <a:pt x="37" y="17"/>
                    </a:cubicBezTo>
                    <a:cubicBezTo>
                      <a:pt x="34" y="13"/>
                      <a:pt x="30" y="11"/>
                      <a:pt x="26" y="11"/>
                    </a:cubicBezTo>
                    <a:moveTo>
                      <a:pt x="27" y="0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2"/>
                      <a:pt x="14" y="3"/>
                      <a:pt x="13" y="4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3" y="14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4"/>
                      <a:pt x="5" y="13"/>
                      <a:pt x="6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4"/>
                      <a:pt x="16" y="3"/>
                      <a:pt x="18" y="3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2"/>
                      <a:pt x="31" y="2"/>
                    </a:cubicBezTo>
                    <a:cubicBezTo>
                      <a:pt x="31" y="2"/>
                      <a:pt x="32" y="2"/>
                      <a:pt x="33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3" y="9"/>
                      <a:pt x="44" y="10"/>
                      <a:pt x="45" y="11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50" y="22"/>
                      <a:pt x="50" y="24"/>
                      <a:pt x="50" y="25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7" y="37"/>
                      <a:pt x="46" y="38"/>
                      <a:pt x="46" y="40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7" y="42"/>
                      <a:pt x="37" y="42"/>
                      <a:pt x="37" y="42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6" y="47"/>
                      <a:pt x="35" y="48"/>
                      <a:pt x="33" y="49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5" y="49"/>
                      <a:pt x="37" y="48"/>
                      <a:pt x="39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7" y="39"/>
                      <a:pt x="48" y="37"/>
                      <a:pt x="49" y="36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4"/>
                      <a:pt x="51" y="22"/>
                      <a:pt x="50" y="20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9"/>
                      <a:pt x="44" y="8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2" name="Freeform 6"/>
              <p:cNvSpPr>
                <a:spLocks noEditPoints="1"/>
              </p:cNvSpPr>
              <p:nvPr/>
            </p:nvSpPr>
            <p:spPr bwMode="auto">
              <a:xfrm>
                <a:off x="1663" y="543"/>
                <a:ext cx="134" cy="126"/>
              </a:xfrm>
              <a:custGeom>
                <a:avLst/>
                <a:gdLst>
                  <a:gd name="T0" fmla="*/ 8706 w 33"/>
                  <a:gd name="T1" fmla="*/ 45596 h 31"/>
                  <a:gd name="T2" fmla="*/ 4353 w 33"/>
                  <a:gd name="T3" fmla="*/ 45596 h 31"/>
                  <a:gd name="T4" fmla="*/ 0 w 33"/>
                  <a:gd name="T5" fmla="*/ 63321 h 31"/>
                  <a:gd name="T6" fmla="*/ 13323 w 33"/>
                  <a:gd name="T7" fmla="*/ 113278 h 31"/>
                  <a:gd name="T8" fmla="*/ 71775 w 33"/>
                  <a:gd name="T9" fmla="*/ 139730 h 31"/>
                  <a:gd name="T10" fmla="*/ 89451 w 33"/>
                  <a:gd name="T11" fmla="*/ 139730 h 31"/>
                  <a:gd name="T12" fmla="*/ 89451 w 33"/>
                  <a:gd name="T13" fmla="*/ 135369 h 31"/>
                  <a:gd name="T14" fmla="*/ 71775 w 33"/>
                  <a:gd name="T15" fmla="*/ 135369 h 31"/>
                  <a:gd name="T16" fmla="*/ 17676 w 33"/>
                  <a:gd name="T17" fmla="*/ 113278 h 31"/>
                  <a:gd name="T18" fmla="*/ 4353 w 33"/>
                  <a:gd name="T19" fmla="*/ 63321 h 31"/>
                  <a:gd name="T20" fmla="*/ 8706 w 33"/>
                  <a:gd name="T21" fmla="*/ 45596 h 31"/>
                  <a:gd name="T22" fmla="*/ 71775 w 33"/>
                  <a:gd name="T23" fmla="*/ 0 h 31"/>
                  <a:gd name="T24" fmla="*/ 26382 w 33"/>
                  <a:gd name="T25" fmla="*/ 13364 h 31"/>
                  <a:gd name="T26" fmla="*/ 8706 w 33"/>
                  <a:gd name="T27" fmla="*/ 31089 h 31"/>
                  <a:gd name="T28" fmla="*/ 17676 w 33"/>
                  <a:gd name="T29" fmla="*/ 31089 h 31"/>
                  <a:gd name="T30" fmla="*/ 30999 w 33"/>
                  <a:gd name="T31" fmla="*/ 17725 h 31"/>
                  <a:gd name="T32" fmla="*/ 71775 w 33"/>
                  <a:gd name="T33" fmla="*/ 4361 h 31"/>
                  <a:gd name="T34" fmla="*/ 121522 w 33"/>
                  <a:gd name="T35" fmla="*/ 31089 h 31"/>
                  <a:gd name="T36" fmla="*/ 112552 w 33"/>
                  <a:gd name="T37" fmla="*/ 122001 h 31"/>
                  <a:gd name="T38" fmla="*/ 102774 w 33"/>
                  <a:gd name="T39" fmla="*/ 126362 h 31"/>
                  <a:gd name="T40" fmla="*/ 102774 w 33"/>
                  <a:gd name="T41" fmla="*/ 135369 h 31"/>
                  <a:gd name="T42" fmla="*/ 116905 w 33"/>
                  <a:gd name="T43" fmla="*/ 126362 h 31"/>
                  <a:gd name="T44" fmla="*/ 125875 w 33"/>
                  <a:gd name="T45" fmla="*/ 26728 h 31"/>
                  <a:gd name="T46" fmla="*/ 71775 w 33"/>
                  <a:gd name="T47" fmla="*/ 0 h 3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3"/>
                  <a:gd name="T73" fmla="*/ 0 h 31"/>
                  <a:gd name="T74" fmla="*/ 33 w 33"/>
                  <a:gd name="T75" fmla="*/ 31 h 3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3" h="31">
                    <a:moveTo>
                      <a:pt x="2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3"/>
                      <a:pt x="0" y="14"/>
                    </a:cubicBezTo>
                    <a:cubicBezTo>
                      <a:pt x="0" y="18"/>
                      <a:pt x="1" y="22"/>
                      <a:pt x="3" y="25"/>
                    </a:cubicBezTo>
                    <a:cubicBezTo>
                      <a:pt x="6" y="29"/>
                      <a:pt x="11" y="31"/>
                      <a:pt x="16" y="31"/>
                    </a:cubicBezTo>
                    <a:cubicBezTo>
                      <a:pt x="17" y="31"/>
                      <a:pt x="19" y="31"/>
                      <a:pt x="20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19" y="30"/>
                      <a:pt x="17" y="30"/>
                      <a:pt x="16" y="30"/>
                    </a:cubicBezTo>
                    <a:cubicBezTo>
                      <a:pt x="11" y="30"/>
                      <a:pt x="7" y="28"/>
                      <a:pt x="4" y="25"/>
                    </a:cubicBezTo>
                    <a:cubicBezTo>
                      <a:pt x="2" y="22"/>
                      <a:pt x="1" y="18"/>
                      <a:pt x="1" y="14"/>
                    </a:cubicBezTo>
                    <a:cubicBezTo>
                      <a:pt x="1" y="13"/>
                      <a:pt x="2" y="11"/>
                      <a:pt x="2" y="10"/>
                    </a:cubicBezTo>
                    <a:moveTo>
                      <a:pt x="16" y="0"/>
                    </a:moveTo>
                    <a:cubicBezTo>
                      <a:pt x="12" y="0"/>
                      <a:pt x="9" y="1"/>
                      <a:pt x="6" y="3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5" y="5"/>
                      <a:pt x="7" y="4"/>
                    </a:cubicBezTo>
                    <a:cubicBezTo>
                      <a:pt x="9" y="2"/>
                      <a:pt x="12" y="1"/>
                      <a:pt x="16" y="1"/>
                    </a:cubicBezTo>
                    <a:cubicBezTo>
                      <a:pt x="20" y="1"/>
                      <a:pt x="24" y="3"/>
                      <a:pt x="27" y="7"/>
                    </a:cubicBezTo>
                    <a:cubicBezTo>
                      <a:pt x="32" y="13"/>
                      <a:pt x="31" y="22"/>
                      <a:pt x="25" y="27"/>
                    </a:cubicBezTo>
                    <a:cubicBezTo>
                      <a:pt x="24" y="28"/>
                      <a:pt x="24" y="28"/>
                      <a:pt x="23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9"/>
                      <a:pt x="25" y="29"/>
                      <a:pt x="26" y="28"/>
                    </a:cubicBezTo>
                    <a:cubicBezTo>
                      <a:pt x="32" y="23"/>
                      <a:pt x="33" y="13"/>
                      <a:pt x="28" y="6"/>
                    </a:cubicBezTo>
                    <a:cubicBezTo>
                      <a:pt x="25" y="2"/>
                      <a:pt x="21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3" name="Freeform 7"/>
              <p:cNvSpPr>
                <a:spLocks noEditPoints="1"/>
              </p:cNvSpPr>
              <p:nvPr/>
            </p:nvSpPr>
            <p:spPr bwMode="auto">
              <a:xfrm>
                <a:off x="1671" y="551"/>
                <a:ext cx="118" cy="109"/>
              </a:xfrm>
              <a:custGeom>
                <a:avLst/>
                <a:gdLst>
                  <a:gd name="T0" fmla="*/ 63594 w 29"/>
                  <a:gd name="T1" fmla="*/ 74088 h 27"/>
                  <a:gd name="T2" fmla="*/ 50183 w 29"/>
                  <a:gd name="T3" fmla="*/ 69607 h 27"/>
                  <a:gd name="T4" fmla="*/ 45812 w 29"/>
                  <a:gd name="T5" fmla="*/ 55788 h 27"/>
                  <a:gd name="T6" fmla="*/ 54569 w 29"/>
                  <a:gd name="T7" fmla="*/ 47314 h 27"/>
                  <a:gd name="T8" fmla="*/ 63594 w 29"/>
                  <a:gd name="T9" fmla="*/ 42764 h 27"/>
                  <a:gd name="T10" fmla="*/ 72350 w 29"/>
                  <a:gd name="T11" fmla="*/ 51517 h 27"/>
                  <a:gd name="T12" fmla="*/ 72350 w 29"/>
                  <a:gd name="T13" fmla="*/ 69607 h 27"/>
                  <a:gd name="T14" fmla="*/ 63594 w 29"/>
                  <a:gd name="T15" fmla="*/ 74088 h 27"/>
                  <a:gd name="T16" fmla="*/ 63594 w 29"/>
                  <a:gd name="T17" fmla="*/ 38493 h 27"/>
                  <a:gd name="T18" fmla="*/ 50183 w 29"/>
                  <a:gd name="T19" fmla="*/ 42764 h 27"/>
                  <a:gd name="T20" fmla="*/ 41357 w 29"/>
                  <a:gd name="T21" fmla="*/ 55788 h 27"/>
                  <a:gd name="T22" fmla="*/ 45812 w 29"/>
                  <a:gd name="T23" fmla="*/ 69607 h 27"/>
                  <a:gd name="T24" fmla="*/ 63594 w 29"/>
                  <a:gd name="T25" fmla="*/ 78359 h 27"/>
                  <a:gd name="T26" fmla="*/ 77005 w 29"/>
                  <a:gd name="T27" fmla="*/ 74088 h 27"/>
                  <a:gd name="T28" fmla="*/ 81375 w 29"/>
                  <a:gd name="T29" fmla="*/ 61117 h 27"/>
                  <a:gd name="T30" fmla="*/ 81375 w 29"/>
                  <a:gd name="T31" fmla="*/ 55788 h 27"/>
                  <a:gd name="T32" fmla="*/ 77005 w 29"/>
                  <a:gd name="T33" fmla="*/ 47314 h 27"/>
                  <a:gd name="T34" fmla="*/ 63594 w 29"/>
                  <a:gd name="T35" fmla="*/ 38493 h 27"/>
                  <a:gd name="T36" fmla="*/ 13411 w 29"/>
                  <a:gd name="T37" fmla="*/ 34274 h 27"/>
                  <a:gd name="T38" fmla="*/ 9025 w 29"/>
                  <a:gd name="T39" fmla="*/ 34274 h 27"/>
                  <a:gd name="T40" fmla="*/ 4370 w 29"/>
                  <a:gd name="T41" fmla="*/ 51517 h 27"/>
                  <a:gd name="T42" fmla="*/ 13411 w 29"/>
                  <a:gd name="T43" fmla="*/ 95343 h 27"/>
                  <a:gd name="T44" fmla="*/ 63594 w 29"/>
                  <a:gd name="T45" fmla="*/ 116856 h 27"/>
                  <a:gd name="T46" fmla="*/ 81375 w 29"/>
                  <a:gd name="T47" fmla="*/ 112633 h 27"/>
                  <a:gd name="T48" fmla="*/ 81375 w 29"/>
                  <a:gd name="T49" fmla="*/ 108362 h 27"/>
                  <a:gd name="T50" fmla="*/ 63594 w 29"/>
                  <a:gd name="T51" fmla="*/ 112633 h 27"/>
                  <a:gd name="T52" fmla="*/ 17781 w 29"/>
                  <a:gd name="T53" fmla="*/ 91120 h 27"/>
                  <a:gd name="T54" fmla="*/ 9025 w 29"/>
                  <a:gd name="T55" fmla="*/ 51517 h 27"/>
                  <a:gd name="T56" fmla="*/ 13411 w 29"/>
                  <a:gd name="T57" fmla="*/ 34274 h 27"/>
                  <a:gd name="T58" fmla="*/ 63594 w 29"/>
                  <a:gd name="T59" fmla="*/ 0 h 27"/>
                  <a:gd name="T60" fmla="*/ 22237 w 29"/>
                  <a:gd name="T61" fmla="*/ 12761 h 27"/>
                  <a:gd name="T62" fmla="*/ 13411 w 29"/>
                  <a:gd name="T63" fmla="*/ 21513 h 27"/>
                  <a:gd name="T64" fmla="*/ 22237 w 29"/>
                  <a:gd name="T65" fmla="*/ 21513 h 27"/>
                  <a:gd name="T66" fmla="*/ 26888 w 29"/>
                  <a:gd name="T67" fmla="*/ 17242 h 27"/>
                  <a:gd name="T68" fmla="*/ 63594 w 29"/>
                  <a:gd name="T69" fmla="*/ 8490 h 27"/>
                  <a:gd name="T70" fmla="*/ 104686 w 29"/>
                  <a:gd name="T71" fmla="*/ 25801 h 27"/>
                  <a:gd name="T72" fmla="*/ 94852 w 29"/>
                  <a:gd name="T73" fmla="*/ 99610 h 27"/>
                  <a:gd name="T74" fmla="*/ 94852 w 29"/>
                  <a:gd name="T75" fmla="*/ 99610 h 27"/>
                  <a:gd name="T76" fmla="*/ 94852 w 29"/>
                  <a:gd name="T77" fmla="*/ 108362 h 27"/>
                  <a:gd name="T78" fmla="*/ 100316 w 29"/>
                  <a:gd name="T79" fmla="*/ 104160 h 27"/>
                  <a:gd name="T80" fmla="*/ 109406 w 29"/>
                  <a:gd name="T81" fmla="*/ 21513 h 27"/>
                  <a:gd name="T82" fmla="*/ 63594 w 29"/>
                  <a:gd name="T83" fmla="*/ 0 h 2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27"/>
                  <a:gd name="T128" fmla="*/ 29 w 29"/>
                  <a:gd name="T129" fmla="*/ 27 h 2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27">
                    <a:moveTo>
                      <a:pt x="14" y="17"/>
                    </a:moveTo>
                    <a:cubicBezTo>
                      <a:pt x="13" y="17"/>
                      <a:pt x="12" y="17"/>
                      <a:pt x="11" y="16"/>
                    </a:cubicBezTo>
                    <a:cubicBezTo>
                      <a:pt x="10" y="15"/>
                      <a:pt x="10" y="14"/>
                      <a:pt x="10" y="13"/>
                    </a:cubicBezTo>
                    <a:cubicBezTo>
                      <a:pt x="10" y="12"/>
                      <a:pt x="11" y="12"/>
                      <a:pt x="12" y="11"/>
                    </a:cubicBezTo>
                    <a:cubicBezTo>
                      <a:pt x="12" y="11"/>
                      <a:pt x="13" y="10"/>
                      <a:pt x="14" y="10"/>
                    </a:cubicBezTo>
                    <a:cubicBezTo>
                      <a:pt x="15" y="10"/>
                      <a:pt x="16" y="11"/>
                      <a:pt x="16" y="12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5" y="17"/>
                      <a:pt x="14" y="17"/>
                      <a:pt x="14" y="17"/>
                    </a:cubicBezTo>
                    <a:moveTo>
                      <a:pt x="14" y="9"/>
                    </a:moveTo>
                    <a:cubicBezTo>
                      <a:pt x="13" y="9"/>
                      <a:pt x="12" y="9"/>
                      <a:pt x="11" y="10"/>
                    </a:cubicBezTo>
                    <a:cubicBezTo>
                      <a:pt x="10" y="11"/>
                      <a:pt x="9" y="12"/>
                      <a:pt x="9" y="13"/>
                    </a:cubicBezTo>
                    <a:cubicBezTo>
                      <a:pt x="9" y="14"/>
                      <a:pt x="9" y="16"/>
                      <a:pt x="10" y="16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5" y="18"/>
                      <a:pt x="16" y="18"/>
                      <a:pt x="17" y="17"/>
                    </a:cubicBezTo>
                    <a:cubicBezTo>
                      <a:pt x="17" y="16"/>
                      <a:pt x="18" y="15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8" y="11"/>
                      <a:pt x="17" y="11"/>
                    </a:cubicBezTo>
                    <a:cubicBezTo>
                      <a:pt x="16" y="10"/>
                      <a:pt x="15" y="9"/>
                      <a:pt x="14" y="9"/>
                    </a:cubicBezTo>
                    <a:moveTo>
                      <a:pt x="3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6" y="25"/>
                      <a:pt x="10" y="27"/>
                      <a:pt x="14" y="27"/>
                    </a:cubicBezTo>
                    <a:cubicBezTo>
                      <a:pt x="15" y="27"/>
                      <a:pt x="17" y="27"/>
                      <a:pt x="18" y="26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26"/>
                      <a:pt x="15" y="26"/>
                      <a:pt x="14" y="26"/>
                    </a:cubicBezTo>
                    <a:cubicBezTo>
                      <a:pt x="10" y="26"/>
                      <a:pt x="7" y="24"/>
                      <a:pt x="4" y="21"/>
                    </a:cubicBezTo>
                    <a:cubicBezTo>
                      <a:pt x="2" y="19"/>
                      <a:pt x="1" y="16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moveTo>
                      <a:pt x="14" y="0"/>
                    </a:moveTo>
                    <a:cubicBezTo>
                      <a:pt x="11" y="0"/>
                      <a:pt x="8" y="1"/>
                      <a:pt x="5" y="3"/>
                    </a:cubicBezTo>
                    <a:cubicBezTo>
                      <a:pt x="5" y="4"/>
                      <a:pt x="4" y="5"/>
                      <a:pt x="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8" y="2"/>
                      <a:pt x="11" y="2"/>
                      <a:pt x="14" y="2"/>
                    </a:cubicBezTo>
                    <a:cubicBezTo>
                      <a:pt x="17" y="2"/>
                      <a:pt x="21" y="3"/>
                      <a:pt x="23" y="6"/>
                    </a:cubicBezTo>
                    <a:cubicBezTo>
                      <a:pt x="27" y="11"/>
                      <a:pt x="27" y="19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2" y="24"/>
                      <a:pt x="22" y="24"/>
                    </a:cubicBezTo>
                    <a:cubicBezTo>
                      <a:pt x="28" y="19"/>
                      <a:pt x="29" y="11"/>
                      <a:pt x="24" y="5"/>
                    </a:cubicBezTo>
                    <a:cubicBezTo>
                      <a:pt x="22" y="2"/>
                      <a:pt x="18" y="0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4" name="Freeform 8"/>
              <p:cNvSpPr>
                <a:spLocks noEditPoints="1"/>
              </p:cNvSpPr>
              <p:nvPr/>
            </p:nvSpPr>
            <p:spPr bwMode="auto">
              <a:xfrm>
                <a:off x="1789" y="215"/>
                <a:ext cx="307" cy="356"/>
              </a:xfrm>
              <a:custGeom>
                <a:avLst/>
                <a:gdLst>
                  <a:gd name="T0" fmla="*/ 43109 w 76"/>
                  <a:gd name="T1" fmla="*/ 126720 h 88"/>
                  <a:gd name="T2" fmla="*/ 43109 w 76"/>
                  <a:gd name="T3" fmla="*/ 139827 h 88"/>
                  <a:gd name="T4" fmla="*/ 4290 w 76"/>
                  <a:gd name="T5" fmla="*/ 180023 h 88"/>
                  <a:gd name="T6" fmla="*/ 0 w 76"/>
                  <a:gd name="T7" fmla="*/ 184262 h 88"/>
                  <a:gd name="T8" fmla="*/ 4290 w 76"/>
                  <a:gd name="T9" fmla="*/ 236222 h 88"/>
                  <a:gd name="T10" fmla="*/ 38621 w 76"/>
                  <a:gd name="T11" fmla="*/ 236222 h 88"/>
                  <a:gd name="T12" fmla="*/ 34348 w 76"/>
                  <a:gd name="T13" fmla="*/ 293567 h 88"/>
                  <a:gd name="T14" fmla="*/ 30058 w 76"/>
                  <a:gd name="T15" fmla="*/ 298134 h 88"/>
                  <a:gd name="T16" fmla="*/ 65512 w 76"/>
                  <a:gd name="T17" fmla="*/ 337986 h 88"/>
                  <a:gd name="T18" fmla="*/ 95832 w 76"/>
                  <a:gd name="T19" fmla="*/ 315270 h 88"/>
                  <a:gd name="T20" fmla="*/ 121419 w 76"/>
                  <a:gd name="T21" fmla="*/ 368310 h 88"/>
                  <a:gd name="T22" fmla="*/ 121419 w 76"/>
                  <a:gd name="T23" fmla="*/ 372809 h 88"/>
                  <a:gd name="T24" fmla="*/ 165639 w 76"/>
                  <a:gd name="T25" fmla="*/ 385657 h 88"/>
                  <a:gd name="T26" fmla="*/ 169864 w 76"/>
                  <a:gd name="T27" fmla="*/ 381418 h 88"/>
                  <a:gd name="T28" fmla="*/ 217251 w 76"/>
                  <a:gd name="T29" fmla="*/ 351158 h 88"/>
                  <a:gd name="T30" fmla="*/ 234576 w 76"/>
                  <a:gd name="T31" fmla="*/ 381418 h 88"/>
                  <a:gd name="T32" fmla="*/ 282763 w 76"/>
                  <a:gd name="T33" fmla="*/ 364006 h 88"/>
                  <a:gd name="T34" fmla="*/ 287316 w 76"/>
                  <a:gd name="T35" fmla="*/ 355397 h 88"/>
                  <a:gd name="T36" fmla="*/ 304318 w 76"/>
                  <a:gd name="T37" fmla="*/ 302373 h 88"/>
                  <a:gd name="T38" fmla="*/ 330166 w 76"/>
                  <a:gd name="T39" fmla="*/ 302373 h 88"/>
                  <a:gd name="T40" fmla="*/ 268928 w 76"/>
                  <a:gd name="T41" fmla="*/ 319506 h 88"/>
                  <a:gd name="T42" fmla="*/ 243096 w 76"/>
                  <a:gd name="T43" fmla="*/ 372809 h 88"/>
                  <a:gd name="T44" fmla="*/ 182919 w 76"/>
                  <a:gd name="T45" fmla="*/ 342290 h 88"/>
                  <a:gd name="T46" fmla="*/ 147247 w 76"/>
                  <a:gd name="T47" fmla="*/ 372809 h 88"/>
                  <a:gd name="T48" fmla="*/ 130180 w 76"/>
                  <a:gd name="T49" fmla="*/ 328378 h 88"/>
                  <a:gd name="T50" fmla="*/ 61238 w 76"/>
                  <a:gd name="T51" fmla="*/ 324089 h 88"/>
                  <a:gd name="T52" fmla="*/ 61238 w 76"/>
                  <a:gd name="T53" fmla="*/ 267546 h 88"/>
                  <a:gd name="T54" fmla="*/ 8503 w 76"/>
                  <a:gd name="T55" fmla="*/ 223115 h 88"/>
                  <a:gd name="T56" fmla="*/ 43109 w 76"/>
                  <a:gd name="T57" fmla="*/ 180023 h 88"/>
                  <a:gd name="T58" fmla="*/ 43109 w 76"/>
                  <a:gd name="T59" fmla="*/ 126720 h 88"/>
                  <a:gd name="T60" fmla="*/ 321663 w 76"/>
                  <a:gd name="T61" fmla="*/ 118111 h 88"/>
                  <a:gd name="T62" fmla="*/ 330166 w 76"/>
                  <a:gd name="T63" fmla="*/ 105004 h 88"/>
                  <a:gd name="T64" fmla="*/ 187193 w 76"/>
                  <a:gd name="T65" fmla="*/ 302373 h 88"/>
                  <a:gd name="T66" fmla="*/ 87071 w 76"/>
                  <a:gd name="T67" fmla="*/ 166847 h 88"/>
                  <a:gd name="T68" fmla="*/ 195692 w 76"/>
                  <a:gd name="T69" fmla="*/ 83547 h 88"/>
                  <a:gd name="T70" fmla="*/ 282763 w 76"/>
                  <a:gd name="T71" fmla="*/ 135523 h 88"/>
                  <a:gd name="T72" fmla="*/ 191419 w 76"/>
                  <a:gd name="T73" fmla="*/ 302373 h 88"/>
                  <a:gd name="T74" fmla="*/ 125955 w 76"/>
                  <a:gd name="T75" fmla="*/ 100699 h 88"/>
                  <a:gd name="T76" fmla="*/ 104332 w 76"/>
                  <a:gd name="T77" fmla="*/ 259002 h 88"/>
                  <a:gd name="T78" fmla="*/ 191419 w 76"/>
                  <a:gd name="T79" fmla="*/ 306678 h 88"/>
                  <a:gd name="T80" fmla="*/ 282763 w 76"/>
                  <a:gd name="T81" fmla="*/ 126720 h 88"/>
                  <a:gd name="T82" fmla="*/ 191419 w 76"/>
                  <a:gd name="T83" fmla="*/ 83547 h 88"/>
                  <a:gd name="T84" fmla="*/ 147247 w 76"/>
                  <a:gd name="T85" fmla="*/ 4304 h 88"/>
                  <a:gd name="T86" fmla="*/ 151799 w 76"/>
                  <a:gd name="T87" fmla="*/ 4304 h 88"/>
                  <a:gd name="T88" fmla="*/ 213038 w 76"/>
                  <a:gd name="T89" fmla="*/ 4304 h 88"/>
                  <a:gd name="T90" fmla="*/ 165639 w 76"/>
                  <a:gd name="T91" fmla="*/ 39132 h 88"/>
                  <a:gd name="T92" fmla="*/ 151799 w 76"/>
                  <a:gd name="T93" fmla="*/ 30260 h 88"/>
                  <a:gd name="T94" fmla="*/ 160302 w 76"/>
                  <a:gd name="T95" fmla="*/ 48719 h 88"/>
                  <a:gd name="T96" fmla="*/ 217251 w 76"/>
                  <a:gd name="T97" fmla="*/ 8544 h 88"/>
                  <a:gd name="T98" fmla="*/ 251599 w 76"/>
                  <a:gd name="T99" fmla="*/ 17412 h 88"/>
                  <a:gd name="T100" fmla="*/ 287316 w 76"/>
                  <a:gd name="T101" fmla="*/ 78979 h 88"/>
                  <a:gd name="T102" fmla="*/ 330166 w 76"/>
                  <a:gd name="T103" fmla="*/ 70439 h 88"/>
                  <a:gd name="T104" fmla="*/ 325872 w 76"/>
                  <a:gd name="T105" fmla="*/ 53024 h 88"/>
                  <a:gd name="T106" fmla="*/ 317373 w 76"/>
                  <a:gd name="T107" fmla="*/ 53024 h 88"/>
                  <a:gd name="T108" fmla="*/ 260425 w 76"/>
                  <a:gd name="T109" fmla="*/ 53024 h 88"/>
                  <a:gd name="T110" fmla="*/ 268928 w 76"/>
                  <a:gd name="T111" fmla="*/ 13107 h 88"/>
                  <a:gd name="T112" fmla="*/ 238806 w 76"/>
                  <a:gd name="T113" fmla="*/ 4304 h 88"/>
                  <a:gd name="T114" fmla="*/ 208748 w 76"/>
                  <a:gd name="T115" fmla="*/ 0 h 8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76"/>
                  <a:gd name="T175" fmla="*/ 0 h 88"/>
                  <a:gd name="T176" fmla="*/ 76 w 76"/>
                  <a:gd name="T177" fmla="*/ 88 h 8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76" h="88">
                    <a:moveTo>
                      <a:pt x="10" y="29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5"/>
                      <a:pt x="0" y="49"/>
                      <a:pt x="1" y="52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9" y="71"/>
                      <a:pt x="11" y="74"/>
                      <a:pt x="14" y="76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30" y="86"/>
                      <a:pt x="32" y="87"/>
                      <a:pt x="33" y="87"/>
                    </a:cubicBezTo>
                    <a:cubicBezTo>
                      <a:pt x="35" y="87"/>
                      <a:pt x="36" y="88"/>
                      <a:pt x="38" y="88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59" y="86"/>
                      <a:pt x="62" y="85"/>
                      <a:pt x="65" y="83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1" y="83"/>
                      <a:pt x="59" y="84"/>
                      <a:pt x="56" y="85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38" y="86"/>
                      <a:pt x="38" y="86"/>
                      <a:pt x="38" y="86"/>
                    </a:cubicBezTo>
                    <a:cubicBezTo>
                      <a:pt x="36" y="86"/>
                      <a:pt x="35" y="85"/>
                      <a:pt x="34" y="85"/>
                    </a:cubicBezTo>
                    <a:cubicBezTo>
                      <a:pt x="32" y="85"/>
                      <a:pt x="31" y="84"/>
                      <a:pt x="30" y="84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2" y="72"/>
                      <a:pt x="11" y="70"/>
                      <a:pt x="9" y="68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48"/>
                      <a:pt x="2" y="46"/>
                      <a:pt x="2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29"/>
                      <a:pt x="10" y="29"/>
                      <a:pt x="10" y="29"/>
                    </a:cubicBezTo>
                    <a:moveTo>
                      <a:pt x="76" y="24"/>
                    </a:move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76" y="24"/>
                      <a:pt x="76" y="24"/>
                      <a:pt x="76" y="24"/>
                    </a:cubicBezTo>
                    <a:moveTo>
                      <a:pt x="44" y="69"/>
                    </a:moveTo>
                    <a:cubicBezTo>
                      <a:pt x="44" y="69"/>
                      <a:pt x="43" y="69"/>
                      <a:pt x="43" y="69"/>
                    </a:cubicBezTo>
                    <a:cubicBezTo>
                      <a:pt x="41" y="69"/>
                      <a:pt x="40" y="68"/>
                      <a:pt x="38" y="68"/>
                    </a:cubicBezTo>
                    <a:cubicBezTo>
                      <a:pt x="25" y="65"/>
                      <a:pt x="17" y="51"/>
                      <a:pt x="20" y="38"/>
                    </a:cubicBezTo>
                    <a:cubicBezTo>
                      <a:pt x="23" y="27"/>
                      <a:pt x="33" y="19"/>
                      <a:pt x="44" y="19"/>
                    </a:cubicBezTo>
                    <a:cubicBezTo>
                      <a:pt x="44" y="19"/>
                      <a:pt x="45" y="19"/>
                      <a:pt x="45" y="19"/>
                    </a:cubicBezTo>
                    <a:cubicBezTo>
                      <a:pt x="47" y="19"/>
                      <a:pt x="49" y="20"/>
                      <a:pt x="50" y="20"/>
                    </a:cubicBezTo>
                    <a:cubicBezTo>
                      <a:pt x="57" y="22"/>
                      <a:pt x="62" y="26"/>
                      <a:pt x="65" y="31"/>
                    </a:cubicBezTo>
                    <a:cubicBezTo>
                      <a:pt x="69" y="37"/>
                      <a:pt x="70" y="44"/>
                      <a:pt x="68" y="50"/>
                    </a:cubicBezTo>
                    <a:cubicBezTo>
                      <a:pt x="65" y="61"/>
                      <a:pt x="55" y="69"/>
                      <a:pt x="44" y="69"/>
                    </a:cubicBezTo>
                    <a:moveTo>
                      <a:pt x="44" y="19"/>
                    </a:moveTo>
                    <a:cubicBezTo>
                      <a:pt x="39" y="19"/>
                      <a:pt x="34" y="20"/>
                      <a:pt x="29" y="23"/>
                    </a:cubicBezTo>
                    <a:cubicBezTo>
                      <a:pt x="24" y="27"/>
                      <a:pt x="20" y="33"/>
                      <a:pt x="19" y="40"/>
                    </a:cubicBezTo>
                    <a:cubicBezTo>
                      <a:pt x="18" y="47"/>
                      <a:pt x="20" y="54"/>
                      <a:pt x="24" y="59"/>
                    </a:cubicBezTo>
                    <a:cubicBezTo>
                      <a:pt x="28" y="65"/>
                      <a:pt x="35" y="69"/>
                      <a:pt x="43" y="69"/>
                    </a:cubicBezTo>
                    <a:cubicBezTo>
                      <a:pt x="43" y="70"/>
                      <a:pt x="44" y="70"/>
                      <a:pt x="44" y="70"/>
                    </a:cubicBezTo>
                    <a:cubicBezTo>
                      <a:pt x="50" y="70"/>
                      <a:pt x="55" y="68"/>
                      <a:pt x="59" y="65"/>
                    </a:cubicBezTo>
                    <a:cubicBezTo>
                      <a:pt x="71" y="56"/>
                      <a:pt x="73" y="40"/>
                      <a:pt x="65" y="29"/>
                    </a:cubicBezTo>
                    <a:cubicBezTo>
                      <a:pt x="60" y="23"/>
                      <a:pt x="53" y="19"/>
                      <a:pt x="45" y="19"/>
                    </a:cubicBezTo>
                    <a:cubicBezTo>
                      <a:pt x="45" y="19"/>
                      <a:pt x="44" y="19"/>
                      <a:pt x="44" y="19"/>
                    </a:cubicBezTo>
                    <a:moveTo>
                      <a:pt x="35" y="1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2"/>
                    </a:cubicBezTo>
                    <a:cubicBezTo>
                      <a:pt x="35" y="1"/>
                      <a:pt x="35" y="1"/>
                      <a:pt x="35" y="1"/>
                    </a:cubicBezTo>
                    <a:moveTo>
                      <a:pt x="48" y="0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5"/>
                      <a:pt x="35" y="6"/>
                      <a:pt x="35" y="7"/>
                    </a:cubicBezTo>
                    <a:cubicBezTo>
                      <a:pt x="35" y="7"/>
                      <a:pt x="35" y="7"/>
                      <a:pt x="35" y="8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3" y="3"/>
                      <a:pt x="55" y="3"/>
                    </a:cubicBezTo>
                    <a:cubicBezTo>
                      <a:pt x="56" y="3"/>
                      <a:pt x="57" y="4"/>
                      <a:pt x="58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5" y="15"/>
                      <a:pt x="75" y="15"/>
                      <a:pt x="76" y="16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3"/>
                      <a:pt x="75" y="12"/>
                      <a:pt x="75" y="12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58" y="2"/>
                      <a:pt x="57" y="1"/>
                      <a:pt x="55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5" name="Freeform 9"/>
              <p:cNvSpPr>
                <a:spLocks noEditPoints="1"/>
              </p:cNvSpPr>
              <p:nvPr/>
            </p:nvSpPr>
            <p:spPr bwMode="auto">
              <a:xfrm>
                <a:off x="1853" y="284"/>
                <a:ext cx="239" cy="222"/>
              </a:xfrm>
              <a:custGeom>
                <a:avLst/>
                <a:gdLst>
                  <a:gd name="T0" fmla="*/ 123300 w 59"/>
                  <a:gd name="T1" fmla="*/ 229314 h 55"/>
                  <a:gd name="T2" fmla="*/ 118986 w 59"/>
                  <a:gd name="T3" fmla="*/ 225092 h 55"/>
                  <a:gd name="T4" fmla="*/ 35036 w 59"/>
                  <a:gd name="T5" fmla="*/ 182097 h 55"/>
                  <a:gd name="T6" fmla="*/ 13161 w 59"/>
                  <a:gd name="T7" fmla="*/ 99561 h 55"/>
                  <a:gd name="T8" fmla="*/ 57891 w 59"/>
                  <a:gd name="T9" fmla="*/ 25776 h 55"/>
                  <a:gd name="T10" fmla="*/ 123300 w 59"/>
                  <a:gd name="T11" fmla="*/ 8488 h 55"/>
                  <a:gd name="T12" fmla="*/ 127630 w 59"/>
                  <a:gd name="T13" fmla="*/ 8488 h 55"/>
                  <a:gd name="T14" fmla="*/ 215963 w 59"/>
                  <a:gd name="T15" fmla="*/ 51484 h 55"/>
                  <a:gd name="T16" fmla="*/ 189839 w 59"/>
                  <a:gd name="T17" fmla="*/ 207808 h 55"/>
                  <a:gd name="T18" fmla="*/ 123300 w 59"/>
                  <a:gd name="T19" fmla="*/ 229314 h 55"/>
                  <a:gd name="T20" fmla="*/ 123300 w 59"/>
                  <a:gd name="T21" fmla="*/ 0 h 55"/>
                  <a:gd name="T22" fmla="*/ 53313 w 59"/>
                  <a:gd name="T23" fmla="*/ 21506 h 55"/>
                  <a:gd name="T24" fmla="*/ 4314 w 59"/>
                  <a:gd name="T25" fmla="*/ 99561 h 55"/>
                  <a:gd name="T26" fmla="*/ 26124 w 59"/>
                  <a:gd name="T27" fmla="*/ 186367 h 55"/>
                  <a:gd name="T28" fmla="*/ 118986 w 59"/>
                  <a:gd name="T29" fmla="*/ 233580 h 55"/>
                  <a:gd name="T30" fmla="*/ 123300 w 59"/>
                  <a:gd name="T31" fmla="*/ 237867 h 55"/>
                  <a:gd name="T32" fmla="*/ 194173 w 59"/>
                  <a:gd name="T33" fmla="*/ 212075 h 55"/>
                  <a:gd name="T34" fmla="*/ 221346 w 59"/>
                  <a:gd name="T35" fmla="*/ 47213 h 55"/>
                  <a:gd name="T36" fmla="*/ 127630 w 59"/>
                  <a:gd name="T37" fmla="*/ 0 h 55"/>
                  <a:gd name="T38" fmla="*/ 123300 w 59"/>
                  <a:gd name="T39" fmla="*/ 0 h 5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9"/>
                  <a:gd name="T61" fmla="*/ 0 h 55"/>
                  <a:gd name="T62" fmla="*/ 59 w 59"/>
                  <a:gd name="T63" fmla="*/ 55 h 5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9" h="55">
                    <a:moveTo>
                      <a:pt x="28" y="53"/>
                    </a:moveTo>
                    <a:cubicBezTo>
                      <a:pt x="28" y="53"/>
                      <a:pt x="27" y="53"/>
                      <a:pt x="27" y="52"/>
                    </a:cubicBezTo>
                    <a:cubicBezTo>
                      <a:pt x="19" y="52"/>
                      <a:pt x="12" y="48"/>
                      <a:pt x="8" y="42"/>
                    </a:cubicBezTo>
                    <a:cubicBezTo>
                      <a:pt x="4" y="37"/>
                      <a:pt x="2" y="30"/>
                      <a:pt x="3" y="23"/>
                    </a:cubicBezTo>
                    <a:cubicBezTo>
                      <a:pt x="4" y="16"/>
                      <a:pt x="8" y="10"/>
                      <a:pt x="13" y="6"/>
                    </a:cubicBezTo>
                    <a:cubicBezTo>
                      <a:pt x="18" y="3"/>
                      <a:pt x="23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37" y="2"/>
                      <a:pt x="44" y="6"/>
                      <a:pt x="49" y="12"/>
                    </a:cubicBezTo>
                    <a:cubicBezTo>
                      <a:pt x="57" y="23"/>
                      <a:pt x="55" y="39"/>
                      <a:pt x="43" y="48"/>
                    </a:cubicBezTo>
                    <a:cubicBezTo>
                      <a:pt x="39" y="51"/>
                      <a:pt x="34" y="53"/>
                      <a:pt x="28" y="53"/>
                    </a:cubicBezTo>
                    <a:moveTo>
                      <a:pt x="28" y="0"/>
                    </a:moveTo>
                    <a:cubicBezTo>
                      <a:pt x="22" y="0"/>
                      <a:pt x="17" y="1"/>
                      <a:pt x="12" y="5"/>
                    </a:cubicBezTo>
                    <a:cubicBezTo>
                      <a:pt x="6" y="9"/>
                      <a:pt x="2" y="16"/>
                      <a:pt x="1" y="23"/>
                    </a:cubicBezTo>
                    <a:cubicBezTo>
                      <a:pt x="0" y="30"/>
                      <a:pt x="2" y="37"/>
                      <a:pt x="6" y="43"/>
                    </a:cubicBezTo>
                    <a:cubicBezTo>
                      <a:pt x="11" y="50"/>
                      <a:pt x="19" y="54"/>
                      <a:pt x="27" y="54"/>
                    </a:cubicBezTo>
                    <a:cubicBezTo>
                      <a:pt x="27" y="55"/>
                      <a:pt x="28" y="55"/>
                      <a:pt x="28" y="55"/>
                    </a:cubicBezTo>
                    <a:cubicBezTo>
                      <a:pt x="34" y="55"/>
                      <a:pt x="40" y="53"/>
                      <a:pt x="44" y="49"/>
                    </a:cubicBezTo>
                    <a:cubicBezTo>
                      <a:pt x="57" y="40"/>
                      <a:pt x="59" y="23"/>
                      <a:pt x="50" y="11"/>
                    </a:cubicBezTo>
                    <a:cubicBezTo>
                      <a:pt x="45" y="4"/>
                      <a:pt x="38" y="0"/>
                      <a:pt x="29" y="0"/>
                    </a:cubicBezTo>
                    <a:cubicBezTo>
                      <a:pt x="29" y="0"/>
                      <a:pt x="29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6" name="Freeform 10"/>
              <p:cNvSpPr>
                <a:spLocks noEditPoints="1"/>
              </p:cNvSpPr>
              <p:nvPr/>
            </p:nvSpPr>
            <p:spPr bwMode="auto">
              <a:xfrm>
                <a:off x="1869" y="300"/>
                <a:ext cx="203" cy="186"/>
              </a:xfrm>
              <a:custGeom>
                <a:avLst/>
                <a:gdLst>
                  <a:gd name="T0" fmla="*/ 107078 w 50"/>
                  <a:gd name="T1" fmla="*/ 126464 h 46"/>
                  <a:gd name="T2" fmla="*/ 85057 w 50"/>
                  <a:gd name="T3" fmla="*/ 117880 h 46"/>
                  <a:gd name="T4" fmla="*/ 80441 w 50"/>
                  <a:gd name="T5" fmla="*/ 96251 h 46"/>
                  <a:gd name="T6" fmla="*/ 93758 w 50"/>
                  <a:gd name="T7" fmla="*/ 78872 h 46"/>
                  <a:gd name="T8" fmla="*/ 107078 w 50"/>
                  <a:gd name="T9" fmla="*/ 74570 h 46"/>
                  <a:gd name="T10" fmla="*/ 107078 w 50"/>
                  <a:gd name="T11" fmla="*/ 74570 h 46"/>
                  <a:gd name="T12" fmla="*/ 130172 w 50"/>
                  <a:gd name="T13" fmla="*/ 87667 h 46"/>
                  <a:gd name="T14" fmla="*/ 125819 w 50"/>
                  <a:gd name="T15" fmla="*/ 122166 h 46"/>
                  <a:gd name="T16" fmla="*/ 107078 w 50"/>
                  <a:gd name="T17" fmla="*/ 126464 h 46"/>
                  <a:gd name="T18" fmla="*/ 107078 w 50"/>
                  <a:gd name="T19" fmla="*/ 66038 h 46"/>
                  <a:gd name="T20" fmla="*/ 85057 w 50"/>
                  <a:gd name="T21" fmla="*/ 74570 h 46"/>
                  <a:gd name="T22" fmla="*/ 71736 w 50"/>
                  <a:gd name="T23" fmla="*/ 96251 h 46"/>
                  <a:gd name="T24" fmla="*/ 80441 w 50"/>
                  <a:gd name="T25" fmla="*/ 122166 h 46"/>
                  <a:gd name="T26" fmla="*/ 107078 w 50"/>
                  <a:gd name="T27" fmla="*/ 135000 h 46"/>
                  <a:gd name="T28" fmla="*/ 107078 w 50"/>
                  <a:gd name="T29" fmla="*/ 135000 h 46"/>
                  <a:gd name="T30" fmla="*/ 130172 w 50"/>
                  <a:gd name="T31" fmla="*/ 126464 h 46"/>
                  <a:gd name="T32" fmla="*/ 139136 w 50"/>
                  <a:gd name="T33" fmla="*/ 78872 h 46"/>
                  <a:gd name="T34" fmla="*/ 107078 w 50"/>
                  <a:gd name="T35" fmla="*/ 66038 h 46"/>
                  <a:gd name="T36" fmla="*/ 107078 w 50"/>
                  <a:gd name="T37" fmla="*/ 66038 h 46"/>
                  <a:gd name="T38" fmla="*/ 107078 w 50"/>
                  <a:gd name="T39" fmla="*/ 192453 h 46"/>
                  <a:gd name="T40" fmla="*/ 102726 w 50"/>
                  <a:gd name="T41" fmla="*/ 192453 h 46"/>
                  <a:gd name="T42" fmla="*/ 30990 w 50"/>
                  <a:gd name="T43" fmla="*/ 157740 h 46"/>
                  <a:gd name="T44" fmla="*/ 13317 w 50"/>
                  <a:gd name="T45" fmla="*/ 87667 h 46"/>
                  <a:gd name="T46" fmla="*/ 54067 w 50"/>
                  <a:gd name="T47" fmla="*/ 25915 h 46"/>
                  <a:gd name="T48" fmla="*/ 107078 w 50"/>
                  <a:gd name="T49" fmla="*/ 8536 h 46"/>
                  <a:gd name="T50" fmla="*/ 111431 w 50"/>
                  <a:gd name="T51" fmla="*/ 8536 h 46"/>
                  <a:gd name="T52" fmla="*/ 183098 w 50"/>
                  <a:gd name="T53" fmla="*/ 47596 h 46"/>
                  <a:gd name="T54" fmla="*/ 165494 w 50"/>
                  <a:gd name="T55" fmla="*/ 175058 h 46"/>
                  <a:gd name="T56" fmla="*/ 107078 w 50"/>
                  <a:gd name="T57" fmla="*/ 192453 h 46"/>
                  <a:gd name="T58" fmla="*/ 107078 w 50"/>
                  <a:gd name="T59" fmla="*/ 0 h 46"/>
                  <a:gd name="T60" fmla="*/ 45098 w 50"/>
                  <a:gd name="T61" fmla="*/ 17379 h 46"/>
                  <a:gd name="T62" fmla="*/ 4352 w 50"/>
                  <a:gd name="T63" fmla="*/ 83170 h 46"/>
                  <a:gd name="T64" fmla="*/ 22021 w 50"/>
                  <a:gd name="T65" fmla="*/ 162236 h 46"/>
                  <a:gd name="T66" fmla="*/ 102726 w 50"/>
                  <a:gd name="T67" fmla="*/ 201038 h 46"/>
                  <a:gd name="T68" fmla="*/ 107078 w 50"/>
                  <a:gd name="T69" fmla="*/ 201038 h 46"/>
                  <a:gd name="T70" fmla="*/ 169781 w 50"/>
                  <a:gd name="T71" fmla="*/ 183655 h 46"/>
                  <a:gd name="T72" fmla="*/ 193203 w 50"/>
                  <a:gd name="T73" fmla="*/ 39011 h 46"/>
                  <a:gd name="T74" fmla="*/ 111431 w 50"/>
                  <a:gd name="T75" fmla="*/ 0 h 46"/>
                  <a:gd name="T76" fmla="*/ 107078 w 50"/>
                  <a:gd name="T77" fmla="*/ 0 h 4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0"/>
                  <a:gd name="T118" fmla="*/ 0 h 46"/>
                  <a:gd name="T119" fmla="*/ 50 w 50"/>
                  <a:gd name="T120" fmla="*/ 46 h 4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0" h="46">
                    <a:moveTo>
                      <a:pt x="24" y="29"/>
                    </a:moveTo>
                    <a:cubicBezTo>
                      <a:pt x="22" y="29"/>
                      <a:pt x="20" y="28"/>
                      <a:pt x="19" y="27"/>
                    </a:cubicBezTo>
                    <a:cubicBezTo>
                      <a:pt x="18" y="25"/>
                      <a:pt x="18" y="24"/>
                      <a:pt x="18" y="22"/>
                    </a:cubicBezTo>
                    <a:cubicBezTo>
                      <a:pt x="19" y="21"/>
                      <a:pt x="19" y="19"/>
                      <a:pt x="21" y="18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6" y="17"/>
                      <a:pt x="28" y="18"/>
                      <a:pt x="29" y="20"/>
                    </a:cubicBezTo>
                    <a:cubicBezTo>
                      <a:pt x="31" y="22"/>
                      <a:pt x="30" y="26"/>
                      <a:pt x="28" y="28"/>
                    </a:cubicBezTo>
                    <a:cubicBezTo>
                      <a:pt x="27" y="29"/>
                      <a:pt x="25" y="29"/>
                      <a:pt x="24" y="29"/>
                    </a:cubicBezTo>
                    <a:moveTo>
                      <a:pt x="24" y="15"/>
                    </a:moveTo>
                    <a:cubicBezTo>
                      <a:pt x="22" y="15"/>
                      <a:pt x="21" y="16"/>
                      <a:pt x="19" y="17"/>
                    </a:cubicBezTo>
                    <a:cubicBezTo>
                      <a:pt x="18" y="18"/>
                      <a:pt x="17" y="20"/>
                      <a:pt x="16" y="22"/>
                    </a:cubicBezTo>
                    <a:cubicBezTo>
                      <a:pt x="16" y="24"/>
                      <a:pt x="16" y="26"/>
                      <a:pt x="18" y="28"/>
                    </a:cubicBezTo>
                    <a:cubicBezTo>
                      <a:pt x="19" y="30"/>
                      <a:pt x="21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6" y="31"/>
                      <a:pt x="28" y="30"/>
                      <a:pt x="29" y="29"/>
                    </a:cubicBezTo>
                    <a:cubicBezTo>
                      <a:pt x="32" y="27"/>
                      <a:pt x="33" y="22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4" y="15"/>
                      <a:pt x="24" y="15"/>
                      <a:pt x="24" y="15"/>
                    </a:cubicBezTo>
                    <a:moveTo>
                      <a:pt x="24" y="44"/>
                    </a:moveTo>
                    <a:cubicBezTo>
                      <a:pt x="24" y="44"/>
                      <a:pt x="24" y="44"/>
                      <a:pt x="23" y="44"/>
                    </a:cubicBezTo>
                    <a:cubicBezTo>
                      <a:pt x="17" y="44"/>
                      <a:pt x="11" y="41"/>
                      <a:pt x="7" y="36"/>
                    </a:cubicBezTo>
                    <a:cubicBezTo>
                      <a:pt x="4" y="31"/>
                      <a:pt x="2" y="25"/>
                      <a:pt x="3" y="20"/>
                    </a:cubicBezTo>
                    <a:cubicBezTo>
                      <a:pt x="4" y="14"/>
                      <a:pt x="7" y="9"/>
                      <a:pt x="12" y="6"/>
                    </a:cubicBezTo>
                    <a:cubicBezTo>
                      <a:pt x="15" y="3"/>
                      <a:pt x="20" y="2"/>
                      <a:pt x="24" y="2"/>
                    </a:cubicBezTo>
                    <a:cubicBezTo>
                      <a:pt x="24" y="2"/>
                      <a:pt x="25" y="2"/>
                      <a:pt x="25" y="2"/>
                    </a:cubicBezTo>
                    <a:cubicBezTo>
                      <a:pt x="32" y="2"/>
                      <a:pt x="37" y="5"/>
                      <a:pt x="41" y="11"/>
                    </a:cubicBezTo>
                    <a:cubicBezTo>
                      <a:pt x="48" y="20"/>
                      <a:pt x="46" y="33"/>
                      <a:pt x="37" y="40"/>
                    </a:cubicBezTo>
                    <a:cubicBezTo>
                      <a:pt x="33" y="43"/>
                      <a:pt x="29" y="44"/>
                      <a:pt x="24" y="44"/>
                    </a:cubicBezTo>
                    <a:moveTo>
                      <a:pt x="24" y="0"/>
                    </a:moveTo>
                    <a:cubicBezTo>
                      <a:pt x="19" y="0"/>
                      <a:pt x="14" y="1"/>
                      <a:pt x="10" y="4"/>
                    </a:cubicBezTo>
                    <a:cubicBezTo>
                      <a:pt x="5" y="8"/>
                      <a:pt x="2" y="13"/>
                      <a:pt x="1" y="19"/>
                    </a:cubicBezTo>
                    <a:cubicBezTo>
                      <a:pt x="0" y="26"/>
                      <a:pt x="2" y="32"/>
                      <a:pt x="5" y="37"/>
                    </a:cubicBezTo>
                    <a:cubicBezTo>
                      <a:pt x="10" y="42"/>
                      <a:pt x="16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9" y="46"/>
                      <a:pt x="34" y="45"/>
                      <a:pt x="38" y="42"/>
                    </a:cubicBezTo>
                    <a:cubicBezTo>
                      <a:pt x="48" y="34"/>
                      <a:pt x="50" y="20"/>
                      <a:pt x="43" y="9"/>
                    </a:cubicBezTo>
                    <a:cubicBezTo>
                      <a:pt x="39" y="4"/>
                      <a:pt x="32" y="0"/>
                      <a:pt x="25" y="0"/>
                    </a:cubicBezTo>
                    <a:cubicBezTo>
                      <a:pt x="25" y="0"/>
                      <a:pt x="24" y="0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7" name="Freeform 11"/>
              <p:cNvSpPr>
                <a:spLocks noEditPoints="1"/>
              </p:cNvSpPr>
              <p:nvPr/>
            </p:nvSpPr>
            <p:spPr bwMode="auto">
              <a:xfrm>
                <a:off x="2323" y="681"/>
                <a:ext cx="319" cy="125"/>
              </a:xfrm>
              <a:custGeom>
                <a:avLst/>
                <a:gdLst>
                  <a:gd name="T0" fmla="*/ 255454 w 79"/>
                  <a:gd name="T1" fmla="*/ 0 h 31"/>
                  <a:gd name="T2" fmla="*/ 160053 w 79"/>
                  <a:gd name="T3" fmla="*/ 46810 h 31"/>
                  <a:gd name="T4" fmla="*/ 78413 w 79"/>
                  <a:gd name="T5" fmla="*/ 0 h 31"/>
                  <a:gd name="T6" fmla="*/ 78413 w 79"/>
                  <a:gd name="T7" fmla="*/ 8456 h 31"/>
                  <a:gd name="T8" fmla="*/ 164277 w 79"/>
                  <a:gd name="T9" fmla="*/ 51266 h 31"/>
                  <a:gd name="T10" fmla="*/ 259743 w 79"/>
                  <a:gd name="T11" fmla="*/ 0 h 31"/>
                  <a:gd name="T12" fmla="*/ 308138 w 79"/>
                  <a:gd name="T13" fmla="*/ 0 h 31"/>
                  <a:gd name="T14" fmla="*/ 312410 w 79"/>
                  <a:gd name="T15" fmla="*/ 55524 h 31"/>
                  <a:gd name="T16" fmla="*/ 242751 w 79"/>
                  <a:gd name="T17" fmla="*/ 69230 h 31"/>
                  <a:gd name="T18" fmla="*/ 216940 w 79"/>
                  <a:gd name="T19" fmla="*/ 116302 h 31"/>
                  <a:gd name="T20" fmla="*/ 155781 w 79"/>
                  <a:gd name="T21" fmla="*/ 90677 h 31"/>
                  <a:gd name="T22" fmla="*/ 121212 w 79"/>
                  <a:gd name="T23" fmla="*/ 120560 h 31"/>
                  <a:gd name="T24" fmla="*/ 104224 w 79"/>
                  <a:gd name="T25" fmla="*/ 77685 h 31"/>
                  <a:gd name="T26" fmla="*/ 34307 w 79"/>
                  <a:gd name="T27" fmla="*/ 73492 h 31"/>
                  <a:gd name="T28" fmla="*/ 34307 w 79"/>
                  <a:gd name="T29" fmla="*/ 17169 h 31"/>
                  <a:gd name="T30" fmla="*/ 21522 w 79"/>
                  <a:gd name="T31" fmla="*/ 0 h 31"/>
                  <a:gd name="T32" fmla="*/ 8496 w 79"/>
                  <a:gd name="T33" fmla="*/ 38355 h 31"/>
                  <a:gd name="T34" fmla="*/ 4272 w 79"/>
                  <a:gd name="T35" fmla="*/ 46810 h 31"/>
                  <a:gd name="T36" fmla="*/ 38579 w 79"/>
                  <a:gd name="T37" fmla="*/ 86484 h 31"/>
                  <a:gd name="T38" fmla="*/ 69655 w 79"/>
                  <a:gd name="T39" fmla="*/ 63980 h 31"/>
                  <a:gd name="T40" fmla="*/ 95466 w 79"/>
                  <a:gd name="T41" fmla="*/ 111847 h 31"/>
                  <a:gd name="T42" fmla="*/ 95466 w 79"/>
                  <a:gd name="T43" fmla="*/ 120560 h 31"/>
                  <a:gd name="T44" fmla="*/ 138531 w 79"/>
                  <a:gd name="T45" fmla="*/ 133226 h 31"/>
                  <a:gd name="T46" fmla="*/ 142734 w 79"/>
                  <a:gd name="T47" fmla="*/ 124758 h 31"/>
                  <a:gd name="T48" fmla="*/ 191129 w 79"/>
                  <a:gd name="T49" fmla="*/ 94935 h 31"/>
                  <a:gd name="T50" fmla="*/ 208186 w 79"/>
                  <a:gd name="T51" fmla="*/ 129016 h 31"/>
                  <a:gd name="T52" fmla="*/ 255454 w 79"/>
                  <a:gd name="T53" fmla="*/ 111847 h 31"/>
                  <a:gd name="T54" fmla="*/ 259743 w 79"/>
                  <a:gd name="T55" fmla="*/ 103391 h 31"/>
                  <a:gd name="T56" fmla="*/ 277058 w 79"/>
                  <a:gd name="T57" fmla="*/ 51266 h 31"/>
                  <a:gd name="T58" fmla="*/ 308138 w 79"/>
                  <a:gd name="T59" fmla="*/ 69230 h 31"/>
                  <a:gd name="T60" fmla="*/ 338156 w 79"/>
                  <a:gd name="T61" fmla="*/ 25641 h 31"/>
                  <a:gd name="T62" fmla="*/ 333949 w 79"/>
                  <a:gd name="T63" fmla="*/ 17169 h 3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"/>
                  <a:gd name="T97" fmla="*/ 0 h 31"/>
                  <a:gd name="T98" fmla="*/ 79 w 79"/>
                  <a:gd name="T99" fmla="*/ 31 h 3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" h="31">
                    <a:moveTo>
                      <a:pt x="6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4" y="7"/>
                      <a:pt x="46" y="11"/>
                      <a:pt x="38" y="11"/>
                    </a:cubicBezTo>
                    <a:cubicBezTo>
                      <a:pt x="38" y="11"/>
                      <a:pt x="37" y="11"/>
                      <a:pt x="37" y="11"/>
                    </a:cubicBezTo>
                    <a:cubicBezTo>
                      <a:pt x="35" y="11"/>
                      <a:pt x="34" y="11"/>
                      <a:pt x="32" y="10"/>
                    </a:cubicBezTo>
                    <a:cubicBezTo>
                      <a:pt x="26" y="9"/>
                      <a:pt x="21" y="5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8" y="2"/>
                    </a:cubicBezTo>
                    <a:cubicBezTo>
                      <a:pt x="22" y="8"/>
                      <a:pt x="29" y="12"/>
                      <a:pt x="37" y="12"/>
                    </a:cubicBezTo>
                    <a:cubicBezTo>
                      <a:pt x="37" y="12"/>
                      <a:pt x="38" y="12"/>
                      <a:pt x="38" y="12"/>
                    </a:cubicBezTo>
                    <a:cubicBezTo>
                      <a:pt x="44" y="12"/>
                      <a:pt x="49" y="10"/>
                      <a:pt x="53" y="7"/>
                    </a:cubicBezTo>
                    <a:cubicBezTo>
                      <a:pt x="56" y="5"/>
                      <a:pt x="58" y="3"/>
                      <a:pt x="60" y="0"/>
                    </a:cubicBezTo>
                    <a:moveTo>
                      <a:pt x="74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5" y="8"/>
                      <a:pt x="73" y="10"/>
                      <a:pt x="72" y="13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5" y="26"/>
                      <a:pt x="53" y="27"/>
                      <a:pt x="50" y="27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0" y="28"/>
                      <a:pt x="29" y="28"/>
                      <a:pt x="28" y="28"/>
                    </a:cubicBezTo>
                    <a:cubicBezTo>
                      <a:pt x="26" y="27"/>
                      <a:pt x="25" y="27"/>
                      <a:pt x="24" y="26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5"/>
                      <a:pt x="5" y="13"/>
                      <a:pt x="3" y="1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3" y="14"/>
                      <a:pt x="5" y="16"/>
                      <a:pt x="8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4" y="29"/>
                      <a:pt x="26" y="29"/>
                      <a:pt x="27" y="30"/>
                    </a:cubicBezTo>
                    <a:cubicBezTo>
                      <a:pt x="29" y="30"/>
                      <a:pt x="31" y="30"/>
                      <a:pt x="32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3" y="29"/>
                      <a:pt x="56" y="27"/>
                      <a:pt x="59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5" y="12"/>
                      <a:pt x="77" y="9"/>
                      <a:pt x="78" y="6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8" name="Freeform 12"/>
              <p:cNvSpPr/>
              <p:nvPr/>
            </p:nvSpPr>
            <p:spPr bwMode="auto">
              <a:xfrm>
                <a:off x="2379" y="681"/>
                <a:ext cx="195" cy="56"/>
              </a:xfrm>
              <a:custGeom>
                <a:avLst/>
                <a:gdLst>
                  <a:gd name="T0" fmla="*/ 215755 w 48"/>
                  <a:gd name="T1" fmla="*/ 0 h 14"/>
                  <a:gd name="T2" fmla="*/ 207041 w 48"/>
                  <a:gd name="T3" fmla="*/ 0 h 14"/>
                  <a:gd name="T4" fmla="*/ 174858 w 48"/>
                  <a:gd name="T5" fmla="*/ 28672 h 14"/>
                  <a:gd name="T6" fmla="*/ 108416 w 48"/>
                  <a:gd name="T7" fmla="*/ 49152 h 14"/>
                  <a:gd name="T8" fmla="*/ 102984 w 48"/>
                  <a:gd name="T9" fmla="*/ 49152 h 14"/>
                  <a:gd name="T10" fmla="*/ 17708 w 48"/>
                  <a:gd name="T11" fmla="*/ 8192 h 14"/>
                  <a:gd name="T12" fmla="*/ 13337 w 48"/>
                  <a:gd name="T13" fmla="*/ 0 h 14"/>
                  <a:gd name="T14" fmla="*/ 0 w 48"/>
                  <a:gd name="T15" fmla="*/ 0 h 14"/>
                  <a:gd name="T16" fmla="*/ 8978 w 48"/>
                  <a:gd name="T17" fmla="*/ 12288 h 14"/>
                  <a:gd name="T18" fmla="*/ 102984 w 48"/>
                  <a:gd name="T19" fmla="*/ 57344 h 14"/>
                  <a:gd name="T20" fmla="*/ 108416 w 48"/>
                  <a:gd name="T21" fmla="*/ 57344 h 14"/>
                  <a:gd name="T22" fmla="*/ 180290 w 48"/>
                  <a:gd name="T23" fmla="*/ 36864 h 14"/>
                  <a:gd name="T24" fmla="*/ 215755 w 48"/>
                  <a:gd name="T25" fmla="*/ 0 h 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8"/>
                  <a:gd name="T40" fmla="*/ 0 h 14"/>
                  <a:gd name="T41" fmla="*/ 48 w 48"/>
                  <a:gd name="T42" fmla="*/ 14 h 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8" h="14">
                    <a:moveTo>
                      <a:pt x="48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4" y="3"/>
                      <a:pt x="42" y="5"/>
                      <a:pt x="39" y="7"/>
                    </a:cubicBezTo>
                    <a:cubicBezTo>
                      <a:pt x="35" y="10"/>
                      <a:pt x="30" y="12"/>
                      <a:pt x="24" y="12"/>
                    </a:cubicBezTo>
                    <a:cubicBezTo>
                      <a:pt x="24" y="12"/>
                      <a:pt x="23" y="12"/>
                      <a:pt x="23" y="12"/>
                    </a:cubicBezTo>
                    <a:cubicBezTo>
                      <a:pt x="15" y="12"/>
                      <a:pt x="8" y="8"/>
                      <a:pt x="4" y="2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2"/>
                      <a:pt x="2" y="3"/>
                    </a:cubicBezTo>
                    <a:cubicBezTo>
                      <a:pt x="7" y="10"/>
                      <a:pt x="15" y="14"/>
                      <a:pt x="23" y="14"/>
                    </a:cubicBezTo>
                    <a:cubicBezTo>
                      <a:pt x="23" y="14"/>
                      <a:pt x="24" y="14"/>
                      <a:pt x="24" y="14"/>
                    </a:cubicBezTo>
                    <a:cubicBezTo>
                      <a:pt x="30" y="14"/>
                      <a:pt x="36" y="12"/>
                      <a:pt x="40" y="9"/>
                    </a:cubicBezTo>
                    <a:cubicBezTo>
                      <a:pt x="44" y="6"/>
                      <a:pt x="46" y="4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9" name="Freeform 13"/>
              <p:cNvSpPr/>
              <p:nvPr/>
            </p:nvSpPr>
            <p:spPr bwMode="auto">
              <a:xfrm>
                <a:off x="2404" y="681"/>
                <a:ext cx="149" cy="40"/>
              </a:xfrm>
              <a:custGeom>
                <a:avLst/>
                <a:gdLst>
                  <a:gd name="T0" fmla="*/ 157775 w 37"/>
                  <a:gd name="T1" fmla="*/ 0 h 10"/>
                  <a:gd name="T2" fmla="*/ 145174 w 37"/>
                  <a:gd name="T3" fmla="*/ 0 h 10"/>
                  <a:gd name="T4" fmla="*/ 132316 w 37"/>
                  <a:gd name="T5" fmla="*/ 16384 h 10"/>
                  <a:gd name="T6" fmla="*/ 76284 w 37"/>
                  <a:gd name="T7" fmla="*/ 32768 h 10"/>
                  <a:gd name="T8" fmla="*/ 72035 w 37"/>
                  <a:gd name="T9" fmla="*/ 32768 h 10"/>
                  <a:gd name="T10" fmla="*/ 8416 w 37"/>
                  <a:gd name="T11" fmla="*/ 0 h 10"/>
                  <a:gd name="T12" fmla="*/ 0 w 37"/>
                  <a:gd name="T13" fmla="*/ 0 h 10"/>
                  <a:gd name="T14" fmla="*/ 72035 w 37"/>
                  <a:gd name="T15" fmla="*/ 40960 h 10"/>
                  <a:gd name="T16" fmla="*/ 76284 w 37"/>
                  <a:gd name="T17" fmla="*/ 40960 h 10"/>
                  <a:gd name="T18" fmla="*/ 136480 w 37"/>
                  <a:gd name="T19" fmla="*/ 20480 h 10"/>
                  <a:gd name="T20" fmla="*/ 157775 w 3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7"/>
                  <a:gd name="T34" fmla="*/ 0 h 10"/>
                  <a:gd name="T35" fmla="*/ 37 w 3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7" h="10">
                    <a:moveTo>
                      <a:pt x="3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3" y="2"/>
                      <a:pt x="32" y="3"/>
                      <a:pt x="31" y="4"/>
                    </a:cubicBezTo>
                    <a:cubicBezTo>
                      <a:pt x="27" y="6"/>
                      <a:pt x="23" y="8"/>
                      <a:pt x="18" y="8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1" y="8"/>
                      <a:pt x="6" y="5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6"/>
                      <a:pt x="10" y="9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3" y="10"/>
                      <a:pt x="28" y="8"/>
                      <a:pt x="32" y="5"/>
                    </a:cubicBezTo>
                    <a:cubicBezTo>
                      <a:pt x="34" y="4"/>
                      <a:pt x="35" y="2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0" name="Freeform 14"/>
              <p:cNvSpPr>
                <a:spLocks noEditPoints="1"/>
              </p:cNvSpPr>
              <p:nvPr/>
            </p:nvSpPr>
            <p:spPr bwMode="auto">
              <a:xfrm>
                <a:off x="2088" y="1876"/>
                <a:ext cx="571" cy="332"/>
              </a:xfrm>
              <a:custGeom>
                <a:avLst/>
                <a:gdLst>
                  <a:gd name="T0" fmla="*/ 30421 w 141"/>
                  <a:gd name="T1" fmla="*/ 26082 h 82"/>
                  <a:gd name="T2" fmla="*/ 4313 w 141"/>
                  <a:gd name="T3" fmla="*/ 26082 h 82"/>
                  <a:gd name="T4" fmla="*/ 0 w 141"/>
                  <a:gd name="T5" fmla="*/ 39229 h 82"/>
                  <a:gd name="T6" fmla="*/ 8626 w 141"/>
                  <a:gd name="T7" fmla="*/ 123042 h 82"/>
                  <a:gd name="T8" fmla="*/ 66418 w 141"/>
                  <a:gd name="T9" fmla="*/ 118536 h 82"/>
                  <a:gd name="T10" fmla="*/ 53265 w 141"/>
                  <a:gd name="T11" fmla="*/ 210925 h 82"/>
                  <a:gd name="T12" fmla="*/ 48952 w 141"/>
                  <a:gd name="T13" fmla="*/ 219824 h 82"/>
                  <a:gd name="T14" fmla="*/ 105728 w 141"/>
                  <a:gd name="T15" fmla="*/ 286184 h 82"/>
                  <a:gd name="T16" fmla="*/ 154680 w 141"/>
                  <a:gd name="T17" fmla="*/ 251284 h 82"/>
                  <a:gd name="T18" fmla="*/ 193925 w 141"/>
                  <a:gd name="T19" fmla="*/ 330785 h 82"/>
                  <a:gd name="T20" fmla="*/ 198238 w 141"/>
                  <a:gd name="T21" fmla="*/ 343673 h 82"/>
                  <a:gd name="T22" fmla="*/ 268969 w 141"/>
                  <a:gd name="T23" fmla="*/ 361180 h 82"/>
                  <a:gd name="T24" fmla="*/ 277810 w 141"/>
                  <a:gd name="T25" fmla="*/ 352556 h 82"/>
                  <a:gd name="T26" fmla="*/ 352854 w 141"/>
                  <a:gd name="T27" fmla="*/ 299067 h 82"/>
                  <a:gd name="T28" fmla="*/ 374633 w 141"/>
                  <a:gd name="T29" fmla="*/ 356868 h 82"/>
                  <a:gd name="T30" fmla="*/ 458582 w 141"/>
                  <a:gd name="T31" fmla="*/ 326477 h 82"/>
                  <a:gd name="T32" fmla="*/ 458582 w 141"/>
                  <a:gd name="T33" fmla="*/ 312278 h 82"/>
                  <a:gd name="T34" fmla="*/ 489987 w 141"/>
                  <a:gd name="T35" fmla="*/ 229513 h 82"/>
                  <a:gd name="T36" fmla="*/ 542466 w 141"/>
                  <a:gd name="T37" fmla="*/ 260102 h 82"/>
                  <a:gd name="T38" fmla="*/ 591402 w 141"/>
                  <a:gd name="T39" fmla="*/ 184908 h 82"/>
                  <a:gd name="T40" fmla="*/ 582841 w 141"/>
                  <a:gd name="T41" fmla="*/ 176288 h 82"/>
                  <a:gd name="T42" fmla="*/ 546779 w 141"/>
                  <a:gd name="T43" fmla="*/ 137059 h 82"/>
                  <a:gd name="T44" fmla="*/ 529313 w 141"/>
                  <a:gd name="T45" fmla="*/ 145878 h 82"/>
                  <a:gd name="T46" fmla="*/ 542466 w 141"/>
                  <a:gd name="T47" fmla="*/ 233760 h 82"/>
                  <a:gd name="T48" fmla="*/ 436803 w 141"/>
                  <a:gd name="T49" fmla="*/ 255527 h 82"/>
                  <a:gd name="T50" fmla="*/ 392099 w 141"/>
                  <a:gd name="T51" fmla="*/ 335097 h 82"/>
                  <a:gd name="T52" fmla="*/ 290748 w 141"/>
                  <a:gd name="T53" fmla="*/ 290508 h 82"/>
                  <a:gd name="T54" fmla="*/ 238548 w 141"/>
                  <a:gd name="T55" fmla="*/ 339409 h 82"/>
                  <a:gd name="T56" fmla="*/ 211391 w 141"/>
                  <a:gd name="T57" fmla="*/ 273054 h 82"/>
                  <a:gd name="T58" fmla="*/ 101415 w 141"/>
                  <a:gd name="T59" fmla="*/ 264414 h 82"/>
                  <a:gd name="T60" fmla="*/ 101415 w 141"/>
                  <a:gd name="T61" fmla="*/ 171960 h 82"/>
                  <a:gd name="T62" fmla="*/ 17466 w 141"/>
                  <a:gd name="T63" fmla="*/ 101272 h 82"/>
                  <a:gd name="T64" fmla="*/ 70731 w 141"/>
                  <a:gd name="T65" fmla="*/ 30390 h 82"/>
                  <a:gd name="T66" fmla="*/ 141462 w 141"/>
                  <a:gd name="T67" fmla="*/ 26082 h 82"/>
                  <a:gd name="T68" fmla="*/ 131755 w 141"/>
                  <a:gd name="T69" fmla="*/ 26082 h 82"/>
                  <a:gd name="T70" fmla="*/ 299589 w 141"/>
                  <a:gd name="T71" fmla="*/ 229513 h 82"/>
                  <a:gd name="T72" fmla="*/ 415008 w 141"/>
                  <a:gd name="T73" fmla="*/ 198054 h 82"/>
                  <a:gd name="T74" fmla="*/ 458582 w 141"/>
                  <a:gd name="T75" fmla="*/ 137059 h 82"/>
                  <a:gd name="T76" fmla="*/ 303902 w 141"/>
                  <a:gd name="T77" fmla="*/ 224136 h 82"/>
                  <a:gd name="T78" fmla="*/ 141462 w 141"/>
                  <a:gd name="T79" fmla="*/ 26082 h 82"/>
                  <a:gd name="T80" fmla="*/ 613181 w 141"/>
                  <a:gd name="T81" fmla="*/ 79506 h 82"/>
                  <a:gd name="T82" fmla="*/ 617510 w 141"/>
                  <a:gd name="T83" fmla="*/ 66376 h 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41"/>
                  <a:gd name="T127" fmla="*/ 0 h 82"/>
                  <a:gd name="T128" fmla="*/ 141 w 141"/>
                  <a:gd name="T129" fmla="*/ 82 h 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41" h="82">
                    <a:moveTo>
                      <a:pt x="16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0" y="19"/>
                      <a:pt x="1" y="25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4" y="55"/>
                      <a:pt x="18" y="59"/>
                      <a:pt x="22" y="63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75"/>
                      <a:pt x="44" y="75"/>
                      <a:pt x="44" y="75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8" y="79"/>
                      <a:pt x="50" y="79"/>
                      <a:pt x="53" y="80"/>
                    </a:cubicBezTo>
                    <a:cubicBezTo>
                      <a:pt x="55" y="81"/>
                      <a:pt x="58" y="81"/>
                      <a:pt x="61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5" y="81"/>
                      <a:pt x="85" y="81"/>
                      <a:pt x="85" y="81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94" y="78"/>
                      <a:pt x="99" y="76"/>
                      <a:pt x="104" y="74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4" y="71"/>
                      <a:pt x="104" y="71"/>
                      <a:pt x="104" y="71"/>
                    </a:cubicBezTo>
                    <a:cubicBezTo>
                      <a:pt x="102" y="59"/>
                      <a:pt x="102" y="59"/>
                      <a:pt x="102" y="59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23" y="59"/>
                      <a:pt x="123" y="59"/>
                      <a:pt x="123" y="59"/>
                    </a:cubicBezTo>
                    <a:cubicBezTo>
                      <a:pt x="125" y="56"/>
                      <a:pt x="125" y="56"/>
                      <a:pt x="125" y="56"/>
                    </a:cubicBezTo>
                    <a:cubicBezTo>
                      <a:pt x="128" y="52"/>
                      <a:pt x="131" y="47"/>
                      <a:pt x="134" y="42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2" y="40"/>
                      <a:pt x="132" y="40"/>
                      <a:pt x="132" y="40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21" y="31"/>
                      <a:pt x="121" y="31"/>
                      <a:pt x="121" y="31"/>
                    </a:cubicBezTo>
                    <a:cubicBezTo>
                      <a:pt x="120" y="33"/>
                      <a:pt x="120" y="33"/>
                      <a:pt x="120" y="3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8" y="46"/>
                      <a:pt x="126" y="50"/>
                      <a:pt x="123" y="53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99" y="58"/>
                      <a:pt x="99" y="58"/>
                      <a:pt x="99" y="58"/>
                    </a:cubicBezTo>
                    <a:cubicBezTo>
                      <a:pt x="101" y="72"/>
                      <a:pt x="101" y="72"/>
                      <a:pt x="101" y="72"/>
                    </a:cubicBezTo>
                    <a:cubicBezTo>
                      <a:pt x="97" y="74"/>
                      <a:pt x="93" y="75"/>
                      <a:pt x="89" y="76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0" y="78"/>
                      <a:pt x="60" y="78"/>
                      <a:pt x="60" y="78"/>
                    </a:cubicBezTo>
                    <a:cubicBezTo>
                      <a:pt x="58" y="78"/>
                      <a:pt x="56" y="78"/>
                      <a:pt x="54" y="77"/>
                    </a:cubicBezTo>
                    <a:cubicBezTo>
                      <a:pt x="51" y="77"/>
                      <a:pt x="49" y="76"/>
                      <a:pt x="47" y="75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0" y="57"/>
                      <a:pt x="17" y="53"/>
                      <a:pt x="15" y="5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3" y="19"/>
                      <a:pt x="3" y="14"/>
                      <a:pt x="3" y="10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moveTo>
                      <a:pt x="32" y="6"/>
                    </a:move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16"/>
                      <a:pt x="31" y="27"/>
                      <a:pt x="38" y="36"/>
                    </a:cubicBezTo>
                    <a:cubicBezTo>
                      <a:pt x="45" y="46"/>
                      <a:pt x="56" y="52"/>
                      <a:pt x="68" y="52"/>
                    </a:cubicBezTo>
                    <a:cubicBezTo>
                      <a:pt x="69" y="52"/>
                      <a:pt x="70" y="52"/>
                      <a:pt x="70" y="52"/>
                    </a:cubicBezTo>
                    <a:cubicBezTo>
                      <a:pt x="79" y="52"/>
                      <a:pt x="87" y="50"/>
                      <a:pt x="94" y="45"/>
                    </a:cubicBezTo>
                    <a:cubicBezTo>
                      <a:pt x="99" y="41"/>
                      <a:pt x="103" y="36"/>
                      <a:pt x="106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97" y="43"/>
                      <a:pt x="84" y="51"/>
                      <a:pt x="70" y="51"/>
                    </a:cubicBezTo>
                    <a:cubicBezTo>
                      <a:pt x="70" y="51"/>
                      <a:pt x="69" y="51"/>
                      <a:pt x="69" y="51"/>
                    </a:cubicBezTo>
                    <a:cubicBezTo>
                      <a:pt x="66" y="51"/>
                      <a:pt x="63" y="51"/>
                      <a:pt x="60" y="50"/>
                    </a:cubicBezTo>
                    <a:cubicBezTo>
                      <a:pt x="41" y="45"/>
                      <a:pt x="28" y="25"/>
                      <a:pt x="32" y="6"/>
                    </a:cubicBezTo>
                    <a:moveTo>
                      <a:pt x="139" y="0"/>
                    </a:moveTo>
                    <a:cubicBezTo>
                      <a:pt x="139" y="18"/>
                      <a:pt x="139" y="18"/>
                      <a:pt x="139" y="18"/>
                    </a:cubicBezTo>
                    <a:cubicBezTo>
                      <a:pt x="140" y="19"/>
                      <a:pt x="140" y="19"/>
                      <a:pt x="140" y="19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141" y="10"/>
                      <a:pt x="140" y="5"/>
                      <a:pt x="1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1" name="Freeform 15"/>
              <p:cNvSpPr/>
              <p:nvPr/>
            </p:nvSpPr>
            <p:spPr bwMode="auto">
              <a:xfrm>
                <a:off x="2189" y="1900"/>
                <a:ext cx="340" cy="203"/>
              </a:xfrm>
              <a:custGeom>
                <a:avLst/>
                <a:gdLst>
                  <a:gd name="T0" fmla="*/ 21756 w 84"/>
                  <a:gd name="T1" fmla="*/ 0 h 50"/>
                  <a:gd name="T2" fmla="*/ 8617 w 84"/>
                  <a:gd name="T3" fmla="*/ 0 h 50"/>
                  <a:gd name="T4" fmla="*/ 43496 w 84"/>
                  <a:gd name="T5" fmla="*/ 143489 h 50"/>
                  <a:gd name="T6" fmla="*/ 188995 w 84"/>
                  <a:gd name="T7" fmla="*/ 219512 h 50"/>
                  <a:gd name="T8" fmla="*/ 197811 w 84"/>
                  <a:gd name="T9" fmla="*/ 223864 h 50"/>
                  <a:gd name="T10" fmla="*/ 311869 w 84"/>
                  <a:gd name="T11" fmla="*/ 183098 h 50"/>
                  <a:gd name="T12" fmla="*/ 369361 w 84"/>
                  <a:gd name="T13" fmla="*/ 111431 h 50"/>
                  <a:gd name="T14" fmla="*/ 356433 w 84"/>
                  <a:gd name="T15" fmla="*/ 111431 h 50"/>
                  <a:gd name="T16" fmla="*/ 303057 w 84"/>
                  <a:gd name="T17" fmla="*/ 174133 h 50"/>
                  <a:gd name="T18" fmla="*/ 197811 w 84"/>
                  <a:gd name="T19" fmla="*/ 206260 h 50"/>
                  <a:gd name="T20" fmla="*/ 188995 w 84"/>
                  <a:gd name="T21" fmla="*/ 206260 h 50"/>
                  <a:gd name="T22" fmla="*/ 57687 w 84"/>
                  <a:gd name="T23" fmla="*/ 134524 h 50"/>
                  <a:gd name="T24" fmla="*/ 21756 w 84"/>
                  <a:gd name="T25" fmla="*/ 0 h 50"/>
                  <a:gd name="T26" fmla="*/ 21756 w 84"/>
                  <a:gd name="T27" fmla="*/ 0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4"/>
                  <a:gd name="T43" fmla="*/ 0 h 50"/>
                  <a:gd name="T44" fmla="*/ 84 w 84"/>
                  <a:gd name="T45" fmla="*/ 50 h 5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4" h="50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1"/>
                      <a:pt x="3" y="22"/>
                      <a:pt x="10" y="32"/>
                    </a:cubicBezTo>
                    <a:cubicBezTo>
                      <a:pt x="18" y="42"/>
                      <a:pt x="30" y="49"/>
                      <a:pt x="43" y="49"/>
                    </a:cubicBezTo>
                    <a:cubicBezTo>
                      <a:pt x="44" y="50"/>
                      <a:pt x="45" y="50"/>
                      <a:pt x="45" y="50"/>
                    </a:cubicBezTo>
                    <a:cubicBezTo>
                      <a:pt x="55" y="50"/>
                      <a:pt x="63" y="47"/>
                      <a:pt x="71" y="41"/>
                    </a:cubicBezTo>
                    <a:cubicBezTo>
                      <a:pt x="77" y="37"/>
                      <a:pt x="81" y="31"/>
                      <a:pt x="84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30"/>
                      <a:pt x="74" y="35"/>
                      <a:pt x="69" y="39"/>
                    </a:cubicBezTo>
                    <a:cubicBezTo>
                      <a:pt x="62" y="44"/>
                      <a:pt x="54" y="46"/>
                      <a:pt x="45" y="46"/>
                    </a:cubicBezTo>
                    <a:cubicBezTo>
                      <a:pt x="45" y="46"/>
                      <a:pt x="44" y="46"/>
                      <a:pt x="43" y="46"/>
                    </a:cubicBezTo>
                    <a:cubicBezTo>
                      <a:pt x="31" y="46"/>
                      <a:pt x="20" y="40"/>
                      <a:pt x="13" y="30"/>
                    </a:cubicBezTo>
                    <a:cubicBezTo>
                      <a:pt x="6" y="21"/>
                      <a:pt x="4" y="1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2" name="Freeform 16"/>
              <p:cNvSpPr/>
              <p:nvPr/>
            </p:nvSpPr>
            <p:spPr bwMode="auto">
              <a:xfrm>
                <a:off x="2217" y="1900"/>
                <a:ext cx="284" cy="174"/>
              </a:xfrm>
              <a:custGeom>
                <a:avLst/>
                <a:gdLst>
                  <a:gd name="T0" fmla="*/ 21973 w 70"/>
                  <a:gd name="T1" fmla="*/ 0 h 43"/>
                  <a:gd name="T2" fmla="*/ 8674 w 70"/>
                  <a:gd name="T3" fmla="*/ 0 h 43"/>
                  <a:gd name="T4" fmla="*/ 8674 w 70"/>
                  <a:gd name="T5" fmla="*/ 0 h 43"/>
                  <a:gd name="T6" fmla="*/ 35192 w 70"/>
                  <a:gd name="T7" fmla="*/ 122512 h 43"/>
                  <a:gd name="T8" fmla="*/ 165016 w 70"/>
                  <a:gd name="T9" fmla="*/ 188778 h 43"/>
                  <a:gd name="T10" fmla="*/ 169361 w 70"/>
                  <a:gd name="T11" fmla="*/ 188778 h 43"/>
                  <a:gd name="T12" fmla="*/ 267134 w 70"/>
                  <a:gd name="T13" fmla="*/ 158421 h 43"/>
                  <a:gd name="T14" fmla="*/ 312140 w 70"/>
                  <a:gd name="T15" fmla="*/ 109656 h 43"/>
                  <a:gd name="T16" fmla="*/ 294508 w 70"/>
                  <a:gd name="T17" fmla="*/ 109656 h 43"/>
                  <a:gd name="T18" fmla="*/ 294508 w 70"/>
                  <a:gd name="T19" fmla="*/ 113966 h 43"/>
                  <a:gd name="T20" fmla="*/ 290163 w 70"/>
                  <a:gd name="T21" fmla="*/ 113966 h 43"/>
                  <a:gd name="T22" fmla="*/ 258180 w 70"/>
                  <a:gd name="T23" fmla="*/ 145306 h 43"/>
                  <a:gd name="T24" fmla="*/ 169361 w 70"/>
                  <a:gd name="T25" fmla="*/ 175910 h 43"/>
                  <a:gd name="T26" fmla="*/ 165016 w 70"/>
                  <a:gd name="T27" fmla="*/ 175910 h 43"/>
                  <a:gd name="T28" fmla="*/ 49546 w 70"/>
                  <a:gd name="T29" fmla="*/ 113966 h 43"/>
                  <a:gd name="T30" fmla="*/ 21973 w 70"/>
                  <a:gd name="T31" fmla="*/ 4305 h 43"/>
                  <a:gd name="T32" fmla="*/ 21973 w 70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0"/>
                  <a:gd name="T52" fmla="*/ 0 h 43"/>
                  <a:gd name="T53" fmla="*/ 70 w 70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0" h="4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0"/>
                      <a:pt x="3" y="20"/>
                      <a:pt x="8" y="28"/>
                    </a:cubicBezTo>
                    <a:cubicBezTo>
                      <a:pt x="15" y="37"/>
                      <a:pt x="25" y="42"/>
                      <a:pt x="37" y="43"/>
                    </a:cubicBezTo>
                    <a:cubicBezTo>
                      <a:pt x="37" y="43"/>
                      <a:pt x="38" y="43"/>
                      <a:pt x="38" y="43"/>
                    </a:cubicBezTo>
                    <a:cubicBezTo>
                      <a:pt x="46" y="43"/>
                      <a:pt x="54" y="40"/>
                      <a:pt x="60" y="36"/>
                    </a:cubicBezTo>
                    <a:cubicBezTo>
                      <a:pt x="64" y="33"/>
                      <a:pt x="67" y="29"/>
                      <a:pt x="70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3" y="29"/>
                      <a:pt x="61" y="31"/>
                      <a:pt x="58" y="33"/>
                    </a:cubicBezTo>
                    <a:cubicBezTo>
                      <a:pt x="52" y="37"/>
                      <a:pt x="45" y="40"/>
                      <a:pt x="38" y="40"/>
                    </a:cubicBezTo>
                    <a:cubicBezTo>
                      <a:pt x="38" y="40"/>
                      <a:pt x="37" y="40"/>
                      <a:pt x="37" y="40"/>
                    </a:cubicBezTo>
                    <a:cubicBezTo>
                      <a:pt x="26" y="39"/>
                      <a:pt x="17" y="34"/>
                      <a:pt x="11" y="26"/>
                    </a:cubicBezTo>
                    <a:cubicBezTo>
                      <a:pt x="6" y="19"/>
                      <a:pt x="4" y="10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3" name="Freeform 17"/>
              <p:cNvSpPr>
                <a:spLocks noEditPoints="1"/>
              </p:cNvSpPr>
              <p:nvPr/>
            </p:nvSpPr>
            <p:spPr bwMode="auto">
              <a:xfrm>
                <a:off x="425" y="486"/>
                <a:ext cx="271" cy="276"/>
              </a:xfrm>
              <a:custGeom>
                <a:avLst/>
                <a:gdLst>
                  <a:gd name="T0" fmla="*/ 66112 w 67"/>
                  <a:gd name="T1" fmla="*/ 134331 h 68"/>
                  <a:gd name="T2" fmla="*/ 214401 w 67"/>
                  <a:gd name="T3" fmla="*/ 106918 h 68"/>
                  <a:gd name="T4" fmla="*/ 143986 w 67"/>
                  <a:gd name="T5" fmla="*/ 67328 h 68"/>
                  <a:gd name="T6" fmla="*/ 78938 w 67"/>
                  <a:gd name="T7" fmla="*/ 206010 h 68"/>
                  <a:gd name="T8" fmla="*/ 214401 w 67"/>
                  <a:gd name="T9" fmla="*/ 97956 h 68"/>
                  <a:gd name="T10" fmla="*/ 149353 w 67"/>
                  <a:gd name="T11" fmla="*/ 35304 h 68"/>
                  <a:gd name="T12" fmla="*/ 188470 w 67"/>
                  <a:gd name="T13" fmla="*/ 13313 h 68"/>
                  <a:gd name="T14" fmla="*/ 240349 w 67"/>
                  <a:gd name="T15" fmla="*/ 45073 h 68"/>
                  <a:gd name="T16" fmla="*/ 254566 w 67"/>
                  <a:gd name="T17" fmla="*/ 121018 h 68"/>
                  <a:gd name="T18" fmla="*/ 258801 w 67"/>
                  <a:gd name="T19" fmla="*/ 160953 h 68"/>
                  <a:gd name="T20" fmla="*/ 263105 w 67"/>
                  <a:gd name="T21" fmla="*/ 232282 h 68"/>
                  <a:gd name="T22" fmla="*/ 214401 w 67"/>
                  <a:gd name="T23" fmla="*/ 277619 h 68"/>
                  <a:gd name="T24" fmla="*/ 143986 w 67"/>
                  <a:gd name="T25" fmla="*/ 268658 h 68"/>
                  <a:gd name="T26" fmla="*/ 104950 w 67"/>
                  <a:gd name="T27" fmla="*/ 290932 h 68"/>
                  <a:gd name="T28" fmla="*/ 53007 w 67"/>
                  <a:gd name="T29" fmla="*/ 258904 h 68"/>
                  <a:gd name="T30" fmla="*/ 34538 w 67"/>
                  <a:gd name="T31" fmla="*/ 182943 h 68"/>
                  <a:gd name="T32" fmla="*/ 34538 w 67"/>
                  <a:gd name="T33" fmla="*/ 143293 h 68"/>
                  <a:gd name="T34" fmla="*/ 30235 w 67"/>
                  <a:gd name="T35" fmla="*/ 67328 h 68"/>
                  <a:gd name="T36" fmla="*/ 74650 w 67"/>
                  <a:gd name="T37" fmla="*/ 26342 h 68"/>
                  <a:gd name="T38" fmla="*/ 153657 w 67"/>
                  <a:gd name="T39" fmla="*/ 0 h 68"/>
                  <a:gd name="T40" fmla="*/ 122294 w 67"/>
                  <a:gd name="T41" fmla="*/ 30957 h 68"/>
                  <a:gd name="T42" fmla="*/ 100646 w 67"/>
                  <a:gd name="T43" fmla="*/ 8698 h 68"/>
                  <a:gd name="T44" fmla="*/ 70416 w 67"/>
                  <a:gd name="T45" fmla="*/ 26342 h 68"/>
                  <a:gd name="T46" fmla="*/ 34538 w 67"/>
                  <a:gd name="T47" fmla="*/ 62717 h 68"/>
                  <a:gd name="T48" fmla="*/ 8539 w 67"/>
                  <a:gd name="T49" fmla="*/ 93605 h 68"/>
                  <a:gd name="T50" fmla="*/ 30235 w 67"/>
                  <a:gd name="T51" fmla="*/ 116687 h 68"/>
                  <a:gd name="T52" fmla="*/ 0 w 67"/>
                  <a:gd name="T53" fmla="*/ 143293 h 68"/>
                  <a:gd name="T54" fmla="*/ 4304 w 67"/>
                  <a:gd name="T55" fmla="*/ 192713 h 68"/>
                  <a:gd name="T56" fmla="*/ 43340 w 67"/>
                  <a:gd name="T57" fmla="*/ 214708 h 68"/>
                  <a:gd name="T58" fmla="*/ 25947 w 67"/>
                  <a:gd name="T59" fmla="*/ 236897 h 68"/>
                  <a:gd name="T60" fmla="*/ 57310 w 67"/>
                  <a:gd name="T61" fmla="*/ 263255 h 68"/>
                  <a:gd name="T62" fmla="*/ 96347 w 67"/>
                  <a:gd name="T63" fmla="*/ 290932 h 68"/>
                  <a:gd name="T64" fmla="*/ 118055 w 67"/>
                  <a:gd name="T65" fmla="*/ 299630 h 68"/>
                  <a:gd name="T66" fmla="*/ 135464 w 67"/>
                  <a:gd name="T67" fmla="*/ 299630 h 68"/>
                  <a:gd name="T68" fmla="*/ 188470 w 67"/>
                  <a:gd name="T69" fmla="*/ 290932 h 68"/>
                  <a:gd name="T70" fmla="*/ 222940 w 67"/>
                  <a:gd name="T71" fmla="*/ 281971 h 68"/>
                  <a:gd name="T72" fmla="*/ 218705 w 67"/>
                  <a:gd name="T73" fmla="*/ 249942 h 68"/>
                  <a:gd name="T74" fmla="*/ 263105 w 67"/>
                  <a:gd name="T75" fmla="*/ 245595 h 68"/>
                  <a:gd name="T76" fmla="*/ 284817 w 67"/>
                  <a:gd name="T77" fmla="*/ 206010 h 68"/>
                  <a:gd name="T78" fmla="*/ 267408 w 67"/>
                  <a:gd name="T79" fmla="*/ 165283 h 68"/>
                  <a:gd name="T80" fmla="*/ 293339 w 67"/>
                  <a:gd name="T81" fmla="*/ 151991 h 68"/>
                  <a:gd name="T82" fmla="*/ 284817 w 67"/>
                  <a:gd name="T83" fmla="*/ 116687 h 68"/>
                  <a:gd name="T84" fmla="*/ 263105 w 67"/>
                  <a:gd name="T85" fmla="*/ 71679 h 68"/>
                  <a:gd name="T86" fmla="*/ 245696 w 67"/>
                  <a:gd name="T87" fmla="*/ 40722 h 68"/>
                  <a:gd name="T88" fmla="*/ 214401 w 67"/>
                  <a:gd name="T89" fmla="*/ 54035 h 68"/>
                  <a:gd name="T90" fmla="*/ 201296 w 67"/>
                  <a:gd name="T91" fmla="*/ 8698 h 68"/>
                  <a:gd name="T92" fmla="*/ 158155 w 67"/>
                  <a:gd name="T93" fmla="*/ 0 h 6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7"/>
                  <a:gd name="T142" fmla="*/ 0 h 68"/>
                  <a:gd name="T143" fmla="*/ 67 w 67"/>
                  <a:gd name="T144" fmla="*/ 68 h 6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7" h="68">
                    <a:moveTo>
                      <a:pt x="33" y="53"/>
                    </a:moveTo>
                    <a:cubicBezTo>
                      <a:pt x="32" y="53"/>
                      <a:pt x="31" y="53"/>
                      <a:pt x="30" y="52"/>
                    </a:cubicBezTo>
                    <a:cubicBezTo>
                      <a:pt x="20" y="50"/>
                      <a:pt x="13" y="40"/>
                      <a:pt x="15" y="30"/>
                    </a:cubicBezTo>
                    <a:cubicBezTo>
                      <a:pt x="17" y="21"/>
                      <a:pt x="25" y="15"/>
                      <a:pt x="33" y="15"/>
                    </a:cubicBezTo>
                    <a:cubicBezTo>
                      <a:pt x="35" y="15"/>
                      <a:pt x="36" y="15"/>
                      <a:pt x="37" y="16"/>
                    </a:cubicBezTo>
                    <a:cubicBezTo>
                      <a:pt x="42" y="17"/>
                      <a:pt x="46" y="20"/>
                      <a:pt x="49" y="24"/>
                    </a:cubicBezTo>
                    <a:cubicBezTo>
                      <a:pt x="52" y="28"/>
                      <a:pt x="53" y="33"/>
                      <a:pt x="52" y="38"/>
                    </a:cubicBezTo>
                    <a:cubicBezTo>
                      <a:pt x="50" y="46"/>
                      <a:pt x="42" y="53"/>
                      <a:pt x="33" y="53"/>
                    </a:cubicBezTo>
                    <a:moveTo>
                      <a:pt x="33" y="15"/>
                    </a:moveTo>
                    <a:cubicBezTo>
                      <a:pt x="29" y="15"/>
                      <a:pt x="25" y="16"/>
                      <a:pt x="21" y="19"/>
                    </a:cubicBezTo>
                    <a:cubicBezTo>
                      <a:pt x="17" y="22"/>
                      <a:pt x="15" y="27"/>
                      <a:pt x="14" y="32"/>
                    </a:cubicBezTo>
                    <a:cubicBezTo>
                      <a:pt x="14" y="37"/>
                      <a:pt x="15" y="42"/>
                      <a:pt x="18" y="46"/>
                    </a:cubicBezTo>
                    <a:cubicBezTo>
                      <a:pt x="22" y="51"/>
                      <a:pt x="28" y="53"/>
                      <a:pt x="33" y="53"/>
                    </a:cubicBezTo>
                    <a:cubicBezTo>
                      <a:pt x="38" y="53"/>
                      <a:pt x="42" y="52"/>
                      <a:pt x="46" y="49"/>
                    </a:cubicBezTo>
                    <a:cubicBezTo>
                      <a:pt x="54" y="42"/>
                      <a:pt x="55" y="30"/>
                      <a:pt x="49" y="22"/>
                    </a:cubicBezTo>
                    <a:cubicBezTo>
                      <a:pt x="45" y="17"/>
                      <a:pt x="39" y="15"/>
                      <a:pt x="33" y="15"/>
                    </a:cubicBezTo>
                    <a:moveTo>
                      <a:pt x="27" y="9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8" y="2"/>
                      <a:pt x="39" y="2"/>
                      <a:pt x="40" y="2"/>
                    </a:cubicBezTo>
                    <a:cubicBezTo>
                      <a:pt x="41" y="3"/>
                      <a:pt x="42" y="3"/>
                      <a:pt x="43" y="3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7" y="12"/>
                      <a:pt x="58" y="13"/>
                      <a:pt x="59" y="15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6" y="31"/>
                      <a:pt x="66" y="33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2" y="49"/>
                      <a:pt x="61" y="51"/>
                      <a:pt x="60" y="52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8" y="63"/>
                      <a:pt x="46" y="64"/>
                      <a:pt x="44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29" y="66"/>
                      <a:pt x="28" y="66"/>
                      <a:pt x="27" y="65"/>
                    </a:cubicBezTo>
                    <a:cubicBezTo>
                      <a:pt x="26" y="65"/>
                      <a:pt x="25" y="65"/>
                      <a:pt x="24" y="65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0" y="56"/>
                      <a:pt x="9" y="55"/>
                      <a:pt x="8" y="53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38"/>
                      <a:pt x="1" y="36"/>
                      <a:pt x="1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6" y="17"/>
                      <a:pt x="7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5"/>
                      <a:pt x="21" y="4"/>
                      <a:pt x="23" y="4"/>
                    </a:cubicBezTo>
                    <a:cubicBezTo>
                      <a:pt x="27" y="9"/>
                      <a:pt x="27" y="9"/>
                      <a:pt x="27" y="9"/>
                    </a:cubicBezTo>
                    <a:moveTo>
                      <a:pt x="35" y="0"/>
                    </a:moveTo>
                    <a:cubicBezTo>
                      <a:pt x="36" y="1"/>
                      <a:pt x="36" y="1"/>
                      <a:pt x="36" y="1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1" y="3"/>
                      <a:pt x="18" y="4"/>
                      <a:pt x="16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6"/>
                      <a:pt x="3" y="18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6"/>
                      <a:pt x="0" y="39"/>
                      <a:pt x="1" y="41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8" y="56"/>
                      <a:pt x="9" y="58"/>
                      <a:pt x="11" y="59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4" y="66"/>
                      <a:pt x="25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2" y="68"/>
                      <a:pt x="32" y="68"/>
                      <a:pt x="32" y="68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6" y="65"/>
                      <a:pt x="48" y="64"/>
                      <a:pt x="51" y="63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1" y="62"/>
                      <a:pt x="51" y="62"/>
                      <a:pt x="51" y="62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2" y="52"/>
                      <a:pt x="63" y="50"/>
                      <a:pt x="64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2"/>
                      <a:pt x="67" y="29"/>
                      <a:pt x="66" y="26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9" y="12"/>
                      <a:pt x="58" y="10"/>
                      <a:pt x="56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2"/>
                      <a:pt x="42" y="1"/>
                      <a:pt x="40" y="1"/>
                    </a:cubicBezTo>
                    <a:cubicBezTo>
                      <a:pt x="39" y="1"/>
                      <a:pt x="38" y="1"/>
                      <a:pt x="36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4" name="Freeform 18"/>
              <p:cNvSpPr>
                <a:spLocks noEditPoints="1"/>
              </p:cNvSpPr>
              <p:nvPr/>
            </p:nvSpPr>
            <p:spPr bwMode="auto">
              <a:xfrm>
                <a:off x="473" y="539"/>
                <a:ext cx="183" cy="170"/>
              </a:xfrm>
              <a:custGeom>
                <a:avLst/>
                <a:gdLst>
                  <a:gd name="T0" fmla="*/ 94627 w 45"/>
                  <a:gd name="T1" fmla="*/ 176055 h 42"/>
                  <a:gd name="T2" fmla="*/ 26840 w 45"/>
                  <a:gd name="T3" fmla="*/ 145484 h 42"/>
                  <a:gd name="T4" fmla="*/ 9012 w 45"/>
                  <a:gd name="T5" fmla="*/ 83749 h 42"/>
                  <a:gd name="T6" fmla="*/ 41029 w 45"/>
                  <a:gd name="T7" fmla="*/ 26067 h 42"/>
                  <a:gd name="T8" fmla="*/ 94627 w 45"/>
                  <a:gd name="T9" fmla="*/ 8617 h 42"/>
                  <a:gd name="T10" fmla="*/ 166851 w 45"/>
                  <a:gd name="T11" fmla="*/ 39189 h 42"/>
                  <a:gd name="T12" fmla="*/ 153403 w 45"/>
                  <a:gd name="T13" fmla="*/ 158622 h 42"/>
                  <a:gd name="T14" fmla="*/ 94627 w 45"/>
                  <a:gd name="T15" fmla="*/ 176055 h 42"/>
                  <a:gd name="T16" fmla="*/ 94627 w 45"/>
                  <a:gd name="T17" fmla="*/ 0 h 42"/>
                  <a:gd name="T18" fmla="*/ 36649 w 45"/>
                  <a:gd name="T19" fmla="*/ 21756 h 42"/>
                  <a:gd name="T20" fmla="*/ 4368 w 45"/>
                  <a:gd name="T21" fmla="*/ 83749 h 42"/>
                  <a:gd name="T22" fmla="*/ 22127 w 45"/>
                  <a:gd name="T23" fmla="*/ 150070 h 42"/>
                  <a:gd name="T24" fmla="*/ 94627 w 45"/>
                  <a:gd name="T25" fmla="*/ 184689 h 42"/>
                  <a:gd name="T26" fmla="*/ 153403 w 45"/>
                  <a:gd name="T27" fmla="*/ 162933 h 42"/>
                  <a:gd name="T28" fmla="*/ 172309 w 45"/>
                  <a:gd name="T29" fmla="*/ 34878 h 42"/>
                  <a:gd name="T30" fmla="*/ 94627 w 45"/>
                  <a:gd name="T31" fmla="*/ 0 h 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"/>
                  <a:gd name="T49" fmla="*/ 0 h 42"/>
                  <a:gd name="T50" fmla="*/ 45 w 45"/>
                  <a:gd name="T51" fmla="*/ 42 h 4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" h="42">
                    <a:moveTo>
                      <a:pt x="21" y="40"/>
                    </a:moveTo>
                    <a:cubicBezTo>
                      <a:pt x="16" y="40"/>
                      <a:pt x="10" y="38"/>
                      <a:pt x="6" y="33"/>
                    </a:cubicBezTo>
                    <a:cubicBezTo>
                      <a:pt x="3" y="29"/>
                      <a:pt x="2" y="24"/>
                      <a:pt x="2" y="19"/>
                    </a:cubicBezTo>
                    <a:cubicBezTo>
                      <a:pt x="3" y="14"/>
                      <a:pt x="5" y="9"/>
                      <a:pt x="9" y="6"/>
                    </a:cubicBezTo>
                    <a:cubicBezTo>
                      <a:pt x="13" y="3"/>
                      <a:pt x="17" y="2"/>
                      <a:pt x="21" y="2"/>
                    </a:cubicBezTo>
                    <a:cubicBezTo>
                      <a:pt x="27" y="2"/>
                      <a:pt x="33" y="4"/>
                      <a:pt x="37" y="9"/>
                    </a:cubicBezTo>
                    <a:cubicBezTo>
                      <a:pt x="43" y="17"/>
                      <a:pt x="42" y="29"/>
                      <a:pt x="34" y="36"/>
                    </a:cubicBezTo>
                    <a:cubicBezTo>
                      <a:pt x="30" y="39"/>
                      <a:pt x="26" y="40"/>
                      <a:pt x="21" y="40"/>
                    </a:cubicBezTo>
                    <a:moveTo>
                      <a:pt x="21" y="0"/>
                    </a:moveTo>
                    <a:cubicBezTo>
                      <a:pt x="17" y="0"/>
                      <a:pt x="12" y="2"/>
                      <a:pt x="8" y="5"/>
                    </a:cubicBezTo>
                    <a:cubicBezTo>
                      <a:pt x="4" y="8"/>
                      <a:pt x="1" y="13"/>
                      <a:pt x="1" y="19"/>
                    </a:cubicBezTo>
                    <a:cubicBezTo>
                      <a:pt x="0" y="24"/>
                      <a:pt x="2" y="30"/>
                      <a:pt x="5" y="34"/>
                    </a:cubicBezTo>
                    <a:cubicBezTo>
                      <a:pt x="9" y="39"/>
                      <a:pt x="15" y="42"/>
                      <a:pt x="21" y="42"/>
                    </a:cubicBezTo>
                    <a:cubicBezTo>
                      <a:pt x="26" y="42"/>
                      <a:pt x="31" y="40"/>
                      <a:pt x="34" y="37"/>
                    </a:cubicBezTo>
                    <a:cubicBezTo>
                      <a:pt x="43" y="30"/>
                      <a:pt x="45" y="17"/>
                      <a:pt x="38" y="8"/>
                    </a:cubicBezTo>
                    <a:cubicBezTo>
                      <a:pt x="34" y="3"/>
                      <a:pt x="28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5" name="Freeform 19"/>
              <p:cNvSpPr>
                <a:spLocks noEditPoints="1"/>
              </p:cNvSpPr>
              <p:nvPr/>
            </p:nvSpPr>
            <p:spPr bwMode="auto">
              <a:xfrm>
                <a:off x="486" y="551"/>
                <a:ext cx="153" cy="146"/>
              </a:xfrm>
              <a:custGeom>
                <a:avLst/>
                <a:gdLst>
                  <a:gd name="T0" fmla="*/ 81460 w 38"/>
                  <a:gd name="T1" fmla="*/ 97650 h 36"/>
                  <a:gd name="T2" fmla="*/ 63580 w 38"/>
                  <a:gd name="T3" fmla="*/ 93322 h 36"/>
                  <a:gd name="T4" fmla="*/ 59139 w 38"/>
                  <a:gd name="T5" fmla="*/ 75774 h 36"/>
                  <a:gd name="T6" fmla="*/ 67811 w 38"/>
                  <a:gd name="T7" fmla="*/ 62500 h 36"/>
                  <a:gd name="T8" fmla="*/ 76242 w 38"/>
                  <a:gd name="T9" fmla="*/ 58157 h 36"/>
                  <a:gd name="T10" fmla="*/ 94059 w 38"/>
                  <a:gd name="T11" fmla="*/ 66844 h 36"/>
                  <a:gd name="T12" fmla="*/ 89875 w 38"/>
                  <a:gd name="T13" fmla="*/ 93322 h 36"/>
                  <a:gd name="T14" fmla="*/ 81460 w 38"/>
                  <a:gd name="T15" fmla="*/ 97650 h 36"/>
                  <a:gd name="T16" fmla="*/ 76242 w 38"/>
                  <a:gd name="T17" fmla="*/ 53833 h 36"/>
                  <a:gd name="T18" fmla="*/ 63580 w 38"/>
                  <a:gd name="T19" fmla="*/ 58157 h 36"/>
                  <a:gd name="T20" fmla="*/ 50707 w 38"/>
                  <a:gd name="T21" fmla="*/ 75774 h 36"/>
                  <a:gd name="T22" fmla="*/ 59139 w 38"/>
                  <a:gd name="T23" fmla="*/ 97650 h 36"/>
                  <a:gd name="T24" fmla="*/ 76242 w 38"/>
                  <a:gd name="T25" fmla="*/ 106333 h 36"/>
                  <a:gd name="T26" fmla="*/ 94059 w 38"/>
                  <a:gd name="T27" fmla="*/ 101993 h 36"/>
                  <a:gd name="T28" fmla="*/ 98307 w 38"/>
                  <a:gd name="T29" fmla="*/ 62500 h 36"/>
                  <a:gd name="T30" fmla="*/ 76242 w 38"/>
                  <a:gd name="T31" fmla="*/ 53833 h 36"/>
                  <a:gd name="T32" fmla="*/ 76242 w 38"/>
                  <a:gd name="T33" fmla="*/ 151483 h 36"/>
                  <a:gd name="T34" fmla="*/ 25515 w 38"/>
                  <a:gd name="T35" fmla="*/ 125000 h 36"/>
                  <a:gd name="T36" fmla="*/ 8415 w 38"/>
                  <a:gd name="T37" fmla="*/ 71447 h 36"/>
                  <a:gd name="T38" fmla="*/ 33881 w 38"/>
                  <a:gd name="T39" fmla="*/ 21941 h 36"/>
                  <a:gd name="T40" fmla="*/ 76242 w 38"/>
                  <a:gd name="T41" fmla="*/ 8667 h 36"/>
                  <a:gd name="T42" fmla="*/ 132172 w 38"/>
                  <a:gd name="T43" fmla="*/ 35150 h 36"/>
                  <a:gd name="T44" fmla="*/ 123757 w 38"/>
                  <a:gd name="T45" fmla="*/ 138209 h 36"/>
                  <a:gd name="T46" fmla="*/ 76242 w 38"/>
                  <a:gd name="T47" fmla="*/ 151483 h 36"/>
                  <a:gd name="T48" fmla="*/ 76242 w 38"/>
                  <a:gd name="T49" fmla="*/ 0 h 36"/>
                  <a:gd name="T50" fmla="*/ 29698 w 38"/>
                  <a:gd name="T51" fmla="*/ 17617 h 36"/>
                  <a:gd name="T52" fmla="*/ 4183 w 38"/>
                  <a:gd name="T53" fmla="*/ 71447 h 36"/>
                  <a:gd name="T54" fmla="*/ 21287 w 38"/>
                  <a:gd name="T55" fmla="*/ 129607 h 36"/>
                  <a:gd name="T56" fmla="*/ 76242 w 38"/>
                  <a:gd name="T57" fmla="*/ 160150 h 36"/>
                  <a:gd name="T58" fmla="*/ 123757 w 38"/>
                  <a:gd name="T59" fmla="*/ 142553 h 36"/>
                  <a:gd name="T60" fmla="*/ 136416 w 38"/>
                  <a:gd name="T61" fmla="*/ 30822 h 36"/>
                  <a:gd name="T62" fmla="*/ 76242 w 38"/>
                  <a:gd name="T63" fmla="*/ 0 h 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"/>
                  <a:gd name="T97" fmla="*/ 0 h 36"/>
                  <a:gd name="T98" fmla="*/ 38 w 38"/>
                  <a:gd name="T99" fmla="*/ 36 h 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" h="36">
                    <a:moveTo>
                      <a:pt x="19" y="22"/>
                    </a:moveTo>
                    <a:cubicBezTo>
                      <a:pt x="17" y="22"/>
                      <a:pt x="16" y="22"/>
                      <a:pt x="15" y="21"/>
                    </a:cubicBezTo>
                    <a:cubicBezTo>
                      <a:pt x="14" y="20"/>
                      <a:pt x="14" y="19"/>
                      <a:pt x="14" y="17"/>
                    </a:cubicBezTo>
                    <a:cubicBezTo>
                      <a:pt x="14" y="16"/>
                      <a:pt x="15" y="15"/>
                      <a:pt x="16" y="14"/>
                    </a:cubicBezTo>
                    <a:cubicBezTo>
                      <a:pt x="16" y="14"/>
                      <a:pt x="17" y="13"/>
                      <a:pt x="18" y="13"/>
                    </a:cubicBezTo>
                    <a:cubicBezTo>
                      <a:pt x="20" y="13"/>
                      <a:pt x="21" y="14"/>
                      <a:pt x="22" y="15"/>
                    </a:cubicBezTo>
                    <a:cubicBezTo>
                      <a:pt x="24" y="17"/>
                      <a:pt x="23" y="20"/>
                      <a:pt x="21" y="21"/>
                    </a:cubicBezTo>
                    <a:cubicBezTo>
                      <a:pt x="20" y="22"/>
                      <a:pt x="19" y="22"/>
                      <a:pt x="19" y="22"/>
                    </a:cubicBezTo>
                    <a:moveTo>
                      <a:pt x="18" y="12"/>
                    </a:moveTo>
                    <a:cubicBezTo>
                      <a:pt x="17" y="12"/>
                      <a:pt x="16" y="12"/>
                      <a:pt x="15" y="13"/>
                    </a:cubicBezTo>
                    <a:cubicBezTo>
                      <a:pt x="13" y="14"/>
                      <a:pt x="13" y="16"/>
                      <a:pt x="12" y="17"/>
                    </a:cubicBezTo>
                    <a:cubicBezTo>
                      <a:pt x="12" y="19"/>
                      <a:pt x="13" y="20"/>
                      <a:pt x="14" y="22"/>
                    </a:cubicBezTo>
                    <a:cubicBezTo>
                      <a:pt x="15" y="23"/>
                      <a:pt x="17" y="24"/>
                      <a:pt x="18" y="24"/>
                    </a:cubicBezTo>
                    <a:cubicBezTo>
                      <a:pt x="20" y="24"/>
                      <a:pt x="21" y="23"/>
                      <a:pt x="22" y="23"/>
                    </a:cubicBezTo>
                    <a:cubicBezTo>
                      <a:pt x="25" y="21"/>
                      <a:pt x="25" y="17"/>
                      <a:pt x="23" y="14"/>
                    </a:cubicBezTo>
                    <a:cubicBezTo>
                      <a:pt x="22" y="13"/>
                      <a:pt x="20" y="12"/>
                      <a:pt x="18" y="12"/>
                    </a:cubicBezTo>
                    <a:moveTo>
                      <a:pt x="18" y="34"/>
                    </a:moveTo>
                    <a:cubicBezTo>
                      <a:pt x="14" y="34"/>
                      <a:pt x="9" y="32"/>
                      <a:pt x="6" y="28"/>
                    </a:cubicBezTo>
                    <a:cubicBezTo>
                      <a:pt x="3" y="25"/>
                      <a:pt x="2" y="20"/>
                      <a:pt x="2" y="16"/>
                    </a:cubicBezTo>
                    <a:cubicBezTo>
                      <a:pt x="3" y="12"/>
                      <a:pt x="5" y="8"/>
                      <a:pt x="8" y="5"/>
                    </a:cubicBezTo>
                    <a:cubicBezTo>
                      <a:pt x="11" y="3"/>
                      <a:pt x="15" y="2"/>
                      <a:pt x="18" y="2"/>
                    </a:cubicBezTo>
                    <a:cubicBezTo>
                      <a:pt x="23" y="2"/>
                      <a:pt x="28" y="4"/>
                      <a:pt x="31" y="8"/>
                    </a:cubicBezTo>
                    <a:cubicBezTo>
                      <a:pt x="37" y="15"/>
                      <a:pt x="35" y="25"/>
                      <a:pt x="29" y="31"/>
                    </a:cubicBezTo>
                    <a:cubicBezTo>
                      <a:pt x="26" y="33"/>
                      <a:pt x="22" y="34"/>
                      <a:pt x="18" y="34"/>
                    </a:cubicBezTo>
                    <a:moveTo>
                      <a:pt x="18" y="0"/>
                    </a:moveTo>
                    <a:cubicBezTo>
                      <a:pt x="14" y="0"/>
                      <a:pt x="11" y="2"/>
                      <a:pt x="7" y="4"/>
                    </a:cubicBezTo>
                    <a:cubicBezTo>
                      <a:pt x="4" y="7"/>
                      <a:pt x="1" y="11"/>
                      <a:pt x="1" y="16"/>
                    </a:cubicBezTo>
                    <a:cubicBezTo>
                      <a:pt x="0" y="21"/>
                      <a:pt x="2" y="25"/>
                      <a:pt x="5" y="29"/>
                    </a:cubicBezTo>
                    <a:cubicBezTo>
                      <a:pt x="8" y="33"/>
                      <a:pt x="13" y="36"/>
                      <a:pt x="18" y="36"/>
                    </a:cubicBezTo>
                    <a:cubicBezTo>
                      <a:pt x="23" y="36"/>
                      <a:pt x="26" y="34"/>
                      <a:pt x="29" y="32"/>
                    </a:cubicBezTo>
                    <a:cubicBezTo>
                      <a:pt x="37" y="26"/>
                      <a:pt x="38" y="15"/>
                      <a:pt x="32" y="7"/>
                    </a:cubicBezTo>
                    <a:cubicBezTo>
                      <a:pt x="29" y="3"/>
                      <a:pt x="24" y="0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6" name="Freeform 20"/>
              <p:cNvSpPr>
                <a:spLocks noEditPoints="1"/>
              </p:cNvSpPr>
              <p:nvPr/>
            </p:nvSpPr>
            <p:spPr bwMode="auto">
              <a:xfrm>
                <a:off x="838" y="324"/>
                <a:ext cx="425" cy="426"/>
              </a:xfrm>
              <a:custGeom>
                <a:avLst/>
                <a:gdLst>
                  <a:gd name="T0" fmla="*/ 412792 w 105"/>
                  <a:gd name="T1" fmla="*/ 379331 h 105"/>
                  <a:gd name="T2" fmla="*/ 418164 w 105"/>
                  <a:gd name="T3" fmla="*/ 347332 h 105"/>
                  <a:gd name="T4" fmla="*/ 399929 w 105"/>
                  <a:gd name="T5" fmla="*/ 182316 h 105"/>
                  <a:gd name="T6" fmla="*/ 408482 w 105"/>
                  <a:gd name="T7" fmla="*/ 245226 h 105"/>
                  <a:gd name="T8" fmla="*/ 427060 w 105"/>
                  <a:gd name="T9" fmla="*/ 334049 h 105"/>
                  <a:gd name="T10" fmla="*/ 444230 w 105"/>
                  <a:gd name="T11" fmla="*/ 316486 h 105"/>
                  <a:gd name="T12" fmla="*/ 418164 w 105"/>
                  <a:gd name="T13" fmla="*/ 253900 h 105"/>
                  <a:gd name="T14" fmla="*/ 461680 w 105"/>
                  <a:gd name="T15" fmla="*/ 236272 h 105"/>
                  <a:gd name="T16" fmla="*/ 448800 w 105"/>
                  <a:gd name="T17" fmla="*/ 178036 h 105"/>
                  <a:gd name="T18" fmla="*/ 399929 w 105"/>
                  <a:gd name="T19" fmla="*/ 125410 h 105"/>
                  <a:gd name="T20" fmla="*/ 202118 w 105"/>
                  <a:gd name="T21" fmla="*/ 361686 h 105"/>
                  <a:gd name="T22" fmla="*/ 255235 w 105"/>
                  <a:gd name="T23" fmla="*/ 106780 h 105"/>
                  <a:gd name="T24" fmla="*/ 228120 w 105"/>
                  <a:gd name="T25" fmla="*/ 366031 h 105"/>
                  <a:gd name="T26" fmla="*/ 96613 w 105"/>
                  <a:gd name="T27" fmla="*/ 218643 h 105"/>
                  <a:gd name="T28" fmla="*/ 311869 w 105"/>
                  <a:gd name="T29" fmla="*/ 338658 h 105"/>
                  <a:gd name="T30" fmla="*/ 237802 w 105"/>
                  <a:gd name="T31" fmla="*/ 0 h 105"/>
                  <a:gd name="T32" fmla="*/ 188995 w 105"/>
                  <a:gd name="T33" fmla="*/ 49546 h 105"/>
                  <a:gd name="T34" fmla="*/ 158622 w 105"/>
                  <a:gd name="T35" fmla="*/ 13283 h 105"/>
                  <a:gd name="T36" fmla="*/ 109751 w 105"/>
                  <a:gd name="T37" fmla="*/ 44937 h 105"/>
                  <a:gd name="T38" fmla="*/ 53113 w 105"/>
                  <a:gd name="T39" fmla="*/ 97842 h 105"/>
                  <a:gd name="T40" fmla="*/ 17449 w 105"/>
                  <a:gd name="T41" fmla="*/ 142779 h 105"/>
                  <a:gd name="T42" fmla="*/ 53113 w 105"/>
                  <a:gd name="T43" fmla="*/ 178036 h 105"/>
                  <a:gd name="T44" fmla="*/ 0 w 105"/>
                  <a:gd name="T45" fmla="*/ 223252 h 105"/>
                  <a:gd name="T46" fmla="*/ 8617 w 105"/>
                  <a:gd name="T47" fmla="*/ 294508 h 105"/>
                  <a:gd name="T48" fmla="*/ 66320 w 105"/>
                  <a:gd name="T49" fmla="*/ 329769 h 105"/>
                  <a:gd name="T50" fmla="*/ 43496 w 105"/>
                  <a:gd name="T51" fmla="*/ 370377 h 105"/>
                  <a:gd name="T52" fmla="*/ 88060 w 105"/>
                  <a:gd name="T53" fmla="*/ 409913 h 105"/>
                  <a:gd name="T54" fmla="*/ 154315 w 105"/>
                  <a:gd name="T55" fmla="*/ 446241 h 105"/>
                  <a:gd name="T56" fmla="*/ 184689 w 105"/>
                  <a:gd name="T57" fmla="*/ 463869 h 105"/>
                  <a:gd name="T58" fmla="*/ 214981 w 105"/>
                  <a:gd name="T59" fmla="*/ 459524 h 105"/>
                  <a:gd name="T60" fmla="*/ 290113 w 105"/>
                  <a:gd name="T61" fmla="*/ 450586 h 105"/>
                  <a:gd name="T62" fmla="*/ 347618 w 105"/>
                  <a:gd name="T63" fmla="*/ 437551 h 105"/>
                  <a:gd name="T64" fmla="*/ 343311 w 105"/>
                  <a:gd name="T65" fmla="*/ 388005 h 105"/>
                  <a:gd name="T66" fmla="*/ 399929 w 105"/>
                  <a:gd name="T67" fmla="*/ 361686 h 105"/>
                  <a:gd name="T68" fmla="*/ 338984 w 105"/>
                  <a:gd name="T69" fmla="*/ 427542 h 105"/>
                  <a:gd name="T70" fmla="*/ 223878 w 105"/>
                  <a:gd name="T71" fmla="*/ 414522 h 105"/>
                  <a:gd name="T72" fmla="*/ 162933 w 105"/>
                  <a:gd name="T73" fmla="*/ 446241 h 105"/>
                  <a:gd name="T74" fmla="*/ 83749 w 105"/>
                  <a:gd name="T75" fmla="*/ 401288 h 105"/>
                  <a:gd name="T76" fmla="*/ 57687 w 105"/>
                  <a:gd name="T77" fmla="*/ 285834 h 105"/>
                  <a:gd name="T78" fmla="*/ 53113 w 105"/>
                  <a:gd name="T79" fmla="*/ 223252 h 105"/>
                  <a:gd name="T80" fmla="*/ 48871 w 105"/>
                  <a:gd name="T81" fmla="*/ 106780 h 105"/>
                  <a:gd name="T82" fmla="*/ 118369 w 105"/>
                  <a:gd name="T83" fmla="*/ 40673 h 105"/>
                  <a:gd name="T84" fmla="*/ 237802 w 105"/>
                  <a:gd name="T85" fmla="*/ 53891 h 105"/>
                  <a:gd name="T86" fmla="*/ 294424 w 105"/>
                  <a:gd name="T87" fmla="*/ 21973 h 105"/>
                  <a:gd name="T88" fmla="*/ 365051 w 105"/>
                  <a:gd name="T89" fmla="*/ 75865 h 105"/>
                  <a:gd name="T90" fmla="*/ 303057 w 105"/>
                  <a:gd name="T91" fmla="*/ 62581 h 105"/>
                  <a:gd name="T92" fmla="*/ 303057 w 105"/>
                  <a:gd name="T93" fmla="*/ 13283 h 105"/>
                  <a:gd name="T94" fmla="*/ 237802 w 105"/>
                  <a:gd name="T95" fmla="*/ 0 h 10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5"/>
                  <a:gd name="T145" fmla="*/ 0 h 105"/>
                  <a:gd name="T146" fmla="*/ 105 w 105"/>
                  <a:gd name="T147" fmla="*/ 105 h 10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5" h="105">
                    <a:moveTo>
                      <a:pt x="95" y="78"/>
                    </a:moveTo>
                    <a:cubicBezTo>
                      <a:pt x="95" y="79"/>
                      <a:pt x="94" y="80"/>
                      <a:pt x="94" y="81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96" y="82"/>
                      <a:pt x="97" y="80"/>
                      <a:pt x="98" y="78"/>
                    </a:cubicBezTo>
                    <a:cubicBezTo>
                      <a:pt x="95" y="78"/>
                      <a:pt x="95" y="78"/>
                      <a:pt x="95" y="78"/>
                    </a:cubicBezTo>
                    <a:moveTo>
                      <a:pt x="90" y="26"/>
                    </a:moveTo>
                    <a:cubicBezTo>
                      <a:pt x="86" y="31"/>
                      <a:pt x="86" y="31"/>
                      <a:pt x="86" y="3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102" y="46"/>
                      <a:pt x="102" y="49"/>
                      <a:pt x="102" y="52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4"/>
                      <a:pt x="97" y="75"/>
                      <a:pt x="97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00" y="75"/>
                      <a:pt x="100" y="74"/>
                      <a:pt x="100" y="73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3" y="66"/>
                      <a:pt x="93" y="66"/>
                      <a:pt x="93" y="66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3"/>
                      <a:pt x="105" y="53"/>
                      <a:pt x="105" y="53"/>
                    </a:cubicBezTo>
                    <a:cubicBezTo>
                      <a:pt x="105" y="49"/>
                      <a:pt x="104" y="45"/>
                      <a:pt x="103" y="41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93" y="39"/>
                      <a:pt x="93" y="39"/>
                      <a:pt x="93" y="39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7"/>
                      <a:pt x="90" y="27"/>
                      <a:pt x="90" y="26"/>
                    </a:cubicBezTo>
                    <a:moveTo>
                      <a:pt x="52" y="82"/>
                    </a:moveTo>
                    <a:cubicBezTo>
                      <a:pt x="50" y="82"/>
                      <a:pt x="48" y="81"/>
                      <a:pt x="46" y="81"/>
                    </a:cubicBezTo>
                    <a:cubicBezTo>
                      <a:pt x="31" y="78"/>
                      <a:pt x="21" y="62"/>
                      <a:pt x="24" y="47"/>
                    </a:cubicBezTo>
                    <a:cubicBezTo>
                      <a:pt x="27" y="33"/>
                      <a:pt x="39" y="24"/>
                      <a:pt x="52" y="24"/>
                    </a:cubicBezTo>
                    <a:cubicBezTo>
                      <a:pt x="54" y="24"/>
                      <a:pt x="56" y="24"/>
                      <a:pt x="58" y="24"/>
                    </a:cubicBezTo>
                    <a:cubicBezTo>
                      <a:pt x="66" y="26"/>
                      <a:pt x="72" y="30"/>
                      <a:pt x="77" y="37"/>
                    </a:cubicBezTo>
                    <a:cubicBezTo>
                      <a:pt x="81" y="43"/>
                      <a:pt x="82" y="51"/>
                      <a:pt x="81" y="59"/>
                    </a:cubicBezTo>
                    <a:cubicBezTo>
                      <a:pt x="78" y="72"/>
                      <a:pt x="66" y="82"/>
                      <a:pt x="52" y="82"/>
                    </a:cubicBezTo>
                    <a:moveTo>
                      <a:pt x="52" y="23"/>
                    </a:moveTo>
                    <a:cubicBezTo>
                      <a:pt x="45" y="23"/>
                      <a:pt x="39" y="25"/>
                      <a:pt x="34" y="29"/>
                    </a:cubicBezTo>
                    <a:cubicBezTo>
                      <a:pt x="27" y="34"/>
                      <a:pt x="23" y="41"/>
                      <a:pt x="22" y="49"/>
                    </a:cubicBezTo>
                    <a:cubicBezTo>
                      <a:pt x="22" y="57"/>
                      <a:pt x="24" y="65"/>
                      <a:pt x="29" y="71"/>
                    </a:cubicBezTo>
                    <a:cubicBezTo>
                      <a:pt x="35" y="79"/>
                      <a:pt x="43" y="83"/>
                      <a:pt x="52" y="83"/>
                    </a:cubicBezTo>
                    <a:cubicBezTo>
                      <a:pt x="59" y="83"/>
                      <a:pt x="66" y="80"/>
                      <a:pt x="71" y="76"/>
                    </a:cubicBezTo>
                    <a:cubicBezTo>
                      <a:pt x="84" y="66"/>
                      <a:pt x="86" y="47"/>
                      <a:pt x="76" y="34"/>
                    </a:cubicBezTo>
                    <a:cubicBezTo>
                      <a:pt x="70" y="27"/>
                      <a:pt x="61" y="23"/>
                      <a:pt x="52" y="23"/>
                    </a:cubicBezTo>
                    <a:moveTo>
                      <a:pt x="54" y="0"/>
                    </a:moveTo>
                    <a:cubicBezTo>
                      <a:pt x="56" y="2"/>
                      <a:pt x="56" y="2"/>
                      <a:pt x="56" y="2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4"/>
                      <a:pt x="29" y="6"/>
                      <a:pt x="25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5"/>
                      <a:pt x="6" y="29"/>
                      <a:pt x="4" y="32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6"/>
                      <a:pt x="0" y="60"/>
                      <a:pt x="1" y="64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2" y="86"/>
                      <a:pt x="15" y="89"/>
                      <a:pt x="18" y="92"/>
                    </a:cubicBezTo>
                    <a:cubicBezTo>
                      <a:pt x="20" y="93"/>
                      <a:pt x="20" y="93"/>
                      <a:pt x="20" y="93"/>
                    </a:cubicBezTo>
                    <a:cubicBezTo>
                      <a:pt x="20" y="92"/>
                      <a:pt x="20" y="92"/>
                      <a:pt x="20" y="92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5" y="100"/>
                      <a:pt x="35" y="100"/>
                      <a:pt x="35" y="100"/>
                    </a:cubicBezTo>
                    <a:cubicBezTo>
                      <a:pt x="33" y="101"/>
                      <a:pt x="33" y="101"/>
                      <a:pt x="33" y="101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8" y="103"/>
                      <a:pt x="40" y="103"/>
                      <a:pt x="42" y="104"/>
                    </a:cubicBezTo>
                    <a:cubicBezTo>
                      <a:pt x="43" y="104"/>
                      <a:pt x="45" y="105"/>
                      <a:pt x="48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49" y="103"/>
                      <a:pt x="49" y="103"/>
                      <a:pt x="49" y="103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6" y="101"/>
                      <a:pt x="66" y="101"/>
                      <a:pt x="66" y="101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8" y="102"/>
                      <a:pt x="68" y="102"/>
                      <a:pt x="68" y="102"/>
                    </a:cubicBezTo>
                    <a:cubicBezTo>
                      <a:pt x="72" y="101"/>
                      <a:pt x="76" y="100"/>
                      <a:pt x="79" y="98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79" y="96"/>
                      <a:pt x="79" y="96"/>
                      <a:pt x="79" y="96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1"/>
                      <a:pt x="91" y="81"/>
                      <a:pt x="91" y="8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4" y="98"/>
                      <a:pt x="71" y="99"/>
                      <a:pt x="68" y="100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5" y="102"/>
                      <a:pt x="44" y="102"/>
                      <a:pt x="42" y="101"/>
                    </a:cubicBezTo>
                    <a:cubicBezTo>
                      <a:pt x="40" y="101"/>
                      <a:pt x="39" y="101"/>
                      <a:pt x="37" y="10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16" y="87"/>
                      <a:pt x="14" y="85"/>
                      <a:pt x="12" y="82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3" y="60"/>
                      <a:pt x="2" y="57"/>
                      <a:pt x="2" y="54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8" y="29"/>
                      <a:pt x="10" y="27"/>
                      <a:pt x="11" y="2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30" y="8"/>
                      <a:pt x="33" y="6"/>
                      <a:pt x="36" y="5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61" y="3"/>
                      <a:pt x="63" y="4"/>
                    </a:cubicBezTo>
                    <a:cubicBezTo>
                      <a:pt x="64" y="4"/>
                      <a:pt x="66" y="4"/>
                      <a:pt x="67" y="5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2" y="16"/>
                      <a:pt x="82" y="15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7" y="2"/>
                      <a:pt x="65" y="2"/>
                      <a:pt x="63" y="1"/>
                    </a:cubicBezTo>
                    <a:cubicBezTo>
                      <a:pt x="61" y="1"/>
                      <a:pt x="59" y="1"/>
                      <a:pt x="57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7" name="Freeform 21"/>
              <p:cNvSpPr>
                <a:spLocks noEditPoints="1"/>
              </p:cNvSpPr>
              <p:nvPr/>
            </p:nvSpPr>
            <p:spPr bwMode="auto">
              <a:xfrm>
                <a:off x="915" y="405"/>
                <a:ext cx="283" cy="264"/>
              </a:xfrm>
              <a:custGeom>
                <a:avLst/>
                <a:gdLst>
                  <a:gd name="T0" fmla="*/ 143720 w 70"/>
                  <a:gd name="T1" fmla="*/ 283008 h 65"/>
                  <a:gd name="T2" fmla="*/ 43279 w 70"/>
                  <a:gd name="T3" fmla="*/ 228868 h 65"/>
                  <a:gd name="T4" fmla="*/ 13075 w 70"/>
                  <a:gd name="T5" fmla="*/ 130319 h 65"/>
                  <a:gd name="T6" fmla="*/ 66016 w 70"/>
                  <a:gd name="T7" fmla="*/ 40794 h 65"/>
                  <a:gd name="T8" fmla="*/ 143720 w 70"/>
                  <a:gd name="T9" fmla="*/ 13330 h 65"/>
                  <a:gd name="T10" fmla="*/ 248454 w 70"/>
                  <a:gd name="T11" fmla="*/ 63112 h 65"/>
                  <a:gd name="T12" fmla="*/ 226784 w 70"/>
                  <a:gd name="T13" fmla="*/ 250906 h 65"/>
                  <a:gd name="T14" fmla="*/ 143720 w 70"/>
                  <a:gd name="T15" fmla="*/ 283008 h 65"/>
                  <a:gd name="T16" fmla="*/ 143720 w 70"/>
                  <a:gd name="T17" fmla="*/ 0 h 65"/>
                  <a:gd name="T18" fmla="*/ 57158 w 70"/>
                  <a:gd name="T19" fmla="*/ 31014 h 65"/>
                  <a:gd name="T20" fmla="*/ 4298 w 70"/>
                  <a:gd name="T21" fmla="*/ 130319 h 65"/>
                  <a:gd name="T22" fmla="*/ 34486 w 70"/>
                  <a:gd name="T23" fmla="*/ 237576 h 65"/>
                  <a:gd name="T24" fmla="*/ 143720 w 70"/>
                  <a:gd name="T25" fmla="*/ 291716 h 65"/>
                  <a:gd name="T26" fmla="*/ 235379 w 70"/>
                  <a:gd name="T27" fmla="*/ 260970 h 65"/>
                  <a:gd name="T28" fmla="*/ 258035 w 70"/>
                  <a:gd name="T29" fmla="*/ 54140 h 65"/>
                  <a:gd name="T30" fmla="*/ 143720 w 70"/>
                  <a:gd name="T31" fmla="*/ 0 h 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0"/>
                  <a:gd name="T49" fmla="*/ 0 h 65"/>
                  <a:gd name="T50" fmla="*/ 70 w 70"/>
                  <a:gd name="T51" fmla="*/ 65 h 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0" h="65">
                    <a:moveTo>
                      <a:pt x="33" y="63"/>
                    </a:moveTo>
                    <a:cubicBezTo>
                      <a:pt x="24" y="63"/>
                      <a:pt x="16" y="59"/>
                      <a:pt x="10" y="51"/>
                    </a:cubicBezTo>
                    <a:cubicBezTo>
                      <a:pt x="5" y="45"/>
                      <a:pt x="3" y="37"/>
                      <a:pt x="3" y="29"/>
                    </a:cubicBezTo>
                    <a:cubicBezTo>
                      <a:pt x="4" y="21"/>
                      <a:pt x="8" y="14"/>
                      <a:pt x="15" y="9"/>
                    </a:cubicBezTo>
                    <a:cubicBezTo>
                      <a:pt x="20" y="5"/>
                      <a:pt x="26" y="3"/>
                      <a:pt x="33" y="3"/>
                    </a:cubicBezTo>
                    <a:cubicBezTo>
                      <a:pt x="42" y="3"/>
                      <a:pt x="51" y="7"/>
                      <a:pt x="57" y="14"/>
                    </a:cubicBezTo>
                    <a:cubicBezTo>
                      <a:pt x="67" y="27"/>
                      <a:pt x="65" y="46"/>
                      <a:pt x="52" y="56"/>
                    </a:cubicBezTo>
                    <a:cubicBezTo>
                      <a:pt x="47" y="60"/>
                      <a:pt x="40" y="63"/>
                      <a:pt x="33" y="63"/>
                    </a:cubicBezTo>
                    <a:moveTo>
                      <a:pt x="33" y="0"/>
                    </a:moveTo>
                    <a:cubicBezTo>
                      <a:pt x="26" y="0"/>
                      <a:pt x="19" y="3"/>
                      <a:pt x="13" y="7"/>
                    </a:cubicBezTo>
                    <a:cubicBezTo>
                      <a:pt x="6" y="13"/>
                      <a:pt x="2" y="20"/>
                      <a:pt x="1" y="29"/>
                    </a:cubicBezTo>
                    <a:cubicBezTo>
                      <a:pt x="0" y="38"/>
                      <a:pt x="3" y="46"/>
                      <a:pt x="8" y="53"/>
                    </a:cubicBezTo>
                    <a:cubicBezTo>
                      <a:pt x="14" y="61"/>
                      <a:pt x="23" y="65"/>
                      <a:pt x="33" y="65"/>
                    </a:cubicBezTo>
                    <a:cubicBezTo>
                      <a:pt x="41" y="65"/>
                      <a:pt x="48" y="63"/>
                      <a:pt x="54" y="58"/>
                    </a:cubicBezTo>
                    <a:cubicBezTo>
                      <a:pt x="67" y="47"/>
                      <a:pt x="70" y="26"/>
                      <a:pt x="59" y="12"/>
                    </a:cubicBezTo>
                    <a:cubicBezTo>
                      <a:pt x="52" y="5"/>
                      <a:pt x="43" y="0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8" name="Freeform 22"/>
              <p:cNvSpPr>
                <a:spLocks noEditPoints="1"/>
              </p:cNvSpPr>
              <p:nvPr/>
            </p:nvSpPr>
            <p:spPr bwMode="auto">
              <a:xfrm>
                <a:off x="935" y="425"/>
                <a:ext cx="238" cy="223"/>
              </a:xfrm>
              <a:custGeom>
                <a:avLst/>
                <a:gdLst>
                  <a:gd name="T0" fmla="*/ 120706 w 59"/>
                  <a:gd name="T1" fmla="*/ 155630 h 55"/>
                  <a:gd name="T2" fmla="*/ 99311 w 59"/>
                  <a:gd name="T3" fmla="*/ 142448 h 55"/>
                  <a:gd name="T4" fmla="*/ 90847 w 59"/>
                  <a:gd name="T5" fmla="*/ 119447 h 55"/>
                  <a:gd name="T6" fmla="*/ 103510 w 59"/>
                  <a:gd name="T7" fmla="*/ 97585 h 55"/>
                  <a:gd name="T8" fmla="*/ 120706 w 59"/>
                  <a:gd name="T9" fmla="*/ 93242 h 55"/>
                  <a:gd name="T10" fmla="*/ 146451 w 59"/>
                  <a:gd name="T11" fmla="*/ 101907 h 55"/>
                  <a:gd name="T12" fmla="*/ 142171 w 59"/>
                  <a:gd name="T13" fmla="*/ 146770 h 55"/>
                  <a:gd name="T14" fmla="*/ 120706 w 59"/>
                  <a:gd name="T15" fmla="*/ 155630 h 55"/>
                  <a:gd name="T16" fmla="*/ 120706 w 59"/>
                  <a:gd name="T17" fmla="*/ 79976 h 55"/>
                  <a:gd name="T18" fmla="*/ 95047 w 59"/>
                  <a:gd name="T19" fmla="*/ 88657 h 55"/>
                  <a:gd name="T20" fmla="*/ 82388 w 59"/>
                  <a:gd name="T21" fmla="*/ 119447 h 55"/>
                  <a:gd name="T22" fmla="*/ 90847 w 59"/>
                  <a:gd name="T23" fmla="*/ 146770 h 55"/>
                  <a:gd name="T24" fmla="*/ 120706 w 59"/>
                  <a:gd name="T25" fmla="*/ 164294 h 55"/>
                  <a:gd name="T26" fmla="*/ 146451 w 59"/>
                  <a:gd name="T27" fmla="*/ 155630 h 55"/>
                  <a:gd name="T28" fmla="*/ 154914 w 59"/>
                  <a:gd name="T29" fmla="*/ 97585 h 55"/>
                  <a:gd name="T30" fmla="*/ 120706 w 59"/>
                  <a:gd name="T31" fmla="*/ 79976 h 55"/>
                  <a:gd name="T32" fmla="*/ 120706 w 59"/>
                  <a:gd name="T33" fmla="*/ 235691 h 55"/>
                  <a:gd name="T34" fmla="*/ 38403 w 59"/>
                  <a:gd name="T35" fmla="*/ 190499 h 55"/>
                  <a:gd name="T36" fmla="*/ 12743 w 59"/>
                  <a:gd name="T37" fmla="*/ 110786 h 55"/>
                  <a:gd name="T38" fmla="*/ 55603 w 59"/>
                  <a:gd name="T39" fmla="*/ 35133 h 55"/>
                  <a:gd name="T40" fmla="*/ 120706 w 59"/>
                  <a:gd name="T41" fmla="*/ 13266 h 55"/>
                  <a:gd name="T42" fmla="*/ 207359 w 59"/>
                  <a:gd name="T43" fmla="*/ 53788 h 55"/>
                  <a:gd name="T44" fmla="*/ 189053 w 59"/>
                  <a:gd name="T45" fmla="*/ 209158 h 55"/>
                  <a:gd name="T46" fmla="*/ 120706 w 59"/>
                  <a:gd name="T47" fmla="*/ 235691 h 55"/>
                  <a:gd name="T48" fmla="*/ 120706 w 59"/>
                  <a:gd name="T49" fmla="*/ 0 h 55"/>
                  <a:gd name="T50" fmla="*/ 46866 w 59"/>
                  <a:gd name="T51" fmla="*/ 26188 h 55"/>
                  <a:gd name="T52" fmla="*/ 4264 w 59"/>
                  <a:gd name="T53" fmla="*/ 110786 h 55"/>
                  <a:gd name="T54" fmla="*/ 29923 w 59"/>
                  <a:gd name="T55" fmla="*/ 199427 h 55"/>
                  <a:gd name="T56" fmla="*/ 120706 w 59"/>
                  <a:gd name="T57" fmla="*/ 244290 h 55"/>
                  <a:gd name="T58" fmla="*/ 194357 w 59"/>
                  <a:gd name="T59" fmla="*/ 218086 h 55"/>
                  <a:gd name="T60" fmla="*/ 215822 w 59"/>
                  <a:gd name="T61" fmla="*/ 49186 h 55"/>
                  <a:gd name="T62" fmla="*/ 120706 w 59"/>
                  <a:gd name="T63" fmla="*/ 0 h 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9"/>
                  <a:gd name="T97" fmla="*/ 0 h 55"/>
                  <a:gd name="T98" fmla="*/ 59 w 59"/>
                  <a:gd name="T99" fmla="*/ 55 h 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9" h="55">
                    <a:moveTo>
                      <a:pt x="28" y="35"/>
                    </a:moveTo>
                    <a:cubicBezTo>
                      <a:pt x="26" y="35"/>
                      <a:pt x="24" y="34"/>
                      <a:pt x="23" y="32"/>
                    </a:cubicBezTo>
                    <a:cubicBezTo>
                      <a:pt x="22" y="31"/>
                      <a:pt x="21" y="29"/>
                      <a:pt x="21" y="27"/>
                    </a:cubicBezTo>
                    <a:cubicBezTo>
                      <a:pt x="22" y="25"/>
                      <a:pt x="22" y="23"/>
                      <a:pt x="24" y="22"/>
                    </a:cubicBezTo>
                    <a:cubicBezTo>
                      <a:pt x="25" y="21"/>
                      <a:pt x="27" y="21"/>
                      <a:pt x="28" y="21"/>
                    </a:cubicBezTo>
                    <a:cubicBezTo>
                      <a:pt x="30" y="21"/>
                      <a:pt x="32" y="22"/>
                      <a:pt x="34" y="23"/>
                    </a:cubicBezTo>
                    <a:cubicBezTo>
                      <a:pt x="36" y="26"/>
                      <a:pt x="36" y="31"/>
                      <a:pt x="33" y="33"/>
                    </a:cubicBezTo>
                    <a:cubicBezTo>
                      <a:pt x="31" y="34"/>
                      <a:pt x="30" y="35"/>
                      <a:pt x="28" y="35"/>
                    </a:cubicBezTo>
                    <a:moveTo>
                      <a:pt x="28" y="18"/>
                    </a:moveTo>
                    <a:cubicBezTo>
                      <a:pt x="26" y="18"/>
                      <a:pt x="24" y="19"/>
                      <a:pt x="22" y="20"/>
                    </a:cubicBezTo>
                    <a:cubicBezTo>
                      <a:pt x="21" y="22"/>
                      <a:pt x="19" y="24"/>
                      <a:pt x="19" y="27"/>
                    </a:cubicBezTo>
                    <a:cubicBezTo>
                      <a:pt x="19" y="29"/>
                      <a:pt x="19" y="31"/>
                      <a:pt x="21" y="33"/>
                    </a:cubicBezTo>
                    <a:cubicBezTo>
                      <a:pt x="23" y="36"/>
                      <a:pt x="25" y="37"/>
                      <a:pt x="28" y="37"/>
                    </a:cubicBezTo>
                    <a:cubicBezTo>
                      <a:pt x="30" y="37"/>
                      <a:pt x="33" y="36"/>
                      <a:pt x="34" y="35"/>
                    </a:cubicBezTo>
                    <a:cubicBezTo>
                      <a:pt x="38" y="32"/>
                      <a:pt x="39" y="26"/>
                      <a:pt x="36" y="22"/>
                    </a:cubicBezTo>
                    <a:cubicBezTo>
                      <a:pt x="34" y="20"/>
                      <a:pt x="31" y="18"/>
                      <a:pt x="28" y="18"/>
                    </a:cubicBezTo>
                    <a:moveTo>
                      <a:pt x="28" y="53"/>
                    </a:moveTo>
                    <a:cubicBezTo>
                      <a:pt x="21" y="53"/>
                      <a:pt x="14" y="49"/>
                      <a:pt x="9" y="43"/>
                    </a:cubicBezTo>
                    <a:cubicBezTo>
                      <a:pt x="5" y="38"/>
                      <a:pt x="3" y="31"/>
                      <a:pt x="3" y="25"/>
                    </a:cubicBezTo>
                    <a:cubicBezTo>
                      <a:pt x="4" y="18"/>
                      <a:pt x="7" y="12"/>
                      <a:pt x="13" y="8"/>
                    </a:cubicBezTo>
                    <a:cubicBezTo>
                      <a:pt x="17" y="4"/>
                      <a:pt x="23" y="3"/>
                      <a:pt x="28" y="3"/>
                    </a:cubicBezTo>
                    <a:cubicBezTo>
                      <a:pt x="36" y="3"/>
                      <a:pt x="43" y="6"/>
                      <a:pt x="48" y="12"/>
                    </a:cubicBezTo>
                    <a:cubicBezTo>
                      <a:pt x="56" y="23"/>
                      <a:pt x="55" y="39"/>
                      <a:pt x="44" y="47"/>
                    </a:cubicBezTo>
                    <a:cubicBezTo>
                      <a:pt x="39" y="51"/>
                      <a:pt x="34" y="53"/>
                      <a:pt x="28" y="53"/>
                    </a:cubicBezTo>
                    <a:moveTo>
                      <a:pt x="28" y="0"/>
                    </a:moveTo>
                    <a:cubicBezTo>
                      <a:pt x="22" y="0"/>
                      <a:pt x="16" y="2"/>
                      <a:pt x="11" y="6"/>
                    </a:cubicBezTo>
                    <a:cubicBezTo>
                      <a:pt x="6" y="11"/>
                      <a:pt x="2" y="17"/>
                      <a:pt x="1" y="25"/>
                    </a:cubicBezTo>
                    <a:cubicBezTo>
                      <a:pt x="0" y="32"/>
                      <a:pt x="2" y="39"/>
                      <a:pt x="7" y="45"/>
                    </a:cubicBezTo>
                    <a:cubicBezTo>
                      <a:pt x="12" y="51"/>
                      <a:pt x="20" y="55"/>
                      <a:pt x="28" y="55"/>
                    </a:cubicBezTo>
                    <a:cubicBezTo>
                      <a:pt x="35" y="55"/>
                      <a:pt x="40" y="53"/>
                      <a:pt x="45" y="49"/>
                    </a:cubicBezTo>
                    <a:cubicBezTo>
                      <a:pt x="57" y="40"/>
                      <a:pt x="59" y="22"/>
                      <a:pt x="50" y="11"/>
                    </a:cubicBezTo>
                    <a:cubicBezTo>
                      <a:pt x="44" y="4"/>
                      <a:pt x="37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9" name="Freeform 23"/>
              <p:cNvSpPr>
                <a:spLocks noEditPoints="1"/>
              </p:cNvSpPr>
              <p:nvPr/>
            </p:nvSpPr>
            <p:spPr bwMode="auto">
              <a:xfrm>
                <a:off x="0" y="677"/>
                <a:ext cx="518" cy="518"/>
              </a:xfrm>
              <a:custGeom>
                <a:avLst/>
                <a:gdLst>
                  <a:gd name="T0" fmla="*/ 126857 w 128"/>
                  <a:gd name="T1" fmla="*/ 250785 h 128"/>
                  <a:gd name="T2" fmla="*/ 412510 w 128"/>
                  <a:gd name="T3" fmla="*/ 197706 h 128"/>
                  <a:gd name="T4" fmla="*/ 281084 w 128"/>
                  <a:gd name="T5" fmla="*/ 118310 h 128"/>
                  <a:gd name="T6" fmla="*/ 154222 w 128"/>
                  <a:gd name="T7" fmla="*/ 381948 h 128"/>
                  <a:gd name="T8" fmla="*/ 403696 w 128"/>
                  <a:gd name="T9" fmla="*/ 180280 h 128"/>
                  <a:gd name="T10" fmla="*/ 285390 w 128"/>
                  <a:gd name="T11" fmla="*/ 66280 h 128"/>
                  <a:gd name="T12" fmla="*/ 360479 w 128"/>
                  <a:gd name="T13" fmla="*/ 26042 h 128"/>
                  <a:gd name="T14" fmla="*/ 461344 w 128"/>
                  <a:gd name="T15" fmla="*/ 83706 h 128"/>
                  <a:gd name="T16" fmla="*/ 487337 w 128"/>
                  <a:gd name="T17" fmla="*/ 219110 h 128"/>
                  <a:gd name="T18" fmla="*/ 495953 w 128"/>
                  <a:gd name="T19" fmla="*/ 294200 h 128"/>
                  <a:gd name="T20" fmla="*/ 500453 w 128"/>
                  <a:gd name="T21" fmla="*/ 435306 h 128"/>
                  <a:gd name="T22" fmla="*/ 412510 w 128"/>
                  <a:gd name="T23" fmla="*/ 513374 h 128"/>
                  <a:gd name="T24" fmla="*/ 272533 w 128"/>
                  <a:gd name="T25" fmla="*/ 495953 h 128"/>
                  <a:gd name="T26" fmla="*/ 201947 w 128"/>
                  <a:gd name="T27" fmla="*/ 536175 h 128"/>
                  <a:gd name="T28" fmla="*/ 100868 w 128"/>
                  <a:gd name="T29" fmla="*/ 478786 h 128"/>
                  <a:gd name="T30" fmla="*/ 70521 w 128"/>
                  <a:gd name="T31" fmla="*/ 343054 h 128"/>
                  <a:gd name="T32" fmla="*/ 61970 w 128"/>
                  <a:gd name="T33" fmla="*/ 268227 h 128"/>
                  <a:gd name="T34" fmla="*/ 61970 w 128"/>
                  <a:gd name="T35" fmla="*/ 126857 h 128"/>
                  <a:gd name="T36" fmla="*/ 145348 w 128"/>
                  <a:gd name="T37" fmla="*/ 48854 h 128"/>
                  <a:gd name="T38" fmla="*/ 289959 w 128"/>
                  <a:gd name="T39" fmla="*/ 0 h 128"/>
                  <a:gd name="T40" fmla="*/ 232295 w 128"/>
                  <a:gd name="T41" fmla="*/ 57401 h 128"/>
                  <a:gd name="T42" fmla="*/ 193137 w 128"/>
                  <a:gd name="T43" fmla="*/ 13120 h 128"/>
                  <a:gd name="T44" fmla="*/ 131426 w 128"/>
                  <a:gd name="T45" fmla="*/ 53095 h 128"/>
                  <a:gd name="T46" fmla="*/ 66280 w 128"/>
                  <a:gd name="T47" fmla="*/ 114000 h 128"/>
                  <a:gd name="T48" fmla="*/ 21732 w 128"/>
                  <a:gd name="T49" fmla="*/ 171389 h 128"/>
                  <a:gd name="T50" fmla="*/ 61970 w 128"/>
                  <a:gd name="T51" fmla="*/ 210563 h 128"/>
                  <a:gd name="T52" fmla="*/ 0 w 128"/>
                  <a:gd name="T53" fmla="*/ 263642 h 128"/>
                  <a:gd name="T54" fmla="*/ 8616 w 128"/>
                  <a:gd name="T55" fmla="*/ 355911 h 128"/>
                  <a:gd name="T56" fmla="*/ 83706 w 128"/>
                  <a:gd name="T57" fmla="*/ 395068 h 128"/>
                  <a:gd name="T58" fmla="*/ 53095 w 128"/>
                  <a:gd name="T59" fmla="*/ 443922 h 128"/>
                  <a:gd name="T60" fmla="*/ 105389 w 128"/>
                  <a:gd name="T61" fmla="*/ 491643 h 128"/>
                  <a:gd name="T62" fmla="*/ 188827 w 128"/>
                  <a:gd name="T63" fmla="*/ 536175 h 128"/>
                  <a:gd name="T64" fmla="*/ 223679 w 128"/>
                  <a:gd name="T65" fmla="*/ 557922 h 128"/>
                  <a:gd name="T66" fmla="*/ 263642 w 128"/>
                  <a:gd name="T67" fmla="*/ 553617 h 128"/>
                  <a:gd name="T68" fmla="*/ 355911 w 128"/>
                  <a:gd name="T69" fmla="*/ 544985 h 128"/>
                  <a:gd name="T70" fmla="*/ 426496 w 128"/>
                  <a:gd name="T71" fmla="*/ 523253 h 128"/>
                  <a:gd name="T72" fmla="*/ 416816 w 128"/>
                  <a:gd name="T73" fmla="*/ 465589 h 128"/>
                  <a:gd name="T74" fmla="*/ 495953 w 128"/>
                  <a:gd name="T75" fmla="*/ 457038 h 128"/>
                  <a:gd name="T76" fmla="*/ 544985 w 128"/>
                  <a:gd name="T77" fmla="*/ 377642 h 128"/>
                  <a:gd name="T78" fmla="*/ 509069 w 128"/>
                  <a:gd name="T79" fmla="*/ 302816 h 128"/>
                  <a:gd name="T80" fmla="*/ 562164 w 128"/>
                  <a:gd name="T81" fmla="*/ 281084 h 128"/>
                  <a:gd name="T82" fmla="*/ 544985 w 128"/>
                  <a:gd name="T83" fmla="*/ 214869 h 128"/>
                  <a:gd name="T84" fmla="*/ 504763 w 128"/>
                  <a:gd name="T85" fmla="*/ 126857 h 128"/>
                  <a:gd name="T86" fmla="*/ 465589 w 128"/>
                  <a:gd name="T87" fmla="*/ 70521 h 128"/>
                  <a:gd name="T88" fmla="*/ 412510 w 128"/>
                  <a:gd name="T89" fmla="*/ 96558 h 128"/>
                  <a:gd name="T90" fmla="*/ 381948 w 128"/>
                  <a:gd name="T91" fmla="*/ 17426 h 128"/>
                  <a:gd name="T92" fmla="*/ 302816 w 128"/>
                  <a:gd name="T93" fmla="*/ 0 h 12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28"/>
                  <a:gd name="T142" fmla="*/ 0 h 128"/>
                  <a:gd name="T143" fmla="*/ 128 w 128"/>
                  <a:gd name="T144" fmla="*/ 128 h 12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28" h="128">
                    <a:moveTo>
                      <a:pt x="64" y="100"/>
                    </a:moveTo>
                    <a:cubicBezTo>
                      <a:pt x="61" y="100"/>
                      <a:pt x="59" y="99"/>
                      <a:pt x="56" y="99"/>
                    </a:cubicBezTo>
                    <a:cubicBezTo>
                      <a:pt x="37" y="95"/>
                      <a:pt x="25" y="76"/>
                      <a:pt x="29" y="57"/>
                    </a:cubicBezTo>
                    <a:cubicBezTo>
                      <a:pt x="32" y="40"/>
                      <a:pt x="47" y="28"/>
                      <a:pt x="64" y="28"/>
                    </a:cubicBezTo>
                    <a:cubicBezTo>
                      <a:pt x="66" y="28"/>
                      <a:pt x="69" y="29"/>
                      <a:pt x="71" y="29"/>
                    </a:cubicBezTo>
                    <a:cubicBezTo>
                      <a:pt x="80" y="31"/>
                      <a:pt x="88" y="37"/>
                      <a:pt x="94" y="45"/>
                    </a:cubicBezTo>
                    <a:cubicBezTo>
                      <a:pt x="99" y="53"/>
                      <a:pt x="100" y="62"/>
                      <a:pt x="99" y="71"/>
                    </a:cubicBezTo>
                    <a:cubicBezTo>
                      <a:pt x="95" y="88"/>
                      <a:pt x="80" y="100"/>
                      <a:pt x="64" y="100"/>
                    </a:cubicBezTo>
                    <a:moveTo>
                      <a:pt x="64" y="27"/>
                    </a:moveTo>
                    <a:cubicBezTo>
                      <a:pt x="55" y="27"/>
                      <a:pt x="47" y="30"/>
                      <a:pt x="41" y="35"/>
                    </a:cubicBezTo>
                    <a:cubicBezTo>
                      <a:pt x="33" y="41"/>
                      <a:pt x="28" y="50"/>
                      <a:pt x="27" y="60"/>
                    </a:cubicBezTo>
                    <a:cubicBezTo>
                      <a:pt x="26" y="70"/>
                      <a:pt x="29" y="79"/>
                      <a:pt x="35" y="87"/>
                    </a:cubicBezTo>
                    <a:cubicBezTo>
                      <a:pt x="42" y="96"/>
                      <a:pt x="53" y="101"/>
                      <a:pt x="64" y="101"/>
                    </a:cubicBezTo>
                    <a:cubicBezTo>
                      <a:pt x="72" y="101"/>
                      <a:pt x="80" y="98"/>
                      <a:pt x="87" y="93"/>
                    </a:cubicBezTo>
                    <a:cubicBezTo>
                      <a:pt x="102" y="80"/>
                      <a:pt x="105" y="57"/>
                      <a:pt x="92" y="41"/>
                    </a:cubicBezTo>
                    <a:cubicBezTo>
                      <a:pt x="85" y="32"/>
                      <a:pt x="75" y="27"/>
                      <a:pt x="64" y="27"/>
                    </a:cubicBezTo>
                    <a:moveTo>
                      <a:pt x="51" y="16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2" y="3"/>
                      <a:pt x="74" y="4"/>
                      <a:pt x="76" y="4"/>
                    </a:cubicBezTo>
                    <a:cubicBezTo>
                      <a:pt x="78" y="5"/>
                      <a:pt x="80" y="5"/>
                      <a:pt x="82" y="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105" y="19"/>
                      <a:pt x="105" y="19"/>
                      <a:pt x="105" y="19"/>
                    </a:cubicBezTo>
                    <a:cubicBezTo>
                      <a:pt x="108" y="21"/>
                      <a:pt x="110" y="24"/>
                      <a:pt x="113" y="27"/>
                    </a:cubicBezTo>
                    <a:cubicBezTo>
                      <a:pt x="105" y="37"/>
                      <a:pt x="105" y="37"/>
                      <a:pt x="105" y="37"/>
                    </a:cubicBezTo>
                    <a:cubicBezTo>
                      <a:pt x="111" y="50"/>
                      <a:pt x="111" y="50"/>
                      <a:pt x="111" y="50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4" y="55"/>
                      <a:pt x="125" y="59"/>
                      <a:pt x="125" y="63"/>
                    </a:cubicBezTo>
                    <a:cubicBezTo>
                      <a:pt x="113" y="67"/>
                      <a:pt x="113" y="67"/>
                      <a:pt x="113" y="67"/>
                    </a:cubicBezTo>
                    <a:cubicBezTo>
                      <a:pt x="110" y="81"/>
                      <a:pt x="110" y="81"/>
                      <a:pt x="110" y="8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8" y="93"/>
                      <a:pt x="116" y="96"/>
                      <a:pt x="114" y="99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4" y="117"/>
                      <a:pt x="94" y="117"/>
                      <a:pt x="94" y="117"/>
                    </a:cubicBezTo>
                    <a:cubicBezTo>
                      <a:pt x="91" y="119"/>
                      <a:pt x="87" y="121"/>
                      <a:pt x="83" y="122"/>
                    </a:cubicBezTo>
                    <a:cubicBezTo>
                      <a:pt x="76" y="112"/>
                      <a:pt x="76" y="112"/>
                      <a:pt x="76" y="112"/>
                    </a:cubicBezTo>
                    <a:cubicBezTo>
                      <a:pt x="62" y="113"/>
                      <a:pt x="62" y="113"/>
                      <a:pt x="62" y="113"/>
                    </a:cubicBezTo>
                    <a:cubicBezTo>
                      <a:pt x="57" y="125"/>
                      <a:pt x="57" y="125"/>
                      <a:pt x="57" y="125"/>
                    </a:cubicBezTo>
                    <a:cubicBezTo>
                      <a:pt x="55" y="124"/>
                      <a:pt x="53" y="124"/>
                      <a:pt x="51" y="124"/>
                    </a:cubicBezTo>
                    <a:cubicBezTo>
                      <a:pt x="49" y="123"/>
                      <a:pt x="47" y="123"/>
                      <a:pt x="46" y="122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20" y="107"/>
                      <a:pt x="17" y="104"/>
                      <a:pt x="15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3" y="73"/>
                      <a:pt x="3" y="69"/>
                      <a:pt x="3" y="65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0" y="36"/>
                      <a:pt x="11" y="32"/>
                      <a:pt x="14" y="29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7" y="9"/>
                      <a:pt x="40" y="7"/>
                      <a:pt x="44" y="6"/>
                    </a:cubicBezTo>
                    <a:cubicBezTo>
                      <a:pt x="51" y="16"/>
                      <a:pt x="51" y="16"/>
                      <a:pt x="51" y="16"/>
                    </a:cubicBezTo>
                    <a:moveTo>
                      <a:pt x="66" y="0"/>
                    </a:moveTo>
                    <a:cubicBezTo>
                      <a:pt x="68" y="2"/>
                      <a:pt x="68" y="2"/>
                      <a:pt x="68" y="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39" y="5"/>
                      <a:pt x="35" y="7"/>
                      <a:pt x="31" y="9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30"/>
                      <a:pt x="7" y="35"/>
                      <a:pt x="5" y="39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9"/>
                      <a:pt x="0" y="73"/>
                      <a:pt x="1" y="78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2" y="101"/>
                      <a:pt x="12" y="101"/>
                      <a:pt x="12" y="101"/>
                    </a:cubicBezTo>
                    <a:cubicBezTo>
                      <a:pt x="15" y="105"/>
                      <a:pt x="18" y="109"/>
                      <a:pt x="22" y="112"/>
                    </a:cubicBezTo>
                    <a:cubicBezTo>
                      <a:pt x="24" y="114"/>
                      <a:pt x="24" y="114"/>
                      <a:pt x="24" y="114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22"/>
                      <a:pt x="43" y="122"/>
                      <a:pt x="43" y="122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6" y="125"/>
                      <a:pt x="48" y="126"/>
                      <a:pt x="51" y="127"/>
                    </a:cubicBezTo>
                    <a:cubicBezTo>
                      <a:pt x="53" y="127"/>
                      <a:pt x="55" y="127"/>
                      <a:pt x="58" y="128"/>
                    </a:cubicBezTo>
                    <a:cubicBezTo>
                      <a:pt x="61" y="128"/>
                      <a:pt x="61" y="128"/>
                      <a:pt x="61" y="128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80" y="126"/>
                      <a:pt x="80" y="126"/>
                      <a:pt x="80" y="126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8" y="124"/>
                      <a:pt x="92" y="121"/>
                      <a:pt x="97" y="119"/>
                    </a:cubicBezTo>
                    <a:cubicBezTo>
                      <a:pt x="99" y="117"/>
                      <a:pt x="99" y="117"/>
                      <a:pt x="99" y="117"/>
                    </a:cubicBezTo>
                    <a:cubicBezTo>
                      <a:pt x="97" y="116"/>
                      <a:pt x="97" y="116"/>
                      <a:pt x="97" y="116"/>
                    </a:cubicBezTo>
                    <a:cubicBezTo>
                      <a:pt x="95" y="106"/>
                      <a:pt x="95" y="106"/>
                      <a:pt x="95" y="106"/>
                    </a:cubicBezTo>
                    <a:cubicBezTo>
                      <a:pt x="103" y="99"/>
                      <a:pt x="103" y="99"/>
                      <a:pt x="103" y="99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3" y="104"/>
                      <a:pt x="113" y="104"/>
                      <a:pt x="113" y="104"/>
                    </a:cubicBezTo>
                    <a:cubicBezTo>
                      <a:pt x="115" y="102"/>
                      <a:pt x="115" y="102"/>
                      <a:pt x="115" y="102"/>
                    </a:cubicBezTo>
                    <a:cubicBezTo>
                      <a:pt x="118" y="98"/>
                      <a:pt x="121" y="94"/>
                      <a:pt x="123" y="89"/>
                    </a:cubicBezTo>
                    <a:cubicBezTo>
                      <a:pt x="124" y="86"/>
                      <a:pt x="124" y="86"/>
                      <a:pt x="124" y="86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13" y="80"/>
                      <a:pt x="113" y="80"/>
                      <a:pt x="113" y="80"/>
                    </a:cubicBezTo>
                    <a:cubicBezTo>
                      <a:pt x="116" y="69"/>
                      <a:pt x="116" y="69"/>
                      <a:pt x="116" y="69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8" y="67"/>
                      <a:pt x="128" y="67"/>
                      <a:pt x="128" y="67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60"/>
                      <a:pt x="127" y="55"/>
                      <a:pt x="126" y="50"/>
                    </a:cubicBezTo>
                    <a:cubicBezTo>
                      <a:pt x="125" y="47"/>
                      <a:pt x="125" y="47"/>
                      <a:pt x="125" y="47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13" y="23"/>
                      <a:pt x="110" y="19"/>
                      <a:pt x="106" y="16"/>
                    </a:cubicBezTo>
                    <a:cubicBezTo>
                      <a:pt x="103" y="14"/>
                      <a:pt x="103" y="14"/>
                      <a:pt x="103" y="14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1" y="2"/>
                      <a:pt x="79" y="2"/>
                      <a:pt x="77" y="1"/>
                    </a:cubicBezTo>
                    <a:cubicBezTo>
                      <a:pt x="74" y="1"/>
                      <a:pt x="72" y="0"/>
                      <a:pt x="69" y="0"/>
                    </a:cubicBezTo>
                    <a:cubicBezTo>
                      <a:pt x="66" y="0"/>
                      <a:pt x="66" y="0"/>
                      <a:pt x="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0" name="Freeform 24"/>
              <p:cNvSpPr>
                <a:spLocks noEditPoints="1"/>
              </p:cNvSpPr>
              <p:nvPr/>
            </p:nvSpPr>
            <p:spPr bwMode="auto">
              <a:xfrm>
                <a:off x="93" y="774"/>
                <a:ext cx="344" cy="324"/>
              </a:xfrm>
              <a:custGeom>
                <a:avLst/>
                <a:gdLst>
                  <a:gd name="T0" fmla="*/ 180296 w 85"/>
                  <a:gd name="T1" fmla="*/ 340058 h 80"/>
                  <a:gd name="T2" fmla="*/ 53101 w 85"/>
                  <a:gd name="T3" fmla="*/ 277939 h 80"/>
                  <a:gd name="T4" fmla="*/ 17427 w 85"/>
                  <a:gd name="T5" fmla="*/ 159039 h 80"/>
                  <a:gd name="T6" fmla="*/ 79140 w 85"/>
                  <a:gd name="T7" fmla="*/ 48960 h 80"/>
                  <a:gd name="T8" fmla="*/ 180296 w 85"/>
                  <a:gd name="T9" fmla="*/ 13154 h 80"/>
                  <a:gd name="T10" fmla="*/ 302858 w 85"/>
                  <a:gd name="T11" fmla="*/ 75075 h 80"/>
                  <a:gd name="T12" fmla="*/ 281125 w 85"/>
                  <a:gd name="T13" fmla="*/ 304054 h 80"/>
                  <a:gd name="T14" fmla="*/ 180296 w 85"/>
                  <a:gd name="T15" fmla="*/ 340058 h 80"/>
                  <a:gd name="T16" fmla="*/ 180296 w 85"/>
                  <a:gd name="T17" fmla="*/ 0 h 80"/>
                  <a:gd name="T18" fmla="*/ 70528 w 85"/>
                  <a:gd name="T19" fmla="*/ 39269 h 80"/>
                  <a:gd name="T20" fmla="*/ 4306 w 85"/>
                  <a:gd name="T21" fmla="*/ 159039 h 80"/>
                  <a:gd name="T22" fmla="*/ 43486 w 85"/>
                  <a:gd name="T23" fmla="*/ 286517 h 80"/>
                  <a:gd name="T24" fmla="*/ 180296 w 85"/>
                  <a:gd name="T25" fmla="*/ 353014 h 80"/>
                  <a:gd name="T26" fmla="*/ 285431 w 85"/>
                  <a:gd name="T27" fmla="*/ 313681 h 80"/>
                  <a:gd name="T28" fmla="*/ 315978 w 85"/>
                  <a:gd name="T29" fmla="*/ 66432 h 80"/>
                  <a:gd name="T30" fmla="*/ 180296 w 85"/>
                  <a:gd name="T31" fmla="*/ 0 h 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"/>
                  <a:gd name="T49" fmla="*/ 0 h 80"/>
                  <a:gd name="T50" fmla="*/ 85 w 85"/>
                  <a:gd name="T51" fmla="*/ 80 h 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" h="80">
                    <a:moveTo>
                      <a:pt x="41" y="77"/>
                    </a:moveTo>
                    <a:cubicBezTo>
                      <a:pt x="30" y="77"/>
                      <a:pt x="19" y="72"/>
                      <a:pt x="12" y="63"/>
                    </a:cubicBezTo>
                    <a:cubicBezTo>
                      <a:pt x="6" y="55"/>
                      <a:pt x="3" y="46"/>
                      <a:pt x="4" y="36"/>
                    </a:cubicBezTo>
                    <a:cubicBezTo>
                      <a:pt x="5" y="26"/>
                      <a:pt x="10" y="17"/>
                      <a:pt x="18" y="11"/>
                    </a:cubicBezTo>
                    <a:cubicBezTo>
                      <a:pt x="24" y="6"/>
                      <a:pt x="32" y="3"/>
                      <a:pt x="41" y="3"/>
                    </a:cubicBezTo>
                    <a:cubicBezTo>
                      <a:pt x="52" y="3"/>
                      <a:pt x="62" y="8"/>
                      <a:pt x="69" y="17"/>
                    </a:cubicBezTo>
                    <a:cubicBezTo>
                      <a:pt x="82" y="33"/>
                      <a:pt x="79" y="56"/>
                      <a:pt x="64" y="69"/>
                    </a:cubicBezTo>
                    <a:cubicBezTo>
                      <a:pt x="57" y="74"/>
                      <a:pt x="49" y="77"/>
                      <a:pt x="41" y="77"/>
                    </a:cubicBezTo>
                    <a:moveTo>
                      <a:pt x="41" y="0"/>
                    </a:moveTo>
                    <a:cubicBezTo>
                      <a:pt x="32" y="0"/>
                      <a:pt x="23" y="3"/>
                      <a:pt x="16" y="9"/>
                    </a:cubicBezTo>
                    <a:cubicBezTo>
                      <a:pt x="8" y="16"/>
                      <a:pt x="3" y="25"/>
                      <a:pt x="1" y="36"/>
                    </a:cubicBezTo>
                    <a:cubicBezTo>
                      <a:pt x="0" y="46"/>
                      <a:pt x="3" y="56"/>
                      <a:pt x="10" y="65"/>
                    </a:cubicBezTo>
                    <a:cubicBezTo>
                      <a:pt x="17" y="74"/>
                      <a:pt x="29" y="80"/>
                      <a:pt x="41" y="80"/>
                    </a:cubicBezTo>
                    <a:cubicBezTo>
                      <a:pt x="50" y="80"/>
                      <a:pt x="58" y="77"/>
                      <a:pt x="65" y="71"/>
                    </a:cubicBezTo>
                    <a:cubicBezTo>
                      <a:pt x="83" y="57"/>
                      <a:pt x="85" y="32"/>
                      <a:pt x="72" y="15"/>
                    </a:cubicBezTo>
                    <a:cubicBezTo>
                      <a:pt x="64" y="6"/>
                      <a:pt x="53" y="0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1" name="Freeform 25"/>
              <p:cNvSpPr>
                <a:spLocks noEditPoints="1"/>
              </p:cNvSpPr>
              <p:nvPr/>
            </p:nvSpPr>
            <p:spPr bwMode="auto">
              <a:xfrm>
                <a:off x="117" y="798"/>
                <a:ext cx="292" cy="272"/>
              </a:xfrm>
              <a:custGeom>
                <a:avLst/>
                <a:gdLst>
                  <a:gd name="T0" fmla="*/ 155823 w 72"/>
                  <a:gd name="T1" fmla="*/ 188480 h 67"/>
                  <a:gd name="T2" fmla="*/ 125000 w 72"/>
                  <a:gd name="T3" fmla="*/ 174092 h 67"/>
                  <a:gd name="T4" fmla="*/ 115263 w 72"/>
                  <a:gd name="T5" fmla="*/ 147737 h 67"/>
                  <a:gd name="T6" fmla="*/ 129607 w 72"/>
                  <a:gd name="T7" fmla="*/ 121434 h 67"/>
                  <a:gd name="T8" fmla="*/ 155823 w 72"/>
                  <a:gd name="T9" fmla="*/ 111329 h 67"/>
                  <a:gd name="T10" fmla="*/ 182042 w 72"/>
                  <a:gd name="T11" fmla="*/ 130134 h 67"/>
                  <a:gd name="T12" fmla="*/ 177763 w 72"/>
                  <a:gd name="T13" fmla="*/ 183056 h 67"/>
                  <a:gd name="T14" fmla="*/ 155823 w 72"/>
                  <a:gd name="T15" fmla="*/ 188480 h 67"/>
                  <a:gd name="T16" fmla="*/ 155823 w 72"/>
                  <a:gd name="T17" fmla="*/ 102710 h 67"/>
                  <a:gd name="T18" fmla="*/ 125000 w 72"/>
                  <a:gd name="T19" fmla="*/ 111329 h 67"/>
                  <a:gd name="T20" fmla="*/ 101993 w 72"/>
                  <a:gd name="T21" fmla="*/ 147737 h 67"/>
                  <a:gd name="T22" fmla="*/ 115263 w 72"/>
                  <a:gd name="T23" fmla="*/ 183056 h 67"/>
                  <a:gd name="T24" fmla="*/ 155823 w 72"/>
                  <a:gd name="T25" fmla="*/ 201796 h 67"/>
                  <a:gd name="T26" fmla="*/ 186369 w 72"/>
                  <a:gd name="T27" fmla="*/ 192832 h 67"/>
                  <a:gd name="T28" fmla="*/ 195316 w 72"/>
                  <a:gd name="T29" fmla="*/ 121434 h 67"/>
                  <a:gd name="T30" fmla="*/ 155823 w 72"/>
                  <a:gd name="T31" fmla="*/ 102710 h 67"/>
                  <a:gd name="T32" fmla="*/ 155823 w 72"/>
                  <a:gd name="T33" fmla="*/ 291190 h 67"/>
                  <a:gd name="T34" fmla="*/ 49226 w 72"/>
                  <a:gd name="T35" fmla="*/ 237131 h 67"/>
                  <a:gd name="T36" fmla="*/ 17617 w 72"/>
                  <a:gd name="T37" fmla="*/ 139102 h 67"/>
                  <a:gd name="T38" fmla="*/ 71447 w 72"/>
                  <a:gd name="T39" fmla="*/ 45091 h 67"/>
                  <a:gd name="T40" fmla="*/ 155823 w 72"/>
                  <a:gd name="T41" fmla="*/ 13316 h 67"/>
                  <a:gd name="T42" fmla="*/ 262139 w 72"/>
                  <a:gd name="T43" fmla="*/ 67375 h 67"/>
                  <a:gd name="T44" fmla="*/ 240198 w 72"/>
                  <a:gd name="T45" fmla="*/ 259135 h 67"/>
                  <a:gd name="T46" fmla="*/ 155823 w 72"/>
                  <a:gd name="T47" fmla="*/ 291190 h 67"/>
                  <a:gd name="T48" fmla="*/ 155823 w 72"/>
                  <a:gd name="T49" fmla="*/ 0 h 67"/>
                  <a:gd name="T50" fmla="*/ 62500 w 72"/>
                  <a:gd name="T51" fmla="*/ 35336 h 67"/>
                  <a:gd name="T52" fmla="*/ 4344 w 72"/>
                  <a:gd name="T53" fmla="*/ 134486 h 67"/>
                  <a:gd name="T54" fmla="*/ 40560 w 72"/>
                  <a:gd name="T55" fmla="*/ 245815 h 67"/>
                  <a:gd name="T56" fmla="*/ 155823 w 72"/>
                  <a:gd name="T57" fmla="*/ 299890 h 67"/>
                  <a:gd name="T58" fmla="*/ 249149 w 72"/>
                  <a:gd name="T59" fmla="*/ 269170 h 67"/>
                  <a:gd name="T60" fmla="*/ 271090 w 72"/>
                  <a:gd name="T61" fmla="*/ 58411 h 67"/>
                  <a:gd name="T62" fmla="*/ 155823 w 72"/>
                  <a:gd name="T63" fmla="*/ 0 h 6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2"/>
                  <a:gd name="T97" fmla="*/ 0 h 67"/>
                  <a:gd name="T98" fmla="*/ 72 w 72"/>
                  <a:gd name="T99" fmla="*/ 67 h 6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2" h="67">
                    <a:moveTo>
                      <a:pt x="35" y="42"/>
                    </a:moveTo>
                    <a:cubicBezTo>
                      <a:pt x="32" y="42"/>
                      <a:pt x="30" y="41"/>
                      <a:pt x="28" y="39"/>
                    </a:cubicBezTo>
                    <a:cubicBezTo>
                      <a:pt x="27" y="38"/>
                      <a:pt x="26" y="35"/>
                      <a:pt x="26" y="33"/>
                    </a:cubicBezTo>
                    <a:cubicBezTo>
                      <a:pt x="26" y="31"/>
                      <a:pt x="28" y="29"/>
                      <a:pt x="29" y="27"/>
                    </a:cubicBezTo>
                    <a:cubicBezTo>
                      <a:pt x="31" y="26"/>
                      <a:pt x="33" y="25"/>
                      <a:pt x="35" y="25"/>
                    </a:cubicBezTo>
                    <a:cubicBezTo>
                      <a:pt x="37" y="25"/>
                      <a:pt x="40" y="27"/>
                      <a:pt x="41" y="29"/>
                    </a:cubicBezTo>
                    <a:cubicBezTo>
                      <a:pt x="44" y="32"/>
                      <a:pt x="44" y="38"/>
                      <a:pt x="40" y="41"/>
                    </a:cubicBezTo>
                    <a:cubicBezTo>
                      <a:pt x="39" y="42"/>
                      <a:pt x="37" y="42"/>
                      <a:pt x="35" y="42"/>
                    </a:cubicBezTo>
                    <a:moveTo>
                      <a:pt x="35" y="23"/>
                    </a:moveTo>
                    <a:cubicBezTo>
                      <a:pt x="32" y="23"/>
                      <a:pt x="30" y="23"/>
                      <a:pt x="28" y="25"/>
                    </a:cubicBezTo>
                    <a:cubicBezTo>
                      <a:pt x="25" y="27"/>
                      <a:pt x="24" y="30"/>
                      <a:pt x="23" y="33"/>
                    </a:cubicBezTo>
                    <a:cubicBezTo>
                      <a:pt x="23" y="36"/>
                      <a:pt x="24" y="39"/>
                      <a:pt x="26" y="41"/>
                    </a:cubicBezTo>
                    <a:cubicBezTo>
                      <a:pt x="28" y="44"/>
                      <a:pt x="31" y="45"/>
                      <a:pt x="35" y="45"/>
                    </a:cubicBezTo>
                    <a:cubicBezTo>
                      <a:pt x="37" y="45"/>
                      <a:pt x="40" y="45"/>
                      <a:pt x="42" y="43"/>
                    </a:cubicBezTo>
                    <a:cubicBezTo>
                      <a:pt x="47" y="39"/>
                      <a:pt x="48" y="32"/>
                      <a:pt x="44" y="27"/>
                    </a:cubicBezTo>
                    <a:cubicBezTo>
                      <a:pt x="42" y="24"/>
                      <a:pt x="38" y="23"/>
                      <a:pt x="35" y="23"/>
                    </a:cubicBezTo>
                    <a:moveTo>
                      <a:pt x="35" y="65"/>
                    </a:moveTo>
                    <a:cubicBezTo>
                      <a:pt x="25" y="65"/>
                      <a:pt x="17" y="60"/>
                      <a:pt x="11" y="53"/>
                    </a:cubicBezTo>
                    <a:cubicBezTo>
                      <a:pt x="6" y="47"/>
                      <a:pt x="3" y="39"/>
                      <a:pt x="4" y="31"/>
                    </a:cubicBezTo>
                    <a:cubicBezTo>
                      <a:pt x="5" y="22"/>
                      <a:pt x="9" y="15"/>
                      <a:pt x="16" y="10"/>
                    </a:cubicBezTo>
                    <a:cubicBezTo>
                      <a:pt x="21" y="6"/>
                      <a:pt x="28" y="3"/>
                      <a:pt x="35" y="3"/>
                    </a:cubicBezTo>
                    <a:cubicBezTo>
                      <a:pt x="44" y="3"/>
                      <a:pt x="53" y="8"/>
                      <a:pt x="59" y="15"/>
                    </a:cubicBezTo>
                    <a:cubicBezTo>
                      <a:pt x="69" y="28"/>
                      <a:pt x="67" y="47"/>
                      <a:pt x="54" y="58"/>
                    </a:cubicBezTo>
                    <a:cubicBezTo>
                      <a:pt x="48" y="62"/>
                      <a:pt x="42" y="65"/>
                      <a:pt x="35" y="65"/>
                    </a:cubicBezTo>
                    <a:moveTo>
                      <a:pt x="35" y="0"/>
                    </a:moveTo>
                    <a:cubicBezTo>
                      <a:pt x="27" y="0"/>
                      <a:pt x="20" y="3"/>
                      <a:pt x="14" y="8"/>
                    </a:cubicBezTo>
                    <a:cubicBezTo>
                      <a:pt x="7" y="13"/>
                      <a:pt x="2" y="21"/>
                      <a:pt x="1" y="30"/>
                    </a:cubicBezTo>
                    <a:cubicBezTo>
                      <a:pt x="0" y="39"/>
                      <a:pt x="3" y="48"/>
                      <a:pt x="9" y="55"/>
                    </a:cubicBezTo>
                    <a:cubicBezTo>
                      <a:pt x="15" y="63"/>
                      <a:pt x="25" y="67"/>
                      <a:pt x="35" y="67"/>
                    </a:cubicBezTo>
                    <a:cubicBezTo>
                      <a:pt x="42" y="67"/>
                      <a:pt x="50" y="65"/>
                      <a:pt x="56" y="60"/>
                    </a:cubicBezTo>
                    <a:cubicBezTo>
                      <a:pt x="70" y="49"/>
                      <a:pt x="72" y="28"/>
                      <a:pt x="61" y="13"/>
                    </a:cubicBezTo>
                    <a:cubicBezTo>
                      <a:pt x="55" y="5"/>
                      <a:pt x="45" y="0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2" name="Freeform 26"/>
              <p:cNvSpPr>
                <a:spLocks noEditPoints="1"/>
              </p:cNvSpPr>
              <p:nvPr/>
            </p:nvSpPr>
            <p:spPr bwMode="auto">
              <a:xfrm>
                <a:off x="599" y="818"/>
                <a:ext cx="1699" cy="1390"/>
              </a:xfrm>
              <a:custGeom>
                <a:avLst/>
                <a:gdLst>
                  <a:gd name="T0" fmla="*/ 1673640 w 420"/>
                  <a:gd name="T1" fmla="*/ 1173723 h 343"/>
                  <a:gd name="T2" fmla="*/ 118097 w 420"/>
                  <a:gd name="T3" fmla="*/ 1173723 h 343"/>
                  <a:gd name="T4" fmla="*/ 118097 w 420"/>
                  <a:gd name="T5" fmla="*/ 1182639 h 343"/>
                  <a:gd name="T6" fmla="*/ 118097 w 420"/>
                  <a:gd name="T7" fmla="*/ 1182639 h 343"/>
                  <a:gd name="T8" fmla="*/ 771184 w 420"/>
                  <a:gd name="T9" fmla="*/ 1182639 h 343"/>
                  <a:gd name="T10" fmla="*/ 771184 w 420"/>
                  <a:gd name="T11" fmla="*/ 1426217 h 343"/>
                  <a:gd name="T12" fmla="*/ 591523 w 420"/>
                  <a:gd name="T13" fmla="*/ 1426217 h 343"/>
                  <a:gd name="T14" fmla="*/ 591523 w 420"/>
                  <a:gd name="T15" fmla="*/ 1519254 h 343"/>
                  <a:gd name="T16" fmla="*/ 1354168 w 420"/>
                  <a:gd name="T17" fmla="*/ 1519254 h 343"/>
                  <a:gd name="T18" fmla="*/ 1354168 w 420"/>
                  <a:gd name="T19" fmla="*/ 1426217 h 343"/>
                  <a:gd name="T20" fmla="*/ 1178483 w 420"/>
                  <a:gd name="T21" fmla="*/ 1426217 h 343"/>
                  <a:gd name="T22" fmla="*/ 1178483 w 420"/>
                  <a:gd name="T23" fmla="*/ 1182639 h 343"/>
                  <a:gd name="T24" fmla="*/ 1612800 w 420"/>
                  <a:gd name="T25" fmla="*/ 1182639 h 343"/>
                  <a:gd name="T26" fmla="*/ 1612800 w 420"/>
                  <a:gd name="T27" fmla="*/ 1178303 h 343"/>
                  <a:gd name="T28" fmla="*/ 1617363 w 420"/>
                  <a:gd name="T29" fmla="*/ 1182639 h 343"/>
                  <a:gd name="T30" fmla="*/ 1643382 w 420"/>
                  <a:gd name="T31" fmla="*/ 1182639 h 343"/>
                  <a:gd name="T32" fmla="*/ 1673640 w 420"/>
                  <a:gd name="T33" fmla="*/ 1173723 h 343"/>
                  <a:gd name="T34" fmla="*/ 1673640 w 420"/>
                  <a:gd name="T35" fmla="*/ 1173723 h 343"/>
                  <a:gd name="T36" fmla="*/ 1730897 w 420"/>
                  <a:gd name="T37" fmla="*/ 1173723 h 343"/>
                  <a:gd name="T38" fmla="*/ 1686484 w 420"/>
                  <a:gd name="T39" fmla="*/ 1173723 h 343"/>
                  <a:gd name="T40" fmla="*/ 1682180 w 420"/>
                  <a:gd name="T41" fmla="*/ 1182639 h 343"/>
                  <a:gd name="T42" fmla="*/ 1730897 w 420"/>
                  <a:gd name="T43" fmla="*/ 1182639 h 343"/>
                  <a:gd name="T44" fmla="*/ 1730897 w 420"/>
                  <a:gd name="T45" fmla="*/ 1178303 h 343"/>
                  <a:gd name="T46" fmla="*/ 1730897 w 420"/>
                  <a:gd name="T47" fmla="*/ 1173723 h 343"/>
                  <a:gd name="T48" fmla="*/ 1761483 w 420"/>
                  <a:gd name="T49" fmla="*/ 1173723 h 343"/>
                  <a:gd name="T50" fmla="*/ 1752612 w 420"/>
                  <a:gd name="T51" fmla="*/ 1173723 h 343"/>
                  <a:gd name="T52" fmla="*/ 1752612 w 420"/>
                  <a:gd name="T53" fmla="*/ 1182639 h 343"/>
                  <a:gd name="T54" fmla="*/ 1761483 w 420"/>
                  <a:gd name="T55" fmla="*/ 1182639 h 343"/>
                  <a:gd name="T56" fmla="*/ 1761483 w 420"/>
                  <a:gd name="T57" fmla="*/ 1173723 h 343"/>
                  <a:gd name="T58" fmla="*/ 1840454 w 420"/>
                  <a:gd name="T59" fmla="*/ 1173723 h 343"/>
                  <a:gd name="T60" fmla="*/ 1778550 w 420"/>
                  <a:gd name="T61" fmla="*/ 1173723 h 343"/>
                  <a:gd name="T62" fmla="*/ 1774326 w 420"/>
                  <a:gd name="T63" fmla="*/ 1182639 h 343"/>
                  <a:gd name="T64" fmla="*/ 1840454 w 420"/>
                  <a:gd name="T65" fmla="*/ 1182639 h 343"/>
                  <a:gd name="T66" fmla="*/ 1840454 w 420"/>
                  <a:gd name="T67" fmla="*/ 1173723 h 343"/>
                  <a:gd name="T68" fmla="*/ 34563 w 420"/>
                  <a:gd name="T69" fmla="*/ 0 h 343"/>
                  <a:gd name="T70" fmla="*/ 0 w 420"/>
                  <a:gd name="T71" fmla="*/ 66627 h 343"/>
                  <a:gd name="T72" fmla="*/ 0 w 420"/>
                  <a:gd name="T73" fmla="*/ 660205 h 343"/>
                  <a:gd name="T74" fmla="*/ 13107 w 420"/>
                  <a:gd name="T75" fmla="*/ 660205 h 343"/>
                  <a:gd name="T76" fmla="*/ 13107 w 420"/>
                  <a:gd name="T77" fmla="*/ 57971 h 343"/>
                  <a:gd name="T78" fmla="*/ 34563 w 420"/>
                  <a:gd name="T79" fmla="*/ 0 h 34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20"/>
                  <a:gd name="T121" fmla="*/ 0 h 343"/>
                  <a:gd name="T122" fmla="*/ 420 w 420"/>
                  <a:gd name="T123" fmla="*/ 343 h 34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20" h="343">
                    <a:moveTo>
                      <a:pt x="382" y="265"/>
                    </a:moveTo>
                    <a:cubicBezTo>
                      <a:pt x="27" y="265"/>
                      <a:pt x="27" y="265"/>
                      <a:pt x="27" y="265"/>
                    </a:cubicBezTo>
                    <a:cubicBezTo>
                      <a:pt x="27" y="267"/>
                      <a:pt x="27" y="267"/>
                      <a:pt x="27" y="267"/>
                    </a:cubicBezTo>
                    <a:cubicBezTo>
                      <a:pt x="27" y="267"/>
                      <a:pt x="27" y="267"/>
                      <a:pt x="27" y="267"/>
                    </a:cubicBezTo>
                    <a:cubicBezTo>
                      <a:pt x="176" y="267"/>
                      <a:pt x="176" y="267"/>
                      <a:pt x="176" y="267"/>
                    </a:cubicBezTo>
                    <a:cubicBezTo>
                      <a:pt x="176" y="322"/>
                      <a:pt x="176" y="322"/>
                      <a:pt x="176" y="322"/>
                    </a:cubicBezTo>
                    <a:cubicBezTo>
                      <a:pt x="135" y="322"/>
                      <a:pt x="135" y="322"/>
                      <a:pt x="135" y="322"/>
                    </a:cubicBezTo>
                    <a:cubicBezTo>
                      <a:pt x="135" y="343"/>
                      <a:pt x="135" y="343"/>
                      <a:pt x="135" y="343"/>
                    </a:cubicBezTo>
                    <a:cubicBezTo>
                      <a:pt x="309" y="343"/>
                      <a:pt x="309" y="343"/>
                      <a:pt x="309" y="343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269" y="322"/>
                      <a:pt x="269" y="322"/>
                      <a:pt x="269" y="322"/>
                    </a:cubicBezTo>
                    <a:cubicBezTo>
                      <a:pt x="269" y="267"/>
                      <a:pt x="269" y="267"/>
                      <a:pt x="269" y="267"/>
                    </a:cubicBezTo>
                    <a:cubicBezTo>
                      <a:pt x="368" y="267"/>
                      <a:pt x="368" y="267"/>
                      <a:pt x="368" y="267"/>
                    </a:cubicBezTo>
                    <a:cubicBezTo>
                      <a:pt x="368" y="266"/>
                      <a:pt x="368" y="266"/>
                      <a:pt x="368" y="266"/>
                    </a:cubicBezTo>
                    <a:cubicBezTo>
                      <a:pt x="369" y="267"/>
                      <a:pt x="369" y="267"/>
                      <a:pt x="369" y="267"/>
                    </a:cubicBezTo>
                    <a:cubicBezTo>
                      <a:pt x="375" y="267"/>
                      <a:pt x="375" y="267"/>
                      <a:pt x="375" y="267"/>
                    </a:cubicBezTo>
                    <a:cubicBezTo>
                      <a:pt x="382" y="265"/>
                      <a:pt x="382" y="265"/>
                      <a:pt x="382" y="265"/>
                    </a:cubicBezTo>
                    <a:cubicBezTo>
                      <a:pt x="382" y="265"/>
                      <a:pt x="382" y="265"/>
                      <a:pt x="382" y="265"/>
                    </a:cubicBezTo>
                    <a:moveTo>
                      <a:pt x="395" y="265"/>
                    </a:moveTo>
                    <a:cubicBezTo>
                      <a:pt x="385" y="265"/>
                      <a:pt x="385" y="265"/>
                      <a:pt x="385" y="265"/>
                    </a:cubicBezTo>
                    <a:cubicBezTo>
                      <a:pt x="384" y="267"/>
                      <a:pt x="384" y="267"/>
                      <a:pt x="384" y="267"/>
                    </a:cubicBezTo>
                    <a:cubicBezTo>
                      <a:pt x="395" y="267"/>
                      <a:pt x="395" y="267"/>
                      <a:pt x="395" y="267"/>
                    </a:cubicBezTo>
                    <a:cubicBezTo>
                      <a:pt x="395" y="267"/>
                      <a:pt x="395" y="266"/>
                      <a:pt x="395" y="266"/>
                    </a:cubicBezTo>
                    <a:cubicBezTo>
                      <a:pt x="395" y="266"/>
                      <a:pt x="395" y="265"/>
                      <a:pt x="395" y="265"/>
                    </a:cubicBezTo>
                    <a:moveTo>
                      <a:pt x="402" y="265"/>
                    </a:moveTo>
                    <a:cubicBezTo>
                      <a:pt x="400" y="265"/>
                      <a:pt x="400" y="265"/>
                      <a:pt x="400" y="265"/>
                    </a:cubicBezTo>
                    <a:cubicBezTo>
                      <a:pt x="400" y="265"/>
                      <a:pt x="400" y="266"/>
                      <a:pt x="400" y="267"/>
                    </a:cubicBezTo>
                    <a:cubicBezTo>
                      <a:pt x="402" y="267"/>
                      <a:pt x="402" y="267"/>
                      <a:pt x="402" y="267"/>
                    </a:cubicBezTo>
                    <a:cubicBezTo>
                      <a:pt x="402" y="266"/>
                      <a:pt x="402" y="265"/>
                      <a:pt x="402" y="265"/>
                    </a:cubicBezTo>
                    <a:moveTo>
                      <a:pt x="420" y="265"/>
                    </a:moveTo>
                    <a:cubicBezTo>
                      <a:pt x="406" y="265"/>
                      <a:pt x="406" y="265"/>
                      <a:pt x="406" y="265"/>
                    </a:cubicBezTo>
                    <a:cubicBezTo>
                      <a:pt x="405" y="265"/>
                      <a:pt x="405" y="266"/>
                      <a:pt x="405" y="267"/>
                    </a:cubicBezTo>
                    <a:cubicBezTo>
                      <a:pt x="420" y="267"/>
                      <a:pt x="420" y="267"/>
                      <a:pt x="420" y="267"/>
                    </a:cubicBezTo>
                    <a:cubicBezTo>
                      <a:pt x="420" y="265"/>
                      <a:pt x="420" y="265"/>
                      <a:pt x="420" y="265"/>
                    </a:cubicBezTo>
                    <a:moveTo>
                      <a:pt x="8" y="0"/>
                    </a:moveTo>
                    <a:cubicBezTo>
                      <a:pt x="3" y="3"/>
                      <a:pt x="0" y="9"/>
                      <a:pt x="0" y="15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1" y="149"/>
                      <a:pt x="2" y="149"/>
                      <a:pt x="3" y="149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8"/>
                      <a:pt x="5" y="3"/>
                      <a:pt x="8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3" name="Freeform 27"/>
              <p:cNvSpPr>
                <a:spLocks noEditPoints="1"/>
              </p:cNvSpPr>
              <p:nvPr/>
            </p:nvSpPr>
            <p:spPr bwMode="auto">
              <a:xfrm>
                <a:off x="2088" y="1892"/>
                <a:ext cx="129" cy="8"/>
              </a:xfrm>
              <a:custGeom>
                <a:avLst/>
                <a:gdLst>
                  <a:gd name="T0" fmla="*/ 0 w 32"/>
                  <a:gd name="T1" fmla="*/ 4096 h 2"/>
                  <a:gd name="T2" fmla="*/ 0 w 32"/>
                  <a:gd name="T3" fmla="*/ 8192 h 2"/>
                  <a:gd name="T4" fmla="*/ 4257 w 32"/>
                  <a:gd name="T5" fmla="*/ 8192 h 2"/>
                  <a:gd name="T6" fmla="*/ 0 w 32"/>
                  <a:gd name="T7" fmla="*/ 4096 h 2"/>
                  <a:gd name="T8" fmla="*/ 73437 w 32"/>
                  <a:gd name="T9" fmla="*/ 0 h 2"/>
                  <a:gd name="T10" fmla="*/ 59675 w 32"/>
                  <a:gd name="T11" fmla="*/ 0 h 2"/>
                  <a:gd name="T12" fmla="*/ 59675 w 32"/>
                  <a:gd name="T13" fmla="*/ 0 h 2"/>
                  <a:gd name="T14" fmla="*/ 29868 w 32"/>
                  <a:gd name="T15" fmla="*/ 8192 h 2"/>
                  <a:gd name="T16" fmla="*/ 69180 w 32"/>
                  <a:gd name="T17" fmla="*/ 8192 h 2"/>
                  <a:gd name="T18" fmla="*/ 73437 w 32"/>
                  <a:gd name="T19" fmla="*/ 0 h 2"/>
                  <a:gd name="T20" fmla="*/ 137321 w 32"/>
                  <a:gd name="T21" fmla="*/ 0 h 2"/>
                  <a:gd name="T22" fmla="*/ 133128 w 32"/>
                  <a:gd name="T23" fmla="*/ 0 h 2"/>
                  <a:gd name="T24" fmla="*/ 128855 w 32"/>
                  <a:gd name="T25" fmla="*/ 8192 h 2"/>
                  <a:gd name="T26" fmla="*/ 137321 w 32"/>
                  <a:gd name="T27" fmla="*/ 8192 h 2"/>
                  <a:gd name="T28" fmla="*/ 137321 w 32"/>
                  <a:gd name="T29" fmla="*/ 0 h 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2"/>
                  <a:gd name="T46" fmla="*/ 0 h 2"/>
                  <a:gd name="T47" fmla="*/ 32 w 32"/>
                  <a:gd name="T48" fmla="*/ 2 h 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2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17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0"/>
                      <a:pt x="17" y="0"/>
                      <a:pt x="17" y="0"/>
                    </a:cubicBezTo>
                    <a:moveTo>
                      <a:pt x="32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0" y="1"/>
                      <a:pt x="30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2" y="0"/>
                      <a:pt x="32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4" name="Freeform 28"/>
              <p:cNvSpPr/>
              <p:nvPr/>
            </p:nvSpPr>
            <p:spPr bwMode="auto">
              <a:xfrm>
                <a:off x="2197" y="1892"/>
                <a:ext cx="16" cy="8"/>
              </a:xfrm>
              <a:custGeom>
                <a:avLst/>
                <a:gdLst>
                  <a:gd name="T0" fmla="*/ 16384 w 4"/>
                  <a:gd name="T1" fmla="*/ 0 h 2"/>
                  <a:gd name="T2" fmla="*/ 0 w 4"/>
                  <a:gd name="T3" fmla="*/ 0 h 2"/>
                  <a:gd name="T4" fmla="*/ 0 w 4"/>
                  <a:gd name="T5" fmla="*/ 4096 h 2"/>
                  <a:gd name="T6" fmla="*/ 0 w 4"/>
                  <a:gd name="T7" fmla="*/ 8192 h 2"/>
                  <a:gd name="T8" fmla="*/ 12288 w 4"/>
                  <a:gd name="T9" fmla="*/ 8192 h 2"/>
                  <a:gd name="T10" fmla="*/ 16384 w 4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2"/>
                  <a:gd name="T20" fmla="*/ 4 w 4"/>
                  <a:gd name="T21" fmla="*/ 2 h 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2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0"/>
                      <a:pt x="4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5" name="Freeform 29"/>
              <p:cNvSpPr/>
              <p:nvPr/>
            </p:nvSpPr>
            <p:spPr bwMode="auto">
              <a:xfrm>
                <a:off x="2226" y="1892"/>
                <a:ext cx="16" cy="8"/>
              </a:xfrm>
              <a:custGeom>
                <a:avLst/>
                <a:gdLst>
                  <a:gd name="T0" fmla="*/ 16384 w 4"/>
                  <a:gd name="T1" fmla="*/ 0 h 2"/>
                  <a:gd name="T2" fmla="*/ 0 w 4"/>
                  <a:gd name="T3" fmla="*/ 0 h 2"/>
                  <a:gd name="T4" fmla="*/ 0 w 4"/>
                  <a:gd name="T5" fmla="*/ 8192 h 2"/>
                  <a:gd name="T6" fmla="*/ 12288 w 4"/>
                  <a:gd name="T7" fmla="*/ 8192 h 2"/>
                  <a:gd name="T8" fmla="*/ 16384 w 4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2"/>
                  <a:gd name="T17" fmla="*/ 4 w 4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2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4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33866" name="Picture 3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" y="1708"/>
                <a:ext cx="412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67" name="Freeform 31"/>
              <p:cNvSpPr/>
              <p:nvPr/>
            </p:nvSpPr>
            <p:spPr bwMode="auto">
              <a:xfrm>
                <a:off x="611" y="798"/>
                <a:ext cx="1793" cy="1094"/>
              </a:xfrm>
              <a:custGeom>
                <a:avLst/>
                <a:gdLst>
                  <a:gd name="T0" fmla="*/ 1947429 w 443"/>
                  <a:gd name="T1" fmla="*/ 1017768 h 270"/>
                  <a:gd name="T2" fmla="*/ 1947429 w 443"/>
                  <a:gd name="T3" fmla="*/ 79757 h 270"/>
                  <a:gd name="T4" fmla="*/ 1868274 w 443"/>
                  <a:gd name="T5" fmla="*/ 0 h 270"/>
                  <a:gd name="T6" fmla="*/ 79171 w 443"/>
                  <a:gd name="T7" fmla="*/ 0 h 270"/>
                  <a:gd name="T8" fmla="*/ 0 w 443"/>
                  <a:gd name="T9" fmla="*/ 79757 h 270"/>
                  <a:gd name="T10" fmla="*/ 0 w 443"/>
                  <a:gd name="T11" fmla="*/ 1017768 h 270"/>
                  <a:gd name="T12" fmla="*/ 0 w 443"/>
                  <a:gd name="T13" fmla="*/ 1088891 h 270"/>
                  <a:gd name="T14" fmla="*/ 0 w 443"/>
                  <a:gd name="T15" fmla="*/ 1097541 h 270"/>
                  <a:gd name="T16" fmla="*/ 0 w 443"/>
                  <a:gd name="T17" fmla="*/ 1097541 h 270"/>
                  <a:gd name="T18" fmla="*/ 96603 w 443"/>
                  <a:gd name="T19" fmla="*/ 1194851 h 270"/>
                  <a:gd name="T20" fmla="*/ 1846519 w 443"/>
                  <a:gd name="T21" fmla="*/ 1194851 h 270"/>
                  <a:gd name="T22" fmla="*/ 1947429 w 443"/>
                  <a:gd name="T23" fmla="*/ 1097541 h 270"/>
                  <a:gd name="T24" fmla="*/ 1947429 w 443"/>
                  <a:gd name="T25" fmla="*/ 1097541 h 270"/>
                  <a:gd name="T26" fmla="*/ 1947429 w 443"/>
                  <a:gd name="T27" fmla="*/ 1088891 h 270"/>
                  <a:gd name="T28" fmla="*/ 1947429 w 443"/>
                  <a:gd name="T29" fmla="*/ 1017768 h 2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43"/>
                  <a:gd name="T46" fmla="*/ 0 h 270"/>
                  <a:gd name="T47" fmla="*/ 443 w 443"/>
                  <a:gd name="T48" fmla="*/ 270 h 2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43" h="270">
                    <a:moveTo>
                      <a:pt x="443" y="230"/>
                    </a:moveTo>
                    <a:cubicBezTo>
                      <a:pt x="443" y="18"/>
                      <a:pt x="443" y="18"/>
                      <a:pt x="443" y="18"/>
                    </a:cubicBezTo>
                    <a:cubicBezTo>
                      <a:pt x="443" y="8"/>
                      <a:pt x="435" y="0"/>
                      <a:pt x="42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9"/>
                      <a:pt x="0" y="246"/>
                      <a:pt x="0" y="246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60"/>
                      <a:pt x="10" y="270"/>
                      <a:pt x="22" y="270"/>
                    </a:cubicBezTo>
                    <a:cubicBezTo>
                      <a:pt x="420" y="270"/>
                      <a:pt x="420" y="270"/>
                      <a:pt x="420" y="270"/>
                    </a:cubicBezTo>
                    <a:cubicBezTo>
                      <a:pt x="432" y="270"/>
                      <a:pt x="443" y="260"/>
                      <a:pt x="443" y="248"/>
                    </a:cubicBezTo>
                    <a:cubicBezTo>
                      <a:pt x="443" y="248"/>
                      <a:pt x="443" y="248"/>
                      <a:pt x="443" y="248"/>
                    </a:cubicBezTo>
                    <a:cubicBezTo>
                      <a:pt x="443" y="246"/>
                      <a:pt x="443" y="246"/>
                      <a:pt x="443" y="246"/>
                    </a:cubicBezTo>
                    <a:cubicBezTo>
                      <a:pt x="443" y="246"/>
                      <a:pt x="443" y="239"/>
                      <a:pt x="443" y="230"/>
                    </a:cubicBezTo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8" name="Freeform 32"/>
              <p:cNvSpPr/>
              <p:nvPr/>
            </p:nvSpPr>
            <p:spPr bwMode="auto">
              <a:xfrm>
                <a:off x="652" y="843"/>
                <a:ext cx="1711" cy="952"/>
              </a:xfrm>
              <a:custGeom>
                <a:avLst/>
                <a:gdLst>
                  <a:gd name="T0" fmla="*/ 1852710 w 423"/>
                  <a:gd name="T1" fmla="*/ 66547 h 235"/>
                  <a:gd name="T2" fmla="*/ 1786612 w 423"/>
                  <a:gd name="T3" fmla="*/ 0 h 235"/>
                  <a:gd name="T4" fmla="*/ 66118 w 423"/>
                  <a:gd name="T5" fmla="*/ 0 h 235"/>
                  <a:gd name="T6" fmla="*/ 0 w 423"/>
                  <a:gd name="T7" fmla="*/ 66547 h 235"/>
                  <a:gd name="T8" fmla="*/ 0 w 423"/>
                  <a:gd name="T9" fmla="*/ 971980 h 235"/>
                  <a:gd name="T10" fmla="*/ 0 w 423"/>
                  <a:gd name="T11" fmla="*/ 1038790 h 235"/>
                  <a:gd name="T12" fmla="*/ 1852710 w 423"/>
                  <a:gd name="T13" fmla="*/ 1038790 h 235"/>
                  <a:gd name="T14" fmla="*/ 1852710 w 423"/>
                  <a:gd name="T15" fmla="*/ 971980 h 235"/>
                  <a:gd name="T16" fmla="*/ 1852710 w 423"/>
                  <a:gd name="T17" fmla="*/ 66547 h 2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3"/>
                  <a:gd name="T28" fmla="*/ 0 h 235"/>
                  <a:gd name="T29" fmla="*/ 423 w 423"/>
                  <a:gd name="T30" fmla="*/ 235 h 23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3" h="235">
                    <a:moveTo>
                      <a:pt x="423" y="15"/>
                    </a:moveTo>
                    <a:cubicBezTo>
                      <a:pt x="423" y="6"/>
                      <a:pt x="416" y="0"/>
                      <a:pt x="40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8"/>
                      <a:pt x="0" y="235"/>
                      <a:pt x="0" y="235"/>
                    </a:cubicBezTo>
                    <a:cubicBezTo>
                      <a:pt x="423" y="235"/>
                      <a:pt x="423" y="235"/>
                      <a:pt x="423" y="235"/>
                    </a:cubicBezTo>
                    <a:cubicBezTo>
                      <a:pt x="423" y="235"/>
                      <a:pt x="423" y="228"/>
                      <a:pt x="423" y="220"/>
                    </a:cubicBezTo>
                    <a:cubicBezTo>
                      <a:pt x="423" y="15"/>
                      <a:pt x="423" y="15"/>
                      <a:pt x="423" y="15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9" name="Rectangle 33"/>
              <p:cNvSpPr>
                <a:spLocks noChangeArrowheads="1"/>
              </p:cNvSpPr>
              <p:nvPr/>
            </p:nvSpPr>
            <p:spPr bwMode="auto">
              <a:xfrm>
                <a:off x="696" y="891"/>
                <a:ext cx="1619" cy="847"/>
              </a:xfrm>
              <a:prstGeom prst="rect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70" name="Rectangle 34"/>
              <p:cNvSpPr>
                <a:spLocks noChangeArrowheads="1"/>
              </p:cNvSpPr>
              <p:nvPr/>
            </p:nvSpPr>
            <p:spPr bwMode="auto">
              <a:xfrm>
                <a:off x="696" y="891"/>
                <a:ext cx="1619" cy="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71" name="Rectangle 35"/>
              <p:cNvSpPr>
                <a:spLocks noChangeArrowheads="1"/>
              </p:cNvSpPr>
              <p:nvPr/>
            </p:nvSpPr>
            <p:spPr bwMode="auto">
              <a:xfrm>
                <a:off x="1157" y="2115"/>
                <a:ext cx="704" cy="85"/>
              </a:xfrm>
              <a:prstGeom prst="rect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72" name="Freeform 36"/>
              <p:cNvSpPr>
                <a:spLocks noEditPoints="1"/>
              </p:cNvSpPr>
              <p:nvPr/>
            </p:nvSpPr>
            <p:spPr bwMode="auto">
              <a:xfrm>
                <a:off x="2096" y="12"/>
                <a:ext cx="850" cy="717"/>
              </a:xfrm>
              <a:custGeom>
                <a:avLst/>
                <a:gdLst>
                  <a:gd name="T0" fmla="*/ 272684 w 210"/>
                  <a:gd name="T1" fmla="*/ 715432 h 177"/>
                  <a:gd name="T2" fmla="*/ 307364 w 210"/>
                  <a:gd name="T3" fmla="*/ 728658 h 177"/>
                  <a:gd name="T4" fmla="*/ 325862 w 210"/>
                  <a:gd name="T5" fmla="*/ 715432 h 177"/>
                  <a:gd name="T6" fmla="*/ 325862 w 210"/>
                  <a:gd name="T7" fmla="*/ 728658 h 177"/>
                  <a:gd name="T8" fmla="*/ 330172 w 210"/>
                  <a:gd name="T9" fmla="*/ 728658 h 177"/>
                  <a:gd name="T10" fmla="*/ 492235 w 210"/>
                  <a:gd name="T11" fmla="*/ 715432 h 177"/>
                  <a:gd name="T12" fmla="*/ 338984 w 210"/>
                  <a:gd name="T13" fmla="*/ 724344 h 177"/>
                  <a:gd name="T14" fmla="*/ 483419 w 210"/>
                  <a:gd name="T15" fmla="*/ 728658 h 177"/>
                  <a:gd name="T16" fmla="*/ 510550 w 210"/>
                  <a:gd name="T17" fmla="*/ 715432 h 177"/>
                  <a:gd name="T18" fmla="*/ 496558 w 210"/>
                  <a:gd name="T19" fmla="*/ 728658 h 177"/>
                  <a:gd name="T20" fmla="*/ 510550 w 210"/>
                  <a:gd name="T21" fmla="*/ 715432 h 177"/>
                  <a:gd name="T22" fmla="*/ 523673 w 210"/>
                  <a:gd name="T23" fmla="*/ 715432 h 177"/>
                  <a:gd name="T24" fmla="*/ 558292 w 210"/>
                  <a:gd name="T25" fmla="*/ 728658 h 177"/>
                  <a:gd name="T26" fmla="*/ 553981 w 210"/>
                  <a:gd name="T27" fmla="*/ 715432 h 177"/>
                  <a:gd name="T28" fmla="*/ 769226 w 210"/>
                  <a:gd name="T29" fmla="*/ 715432 h 177"/>
                  <a:gd name="T30" fmla="*/ 562862 w 210"/>
                  <a:gd name="T31" fmla="*/ 724344 h 177"/>
                  <a:gd name="T32" fmla="*/ 615975 w 210"/>
                  <a:gd name="T33" fmla="*/ 728658 h 177"/>
                  <a:gd name="T34" fmla="*/ 655164 w 210"/>
                  <a:gd name="T35" fmla="*/ 781972 h 177"/>
                  <a:gd name="T36" fmla="*/ 708362 w 210"/>
                  <a:gd name="T37" fmla="*/ 747215 h 177"/>
                  <a:gd name="T38" fmla="*/ 712604 w 210"/>
                  <a:gd name="T39" fmla="*/ 728658 h 177"/>
                  <a:gd name="T40" fmla="*/ 923343 w 210"/>
                  <a:gd name="T41" fmla="*/ 556311 h 177"/>
                  <a:gd name="T42" fmla="*/ 0 w 210"/>
                  <a:gd name="T43" fmla="*/ 534501 h 177"/>
                  <a:gd name="T44" fmla="*/ 268438 w 210"/>
                  <a:gd name="T45" fmla="*/ 728658 h 177"/>
                  <a:gd name="T46" fmla="*/ 8617 w 210"/>
                  <a:gd name="T47" fmla="*/ 715432 h 177"/>
                  <a:gd name="T48" fmla="*/ 4311 w 210"/>
                  <a:gd name="T49" fmla="*/ 543134 h 177"/>
                  <a:gd name="T50" fmla="*/ 0 w 210"/>
                  <a:gd name="T51" fmla="*/ 534501 h 177"/>
                  <a:gd name="T52" fmla="*/ 0 w 210"/>
                  <a:gd name="T53" fmla="*/ 525853 h 177"/>
                  <a:gd name="T54" fmla="*/ 8617 w 210"/>
                  <a:gd name="T55" fmla="*/ 530187 h 177"/>
                  <a:gd name="T56" fmla="*/ 0 w 210"/>
                  <a:gd name="T57" fmla="*/ 472276 h 177"/>
                  <a:gd name="T58" fmla="*/ 8617 w 210"/>
                  <a:gd name="T59" fmla="*/ 379682 h 177"/>
                  <a:gd name="T60" fmla="*/ 0 w 210"/>
                  <a:gd name="T61" fmla="*/ 362138 h 177"/>
                  <a:gd name="T62" fmla="*/ 0 w 210"/>
                  <a:gd name="T63" fmla="*/ 340332 h 177"/>
                  <a:gd name="T64" fmla="*/ 8617 w 210"/>
                  <a:gd name="T65" fmla="*/ 331501 h 177"/>
                  <a:gd name="T66" fmla="*/ 0 w 210"/>
                  <a:gd name="T67" fmla="*/ 327171 h 177"/>
                  <a:gd name="T68" fmla="*/ 8617 w 210"/>
                  <a:gd name="T69" fmla="*/ 305377 h 177"/>
                  <a:gd name="T70" fmla="*/ 8617 w 210"/>
                  <a:gd name="T71" fmla="*/ 0 h 177"/>
                  <a:gd name="T72" fmla="*/ 0 w 210"/>
                  <a:gd name="T73" fmla="*/ 88349 h 177"/>
                  <a:gd name="T74" fmla="*/ 8617 w 210"/>
                  <a:gd name="T75" fmla="*/ 286755 h 17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0"/>
                  <a:gd name="T115" fmla="*/ 0 h 177"/>
                  <a:gd name="T116" fmla="*/ 210 w 210"/>
                  <a:gd name="T117" fmla="*/ 177 h 17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0" h="177">
                    <a:moveTo>
                      <a:pt x="69" y="162"/>
                    </a:moveTo>
                    <a:cubicBezTo>
                      <a:pt x="62" y="162"/>
                      <a:pt x="62" y="162"/>
                      <a:pt x="62" y="162"/>
                    </a:cubicBezTo>
                    <a:cubicBezTo>
                      <a:pt x="63" y="165"/>
                      <a:pt x="63" y="165"/>
                      <a:pt x="63" y="165"/>
                    </a:cubicBezTo>
                    <a:cubicBezTo>
                      <a:pt x="70" y="165"/>
                      <a:pt x="70" y="165"/>
                      <a:pt x="70" y="165"/>
                    </a:cubicBezTo>
                    <a:cubicBezTo>
                      <a:pt x="70" y="164"/>
                      <a:pt x="69" y="163"/>
                      <a:pt x="69" y="162"/>
                    </a:cubicBezTo>
                    <a:moveTo>
                      <a:pt x="74" y="162"/>
                    </a:moveTo>
                    <a:cubicBezTo>
                      <a:pt x="72" y="162"/>
                      <a:pt x="72" y="162"/>
                      <a:pt x="72" y="162"/>
                    </a:cubicBezTo>
                    <a:cubicBezTo>
                      <a:pt x="73" y="164"/>
                      <a:pt x="73" y="164"/>
                      <a:pt x="74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6" y="165"/>
                      <a:pt x="75" y="165"/>
                      <a:pt x="75" y="165"/>
                    </a:cubicBezTo>
                    <a:cubicBezTo>
                      <a:pt x="75" y="164"/>
                      <a:pt x="74" y="163"/>
                      <a:pt x="74" y="162"/>
                    </a:cubicBezTo>
                    <a:moveTo>
                      <a:pt x="112" y="162"/>
                    </a:moveTo>
                    <a:cubicBezTo>
                      <a:pt x="76" y="162"/>
                      <a:pt x="76" y="162"/>
                      <a:pt x="76" y="162"/>
                    </a:cubicBezTo>
                    <a:cubicBezTo>
                      <a:pt x="76" y="163"/>
                      <a:pt x="77" y="164"/>
                      <a:pt x="77" y="164"/>
                    </a:cubicBezTo>
                    <a:cubicBezTo>
                      <a:pt x="77" y="165"/>
                      <a:pt x="78" y="165"/>
                      <a:pt x="78" y="165"/>
                    </a:cubicBezTo>
                    <a:cubicBezTo>
                      <a:pt x="110" y="165"/>
                      <a:pt x="110" y="165"/>
                      <a:pt x="110" y="165"/>
                    </a:cubicBezTo>
                    <a:cubicBezTo>
                      <a:pt x="111" y="164"/>
                      <a:pt x="112" y="164"/>
                      <a:pt x="112" y="162"/>
                    </a:cubicBezTo>
                    <a:moveTo>
                      <a:pt x="116" y="162"/>
                    </a:moveTo>
                    <a:cubicBezTo>
                      <a:pt x="115" y="162"/>
                      <a:pt x="115" y="162"/>
                      <a:pt x="115" y="162"/>
                    </a:cubicBezTo>
                    <a:cubicBezTo>
                      <a:pt x="114" y="164"/>
                      <a:pt x="114" y="164"/>
                      <a:pt x="113" y="165"/>
                    </a:cubicBezTo>
                    <a:cubicBezTo>
                      <a:pt x="115" y="165"/>
                      <a:pt x="115" y="165"/>
                      <a:pt x="115" y="165"/>
                    </a:cubicBezTo>
                    <a:cubicBezTo>
                      <a:pt x="115" y="164"/>
                      <a:pt x="116" y="164"/>
                      <a:pt x="116" y="162"/>
                    </a:cubicBezTo>
                    <a:moveTo>
                      <a:pt x="126" y="162"/>
                    </a:moveTo>
                    <a:cubicBezTo>
                      <a:pt x="119" y="162"/>
                      <a:pt x="119" y="162"/>
                      <a:pt x="119" y="162"/>
                    </a:cubicBezTo>
                    <a:cubicBezTo>
                      <a:pt x="119" y="163"/>
                      <a:pt x="118" y="164"/>
                      <a:pt x="118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6" y="162"/>
                      <a:pt x="126" y="162"/>
                      <a:pt x="126" y="162"/>
                    </a:cubicBezTo>
                    <a:moveTo>
                      <a:pt x="210" y="126"/>
                    </a:moveTo>
                    <a:cubicBezTo>
                      <a:pt x="175" y="162"/>
                      <a:pt x="175" y="162"/>
                      <a:pt x="175" y="162"/>
                    </a:cubicBezTo>
                    <a:cubicBezTo>
                      <a:pt x="128" y="162"/>
                      <a:pt x="128" y="162"/>
                      <a:pt x="128" y="162"/>
                    </a:cubicBez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30" y="165"/>
                      <a:pt x="130" y="165"/>
                      <a:pt x="130" y="165"/>
                    </a:cubicBezTo>
                    <a:cubicBezTo>
                      <a:pt x="140" y="165"/>
                      <a:pt x="140" y="165"/>
                      <a:pt x="140" y="165"/>
                    </a:cubicBezTo>
                    <a:cubicBezTo>
                      <a:pt x="148" y="176"/>
                      <a:pt x="148" y="176"/>
                      <a:pt x="148" y="176"/>
                    </a:cubicBezTo>
                    <a:cubicBezTo>
                      <a:pt x="148" y="176"/>
                      <a:pt x="148" y="177"/>
                      <a:pt x="149" y="177"/>
                    </a:cubicBezTo>
                    <a:cubicBezTo>
                      <a:pt x="150" y="177"/>
                      <a:pt x="151" y="176"/>
                      <a:pt x="152" y="176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2" y="168"/>
                      <a:pt x="163" y="167"/>
                      <a:pt x="162" y="166"/>
                    </a:cubicBezTo>
                    <a:cubicBezTo>
                      <a:pt x="162" y="165"/>
                      <a:pt x="162" y="165"/>
                      <a:pt x="162" y="165"/>
                    </a:cubicBezTo>
                    <a:cubicBezTo>
                      <a:pt x="172" y="165"/>
                      <a:pt x="172" y="165"/>
                      <a:pt x="172" y="165"/>
                    </a:cubicBezTo>
                    <a:cubicBezTo>
                      <a:pt x="210" y="126"/>
                      <a:pt x="210" y="126"/>
                      <a:pt x="210" y="126"/>
                    </a:cubicBezTo>
                    <a:cubicBezTo>
                      <a:pt x="210" y="126"/>
                      <a:pt x="210" y="126"/>
                      <a:pt x="210" y="126"/>
                    </a:cubicBezTo>
                    <a:moveTo>
                      <a:pt x="0" y="121"/>
                    </a:moveTo>
                    <a:cubicBezTo>
                      <a:pt x="0" y="165"/>
                      <a:pt x="0" y="165"/>
                      <a:pt x="0" y="165"/>
                    </a:cubicBezTo>
                    <a:cubicBezTo>
                      <a:pt x="61" y="165"/>
                      <a:pt x="61" y="165"/>
                      <a:pt x="61" y="165"/>
                    </a:cubicBezTo>
                    <a:cubicBezTo>
                      <a:pt x="60" y="162"/>
                      <a:pt x="60" y="162"/>
                      <a:pt x="60" y="162"/>
                    </a:cubicBezTo>
                    <a:cubicBezTo>
                      <a:pt x="2" y="162"/>
                      <a:pt x="2" y="162"/>
                      <a:pt x="2" y="162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1" y="123"/>
                      <a:pt x="1" y="123"/>
                      <a:pt x="1" y="123"/>
                    </a:cubicBezTo>
                    <a:cubicBezTo>
                      <a:pt x="1" y="122"/>
                      <a:pt x="1" y="122"/>
                      <a:pt x="1" y="122"/>
                    </a:cubicBezTo>
                    <a:cubicBezTo>
                      <a:pt x="0" y="121"/>
                      <a:pt x="0" y="121"/>
                      <a:pt x="0" y="121"/>
                    </a:cubicBezTo>
                    <a:moveTo>
                      <a:pt x="0" y="82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09"/>
                      <a:pt x="2" y="109"/>
                      <a:pt x="2" y="10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0" y="82"/>
                      <a:pt x="0" y="82"/>
                      <a:pt x="0" y="82"/>
                    </a:cubicBezTo>
                    <a:moveTo>
                      <a:pt x="2" y="75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2" y="75"/>
                      <a:pt x="2" y="75"/>
                      <a:pt x="2" y="75"/>
                    </a:cubicBezTo>
                    <a:moveTo>
                      <a:pt x="0" y="66"/>
                    </a:moveTo>
                    <a:cubicBezTo>
                      <a:pt x="0" y="74"/>
                      <a:pt x="0" y="74"/>
                      <a:pt x="0" y="74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8"/>
                      <a:pt x="1" y="67"/>
                      <a:pt x="0" y="66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" y="64"/>
                      <a:pt x="1" y="65"/>
                      <a:pt x="2" y="65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73" name="Freeform 37"/>
              <p:cNvSpPr>
                <a:spLocks noEditPoints="1"/>
              </p:cNvSpPr>
              <p:nvPr/>
            </p:nvSpPr>
            <p:spPr bwMode="auto">
              <a:xfrm>
                <a:off x="2096" y="267"/>
                <a:ext cx="8" cy="244"/>
              </a:xfrm>
              <a:custGeom>
                <a:avLst/>
                <a:gdLst>
                  <a:gd name="T0" fmla="*/ 0 w 2"/>
                  <a:gd name="T1" fmla="*/ 253540 h 60"/>
                  <a:gd name="T2" fmla="*/ 0 w 2"/>
                  <a:gd name="T3" fmla="*/ 262552 h 60"/>
                  <a:gd name="T4" fmla="*/ 4096 w 2"/>
                  <a:gd name="T5" fmla="*/ 266936 h 60"/>
                  <a:gd name="T6" fmla="*/ 4096 w 2"/>
                  <a:gd name="T7" fmla="*/ 271304 h 60"/>
                  <a:gd name="T8" fmla="*/ 8192 w 2"/>
                  <a:gd name="T9" fmla="*/ 271304 h 60"/>
                  <a:gd name="T10" fmla="*/ 8192 w 2"/>
                  <a:gd name="T11" fmla="*/ 257924 h 60"/>
                  <a:gd name="T12" fmla="*/ 8192 w 2"/>
                  <a:gd name="T13" fmla="*/ 257924 h 60"/>
                  <a:gd name="T14" fmla="*/ 0 w 2"/>
                  <a:gd name="T15" fmla="*/ 253540 h 60"/>
                  <a:gd name="T16" fmla="*/ 8192 w 2"/>
                  <a:gd name="T17" fmla="*/ 162484 h 60"/>
                  <a:gd name="T18" fmla="*/ 0 w 2"/>
                  <a:gd name="T19" fmla="*/ 199132 h 60"/>
                  <a:gd name="T20" fmla="*/ 8192 w 2"/>
                  <a:gd name="T21" fmla="*/ 207880 h 60"/>
                  <a:gd name="T22" fmla="*/ 8192 w 2"/>
                  <a:gd name="T23" fmla="*/ 162484 h 60"/>
                  <a:gd name="T24" fmla="*/ 8192 w 2"/>
                  <a:gd name="T25" fmla="*/ 41029 h 60"/>
                  <a:gd name="T26" fmla="*/ 0 w 2"/>
                  <a:gd name="T27" fmla="*/ 50044 h 60"/>
                  <a:gd name="T28" fmla="*/ 0 w 2"/>
                  <a:gd name="T29" fmla="*/ 85616 h 60"/>
                  <a:gd name="T30" fmla="*/ 4096 w 2"/>
                  <a:gd name="T31" fmla="*/ 104452 h 60"/>
                  <a:gd name="T32" fmla="*/ 8192 w 2"/>
                  <a:gd name="T33" fmla="*/ 104452 h 60"/>
                  <a:gd name="T34" fmla="*/ 8192 w 2"/>
                  <a:gd name="T35" fmla="*/ 85616 h 60"/>
                  <a:gd name="T36" fmla="*/ 0 w 2"/>
                  <a:gd name="T37" fmla="*/ 63424 h 60"/>
                  <a:gd name="T38" fmla="*/ 8192 w 2"/>
                  <a:gd name="T39" fmla="*/ 54408 h 60"/>
                  <a:gd name="T40" fmla="*/ 8192 w 2"/>
                  <a:gd name="T41" fmla="*/ 41029 h 60"/>
                  <a:gd name="T42" fmla="*/ 0 w 2"/>
                  <a:gd name="T43" fmla="*/ 0 h 60"/>
                  <a:gd name="T44" fmla="*/ 0 w 2"/>
                  <a:gd name="T45" fmla="*/ 13379 h 60"/>
                  <a:gd name="T46" fmla="*/ 8192 w 2"/>
                  <a:gd name="T47" fmla="*/ 26840 h 60"/>
                  <a:gd name="T48" fmla="*/ 8192 w 2"/>
                  <a:gd name="T49" fmla="*/ 9012 h 60"/>
                  <a:gd name="T50" fmla="*/ 0 w 2"/>
                  <a:gd name="T51" fmla="*/ 0 h 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"/>
                  <a:gd name="T79" fmla="*/ 0 h 60"/>
                  <a:gd name="T80" fmla="*/ 2 w 2"/>
                  <a:gd name="T81" fmla="*/ 60 h 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" h="60">
                    <a:moveTo>
                      <a:pt x="0" y="56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6"/>
                      <a:pt x="0" y="56"/>
                      <a:pt x="0" y="56"/>
                    </a:cubicBezTo>
                    <a:moveTo>
                      <a:pt x="2" y="36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36"/>
                      <a:pt x="2" y="36"/>
                      <a:pt x="2" y="36"/>
                    </a:cubicBezTo>
                    <a:moveTo>
                      <a:pt x="2" y="9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9"/>
                      <a:pt x="2" y="9"/>
                      <a:pt x="2" y="9"/>
                    </a:cubicBezTo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5"/>
                      <a:pt x="2" y="6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1"/>
                      <a:pt x="0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74" name="Freeform 38"/>
              <p:cNvSpPr>
                <a:spLocks noEditPoints="1"/>
              </p:cNvSpPr>
              <p:nvPr/>
            </p:nvSpPr>
            <p:spPr bwMode="auto">
              <a:xfrm>
                <a:off x="2339" y="669"/>
                <a:ext cx="283" cy="12"/>
              </a:xfrm>
              <a:custGeom>
                <a:avLst/>
                <a:gdLst>
                  <a:gd name="T0" fmla="*/ 8530 w 70"/>
                  <a:gd name="T1" fmla="*/ 0 h 3"/>
                  <a:gd name="T2" fmla="*/ 0 w 70"/>
                  <a:gd name="T3" fmla="*/ 0 h 3"/>
                  <a:gd name="T4" fmla="*/ 4298 w 70"/>
                  <a:gd name="T5" fmla="*/ 12288 h 3"/>
                  <a:gd name="T6" fmla="*/ 13075 w 70"/>
                  <a:gd name="T7" fmla="*/ 12288 h 3"/>
                  <a:gd name="T8" fmla="*/ 8530 w 70"/>
                  <a:gd name="T9" fmla="*/ 0 h 3"/>
                  <a:gd name="T10" fmla="*/ 52860 w 70"/>
                  <a:gd name="T11" fmla="*/ 0 h 3"/>
                  <a:gd name="T12" fmla="*/ 47580 w 70"/>
                  <a:gd name="T13" fmla="*/ 0 h 3"/>
                  <a:gd name="T14" fmla="*/ 57158 w 70"/>
                  <a:gd name="T15" fmla="*/ 12288 h 3"/>
                  <a:gd name="T16" fmla="*/ 61455 w 70"/>
                  <a:gd name="T17" fmla="*/ 12288 h 3"/>
                  <a:gd name="T18" fmla="*/ 52860 w 70"/>
                  <a:gd name="T19" fmla="*/ 0 h 3"/>
                  <a:gd name="T20" fmla="*/ 248454 w 70"/>
                  <a:gd name="T21" fmla="*/ 0 h 3"/>
                  <a:gd name="T22" fmla="*/ 244156 w 70"/>
                  <a:gd name="T23" fmla="*/ 0 h 3"/>
                  <a:gd name="T24" fmla="*/ 239875 w 70"/>
                  <a:gd name="T25" fmla="*/ 12288 h 3"/>
                  <a:gd name="T26" fmla="*/ 244156 w 70"/>
                  <a:gd name="T27" fmla="*/ 12288 h 3"/>
                  <a:gd name="T28" fmla="*/ 248454 w 70"/>
                  <a:gd name="T29" fmla="*/ 0 h 3"/>
                  <a:gd name="T30" fmla="*/ 297097 w 70"/>
                  <a:gd name="T31" fmla="*/ 0 h 3"/>
                  <a:gd name="T32" fmla="*/ 288240 w 70"/>
                  <a:gd name="T33" fmla="*/ 0 h 3"/>
                  <a:gd name="T34" fmla="*/ 288240 w 70"/>
                  <a:gd name="T35" fmla="*/ 12288 h 3"/>
                  <a:gd name="T36" fmla="*/ 292800 w 70"/>
                  <a:gd name="T37" fmla="*/ 12288 h 3"/>
                  <a:gd name="T38" fmla="*/ 305612 w 70"/>
                  <a:gd name="T39" fmla="*/ 12288 h 3"/>
                  <a:gd name="T40" fmla="*/ 297097 w 70"/>
                  <a:gd name="T41" fmla="*/ 8192 h 3"/>
                  <a:gd name="T42" fmla="*/ 297097 w 70"/>
                  <a:gd name="T43" fmla="*/ 0 h 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0"/>
                  <a:gd name="T67" fmla="*/ 0 h 3"/>
                  <a:gd name="T68" fmla="*/ 70 w 70"/>
                  <a:gd name="T69" fmla="*/ 3 h 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0" h="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2"/>
                      <a:pt x="12" y="2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2" y="0"/>
                    </a:cubicBezTo>
                    <a:moveTo>
                      <a:pt x="57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6" y="2"/>
                      <a:pt x="55" y="2"/>
                      <a:pt x="55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2"/>
                      <a:pt x="57" y="2"/>
                      <a:pt x="57" y="0"/>
                    </a:cubicBezTo>
                    <a:moveTo>
                      <a:pt x="68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0"/>
                      <a:pt x="68" y="0"/>
                      <a:pt x="68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75" name="Freeform 39"/>
              <p:cNvSpPr>
                <a:spLocks noEditPoints="1"/>
              </p:cNvSpPr>
              <p:nvPr/>
            </p:nvSpPr>
            <p:spPr bwMode="auto">
              <a:xfrm>
                <a:off x="2375" y="669"/>
                <a:ext cx="203" cy="12"/>
              </a:xfrm>
              <a:custGeom>
                <a:avLst/>
                <a:gdLst>
                  <a:gd name="T0" fmla="*/ 8705 w 50"/>
                  <a:gd name="T1" fmla="*/ 0 h 3"/>
                  <a:gd name="T2" fmla="*/ 0 w 50"/>
                  <a:gd name="T3" fmla="*/ 0 h 3"/>
                  <a:gd name="T4" fmla="*/ 4352 w 50"/>
                  <a:gd name="T5" fmla="*/ 12288 h 3"/>
                  <a:gd name="T6" fmla="*/ 17669 w 50"/>
                  <a:gd name="T7" fmla="*/ 12288 h 3"/>
                  <a:gd name="T8" fmla="*/ 8705 w 50"/>
                  <a:gd name="T9" fmla="*/ 0 h 3"/>
                  <a:gd name="T10" fmla="*/ 223864 w 50"/>
                  <a:gd name="T11" fmla="*/ 0 h 3"/>
                  <a:gd name="T12" fmla="*/ 215225 w 50"/>
                  <a:gd name="T13" fmla="*/ 0 h 3"/>
                  <a:gd name="T14" fmla="*/ 210543 w 50"/>
                  <a:gd name="T15" fmla="*/ 12288 h 3"/>
                  <a:gd name="T16" fmla="*/ 219512 w 50"/>
                  <a:gd name="T17" fmla="*/ 12288 h 3"/>
                  <a:gd name="T18" fmla="*/ 223864 w 50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0"/>
                  <a:gd name="T31" fmla="*/ 0 h 3"/>
                  <a:gd name="T32" fmla="*/ 50 w 50"/>
                  <a:gd name="T33" fmla="*/ 3 h 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0" h="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0"/>
                    </a:cubicBezTo>
                    <a:moveTo>
                      <a:pt x="50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2"/>
                      <a:pt x="47" y="2"/>
                      <a:pt x="47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50" y="1"/>
                      <a:pt x="50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76" name="Freeform 40"/>
              <p:cNvSpPr>
                <a:spLocks noEditPoints="1"/>
              </p:cNvSpPr>
              <p:nvPr/>
            </p:nvSpPr>
            <p:spPr bwMode="auto">
              <a:xfrm>
                <a:off x="2396" y="669"/>
                <a:ext cx="165" cy="12"/>
              </a:xfrm>
              <a:custGeom>
                <a:avLst/>
                <a:gdLst>
                  <a:gd name="T0" fmla="*/ 8407 w 41"/>
                  <a:gd name="T1" fmla="*/ 0 h 3"/>
                  <a:gd name="T2" fmla="*/ 0 w 41"/>
                  <a:gd name="T3" fmla="*/ 0 h 3"/>
                  <a:gd name="T4" fmla="*/ 4177 w 41"/>
                  <a:gd name="T5" fmla="*/ 12288 h 3"/>
                  <a:gd name="T6" fmla="*/ 8407 w 41"/>
                  <a:gd name="T7" fmla="*/ 12288 h 3"/>
                  <a:gd name="T8" fmla="*/ 16810 w 41"/>
                  <a:gd name="T9" fmla="*/ 12288 h 3"/>
                  <a:gd name="T10" fmla="*/ 12584 w 41"/>
                  <a:gd name="T11" fmla="*/ 8192 h 3"/>
                  <a:gd name="T12" fmla="*/ 8407 w 41"/>
                  <a:gd name="T13" fmla="*/ 0 h 3"/>
                  <a:gd name="T14" fmla="*/ 174151 w 41"/>
                  <a:gd name="T15" fmla="*/ 0 h 3"/>
                  <a:gd name="T16" fmla="*/ 161567 w 41"/>
                  <a:gd name="T17" fmla="*/ 0 h 3"/>
                  <a:gd name="T18" fmla="*/ 153164 w 41"/>
                  <a:gd name="T19" fmla="*/ 12288 h 3"/>
                  <a:gd name="T20" fmla="*/ 165749 w 41"/>
                  <a:gd name="T21" fmla="*/ 12288 h 3"/>
                  <a:gd name="T22" fmla="*/ 174151 w 41"/>
                  <a:gd name="T23" fmla="*/ 0 h 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"/>
                  <a:gd name="T37" fmla="*/ 0 h 3"/>
                  <a:gd name="T38" fmla="*/ 41 w 41"/>
                  <a:gd name="T39" fmla="*/ 3 h 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" h="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2"/>
                      <a:pt x="2" y="1"/>
                      <a:pt x="2" y="0"/>
                    </a:cubicBezTo>
                    <a:moveTo>
                      <a:pt x="41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"/>
                      <a:pt x="37" y="2"/>
                      <a:pt x="3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0" y="2"/>
                      <a:pt x="40" y="2"/>
                      <a:pt x="41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77" name="Freeform 41"/>
              <p:cNvSpPr/>
              <p:nvPr/>
            </p:nvSpPr>
            <p:spPr bwMode="auto">
              <a:xfrm>
                <a:off x="2104" y="0"/>
                <a:ext cx="854" cy="669"/>
              </a:xfrm>
              <a:custGeom>
                <a:avLst/>
                <a:gdLst>
                  <a:gd name="T0" fmla="*/ 854 w 854"/>
                  <a:gd name="T1" fmla="*/ 511 h 669"/>
                  <a:gd name="T2" fmla="*/ 854 w 854"/>
                  <a:gd name="T3" fmla="*/ 0 h 669"/>
                  <a:gd name="T4" fmla="*/ 0 w 854"/>
                  <a:gd name="T5" fmla="*/ 0 h 669"/>
                  <a:gd name="T6" fmla="*/ 0 w 854"/>
                  <a:gd name="T7" fmla="*/ 669 h 669"/>
                  <a:gd name="T8" fmla="*/ 700 w 854"/>
                  <a:gd name="T9" fmla="*/ 669 h 669"/>
                  <a:gd name="T10" fmla="*/ 854 w 854"/>
                  <a:gd name="T11" fmla="*/ 511 h 6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4"/>
                  <a:gd name="T19" fmla="*/ 0 h 669"/>
                  <a:gd name="T20" fmla="*/ 854 w 854"/>
                  <a:gd name="T21" fmla="*/ 669 h 6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4" h="669">
                    <a:moveTo>
                      <a:pt x="854" y="511"/>
                    </a:moveTo>
                    <a:lnTo>
                      <a:pt x="854" y="0"/>
                    </a:lnTo>
                    <a:lnTo>
                      <a:pt x="0" y="0"/>
                    </a:lnTo>
                    <a:lnTo>
                      <a:pt x="0" y="669"/>
                    </a:lnTo>
                    <a:lnTo>
                      <a:pt x="700" y="669"/>
                    </a:lnTo>
                    <a:lnTo>
                      <a:pt x="854" y="511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78" name="Freeform 42"/>
              <p:cNvSpPr/>
              <p:nvPr/>
            </p:nvSpPr>
            <p:spPr bwMode="auto">
              <a:xfrm>
                <a:off x="2104" y="0"/>
                <a:ext cx="854" cy="669"/>
              </a:xfrm>
              <a:custGeom>
                <a:avLst/>
                <a:gdLst>
                  <a:gd name="T0" fmla="*/ 854 w 854"/>
                  <a:gd name="T1" fmla="*/ 511 h 669"/>
                  <a:gd name="T2" fmla="*/ 854 w 854"/>
                  <a:gd name="T3" fmla="*/ 0 h 669"/>
                  <a:gd name="T4" fmla="*/ 0 w 854"/>
                  <a:gd name="T5" fmla="*/ 0 h 669"/>
                  <a:gd name="T6" fmla="*/ 0 w 854"/>
                  <a:gd name="T7" fmla="*/ 669 h 669"/>
                  <a:gd name="T8" fmla="*/ 700 w 854"/>
                  <a:gd name="T9" fmla="*/ 669 h 669"/>
                  <a:gd name="T10" fmla="*/ 854 w 854"/>
                  <a:gd name="T11" fmla="*/ 511 h 6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4"/>
                  <a:gd name="T19" fmla="*/ 0 h 669"/>
                  <a:gd name="T20" fmla="*/ 854 w 854"/>
                  <a:gd name="T21" fmla="*/ 669 h 6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4" h="669">
                    <a:moveTo>
                      <a:pt x="854" y="511"/>
                    </a:moveTo>
                    <a:lnTo>
                      <a:pt x="854" y="0"/>
                    </a:lnTo>
                    <a:lnTo>
                      <a:pt x="0" y="0"/>
                    </a:lnTo>
                    <a:lnTo>
                      <a:pt x="0" y="669"/>
                    </a:lnTo>
                    <a:lnTo>
                      <a:pt x="700" y="669"/>
                    </a:lnTo>
                    <a:lnTo>
                      <a:pt x="854" y="5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79" name="Freeform 43"/>
              <p:cNvSpPr/>
              <p:nvPr/>
            </p:nvSpPr>
            <p:spPr bwMode="auto">
              <a:xfrm>
                <a:off x="2804" y="511"/>
                <a:ext cx="154" cy="158"/>
              </a:xfrm>
              <a:custGeom>
                <a:avLst/>
                <a:gdLst>
                  <a:gd name="T0" fmla="*/ 0 w 154"/>
                  <a:gd name="T1" fmla="*/ 0 h 158"/>
                  <a:gd name="T2" fmla="*/ 0 w 154"/>
                  <a:gd name="T3" fmla="*/ 158 h 158"/>
                  <a:gd name="T4" fmla="*/ 154 w 154"/>
                  <a:gd name="T5" fmla="*/ 0 h 158"/>
                  <a:gd name="T6" fmla="*/ 0 w 154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4"/>
                  <a:gd name="T13" fmla="*/ 0 h 158"/>
                  <a:gd name="T14" fmla="*/ 154 w 154"/>
                  <a:gd name="T15" fmla="*/ 158 h 1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4" h="158">
                    <a:moveTo>
                      <a:pt x="0" y="0"/>
                    </a:moveTo>
                    <a:lnTo>
                      <a:pt x="0" y="158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80" name="Freeform 44"/>
              <p:cNvSpPr/>
              <p:nvPr/>
            </p:nvSpPr>
            <p:spPr bwMode="auto">
              <a:xfrm>
                <a:off x="2804" y="511"/>
                <a:ext cx="154" cy="158"/>
              </a:xfrm>
              <a:custGeom>
                <a:avLst/>
                <a:gdLst>
                  <a:gd name="T0" fmla="*/ 8 w 154"/>
                  <a:gd name="T1" fmla="*/ 8 h 158"/>
                  <a:gd name="T2" fmla="*/ 0 w 154"/>
                  <a:gd name="T3" fmla="*/ 158 h 158"/>
                  <a:gd name="T4" fmla="*/ 154 w 154"/>
                  <a:gd name="T5" fmla="*/ 0 h 158"/>
                  <a:gd name="T6" fmla="*/ 8 w 154"/>
                  <a:gd name="T7" fmla="*/ 8 h 1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4"/>
                  <a:gd name="T13" fmla="*/ 0 h 158"/>
                  <a:gd name="T14" fmla="*/ 154 w 154"/>
                  <a:gd name="T15" fmla="*/ 158 h 1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4" h="158">
                    <a:moveTo>
                      <a:pt x="8" y="8"/>
                    </a:moveTo>
                    <a:lnTo>
                      <a:pt x="0" y="158"/>
                    </a:lnTo>
                    <a:lnTo>
                      <a:pt x="154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2EF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81" name="Freeform 45"/>
              <p:cNvSpPr/>
              <p:nvPr/>
            </p:nvSpPr>
            <p:spPr bwMode="auto">
              <a:xfrm>
                <a:off x="2165" y="446"/>
                <a:ext cx="77" cy="158"/>
              </a:xfrm>
              <a:custGeom>
                <a:avLst/>
                <a:gdLst>
                  <a:gd name="T0" fmla="*/ 4 w 77"/>
                  <a:gd name="T1" fmla="*/ 158 h 158"/>
                  <a:gd name="T2" fmla="*/ 0 w 77"/>
                  <a:gd name="T3" fmla="*/ 154 h 158"/>
                  <a:gd name="T4" fmla="*/ 73 w 77"/>
                  <a:gd name="T5" fmla="*/ 0 h 158"/>
                  <a:gd name="T6" fmla="*/ 77 w 77"/>
                  <a:gd name="T7" fmla="*/ 4 h 158"/>
                  <a:gd name="T8" fmla="*/ 4 w 77"/>
                  <a:gd name="T9" fmla="*/ 158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158"/>
                  <a:gd name="T17" fmla="*/ 77 w 77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158">
                    <a:moveTo>
                      <a:pt x="4" y="158"/>
                    </a:moveTo>
                    <a:lnTo>
                      <a:pt x="0" y="154"/>
                    </a:lnTo>
                    <a:lnTo>
                      <a:pt x="73" y="0"/>
                    </a:lnTo>
                    <a:lnTo>
                      <a:pt x="77" y="4"/>
                    </a:lnTo>
                    <a:lnTo>
                      <a:pt x="4" y="158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82" name="Freeform 46"/>
              <p:cNvSpPr/>
              <p:nvPr/>
            </p:nvSpPr>
            <p:spPr bwMode="auto">
              <a:xfrm>
                <a:off x="2258" y="438"/>
                <a:ext cx="81" cy="93"/>
              </a:xfrm>
              <a:custGeom>
                <a:avLst/>
                <a:gdLst>
                  <a:gd name="T0" fmla="*/ 77 w 81"/>
                  <a:gd name="T1" fmla="*/ 93 h 93"/>
                  <a:gd name="T2" fmla="*/ 0 w 81"/>
                  <a:gd name="T3" fmla="*/ 4 h 93"/>
                  <a:gd name="T4" fmla="*/ 4 w 81"/>
                  <a:gd name="T5" fmla="*/ 0 h 93"/>
                  <a:gd name="T6" fmla="*/ 81 w 81"/>
                  <a:gd name="T7" fmla="*/ 89 h 93"/>
                  <a:gd name="T8" fmla="*/ 77 w 81"/>
                  <a:gd name="T9" fmla="*/ 93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93"/>
                  <a:gd name="T17" fmla="*/ 81 w 81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93">
                    <a:moveTo>
                      <a:pt x="77" y="93"/>
                    </a:moveTo>
                    <a:lnTo>
                      <a:pt x="0" y="4"/>
                    </a:lnTo>
                    <a:lnTo>
                      <a:pt x="4" y="0"/>
                    </a:lnTo>
                    <a:lnTo>
                      <a:pt x="81" y="89"/>
                    </a:lnTo>
                    <a:lnTo>
                      <a:pt x="77" y="93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83" name="Freeform 47"/>
              <p:cNvSpPr/>
              <p:nvPr/>
            </p:nvSpPr>
            <p:spPr bwMode="auto">
              <a:xfrm>
                <a:off x="2351" y="373"/>
                <a:ext cx="73" cy="154"/>
              </a:xfrm>
              <a:custGeom>
                <a:avLst/>
                <a:gdLst>
                  <a:gd name="T0" fmla="*/ 4 w 73"/>
                  <a:gd name="T1" fmla="*/ 154 h 154"/>
                  <a:gd name="T2" fmla="*/ 0 w 73"/>
                  <a:gd name="T3" fmla="*/ 150 h 154"/>
                  <a:gd name="T4" fmla="*/ 69 w 73"/>
                  <a:gd name="T5" fmla="*/ 0 h 154"/>
                  <a:gd name="T6" fmla="*/ 73 w 73"/>
                  <a:gd name="T7" fmla="*/ 0 h 154"/>
                  <a:gd name="T8" fmla="*/ 4 w 73"/>
                  <a:gd name="T9" fmla="*/ 154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54"/>
                  <a:gd name="T17" fmla="*/ 73 w 73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54">
                    <a:moveTo>
                      <a:pt x="4" y="154"/>
                    </a:moveTo>
                    <a:lnTo>
                      <a:pt x="0" y="150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4" y="154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84" name="Freeform 48"/>
              <p:cNvSpPr/>
              <p:nvPr/>
            </p:nvSpPr>
            <p:spPr bwMode="auto">
              <a:xfrm>
                <a:off x="2436" y="369"/>
                <a:ext cx="113" cy="69"/>
              </a:xfrm>
              <a:custGeom>
                <a:avLst/>
                <a:gdLst>
                  <a:gd name="T0" fmla="*/ 109 w 113"/>
                  <a:gd name="T1" fmla="*/ 69 h 69"/>
                  <a:gd name="T2" fmla="*/ 0 w 113"/>
                  <a:gd name="T3" fmla="*/ 4 h 69"/>
                  <a:gd name="T4" fmla="*/ 0 w 113"/>
                  <a:gd name="T5" fmla="*/ 0 h 69"/>
                  <a:gd name="T6" fmla="*/ 113 w 113"/>
                  <a:gd name="T7" fmla="*/ 65 h 69"/>
                  <a:gd name="T8" fmla="*/ 109 w 113"/>
                  <a:gd name="T9" fmla="*/ 69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69"/>
                  <a:gd name="T17" fmla="*/ 113 w 113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69">
                    <a:moveTo>
                      <a:pt x="109" y="69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113" y="65"/>
                    </a:lnTo>
                    <a:lnTo>
                      <a:pt x="109" y="69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85" name="Freeform 49"/>
              <p:cNvSpPr/>
              <p:nvPr/>
            </p:nvSpPr>
            <p:spPr bwMode="auto">
              <a:xfrm>
                <a:off x="2436" y="369"/>
                <a:ext cx="113" cy="69"/>
              </a:xfrm>
              <a:custGeom>
                <a:avLst/>
                <a:gdLst>
                  <a:gd name="T0" fmla="*/ 109 w 113"/>
                  <a:gd name="T1" fmla="*/ 69 h 69"/>
                  <a:gd name="T2" fmla="*/ 0 w 113"/>
                  <a:gd name="T3" fmla="*/ 4 h 69"/>
                  <a:gd name="T4" fmla="*/ 0 w 113"/>
                  <a:gd name="T5" fmla="*/ 0 h 69"/>
                  <a:gd name="T6" fmla="*/ 113 w 113"/>
                  <a:gd name="T7" fmla="*/ 65 h 69"/>
                  <a:gd name="T8" fmla="*/ 109 w 113"/>
                  <a:gd name="T9" fmla="*/ 69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69"/>
                  <a:gd name="T17" fmla="*/ 113 w 113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69">
                    <a:moveTo>
                      <a:pt x="109" y="69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113" y="65"/>
                    </a:lnTo>
                    <a:lnTo>
                      <a:pt x="109" y="6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86" name="Freeform 50"/>
              <p:cNvSpPr/>
              <p:nvPr/>
            </p:nvSpPr>
            <p:spPr bwMode="auto">
              <a:xfrm>
                <a:off x="2570" y="332"/>
                <a:ext cx="93" cy="106"/>
              </a:xfrm>
              <a:custGeom>
                <a:avLst/>
                <a:gdLst>
                  <a:gd name="T0" fmla="*/ 4 w 93"/>
                  <a:gd name="T1" fmla="*/ 106 h 106"/>
                  <a:gd name="T2" fmla="*/ 0 w 93"/>
                  <a:gd name="T3" fmla="*/ 102 h 106"/>
                  <a:gd name="T4" fmla="*/ 89 w 93"/>
                  <a:gd name="T5" fmla="*/ 0 h 106"/>
                  <a:gd name="T6" fmla="*/ 93 w 93"/>
                  <a:gd name="T7" fmla="*/ 0 h 106"/>
                  <a:gd name="T8" fmla="*/ 4 w 93"/>
                  <a:gd name="T9" fmla="*/ 106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"/>
                  <a:gd name="T16" fmla="*/ 0 h 106"/>
                  <a:gd name="T17" fmla="*/ 93 w 93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" h="106">
                    <a:moveTo>
                      <a:pt x="4" y="106"/>
                    </a:moveTo>
                    <a:lnTo>
                      <a:pt x="0" y="102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4" y="106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87" name="Freeform 51"/>
              <p:cNvSpPr/>
              <p:nvPr/>
            </p:nvSpPr>
            <p:spPr bwMode="auto">
              <a:xfrm>
                <a:off x="2679" y="316"/>
                <a:ext cx="154" cy="16"/>
              </a:xfrm>
              <a:custGeom>
                <a:avLst/>
                <a:gdLst>
                  <a:gd name="T0" fmla="*/ 149 w 154"/>
                  <a:gd name="T1" fmla="*/ 16 h 16"/>
                  <a:gd name="T2" fmla="*/ 0 w 154"/>
                  <a:gd name="T3" fmla="*/ 8 h 16"/>
                  <a:gd name="T4" fmla="*/ 0 w 154"/>
                  <a:gd name="T5" fmla="*/ 0 h 16"/>
                  <a:gd name="T6" fmla="*/ 154 w 154"/>
                  <a:gd name="T7" fmla="*/ 12 h 16"/>
                  <a:gd name="T8" fmla="*/ 149 w 154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4"/>
                  <a:gd name="T16" fmla="*/ 0 h 16"/>
                  <a:gd name="T17" fmla="*/ 154 w 154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4" h="16">
                    <a:moveTo>
                      <a:pt x="149" y="16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154" y="12"/>
                    </a:lnTo>
                    <a:lnTo>
                      <a:pt x="149" y="16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88" name="Freeform 52"/>
              <p:cNvSpPr>
                <a:spLocks noEditPoints="1"/>
              </p:cNvSpPr>
              <p:nvPr/>
            </p:nvSpPr>
            <p:spPr bwMode="auto">
              <a:xfrm>
                <a:off x="2226" y="417"/>
                <a:ext cx="40" cy="41"/>
              </a:xfrm>
              <a:custGeom>
                <a:avLst/>
                <a:gdLst>
                  <a:gd name="T0" fmla="*/ 16384 w 10"/>
                  <a:gd name="T1" fmla="*/ 0 h 10"/>
                  <a:gd name="T2" fmla="*/ 16384 w 10"/>
                  <a:gd name="T3" fmla="*/ 0 h 10"/>
                  <a:gd name="T4" fmla="*/ 4096 w 10"/>
                  <a:gd name="T5" fmla="*/ 24325 h 10"/>
                  <a:gd name="T6" fmla="*/ 24576 w 10"/>
                  <a:gd name="T7" fmla="*/ 42931 h 10"/>
                  <a:gd name="T8" fmla="*/ 24576 w 10"/>
                  <a:gd name="T9" fmla="*/ 42931 h 10"/>
                  <a:gd name="T10" fmla="*/ 40960 w 10"/>
                  <a:gd name="T11" fmla="*/ 18676 h 10"/>
                  <a:gd name="T12" fmla="*/ 16384 w 10"/>
                  <a:gd name="T13" fmla="*/ 0 h 10"/>
                  <a:gd name="T14" fmla="*/ 20480 w 10"/>
                  <a:gd name="T15" fmla="*/ 13850 h 10"/>
                  <a:gd name="T16" fmla="*/ 20480 w 10"/>
                  <a:gd name="T17" fmla="*/ 9311 h 10"/>
                  <a:gd name="T18" fmla="*/ 20480 w 10"/>
                  <a:gd name="T19" fmla="*/ 13850 h 10"/>
                  <a:gd name="T20" fmla="*/ 28672 w 10"/>
                  <a:gd name="T21" fmla="*/ 18676 h 10"/>
                  <a:gd name="T22" fmla="*/ 24576 w 10"/>
                  <a:gd name="T23" fmla="*/ 28811 h 10"/>
                  <a:gd name="T24" fmla="*/ 16384 w 10"/>
                  <a:gd name="T25" fmla="*/ 24325 h 10"/>
                  <a:gd name="T26" fmla="*/ 20480 w 10"/>
                  <a:gd name="T27" fmla="*/ 13850 h 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10"/>
                  <a:gd name="T44" fmla="*/ 10 w 10"/>
                  <a:gd name="T45" fmla="*/ 10 h 1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1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0" y="3"/>
                      <a:pt x="1" y="5"/>
                    </a:cubicBezTo>
                    <a:cubicBezTo>
                      <a:pt x="1" y="8"/>
                      <a:pt x="4" y="10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8"/>
                      <a:pt x="10" y="6"/>
                      <a:pt x="10" y="4"/>
                    </a:cubicBezTo>
                    <a:cubicBezTo>
                      <a:pt x="9" y="1"/>
                      <a:pt x="7" y="0"/>
                      <a:pt x="4" y="0"/>
                    </a:cubicBezTo>
                    <a:close/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5" y="3"/>
                    </a:cubicBez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89" name="Freeform 53"/>
              <p:cNvSpPr>
                <a:spLocks noEditPoints="1"/>
              </p:cNvSpPr>
              <p:nvPr/>
            </p:nvSpPr>
            <p:spPr bwMode="auto">
              <a:xfrm>
                <a:off x="2323" y="502"/>
                <a:ext cx="40" cy="41"/>
              </a:xfrm>
              <a:custGeom>
                <a:avLst/>
                <a:gdLst>
                  <a:gd name="T0" fmla="*/ 20480 w 10"/>
                  <a:gd name="T1" fmla="*/ 4555 h 10"/>
                  <a:gd name="T2" fmla="*/ 16384 w 10"/>
                  <a:gd name="T3" fmla="*/ 4555 h 10"/>
                  <a:gd name="T4" fmla="*/ 4096 w 10"/>
                  <a:gd name="T5" fmla="*/ 28811 h 10"/>
                  <a:gd name="T6" fmla="*/ 24576 w 10"/>
                  <a:gd name="T7" fmla="*/ 47486 h 10"/>
                  <a:gd name="T8" fmla="*/ 28672 w 10"/>
                  <a:gd name="T9" fmla="*/ 47486 h 10"/>
                  <a:gd name="T10" fmla="*/ 40960 w 10"/>
                  <a:gd name="T11" fmla="*/ 18676 h 10"/>
                  <a:gd name="T12" fmla="*/ 20480 w 10"/>
                  <a:gd name="T13" fmla="*/ 4555 h 10"/>
                  <a:gd name="T14" fmla="*/ 20480 w 10"/>
                  <a:gd name="T15" fmla="*/ 18676 h 10"/>
                  <a:gd name="T16" fmla="*/ 20480 w 10"/>
                  <a:gd name="T17" fmla="*/ 13850 h 10"/>
                  <a:gd name="T18" fmla="*/ 20480 w 10"/>
                  <a:gd name="T19" fmla="*/ 18676 h 10"/>
                  <a:gd name="T20" fmla="*/ 28672 w 10"/>
                  <a:gd name="T21" fmla="*/ 24325 h 10"/>
                  <a:gd name="T22" fmla="*/ 24576 w 10"/>
                  <a:gd name="T23" fmla="*/ 33636 h 10"/>
                  <a:gd name="T24" fmla="*/ 24576 w 10"/>
                  <a:gd name="T25" fmla="*/ 33636 h 10"/>
                  <a:gd name="T26" fmla="*/ 16384 w 10"/>
                  <a:gd name="T27" fmla="*/ 28811 h 10"/>
                  <a:gd name="T28" fmla="*/ 20480 w 10"/>
                  <a:gd name="T29" fmla="*/ 18676 h 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"/>
                  <a:gd name="T46" fmla="*/ 0 h 10"/>
                  <a:gd name="T47" fmla="*/ 10 w 10"/>
                  <a:gd name="T48" fmla="*/ 10 h 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" h="10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4"/>
                      <a:pt x="1" y="6"/>
                    </a:cubicBezTo>
                    <a:cubicBezTo>
                      <a:pt x="1" y="9"/>
                      <a:pt x="4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9"/>
                      <a:pt x="10" y="7"/>
                      <a:pt x="10" y="4"/>
                    </a:cubicBezTo>
                    <a:cubicBezTo>
                      <a:pt x="10" y="2"/>
                      <a:pt x="7" y="0"/>
                      <a:pt x="5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7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4" y="6"/>
                      <a:pt x="4" y="6"/>
                    </a:cubicBezTo>
                    <a:cubicBezTo>
                      <a:pt x="4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57B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90" name="Freeform 54"/>
              <p:cNvSpPr>
                <a:spLocks noEditPoints="1"/>
              </p:cNvSpPr>
              <p:nvPr/>
            </p:nvSpPr>
            <p:spPr bwMode="auto">
              <a:xfrm>
                <a:off x="2408" y="348"/>
                <a:ext cx="40" cy="41"/>
              </a:xfrm>
              <a:custGeom>
                <a:avLst/>
                <a:gdLst>
                  <a:gd name="T0" fmla="*/ 16384 w 10"/>
                  <a:gd name="T1" fmla="*/ 4555 h 10"/>
                  <a:gd name="T2" fmla="*/ 16384 w 10"/>
                  <a:gd name="T3" fmla="*/ 4555 h 10"/>
                  <a:gd name="T4" fmla="*/ 4096 w 10"/>
                  <a:gd name="T5" fmla="*/ 28811 h 10"/>
                  <a:gd name="T6" fmla="*/ 24576 w 10"/>
                  <a:gd name="T7" fmla="*/ 47486 h 10"/>
                  <a:gd name="T8" fmla="*/ 24576 w 10"/>
                  <a:gd name="T9" fmla="*/ 47486 h 10"/>
                  <a:gd name="T10" fmla="*/ 40960 w 10"/>
                  <a:gd name="T11" fmla="*/ 24325 h 10"/>
                  <a:gd name="T12" fmla="*/ 16384 w 10"/>
                  <a:gd name="T13" fmla="*/ 4555 h 10"/>
                  <a:gd name="T14" fmla="*/ 20480 w 10"/>
                  <a:gd name="T15" fmla="*/ 18676 h 10"/>
                  <a:gd name="T16" fmla="*/ 20480 w 10"/>
                  <a:gd name="T17" fmla="*/ 13850 h 10"/>
                  <a:gd name="T18" fmla="*/ 20480 w 10"/>
                  <a:gd name="T19" fmla="*/ 13850 h 10"/>
                  <a:gd name="T20" fmla="*/ 20480 w 10"/>
                  <a:gd name="T21" fmla="*/ 18676 h 10"/>
                  <a:gd name="T22" fmla="*/ 28672 w 10"/>
                  <a:gd name="T23" fmla="*/ 24325 h 10"/>
                  <a:gd name="T24" fmla="*/ 20480 w 10"/>
                  <a:gd name="T25" fmla="*/ 33636 h 10"/>
                  <a:gd name="T26" fmla="*/ 20480 w 10"/>
                  <a:gd name="T27" fmla="*/ 33636 h 10"/>
                  <a:gd name="T28" fmla="*/ 16384 w 10"/>
                  <a:gd name="T29" fmla="*/ 28811 h 10"/>
                  <a:gd name="T30" fmla="*/ 20480 w 10"/>
                  <a:gd name="T31" fmla="*/ 18676 h 1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"/>
                  <a:gd name="T49" fmla="*/ 0 h 10"/>
                  <a:gd name="T50" fmla="*/ 10 w 10"/>
                  <a:gd name="T51" fmla="*/ 10 h 1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" h="10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4"/>
                      <a:pt x="1" y="6"/>
                    </a:cubicBezTo>
                    <a:cubicBezTo>
                      <a:pt x="1" y="9"/>
                      <a:pt x="3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9"/>
                      <a:pt x="10" y="7"/>
                      <a:pt x="10" y="5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5"/>
                    </a:cubicBezTo>
                    <a:cubicBezTo>
                      <a:pt x="7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6"/>
                    </a:cubicBezTo>
                    <a:cubicBezTo>
                      <a:pt x="3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4B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91" name="Freeform 55"/>
              <p:cNvSpPr>
                <a:spLocks noEditPoints="1"/>
              </p:cNvSpPr>
              <p:nvPr/>
            </p:nvSpPr>
            <p:spPr bwMode="auto">
              <a:xfrm>
                <a:off x="2650" y="308"/>
                <a:ext cx="41" cy="40"/>
              </a:xfrm>
              <a:custGeom>
                <a:avLst/>
                <a:gdLst>
                  <a:gd name="T0" fmla="*/ 18676 w 10"/>
                  <a:gd name="T1" fmla="*/ 0 h 10"/>
                  <a:gd name="T2" fmla="*/ 18676 w 10"/>
                  <a:gd name="T3" fmla="*/ 0 h 10"/>
                  <a:gd name="T4" fmla="*/ 4555 w 10"/>
                  <a:gd name="T5" fmla="*/ 24576 h 10"/>
                  <a:gd name="T6" fmla="*/ 28811 w 10"/>
                  <a:gd name="T7" fmla="*/ 36864 h 10"/>
                  <a:gd name="T8" fmla="*/ 28811 w 10"/>
                  <a:gd name="T9" fmla="*/ 36864 h 10"/>
                  <a:gd name="T10" fmla="*/ 47486 w 10"/>
                  <a:gd name="T11" fmla="*/ 16384 h 10"/>
                  <a:gd name="T12" fmla="*/ 18676 w 10"/>
                  <a:gd name="T13" fmla="*/ 0 h 10"/>
                  <a:gd name="T14" fmla="*/ 24325 w 10"/>
                  <a:gd name="T15" fmla="*/ 12288 h 10"/>
                  <a:gd name="T16" fmla="*/ 24325 w 10"/>
                  <a:gd name="T17" fmla="*/ 12288 h 10"/>
                  <a:gd name="T18" fmla="*/ 24325 w 10"/>
                  <a:gd name="T19" fmla="*/ 12288 h 10"/>
                  <a:gd name="T20" fmla="*/ 33636 w 10"/>
                  <a:gd name="T21" fmla="*/ 20480 h 10"/>
                  <a:gd name="T22" fmla="*/ 28811 w 10"/>
                  <a:gd name="T23" fmla="*/ 24576 h 10"/>
                  <a:gd name="T24" fmla="*/ 18676 w 10"/>
                  <a:gd name="T25" fmla="*/ 20480 h 10"/>
                  <a:gd name="T26" fmla="*/ 24325 w 10"/>
                  <a:gd name="T27" fmla="*/ 12288 h 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10"/>
                  <a:gd name="T44" fmla="*/ 10 w 10"/>
                  <a:gd name="T45" fmla="*/ 10 h 1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1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0" y="3"/>
                      <a:pt x="1" y="6"/>
                    </a:cubicBezTo>
                    <a:cubicBezTo>
                      <a:pt x="1" y="8"/>
                      <a:pt x="4" y="10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10" y="6"/>
                      <a:pt x="10" y="4"/>
                    </a:cubicBezTo>
                    <a:cubicBezTo>
                      <a:pt x="9" y="1"/>
                      <a:pt x="7" y="0"/>
                      <a:pt x="4" y="0"/>
                    </a:cubicBezTo>
                    <a:close/>
                    <a:moveTo>
                      <a:pt x="5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4"/>
                      <a:pt x="7" y="5"/>
                    </a:cubicBezTo>
                    <a:cubicBezTo>
                      <a:pt x="7" y="5"/>
                      <a:pt x="7" y="6"/>
                      <a:pt x="6" y="6"/>
                    </a:cubicBez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4" y="4"/>
                      <a:pt x="5" y="3"/>
                    </a:cubicBezTo>
                    <a:close/>
                  </a:path>
                </a:pathLst>
              </a:custGeom>
              <a:solidFill>
                <a:srgbClr val="036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92" name="Freeform 56"/>
              <p:cNvSpPr>
                <a:spLocks noEditPoints="1"/>
              </p:cNvSpPr>
              <p:nvPr/>
            </p:nvSpPr>
            <p:spPr bwMode="auto">
              <a:xfrm>
                <a:off x="2820" y="308"/>
                <a:ext cx="41" cy="45"/>
              </a:xfrm>
              <a:custGeom>
                <a:avLst/>
                <a:gdLst>
                  <a:gd name="T0" fmla="*/ 18676 w 10"/>
                  <a:gd name="T1" fmla="*/ 4451 h 11"/>
                  <a:gd name="T2" fmla="*/ 18676 w 10"/>
                  <a:gd name="T3" fmla="*/ 4451 h 11"/>
                  <a:gd name="T4" fmla="*/ 4555 w 10"/>
                  <a:gd name="T5" fmla="*/ 28550 h 11"/>
                  <a:gd name="T6" fmla="*/ 28811 w 10"/>
                  <a:gd name="T7" fmla="*/ 47025 h 11"/>
                  <a:gd name="T8" fmla="*/ 28811 w 10"/>
                  <a:gd name="T9" fmla="*/ 47025 h 11"/>
                  <a:gd name="T10" fmla="*/ 47486 w 10"/>
                  <a:gd name="T11" fmla="*/ 22930 h 11"/>
                  <a:gd name="T12" fmla="*/ 18676 w 10"/>
                  <a:gd name="T13" fmla="*/ 4451 h 11"/>
                  <a:gd name="T14" fmla="*/ 24325 w 10"/>
                  <a:gd name="T15" fmla="*/ 18209 h 11"/>
                  <a:gd name="T16" fmla="*/ 24325 w 10"/>
                  <a:gd name="T17" fmla="*/ 13688 h 11"/>
                  <a:gd name="T18" fmla="*/ 24325 w 10"/>
                  <a:gd name="T19" fmla="*/ 18209 h 11"/>
                  <a:gd name="T20" fmla="*/ 33636 w 10"/>
                  <a:gd name="T21" fmla="*/ 22930 h 11"/>
                  <a:gd name="T22" fmla="*/ 28811 w 10"/>
                  <a:gd name="T23" fmla="*/ 33337 h 11"/>
                  <a:gd name="T24" fmla="*/ 18676 w 10"/>
                  <a:gd name="T25" fmla="*/ 28550 h 11"/>
                  <a:gd name="T26" fmla="*/ 24325 w 10"/>
                  <a:gd name="T27" fmla="*/ 18209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11"/>
                  <a:gd name="T44" fmla="*/ 10 w 10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11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2"/>
                      <a:pt x="0" y="4"/>
                      <a:pt x="1" y="6"/>
                    </a:cubicBezTo>
                    <a:cubicBezTo>
                      <a:pt x="1" y="9"/>
                      <a:pt x="4" y="11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9"/>
                      <a:pt x="10" y="7"/>
                      <a:pt x="10" y="5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5" y="7"/>
                      <a:pt x="4" y="7"/>
                      <a:pt x="4" y="6"/>
                    </a:cubicBezTo>
                    <a:cubicBezTo>
                      <a:pt x="4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2B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93" name="Freeform 57"/>
              <p:cNvSpPr>
                <a:spLocks noEditPoints="1"/>
              </p:cNvSpPr>
              <p:nvPr/>
            </p:nvSpPr>
            <p:spPr bwMode="auto">
              <a:xfrm>
                <a:off x="2145" y="592"/>
                <a:ext cx="40" cy="40"/>
              </a:xfrm>
              <a:custGeom>
                <a:avLst/>
                <a:gdLst>
                  <a:gd name="T0" fmla="*/ 16384 w 10"/>
                  <a:gd name="T1" fmla="*/ 4096 h 10"/>
                  <a:gd name="T2" fmla="*/ 16384 w 10"/>
                  <a:gd name="T3" fmla="*/ 4096 h 10"/>
                  <a:gd name="T4" fmla="*/ 4096 w 10"/>
                  <a:gd name="T5" fmla="*/ 24576 h 10"/>
                  <a:gd name="T6" fmla="*/ 24576 w 10"/>
                  <a:gd name="T7" fmla="*/ 40960 h 10"/>
                  <a:gd name="T8" fmla="*/ 24576 w 10"/>
                  <a:gd name="T9" fmla="*/ 40960 h 10"/>
                  <a:gd name="T10" fmla="*/ 40960 w 10"/>
                  <a:gd name="T11" fmla="*/ 16384 h 10"/>
                  <a:gd name="T12" fmla="*/ 16384 w 10"/>
                  <a:gd name="T13" fmla="*/ 4096 h 10"/>
                  <a:gd name="T14" fmla="*/ 20480 w 10"/>
                  <a:gd name="T15" fmla="*/ 16384 h 10"/>
                  <a:gd name="T16" fmla="*/ 20480 w 10"/>
                  <a:gd name="T17" fmla="*/ 12288 h 10"/>
                  <a:gd name="T18" fmla="*/ 20480 w 10"/>
                  <a:gd name="T19" fmla="*/ 16384 h 10"/>
                  <a:gd name="T20" fmla="*/ 28672 w 10"/>
                  <a:gd name="T21" fmla="*/ 20480 h 10"/>
                  <a:gd name="T22" fmla="*/ 20480 w 10"/>
                  <a:gd name="T23" fmla="*/ 28672 h 10"/>
                  <a:gd name="T24" fmla="*/ 20480 w 10"/>
                  <a:gd name="T25" fmla="*/ 28672 h 10"/>
                  <a:gd name="T26" fmla="*/ 16384 w 10"/>
                  <a:gd name="T27" fmla="*/ 20480 h 10"/>
                  <a:gd name="T28" fmla="*/ 20480 w 10"/>
                  <a:gd name="T29" fmla="*/ 16384 h 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"/>
                  <a:gd name="T46" fmla="*/ 0 h 10"/>
                  <a:gd name="T47" fmla="*/ 10 w 10"/>
                  <a:gd name="T48" fmla="*/ 10 h 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" h="10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4"/>
                      <a:pt x="1" y="6"/>
                    </a:cubicBezTo>
                    <a:cubicBezTo>
                      <a:pt x="1" y="9"/>
                      <a:pt x="4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9"/>
                      <a:pt x="10" y="7"/>
                      <a:pt x="10" y="4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4"/>
                      <a:pt x="7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6"/>
                      <a:pt x="4" y="5"/>
                    </a:cubicBezTo>
                    <a:cubicBezTo>
                      <a:pt x="3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036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94" name="Freeform 58"/>
              <p:cNvSpPr/>
              <p:nvPr/>
            </p:nvSpPr>
            <p:spPr bwMode="auto">
              <a:xfrm>
                <a:off x="2302" y="300"/>
                <a:ext cx="231" cy="138"/>
              </a:xfrm>
              <a:custGeom>
                <a:avLst/>
                <a:gdLst>
                  <a:gd name="T0" fmla="*/ 227 w 231"/>
                  <a:gd name="T1" fmla="*/ 138 h 138"/>
                  <a:gd name="T2" fmla="*/ 0 w 231"/>
                  <a:gd name="T3" fmla="*/ 8 h 138"/>
                  <a:gd name="T4" fmla="*/ 5 w 231"/>
                  <a:gd name="T5" fmla="*/ 0 h 138"/>
                  <a:gd name="T6" fmla="*/ 231 w 231"/>
                  <a:gd name="T7" fmla="*/ 125 h 138"/>
                  <a:gd name="T8" fmla="*/ 227 w 231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1"/>
                  <a:gd name="T16" fmla="*/ 0 h 138"/>
                  <a:gd name="T17" fmla="*/ 231 w 231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1" h="138">
                    <a:moveTo>
                      <a:pt x="227" y="138"/>
                    </a:moveTo>
                    <a:lnTo>
                      <a:pt x="0" y="8"/>
                    </a:lnTo>
                    <a:lnTo>
                      <a:pt x="5" y="0"/>
                    </a:lnTo>
                    <a:lnTo>
                      <a:pt x="231" y="125"/>
                    </a:lnTo>
                    <a:lnTo>
                      <a:pt x="227" y="138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95" name="Freeform 59"/>
              <p:cNvSpPr/>
              <p:nvPr/>
            </p:nvSpPr>
            <p:spPr bwMode="auto">
              <a:xfrm>
                <a:off x="2302" y="300"/>
                <a:ext cx="231" cy="138"/>
              </a:xfrm>
              <a:custGeom>
                <a:avLst/>
                <a:gdLst>
                  <a:gd name="T0" fmla="*/ 227 w 231"/>
                  <a:gd name="T1" fmla="*/ 138 h 138"/>
                  <a:gd name="T2" fmla="*/ 0 w 231"/>
                  <a:gd name="T3" fmla="*/ 8 h 138"/>
                  <a:gd name="T4" fmla="*/ 5 w 231"/>
                  <a:gd name="T5" fmla="*/ 0 h 138"/>
                  <a:gd name="T6" fmla="*/ 231 w 231"/>
                  <a:gd name="T7" fmla="*/ 125 h 138"/>
                  <a:gd name="T8" fmla="*/ 227 w 231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1"/>
                  <a:gd name="T16" fmla="*/ 0 h 138"/>
                  <a:gd name="T17" fmla="*/ 231 w 231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1" h="138">
                    <a:moveTo>
                      <a:pt x="227" y="138"/>
                    </a:moveTo>
                    <a:lnTo>
                      <a:pt x="0" y="8"/>
                    </a:lnTo>
                    <a:lnTo>
                      <a:pt x="5" y="0"/>
                    </a:lnTo>
                    <a:lnTo>
                      <a:pt x="231" y="125"/>
                    </a:lnTo>
                    <a:lnTo>
                      <a:pt x="227" y="1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96" name="Freeform 60"/>
              <p:cNvSpPr/>
              <p:nvPr/>
            </p:nvSpPr>
            <p:spPr bwMode="auto">
              <a:xfrm>
                <a:off x="2574" y="219"/>
                <a:ext cx="194" cy="223"/>
              </a:xfrm>
              <a:custGeom>
                <a:avLst/>
                <a:gdLst>
                  <a:gd name="T0" fmla="*/ 8 w 194"/>
                  <a:gd name="T1" fmla="*/ 223 h 223"/>
                  <a:gd name="T2" fmla="*/ 0 w 194"/>
                  <a:gd name="T3" fmla="*/ 215 h 223"/>
                  <a:gd name="T4" fmla="*/ 190 w 194"/>
                  <a:gd name="T5" fmla="*/ 0 h 223"/>
                  <a:gd name="T6" fmla="*/ 194 w 194"/>
                  <a:gd name="T7" fmla="*/ 8 h 223"/>
                  <a:gd name="T8" fmla="*/ 8 w 194"/>
                  <a:gd name="T9" fmla="*/ 223 h 2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223"/>
                  <a:gd name="T17" fmla="*/ 194 w 194"/>
                  <a:gd name="T18" fmla="*/ 223 h 2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223">
                    <a:moveTo>
                      <a:pt x="8" y="223"/>
                    </a:moveTo>
                    <a:lnTo>
                      <a:pt x="0" y="215"/>
                    </a:lnTo>
                    <a:lnTo>
                      <a:pt x="190" y="0"/>
                    </a:lnTo>
                    <a:lnTo>
                      <a:pt x="194" y="8"/>
                    </a:lnTo>
                    <a:lnTo>
                      <a:pt x="8" y="223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97" name="Freeform 61"/>
              <p:cNvSpPr>
                <a:spLocks noEditPoints="1"/>
              </p:cNvSpPr>
              <p:nvPr/>
            </p:nvSpPr>
            <p:spPr bwMode="auto">
              <a:xfrm>
                <a:off x="2517" y="405"/>
                <a:ext cx="81" cy="81"/>
              </a:xfrm>
              <a:custGeom>
                <a:avLst/>
                <a:gdLst>
                  <a:gd name="T0" fmla="*/ 35004 w 20"/>
                  <a:gd name="T1" fmla="*/ 4313 h 20"/>
                  <a:gd name="T2" fmla="*/ 35004 w 20"/>
                  <a:gd name="T3" fmla="*/ 4313 h 20"/>
                  <a:gd name="T4" fmla="*/ 4313 w 20"/>
                  <a:gd name="T5" fmla="*/ 53274 h 20"/>
                  <a:gd name="T6" fmla="*/ 53274 w 20"/>
                  <a:gd name="T7" fmla="*/ 83965 h 20"/>
                  <a:gd name="T8" fmla="*/ 53274 w 20"/>
                  <a:gd name="T9" fmla="*/ 83965 h 20"/>
                  <a:gd name="T10" fmla="*/ 83965 w 20"/>
                  <a:gd name="T11" fmla="*/ 35004 h 20"/>
                  <a:gd name="T12" fmla="*/ 35004 w 20"/>
                  <a:gd name="T13" fmla="*/ 4313 h 20"/>
                  <a:gd name="T14" fmla="*/ 39269 w 20"/>
                  <a:gd name="T15" fmla="*/ 30428 h 20"/>
                  <a:gd name="T16" fmla="*/ 39269 w 20"/>
                  <a:gd name="T17" fmla="*/ 21781 h 20"/>
                  <a:gd name="T18" fmla="*/ 44647 w 20"/>
                  <a:gd name="T19" fmla="*/ 30428 h 20"/>
                  <a:gd name="T20" fmla="*/ 57866 w 20"/>
                  <a:gd name="T21" fmla="*/ 39269 h 20"/>
                  <a:gd name="T22" fmla="*/ 48960 w 20"/>
                  <a:gd name="T23" fmla="*/ 57866 h 20"/>
                  <a:gd name="T24" fmla="*/ 30428 w 20"/>
                  <a:gd name="T25" fmla="*/ 44647 h 20"/>
                  <a:gd name="T26" fmla="*/ 39269 w 20"/>
                  <a:gd name="T27" fmla="*/ 30428 h 2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0"/>
                  <a:gd name="T43" fmla="*/ 0 h 20"/>
                  <a:gd name="T44" fmla="*/ 20 w 20"/>
                  <a:gd name="T45" fmla="*/ 20 h 2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0" h="20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2"/>
                      <a:pt x="0" y="7"/>
                      <a:pt x="1" y="12"/>
                    </a:cubicBezTo>
                    <a:cubicBezTo>
                      <a:pt x="2" y="17"/>
                      <a:pt x="7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7" y="18"/>
                      <a:pt x="20" y="13"/>
                      <a:pt x="19" y="8"/>
                    </a:cubicBezTo>
                    <a:cubicBezTo>
                      <a:pt x="18" y="3"/>
                      <a:pt x="13" y="0"/>
                      <a:pt x="8" y="1"/>
                    </a:cubicBezTo>
                    <a:close/>
                    <a:moveTo>
                      <a:pt x="9" y="7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6"/>
                      <a:pt x="13" y="8"/>
                      <a:pt x="13" y="9"/>
                    </a:cubicBezTo>
                    <a:cubicBezTo>
                      <a:pt x="14" y="11"/>
                      <a:pt x="13" y="13"/>
                      <a:pt x="11" y="13"/>
                    </a:cubicBezTo>
                    <a:cubicBezTo>
                      <a:pt x="9" y="13"/>
                      <a:pt x="7" y="12"/>
                      <a:pt x="7" y="10"/>
                    </a:cubicBezTo>
                    <a:cubicBezTo>
                      <a:pt x="7" y="9"/>
                      <a:pt x="8" y="7"/>
                      <a:pt x="9" y="7"/>
                    </a:cubicBez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98" name="Freeform 62"/>
              <p:cNvSpPr/>
              <p:nvPr/>
            </p:nvSpPr>
            <p:spPr bwMode="auto">
              <a:xfrm>
                <a:off x="2614" y="535"/>
                <a:ext cx="45" cy="40"/>
              </a:xfrm>
              <a:custGeom>
                <a:avLst/>
                <a:gdLst>
                  <a:gd name="T0" fmla="*/ 45 w 45"/>
                  <a:gd name="T1" fmla="*/ 12 h 40"/>
                  <a:gd name="T2" fmla="*/ 8 w 45"/>
                  <a:gd name="T3" fmla="*/ 40 h 40"/>
                  <a:gd name="T4" fmla="*/ 0 w 45"/>
                  <a:gd name="T5" fmla="*/ 28 h 40"/>
                  <a:gd name="T6" fmla="*/ 36 w 45"/>
                  <a:gd name="T7" fmla="*/ 0 h 40"/>
                  <a:gd name="T8" fmla="*/ 45 w 45"/>
                  <a:gd name="T9" fmla="*/ 12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0"/>
                  <a:gd name="T17" fmla="*/ 45 w 45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0">
                    <a:moveTo>
                      <a:pt x="45" y="12"/>
                    </a:moveTo>
                    <a:lnTo>
                      <a:pt x="8" y="40"/>
                    </a:lnTo>
                    <a:lnTo>
                      <a:pt x="0" y="28"/>
                    </a:lnTo>
                    <a:lnTo>
                      <a:pt x="36" y="0"/>
                    </a:lnTo>
                    <a:lnTo>
                      <a:pt x="45" y="12"/>
                    </a:lnTo>
                    <a:close/>
                  </a:path>
                </a:pathLst>
              </a:custGeom>
              <a:solidFill>
                <a:srgbClr val="6D27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99" name="Freeform 63"/>
              <p:cNvSpPr/>
              <p:nvPr/>
            </p:nvSpPr>
            <p:spPr bwMode="auto">
              <a:xfrm>
                <a:off x="2614" y="543"/>
                <a:ext cx="150" cy="174"/>
              </a:xfrm>
              <a:custGeom>
                <a:avLst/>
                <a:gdLst>
                  <a:gd name="T0" fmla="*/ 164238 w 37"/>
                  <a:gd name="T1" fmla="*/ 139932 h 43"/>
                  <a:gd name="T2" fmla="*/ 155578 w 37"/>
                  <a:gd name="T3" fmla="*/ 154180 h 43"/>
                  <a:gd name="T4" fmla="*/ 115062 w 37"/>
                  <a:gd name="T5" fmla="*/ 184456 h 43"/>
                  <a:gd name="T6" fmla="*/ 97545 w 37"/>
                  <a:gd name="T7" fmla="*/ 184456 h 43"/>
                  <a:gd name="T8" fmla="*/ 4338 w 37"/>
                  <a:gd name="T9" fmla="*/ 48765 h 43"/>
                  <a:gd name="T10" fmla="*/ 8659 w 37"/>
                  <a:gd name="T11" fmla="*/ 34581 h 43"/>
                  <a:gd name="T12" fmla="*/ 49176 w 37"/>
                  <a:gd name="T13" fmla="*/ 4305 h 43"/>
                  <a:gd name="T14" fmla="*/ 66693 w 37"/>
                  <a:gd name="T15" fmla="*/ 4305 h 43"/>
                  <a:gd name="T16" fmla="*/ 164238 w 37"/>
                  <a:gd name="T17" fmla="*/ 139932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43"/>
                  <a:gd name="T29" fmla="*/ 37 w 37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43">
                    <a:moveTo>
                      <a:pt x="37" y="32"/>
                    </a:moveTo>
                    <a:cubicBezTo>
                      <a:pt x="37" y="33"/>
                      <a:pt x="37" y="34"/>
                      <a:pt x="35" y="35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4" y="43"/>
                      <a:pt x="23" y="43"/>
                      <a:pt x="22" y="4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1" y="9"/>
                      <a:pt x="2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3" y="0"/>
                      <a:pt x="15" y="0"/>
                      <a:pt x="15" y="1"/>
                    </a:cubicBezTo>
                    <a:lnTo>
                      <a:pt x="37" y="32"/>
                    </a:ln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00" name="Freeform 64"/>
              <p:cNvSpPr/>
              <p:nvPr/>
            </p:nvSpPr>
            <p:spPr bwMode="auto">
              <a:xfrm>
                <a:off x="2650" y="551"/>
                <a:ext cx="102" cy="138"/>
              </a:xfrm>
              <a:custGeom>
                <a:avLst/>
                <a:gdLst>
                  <a:gd name="T0" fmla="*/ 115260 w 25"/>
                  <a:gd name="T1" fmla="*/ 129980 h 34"/>
                  <a:gd name="T2" fmla="*/ 115260 w 25"/>
                  <a:gd name="T3" fmla="*/ 143293 h 34"/>
                  <a:gd name="T4" fmla="*/ 101678 w 25"/>
                  <a:gd name="T5" fmla="*/ 147640 h 34"/>
                  <a:gd name="T6" fmla="*/ 92836 w 25"/>
                  <a:gd name="T7" fmla="*/ 143293 h 34"/>
                  <a:gd name="T8" fmla="*/ 4410 w 25"/>
                  <a:gd name="T9" fmla="*/ 17660 h 34"/>
                  <a:gd name="T10" fmla="*/ 4410 w 25"/>
                  <a:gd name="T11" fmla="*/ 8698 h 34"/>
                  <a:gd name="T12" fmla="*/ 13582 w 25"/>
                  <a:gd name="T13" fmla="*/ 0 h 34"/>
                  <a:gd name="T14" fmla="*/ 22754 w 25"/>
                  <a:gd name="T15" fmla="*/ 4351 h 34"/>
                  <a:gd name="T16" fmla="*/ 115260 w 25"/>
                  <a:gd name="T17" fmla="*/ 129980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"/>
                  <a:gd name="T28" fmla="*/ 0 h 34"/>
                  <a:gd name="T29" fmla="*/ 25 w 25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" h="34">
                    <a:moveTo>
                      <a:pt x="25" y="29"/>
                    </a:moveTo>
                    <a:cubicBezTo>
                      <a:pt x="25" y="30"/>
                      <a:pt x="25" y="31"/>
                      <a:pt x="25" y="32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4"/>
                      <a:pt x="21" y="33"/>
                      <a:pt x="20" y="3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0"/>
                      <a:pt x="5" y="1"/>
                    </a:cubicBezTo>
                    <a:lnTo>
                      <a:pt x="25" y="29"/>
                    </a:lnTo>
                    <a:close/>
                  </a:path>
                </a:pathLst>
              </a:custGeom>
              <a:solidFill>
                <a:srgbClr val="F0B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01" name="Freeform 65"/>
              <p:cNvSpPr>
                <a:spLocks noEditPoints="1"/>
              </p:cNvSpPr>
              <p:nvPr/>
            </p:nvSpPr>
            <p:spPr bwMode="auto">
              <a:xfrm>
                <a:off x="2408" y="292"/>
                <a:ext cx="303" cy="300"/>
              </a:xfrm>
              <a:custGeom>
                <a:avLst/>
                <a:gdLst>
                  <a:gd name="T0" fmla="*/ 82816 w 75"/>
                  <a:gd name="T1" fmla="*/ 44834 h 74"/>
                  <a:gd name="T2" fmla="*/ 43123 w 75"/>
                  <a:gd name="T3" fmla="*/ 248534 h 74"/>
                  <a:gd name="T4" fmla="*/ 243256 w 75"/>
                  <a:gd name="T5" fmla="*/ 283642 h 74"/>
                  <a:gd name="T6" fmla="*/ 278659 w 75"/>
                  <a:gd name="T7" fmla="*/ 84280 h 74"/>
                  <a:gd name="T8" fmla="*/ 82816 w 75"/>
                  <a:gd name="T9" fmla="*/ 44834 h 74"/>
                  <a:gd name="T10" fmla="*/ 221614 w 75"/>
                  <a:gd name="T11" fmla="*/ 257461 h 74"/>
                  <a:gd name="T12" fmla="*/ 74312 w 75"/>
                  <a:gd name="T13" fmla="*/ 226609 h 74"/>
                  <a:gd name="T14" fmla="*/ 100164 w 75"/>
                  <a:gd name="T15" fmla="*/ 75620 h 74"/>
                  <a:gd name="T16" fmla="*/ 251761 w 75"/>
                  <a:gd name="T17" fmla="*/ 101818 h 74"/>
                  <a:gd name="T18" fmla="*/ 221614 w 75"/>
                  <a:gd name="T19" fmla="*/ 257461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5"/>
                  <a:gd name="T31" fmla="*/ 0 h 74"/>
                  <a:gd name="T32" fmla="*/ 75 w 75"/>
                  <a:gd name="T33" fmla="*/ 74 h 7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5" h="74">
                    <a:moveTo>
                      <a:pt x="19" y="10"/>
                    </a:moveTo>
                    <a:cubicBezTo>
                      <a:pt x="4" y="21"/>
                      <a:pt x="0" y="41"/>
                      <a:pt x="10" y="56"/>
                    </a:cubicBezTo>
                    <a:cubicBezTo>
                      <a:pt x="21" y="71"/>
                      <a:pt x="41" y="74"/>
                      <a:pt x="56" y="64"/>
                    </a:cubicBezTo>
                    <a:cubicBezTo>
                      <a:pt x="71" y="54"/>
                      <a:pt x="75" y="33"/>
                      <a:pt x="64" y="19"/>
                    </a:cubicBezTo>
                    <a:cubicBezTo>
                      <a:pt x="54" y="4"/>
                      <a:pt x="33" y="0"/>
                      <a:pt x="19" y="10"/>
                    </a:cubicBezTo>
                    <a:moveTo>
                      <a:pt x="51" y="58"/>
                    </a:moveTo>
                    <a:cubicBezTo>
                      <a:pt x="40" y="65"/>
                      <a:pt x="25" y="63"/>
                      <a:pt x="17" y="51"/>
                    </a:cubicBezTo>
                    <a:cubicBezTo>
                      <a:pt x="9" y="40"/>
                      <a:pt x="12" y="25"/>
                      <a:pt x="23" y="17"/>
                    </a:cubicBezTo>
                    <a:cubicBezTo>
                      <a:pt x="34" y="9"/>
                      <a:pt x="50" y="12"/>
                      <a:pt x="58" y="23"/>
                    </a:cubicBezTo>
                    <a:cubicBezTo>
                      <a:pt x="65" y="34"/>
                      <a:pt x="63" y="50"/>
                      <a:pt x="51" y="58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02" name="Freeform 66"/>
              <p:cNvSpPr>
                <a:spLocks noEditPoints="1"/>
              </p:cNvSpPr>
              <p:nvPr/>
            </p:nvSpPr>
            <p:spPr bwMode="auto">
              <a:xfrm>
                <a:off x="2472" y="365"/>
                <a:ext cx="61" cy="121"/>
              </a:xfrm>
              <a:custGeom>
                <a:avLst/>
                <a:gdLst>
                  <a:gd name="T0" fmla="*/ 9012 w 15"/>
                  <a:gd name="T1" fmla="*/ 46851 h 30"/>
                  <a:gd name="T2" fmla="*/ 4368 w 15"/>
                  <a:gd name="T3" fmla="*/ 120657 h 30"/>
                  <a:gd name="T4" fmla="*/ 17763 w 15"/>
                  <a:gd name="T5" fmla="*/ 129135 h 30"/>
                  <a:gd name="T6" fmla="*/ 17763 w 15"/>
                  <a:gd name="T7" fmla="*/ 129135 h 30"/>
                  <a:gd name="T8" fmla="*/ 26840 w 15"/>
                  <a:gd name="T9" fmla="*/ 112199 h 30"/>
                  <a:gd name="T10" fmla="*/ 31208 w 15"/>
                  <a:gd name="T11" fmla="*/ 55571 h 30"/>
                  <a:gd name="T12" fmla="*/ 9012 w 15"/>
                  <a:gd name="T13" fmla="*/ 46851 h 30"/>
                  <a:gd name="T14" fmla="*/ 54408 w 15"/>
                  <a:gd name="T15" fmla="*/ 0 h 30"/>
                  <a:gd name="T16" fmla="*/ 45661 w 15"/>
                  <a:gd name="T17" fmla="*/ 4263 h 30"/>
                  <a:gd name="T18" fmla="*/ 17763 w 15"/>
                  <a:gd name="T19" fmla="*/ 34114 h 30"/>
                  <a:gd name="T20" fmla="*/ 36649 w 15"/>
                  <a:gd name="T21" fmla="*/ 46851 h 30"/>
                  <a:gd name="T22" fmla="*/ 59056 w 15"/>
                  <a:gd name="T23" fmla="*/ 21457 h 30"/>
                  <a:gd name="T24" fmla="*/ 63424 w 15"/>
                  <a:gd name="T25" fmla="*/ 4263 h 30"/>
                  <a:gd name="T26" fmla="*/ 54408 w 15"/>
                  <a:gd name="T27" fmla="*/ 0 h 3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5"/>
                  <a:gd name="T43" fmla="*/ 0 h 30"/>
                  <a:gd name="T44" fmla="*/ 15 w 15"/>
                  <a:gd name="T45" fmla="*/ 30 h 3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5" h="30">
                    <a:moveTo>
                      <a:pt x="2" y="11"/>
                    </a:moveTo>
                    <a:cubicBezTo>
                      <a:pt x="0" y="16"/>
                      <a:pt x="0" y="22"/>
                      <a:pt x="1" y="28"/>
                    </a:cubicBezTo>
                    <a:cubicBezTo>
                      <a:pt x="1" y="29"/>
                      <a:pt x="3" y="30"/>
                      <a:pt x="4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6" y="29"/>
                      <a:pt x="6" y="28"/>
                      <a:pt x="6" y="26"/>
                    </a:cubicBezTo>
                    <a:cubicBezTo>
                      <a:pt x="5" y="22"/>
                      <a:pt x="5" y="17"/>
                      <a:pt x="7" y="13"/>
                    </a:cubicBezTo>
                    <a:cubicBezTo>
                      <a:pt x="2" y="11"/>
                      <a:pt x="2" y="11"/>
                      <a:pt x="2" y="11"/>
                    </a:cubicBezTo>
                    <a:moveTo>
                      <a:pt x="12" y="0"/>
                    </a:moveTo>
                    <a:cubicBezTo>
                      <a:pt x="12" y="0"/>
                      <a:pt x="11" y="0"/>
                      <a:pt x="10" y="1"/>
                    </a:cubicBezTo>
                    <a:cubicBezTo>
                      <a:pt x="8" y="3"/>
                      <a:pt x="5" y="5"/>
                      <a:pt x="4" y="8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8"/>
                      <a:pt x="11" y="6"/>
                      <a:pt x="13" y="5"/>
                    </a:cubicBezTo>
                    <a:cubicBezTo>
                      <a:pt x="14" y="4"/>
                      <a:pt x="15" y="2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03" name="Freeform 67"/>
              <p:cNvSpPr/>
              <p:nvPr/>
            </p:nvSpPr>
            <p:spPr bwMode="auto">
              <a:xfrm>
                <a:off x="2485" y="397"/>
                <a:ext cx="20" cy="12"/>
              </a:xfrm>
              <a:custGeom>
                <a:avLst/>
                <a:gdLst>
                  <a:gd name="T0" fmla="*/ 4096 w 5"/>
                  <a:gd name="T1" fmla="*/ 0 h 3"/>
                  <a:gd name="T2" fmla="*/ 0 w 5"/>
                  <a:gd name="T3" fmla="*/ 4096 h 3"/>
                  <a:gd name="T4" fmla="*/ 20480 w 5"/>
                  <a:gd name="T5" fmla="*/ 12288 h 3"/>
                  <a:gd name="T6" fmla="*/ 20480 w 5"/>
                  <a:gd name="T7" fmla="*/ 12288 h 3"/>
                  <a:gd name="T8" fmla="*/ 4096 w 5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3"/>
                  <a:gd name="T17" fmla="*/ 5 w 5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3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C1BF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04" name="Freeform 68"/>
              <p:cNvSpPr/>
              <p:nvPr/>
            </p:nvSpPr>
            <p:spPr bwMode="auto">
              <a:xfrm>
                <a:off x="2480" y="401"/>
                <a:ext cx="25" cy="16"/>
              </a:xfrm>
              <a:custGeom>
                <a:avLst/>
                <a:gdLst>
                  <a:gd name="T0" fmla="*/ 5138 w 6"/>
                  <a:gd name="T1" fmla="*/ 0 h 4"/>
                  <a:gd name="T2" fmla="*/ 0 w 6"/>
                  <a:gd name="T3" fmla="*/ 8192 h 4"/>
                  <a:gd name="T4" fmla="*/ 26546 w 6"/>
                  <a:gd name="T5" fmla="*/ 16384 h 4"/>
                  <a:gd name="T6" fmla="*/ 31321 w 6"/>
                  <a:gd name="T7" fmla="*/ 8192 h 4"/>
                  <a:gd name="T8" fmla="*/ 5138 w 6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C1BF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05" name="Rectangle 69"/>
              <p:cNvSpPr>
                <a:spLocks noChangeArrowheads="1"/>
              </p:cNvSpPr>
              <p:nvPr/>
            </p:nvSpPr>
            <p:spPr bwMode="auto">
              <a:xfrm>
                <a:off x="2104" y="0"/>
                <a:ext cx="854" cy="81"/>
              </a:xfrm>
              <a:prstGeom prst="rect">
                <a:avLst/>
              </a:pr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06" name="Oval 70"/>
              <p:cNvSpPr>
                <a:spLocks noChangeArrowheads="1"/>
              </p:cNvSpPr>
              <p:nvPr/>
            </p:nvSpPr>
            <p:spPr bwMode="auto">
              <a:xfrm>
                <a:off x="2748" y="24"/>
                <a:ext cx="32" cy="33"/>
              </a:xfrm>
              <a:prstGeom prst="ellipse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07" name="Oval 71"/>
              <p:cNvSpPr>
                <a:spLocks noChangeArrowheads="1"/>
              </p:cNvSpPr>
              <p:nvPr/>
            </p:nvSpPr>
            <p:spPr bwMode="auto">
              <a:xfrm>
                <a:off x="2820" y="24"/>
                <a:ext cx="33" cy="33"/>
              </a:xfrm>
              <a:prstGeom prst="ellipse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08" name="Oval 72"/>
              <p:cNvSpPr>
                <a:spLocks noChangeArrowheads="1"/>
              </p:cNvSpPr>
              <p:nvPr/>
            </p:nvSpPr>
            <p:spPr bwMode="auto">
              <a:xfrm>
                <a:off x="2893" y="24"/>
                <a:ext cx="33" cy="33"/>
              </a:xfrm>
              <a:prstGeom prst="ellipse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09" name="Rectangle 73"/>
              <p:cNvSpPr>
                <a:spLocks noChangeArrowheads="1"/>
              </p:cNvSpPr>
              <p:nvPr/>
            </p:nvSpPr>
            <p:spPr bwMode="auto">
              <a:xfrm>
                <a:off x="2141" y="118"/>
                <a:ext cx="255" cy="20"/>
              </a:xfrm>
              <a:prstGeom prst="rect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10" name="Rectangle 74"/>
              <p:cNvSpPr>
                <a:spLocks noChangeArrowheads="1"/>
              </p:cNvSpPr>
              <p:nvPr/>
            </p:nvSpPr>
            <p:spPr bwMode="auto">
              <a:xfrm>
                <a:off x="2141" y="207"/>
                <a:ext cx="752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11" name="Rectangle 75"/>
              <p:cNvSpPr>
                <a:spLocks noChangeArrowheads="1"/>
              </p:cNvSpPr>
              <p:nvPr/>
            </p:nvSpPr>
            <p:spPr bwMode="auto">
              <a:xfrm>
                <a:off x="2141" y="231"/>
                <a:ext cx="218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12" name="Rectangle 76"/>
              <p:cNvSpPr>
                <a:spLocks noChangeArrowheads="1"/>
              </p:cNvSpPr>
              <p:nvPr/>
            </p:nvSpPr>
            <p:spPr bwMode="auto">
              <a:xfrm>
                <a:off x="2141" y="255"/>
                <a:ext cx="267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13" name="Rectangle 77"/>
              <p:cNvSpPr>
                <a:spLocks noChangeArrowheads="1"/>
              </p:cNvSpPr>
              <p:nvPr/>
            </p:nvSpPr>
            <p:spPr bwMode="auto">
              <a:xfrm>
                <a:off x="2412" y="255"/>
                <a:ext cx="133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14" name="Rectangle 78"/>
              <p:cNvSpPr>
                <a:spLocks noChangeArrowheads="1"/>
              </p:cNvSpPr>
              <p:nvPr/>
            </p:nvSpPr>
            <p:spPr bwMode="auto">
              <a:xfrm>
                <a:off x="2371" y="231"/>
                <a:ext cx="69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15" name="Rectangle 79"/>
              <p:cNvSpPr>
                <a:spLocks noChangeArrowheads="1"/>
              </p:cNvSpPr>
              <p:nvPr/>
            </p:nvSpPr>
            <p:spPr bwMode="auto">
              <a:xfrm>
                <a:off x="2452" y="231"/>
                <a:ext cx="207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16" name="Rectangle 80"/>
              <p:cNvSpPr>
                <a:spLocks noChangeArrowheads="1"/>
              </p:cNvSpPr>
              <p:nvPr/>
            </p:nvSpPr>
            <p:spPr bwMode="auto">
              <a:xfrm>
                <a:off x="2667" y="231"/>
                <a:ext cx="24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17" name="Freeform 81"/>
              <p:cNvSpPr/>
              <p:nvPr/>
            </p:nvSpPr>
            <p:spPr bwMode="auto">
              <a:xfrm>
                <a:off x="1068" y="952"/>
                <a:ext cx="967" cy="725"/>
              </a:xfrm>
              <a:custGeom>
                <a:avLst/>
                <a:gdLst>
                  <a:gd name="T0" fmla="*/ 12 w 967"/>
                  <a:gd name="T1" fmla="*/ 0 h 725"/>
                  <a:gd name="T2" fmla="*/ 0 w 967"/>
                  <a:gd name="T3" fmla="*/ 0 h 725"/>
                  <a:gd name="T4" fmla="*/ 0 w 967"/>
                  <a:gd name="T5" fmla="*/ 85 h 725"/>
                  <a:gd name="T6" fmla="*/ 0 w 967"/>
                  <a:gd name="T7" fmla="*/ 725 h 725"/>
                  <a:gd name="T8" fmla="*/ 801 w 967"/>
                  <a:gd name="T9" fmla="*/ 721 h 725"/>
                  <a:gd name="T10" fmla="*/ 967 w 967"/>
                  <a:gd name="T11" fmla="*/ 551 h 725"/>
                  <a:gd name="T12" fmla="*/ 967 w 967"/>
                  <a:gd name="T13" fmla="*/ 551 h 725"/>
                  <a:gd name="T14" fmla="*/ 814 w 967"/>
                  <a:gd name="T15" fmla="*/ 709 h 725"/>
                  <a:gd name="T16" fmla="*/ 12 w 967"/>
                  <a:gd name="T17" fmla="*/ 713 h 725"/>
                  <a:gd name="T18" fmla="*/ 12 w 967"/>
                  <a:gd name="T19" fmla="*/ 0 h 7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67"/>
                  <a:gd name="T31" fmla="*/ 0 h 725"/>
                  <a:gd name="T32" fmla="*/ 967 w 967"/>
                  <a:gd name="T33" fmla="*/ 725 h 7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67" h="725">
                    <a:moveTo>
                      <a:pt x="12" y="0"/>
                    </a:moveTo>
                    <a:lnTo>
                      <a:pt x="0" y="0"/>
                    </a:lnTo>
                    <a:lnTo>
                      <a:pt x="0" y="85"/>
                    </a:lnTo>
                    <a:lnTo>
                      <a:pt x="0" y="725"/>
                    </a:lnTo>
                    <a:lnTo>
                      <a:pt x="801" y="721"/>
                    </a:lnTo>
                    <a:lnTo>
                      <a:pt x="967" y="551"/>
                    </a:lnTo>
                    <a:lnTo>
                      <a:pt x="814" y="709"/>
                    </a:lnTo>
                    <a:lnTo>
                      <a:pt x="12" y="71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18" name="Freeform 82"/>
              <p:cNvSpPr/>
              <p:nvPr/>
            </p:nvSpPr>
            <p:spPr bwMode="auto">
              <a:xfrm>
                <a:off x="1068" y="952"/>
                <a:ext cx="967" cy="725"/>
              </a:xfrm>
              <a:custGeom>
                <a:avLst/>
                <a:gdLst>
                  <a:gd name="T0" fmla="*/ 12 w 967"/>
                  <a:gd name="T1" fmla="*/ 0 h 725"/>
                  <a:gd name="T2" fmla="*/ 0 w 967"/>
                  <a:gd name="T3" fmla="*/ 0 h 725"/>
                  <a:gd name="T4" fmla="*/ 0 w 967"/>
                  <a:gd name="T5" fmla="*/ 85 h 725"/>
                  <a:gd name="T6" fmla="*/ 0 w 967"/>
                  <a:gd name="T7" fmla="*/ 725 h 725"/>
                  <a:gd name="T8" fmla="*/ 801 w 967"/>
                  <a:gd name="T9" fmla="*/ 721 h 725"/>
                  <a:gd name="T10" fmla="*/ 967 w 967"/>
                  <a:gd name="T11" fmla="*/ 551 h 725"/>
                  <a:gd name="T12" fmla="*/ 967 w 967"/>
                  <a:gd name="T13" fmla="*/ 551 h 725"/>
                  <a:gd name="T14" fmla="*/ 814 w 967"/>
                  <a:gd name="T15" fmla="*/ 709 h 725"/>
                  <a:gd name="T16" fmla="*/ 12 w 967"/>
                  <a:gd name="T17" fmla="*/ 713 h 725"/>
                  <a:gd name="T18" fmla="*/ 12 w 967"/>
                  <a:gd name="T19" fmla="*/ 0 h 7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67"/>
                  <a:gd name="T31" fmla="*/ 0 h 725"/>
                  <a:gd name="T32" fmla="*/ 967 w 967"/>
                  <a:gd name="T33" fmla="*/ 725 h 7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67" h="725">
                    <a:moveTo>
                      <a:pt x="12" y="0"/>
                    </a:moveTo>
                    <a:lnTo>
                      <a:pt x="0" y="0"/>
                    </a:lnTo>
                    <a:lnTo>
                      <a:pt x="0" y="85"/>
                    </a:lnTo>
                    <a:lnTo>
                      <a:pt x="0" y="725"/>
                    </a:lnTo>
                    <a:lnTo>
                      <a:pt x="801" y="721"/>
                    </a:lnTo>
                    <a:lnTo>
                      <a:pt x="967" y="551"/>
                    </a:lnTo>
                    <a:lnTo>
                      <a:pt x="814" y="709"/>
                    </a:lnTo>
                    <a:lnTo>
                      <a:pt x="12" y="713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19" name="Freeform 83"/>
              <p:cNvSpPr/>
              <p:nvPr/>
            </p:nvSpPr>
            <p:spPr bwMode="auto">
              <a:xfrm>
                <a:off x="1080" y="940"/>
                <a:ext cx="968" cy="725"/>
              </a:xfrm>
              <a:custGeom>
                <a:avLst/>
                <a:gdLst>
                  <a:gd name="T0" fmla="*/ 968 w 968"/>
                  <a:gd name="T1" fmla="*/ 551 h 725"/>
                  <a:gd name="T2" fmla="*/ 968 w 968"/>
                  <a:gd name="T3" fmla="*/ 0 h 725"/>
                  <a:gd name="T4" fmla="*/ 0 w 968"/>
                  <a:gd name="T5" fmla="*/ 0 h 725"/>
                  <a:gd name="T6" fmla="*/ 0 w 968"/>
                  <a:gd name="T7" fmla="*/ 725 h 725"/>
                  <a:gd name="T8" fmla="*/ 802 w 968"/>
                  <a:gd name="T9" fmla="*/ 721 h 725"/>
                  <a:gd name="T10" fmla="*/ 968 w 968"/>
                  <a:gd name="T11" fmla="*/ 551 h 7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8"/>
                  <a:gd name="T19" fmla="*/ 0 h 725"/>
                  <a:gd name="T20" fmla="*/ 968 w 968"/>
                  <a:gd name="T21" fmla="*/ 725 h 7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8" h="725">
                    <a:moveTo>
                      <a:pt x="968" y="551"/>
                    </a:moveTo>
                    <a:lnTo>
                      <a:pt x="968" y="0"/>
                    </a:lnTo>
                    <a:lnTo>
                      <a:pt x="0" y="0"/>
                    </a:lnTo>
                    <a:lnTo>
                      <a:pt x="0" y="725"/>
                    </a:lnTo>
                    <a:lnTo>
                      <a:pt x="802" y="721"/>
                    </a:lnTo>
                    <a:lnTo>
                      <a:pt x="968" y="551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20" name="Freeform 84"/>
              <p:cNvSpPr/>
              <p:nvPr/>
            </p:nvSpPr>
            <p:spPr bwMode="auto">
              <a:xfrm>
                <a:off x="1080" y="940"/>
                <a:ext cx="968" cy="725"/>
              </a:xfrm>
              <a:custGeom>
                <a:avLst/>
                <a:gdLst>
                  <a:gd name="T0" fmla="*/ 968 w 968"/>
                  <a:gd name="T1" fmla="*/ 551 h 725"/>
                  <a:gd name="T2" fmla="*/ 968 w 968"/>
                  <a:gd name="T3" fmla="*/ 0 h 725"/>
                  <a:gd name="T4" fmla="*/ 0 w 968"/>
                  <a:gd name="T5" fmla="*/ 0 h 725"/>
                  <a:gd name="T6" fmla="*/ 0 w 968"/>
                  <a:gd name="T7" fmla="*/ 725 h 725"/>
                  <a:gd name="T8" fmla="*/ 802 w 968"/>
                  <a:gd name="T9" fmla="*/ 721 h 725"/>
                  <a:gd name="T10" fmla="*/ 968 w 968"/>
                  <a:gd name="T11" fmla="*/ 551 h 7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8"/>
                  <a:gd name="T19" fmla="*/ 0 h 725"/>
                  <a:gd name="T20" fmla="*/ 968 w 968"/>
                  <a:gd name="T21" fmla="*/ 725 h 7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8" h="725">
                    <a:moveTo>
                      <a:pt x="968" y="551"/>
                    </a:moveTo>
                    <a:lnTo>
                      <a:pt x="968" y="0"/>
                    </a:lnTo>
                    <a:lnTo>
                      <a:pt x="0" y="0"/>
                    </a:lnTo>
                    <a:lnTo>
                      <a:pt x="0" y="725"/>
                    </a:lnTo>
                    <a:lnTo>
                      <a:pt x="802" y="721"/>
                    </a:lnTo>
                    <a:lnTo>
                      <a:pt x="968" y="5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21" name="Freeform 85"/>
              <p:cNvSpPr/>
              <p:nvPr/>
            </p:nvSpPr>
            <p:spPr bwMode="auto">
              <a:xfrm>
                <a:off x="1882" y="1487"/>
                <a:ext cx="166" cy="174"/>
              </a:xfrm>
              <a:custGeom>
                <a:avLst/>
                <a:gdLst>
                  <a:gd name="T0" fmla="*/ 0 w 166"/>
                  <a:gd name="T1" fmla="*/ 0 h 174"/>
                  <a:gd name="T2" fmla="*/ 0 w 166"/>
                  <a:gd name="T3" fmla="*/ 174 h 174"/>
                  <a:gd name="T4" fmla="*/ 166 w 166"/>
                  <a:gd name="T5" fmla="*/ 4 h 174"/>
                  <a:gd name="T6" fmla="*/ 0 w 166"/>
                  <a:gd name="T7" fmla="*/ 0 h 1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6"/>
                  <a:gd name="T13" fmla="*/ 0 h 174"/>
                  <a:gd name="T14" fmla="*/ 166 w 166"/>
                  <a:gd name="T15" fmla="*/ 174 h 1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6" h="174">
                    <a:moveTo>
                      <a:pt x="0" y="0"/>
                    </a:moveTo>
                    <a:lnTo>
                      <a:pt x="0" y="174"/>
                    </a:lnTo>
                    <a:lnTo>
                      <a:pt x="166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22" name="Freeform 86"/>
              <p:cNvSpPr/>
              <p:nvPr/>
            </p:nvSpPr>
            <p:spPr bwMode="auto">
              <a:xfrm>
                <a:off x="1882" y="1491"/>
                <a:ext cx="166" cy="170"/>
              </a:xfrm>
              <a:custGeom>
                <a:avLst/>
                <a:gdLst>
                  <a:gd name="T0" fmla="*/ 8 w 166"/>
                  <a:gd name="T1" fmla="*/ 8 h 170"/>
                  <a:gd name="T2" fmla="*/ 0 w 166"/>
                  <a:gd name="T3" fmla="*/ 170 h 170"/>
                  <a:gd name="T4" fmla="*/ 166 w 166"/>
                  <a:gd name="T5" fmla="*/ 0 h 170"/>
                  <a:gd name="T6" fmla="*/ 8 w 166"/>
                  <a:gd name="T7" fmla="*/ 8 h 1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6"/>
                  <a:gd name="T13" fmla="*/ 0 h 170"/>
                  <a:gd name="T14" fmla="*/ 166 w 166"/>
                  <a:gd name="T15" fmla="*/ 170 h 1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6" h="170">
                    <a:moveTo>
                      <a:pt x="8" y="8"/>
                    </a:moveTo>
                    <a:lnTo>
                      <a:pt x="0" y="170"/>
                    </a:lnTo>
                    <a:lnTo>
                      <a:pt x="166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2EF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23" name="Rectangle 87"/>
              <p:cNvSpPr>
                <a:spLocks noChangeArrowheads="1"/>
              </p:cNvSpPr>
              <p:nvPr/>
            </p:nvSpPr>
            <p:spPr bwMode="auto">
              <a:xfrm>
                <a:off x="1080" y="940"/>
                <a:ext cx="968" cy="85"/>
              </a:xfrm>
              <a:prstGeom prst="rect">
                <a:avLst/>
              </a:prstGeom>
              <a:solidFill>
                <a:srgbClr val="68C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24" name="Rectangle 88"/>
              <p:cNvSpPr>
                <a:spLocks noChangeArrowheads="1"/>
              </p:cNvSpPr>
              <p:nvPr/>
            </p:nvSpPr>
            <p:spPr bwMode="auto">
              <a:xfrm>
                <a:off x="1080" y="940"/>
                <a:ext cx="968" cy="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25" name="Oval 89"/>
              <p:cNvSpPr>
                <a:spLocks noChangeArrowheads="1"/>
              </p:cNvSpPr>
              <p:nvPr/>
            </p:nvSpPr>
            <p:spPr bwMode="auto">
              <a:xfrm>
                <a:off x="1959" y="964"/>
                <a:ext cx="36" cy="37"/>
              </a:xfrm>
              <a:prstGeom prst="ellipse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26" name="Oval 90"/>
              <p:cNvSpPr>
                <a:spLocks noChangeArrowheads="1"/>
              </p:cNvSpPr>
              <p:nvPr/>
            </p:nvSpPr>
            <p:spPr bwMode="auto">
              <a:xfrm>
                <a:off x="1882" y="964"/>
                <a:ext cx="36" cy="37"/>
              </a:xfrm>
              <a:prstGeom prst="ellipse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27" name="Oval 91"/>
              <p:cNvSpPr>
                <a:spLocks noChangeArrowheads="1"/>
              </p:cNvSpPr>
              <p:nvPr/>
            </p:nvSpPr>
            <p:spPr bwMode="auto">
              <a:xfrm>
                <a:off x="1801" y="964"/>
                <a:ext cx="40" cy="37"/>
              </a:xfrm>
              <a:prstGeom prst="ellipse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28" name="Rectangle 92"/>
              <p:cNvSpPr>
                <a:spLocks noChangeArrowheads="1"/>
              </p:cNvSpPr>
              <p:nvPr/>
            </p:nvSpPr>
            <p:spPr bwMode="auto">
              <a:xfrm>
                <a:off x="1161" y="1065"/>
                <a:ext cx="405" cy="49"/>
              </a:xfrm>
              <a:prstGeom prst="rect">
                <a:avLst/>
              </a:pr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29" name="Rectangle 93"/>
              <p:cNvSpPr>
                <a:spLocks noChangeArrowheads="1"/>
              </p:cNvSpPr>
              <p:nvPr/>
            </p:nvSpPr>
            <p:spPr bwMode="auto">
              <a:xfrm>
                <a:off x="1113" y="1276"/>
                <a:ext cx="611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30" name="Rectangle 94"/>
              <p:cNvSpPr>
                <a:spLocks noChangeArrowheads="1"/>
              </p:cNvSpPr>
              <p:nvPr/>
            </p:nvSpPr>
            <p:spPr bwMode="auto">
              <a:xfrm>
                <a:off x="1728" y="1276"/>
                <a:ext cx="44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31" name="Rectangle 95"/>
              <p:cNvSpPr>
                <a:spLocks noChangeArrowheads="1"/>
              </p:cNvSpPr>
              <p:nvPr/>
            </p:nvSpPr>
            <p:spPr bwMode="auto">
              <a:xfrm>
                <a:off x="1113" y="1304"/>
                <a:ext cx="178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32" name="Rectangle 96"/>
              <p:cNvSpPr>
                <a:spLocks noChangeArrowheads="1"/>
              </p:cNvSpPr>
              <p:nvPr/>
            </p:nvSpPr>
            <p:spPr bwMode="auto">
              <a:xfrm>
                <a:off x="1113" y="1333"/>
                <a:ext cx="21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33" name="Rectangle 97"/>
              <p:cNvSpPr>
                <a:spLocks noChangeArrowheads="1"/>
              </p:cNvSpPr>
              <p:nvPr/>
            </p:nvSpPr>
            <p:spPr bwMode="auto">
              <a:xfrm>
                <a:off x="1331" y="1333"/>
                <a:ext cx="110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34" name="Rectangle 98"/>
              <p:cNvSpPr>
                <a:spLocks noChangeArrowheads="1"/>
              </p:cNvSpPr>
              <p:nvPr/>
            </p:nvSpPr>
            <p:spPr bwMode="auto">
              <a:xfrm>
                <a:off x="1299" y="1304"/>
                <a:ext cx="57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35" name="Rectangle 99"/>
              <p:cNvSpPr>
                <a:spLocks noChangeArrowheads="1"/>
              </p:cNvSpPr>
              <p:nvPr/>
            </p:nvSpPr>
            <p:spPr bwMode="auto">
              <a:xfrm>
                <a:off x="1364" y="1304"/>
                <a:ext cx="170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36" name="Rectangle 100"/>
              <p:cNvSpPr>
                <a:spLocks noChangeArrowheads="1"/>
              </p:cNvSpPr>
              <p:nvPr/>
            </p:nvSpPr>
            <p:spPr bwMode="auto">
              <a:xfrm>
                <a:off x="1538" y="1304"/>
                <a:ext cx="20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37" name="Rectangle 101"/>
              <p:cNvSpPr>
                <a:spLocks noChangeArrowheads="1"/>
              </p:cNvSpPr>
              <p:nvPr/>
            </p:nvSpPr>
            <p:spPr bwMode="auto">
              <a:xfrm>
                <a:off x="1562" y="1304"/>
                <a:ext cx="372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38" name="Rectangle 102"/>
              <p:cNvSpPr>
                <a:spLocks noChangeArrowheads="1"/>
              </p:cNvSpPr>
              <p:nvPr/>
            </p:nvSpPr>
            <p:spPr bwMode="auto">
              <a:xfrm>
                <a:off x="1113" y="1361"/>
                <a:ext cx="611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39" name="Rectangle 103"/>
              <p:cNvSpPr>
                <a:spLocks noChangeArrowheads="1"/>
              </p:cNvSpPr>
              <p:nvPr/>
            </p:nvSpPr>
            <p:spPr bwMode="auto">
              <a:xfrm>
                <a:off x="1728" y="1361"/>
                <a:ext cx="4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40" name="Rectangle 104"/>
              <p:cNvSpPr>
                <a:spLocks noChangeArrowheads="1"/>
              </p:cNvSpPr>
              <p:nvPr/>
            </p:nvSpPr>
            <p:spPr bwMode="auto">
              <a:xfrm>
                <a:off x="1113" y="1386"/>
                <a:ext cx="178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41" name="Rectangle 105"/>
              <p:cNvSpPr>
                <a:spLocks noChangeArrowheads="1"/>
              </p:cNvSpPr>
              <p:nvPr/>
            </p:nvSpPr>
            <p:spPr bwMode="auto">
              <a:xfrm>
                <a:off x="1113" y="1414"/>
                <a:ext cx="214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42" name="Rectangle 106"/>
              <p:cNvSpPr>
                <a:spLocks noChangeArrowheads="1"/>
              </p:cNvSpPr>
              <p:nvPr/>
            </p:nvSpPr>
            <p:spPr bwMode="auto">
              <a:xfrm>
                <a:off x="1331" y="1414"/>
                <a:ext cx="11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43" name="Rectangle 107"/>
              <p:cNvSpPr>
                <a:spLocks noChangeArrowheads="1"/>
              </p:cNvSpPr>
              <p:nvPr/>
            </p:nvSpPr>
            <p:spPr bwMode="auto">
              <a:xfrm>
                <a:off x="1299" y="1386"/>
                <a:ext cx="57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44" name="Rectangle 108"/>
              <p:cNvSpPr>
                <a:spLocks noChangeArrowheads="1"/>
              </p:cNvSpPr>
              <p:nvPr/>
            </p:nvSpPr>
            <p:spPr bwMode="auto">
              <a:xfrm>
                <a:off x="1364" y="1386"/>
                <a:ext cx="17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45" name="Rectangle 109"/>
              <p:cNvSpPr>
                <a:spLocks noChangeArrowheads="1"/>
              </p:cNvSpPr>
              <p:nvPr/>
            </p:nvSpPr>
            <p:spPr bwMode="auto">
              <a:xfrm>
                <a:off x="1538" y="1386"/>
                <a:ext cx="2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46" name="Rectangle 110"/>
              <p:cNvSpPr>
                <a:spLocks noChangeArrowheads="1"/>
              </p:cNvSpPr>
              <p:nvPr/>
            </p:nvSpPr>
            <p:spPr bwMode="auto">
              <a:xfrm>
                <a:off x="1562" y="1386"/>
                <a:ext cx="372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47" name="Rectangle 111"/>
              <p:cNvSpPr>
                <a:spLocks noChangeArrowheads="1"/>
              </p:cNvSpPr>
              <p:nvPr/>
            </p:nvSpPr>
            <p:spPr bwMode="auto">
              <a:xfrm>
                <a:off x="1113" y="1442"/>
                <a:ext cx="611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48" name="Rectangle 112"/>
              <p:cNvSpPr>
                <a:spLocks noChangeArrowheads="1"/>
              </p:cNvSpPr>
              <p:nvPr/>
            </p:nvSpPr>
            <p:spPr bwMode="auto">
              <a:xfrm>
                <a:off x="1728" y="1442"/>
                <a:ext cx="4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49" name="Rectangle 113"/>
              <p:cNvSpPr>
                <a:spLocks noChangeArrowheads="1"/>
              </p:cNvSpPr>
              <p:nvPr/>
            </p:nvSpPr>
            <p:spPr bwMode="auto">
              <a:xfrm>
                <a:off x="1113" y="1467"/>
                <a:ext cx="178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50" name="Rectangle 114"/>
              <p:cNvSpPr>
                <a:spLocks noChangeArrowheads="1"/>
              </p:cNvSpPr>
              <p:nvPr/>
            </p:nvSpPr>
            <p:spPr bwMode="auto">
              <a:xfrm>
                <a:off x="1113" y="1495"/>
                <a:ext cx="21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51" name="Rectangle 115"/>
              <p:cNvSpPr>
                <a:spLocks noChangeArrowheads="1"/>
              </p:cNvSpPr>
              <p:nvPr/>
            </p:nvSpPr>
            <p:spPr bwMode="auto">
              <a:xfrm>
                <a:off x="1331" y="1495"/>
                <a:ext cx="110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52" name="Rectangle 116"/>
              <p:cNvSpPr>
                <a:spLocks noChangeArrowheads="1"/>
              </p:cNvSpPr>
              <p:nvPr/>
            </p:nvSpPr>
            <p:spPr bwMode="auto">
              <a:xfrm>
                <a:off x="1299" y="1467"/>
                <a:ext cx="57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53" name="Rectangle 117"/>
              <p:cNvSpPr>
                <a:spLocks noChangeArrowheads="1"/>
              </p:cNvSpPr>
              <p:nvPr/>
            </p:nvSpPr>
            <p:spPr bwMode="auto">
              <a:xfrm>
                <a:off x="1364" y="1467"/>
                <a:ext cx="17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54" name="Rectangle 118"/>
              <p:cNvSpPr>
                <a:spLocks noChangeArrowheads="1"/>
              </p:cNvSpPr>
              <p:nvPr/>
            </p:nvSpPr>
            <p:spPr bwMode="auto">
              <a:xfrm>
                <a:off x="1538" y="1467"/>
                <a:ext cx="2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55" name="Rectangle 119"/>
              <p:cNvSpPr>
                <a:spLocks noChangeArrowheads="1"/>
              </p:cNvSpPr>
              <p:nvPr/>
            </p:nvSpPr>
            <p:spPr bwMode="auto">
              <a:xfrm>
                <a:off x="1562" y="1467"/>
                <a:ext cx="372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56" name="Freeform 120"/>
              <p:cNvSpPr/>
              <p:nvPr/>
            </p:nvSpPr>
            <p:spPr bwMode="auto">
              <a:xfrm>
                <a:off x="1137" y="1175"/>
                <a:ext cx="41" cy="53"/>
              </a:xfrm>
              <a:custGeom>
                <a:avLst/>
                <a:gdLst>
                  <a:gd name="T0" fmla="*/ 0 w 10"/>
                  <a:gd name="T1" fmla="*/ 27107 h 13"/>
                  <a:gd name="T2" fmla="*/ 4555 w 10"/>
                  <a:gd name="T3" fmla="*/ 22639 h 13"/>
                  <a:gd name="T4" fmla="*/ 42931 w 10"/>
                  <a:gd name="T5" fmla="*/ 0 h 13"/>
                  <a:gd name="T6" fmla="*/ 42931 w 10"/>
                  <a:gd name="T7" fmla="*/ 0 h 13"/>
                  <a:gd name="T8" fmla="*/ 47486 w 10"/>
                  <a:gd name="T9" fmla="*/ 4403 h 13"/>
                  <a:gd name="T10" fmla="*/ 42931 w 10"/>
                  <a:gd name="T11" fmla="*/ 4403 h 13"/>
                  <a:gd name="T12" fmla="*/ 9311 w 10"/>
                  <a:gd name="T13" fmla="*/ 27107 h 13"/>
                  <a:gd name="T14" fmla="*/ 42931 w 10"/>
                  <a:gd name="T15" fmla="*/ 50546 h 13"/>
                  <a:gd name="T16" fmla="*/ 47486 w 10"/>
                  <a:gd name="T17" fmla="*/ 55234 h 13"/>
                  <a:gd name="T18" fmla="*/ 42931 w 10"/>
                  <a:gd name="T19" fmla="*/ 59702 h 13"/>
                  <a:gd name="T20" fmla="*/ 42931 w 10"/>
                  <a:gd name="T21" fmla="*/ 55234 h 13"/>
                  <a:gd name="T22" fmla="*/ 4555 w 10"/>
                  <a:gd name="T23" fmla="*/ 32595 h 13"/>
                  <a:gd name="T24" fmla="*/ 0 w 10"/>
                  <a:gd name="T25" fmla="*/ 27107 h 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"/>
                  <a:gd name="T40" fmla="*/ 0 h 13"/>
                  <a:gd name="T41" fmla="*/ 10 w 10"/>
                  <a:gd name="T42" fmla="*/ 13 h 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" h="13">
                    <a:moveTo>
                      <a:pt x="0" y="6"/>
                    </a:moveTo>
                    <a:cubicBezTo>
                      <a:pt x="0" y="6"/>
                      <a:pt x="0" y="5"/>
                      <a:pt x="1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2" y="8"/>
                      <a:pt x="1" y="7"/>
                    </a:cubicBezTo>
                    <a:cubicBezTo>
                      <a:pt x="0" y="7"/>
                      <a:pt x="0" y="7"/>
                      <a:pt x="0" y="6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57" name="Freeform 121"/>
              <p:cNvSpPr/>
              <p:nvPr/>
            </p:nvSpPr>
            <p:spPr bwMode="auto">
              <a:xfrm>
                <a:off x="1186" y="1159"/>
                <a:ext cx="36" cy="73"/>
              </a:xfrm>
              <a:custGeom>
                <a:avLst/>
                <a:gdLst>
                  <a:gd name="T0" fmla="*/ 8 w 36"/>
                  <a:gd name="T1" fmla="*/ 73 h 73"/>
                  <a:gd name="T2" fmla="*/ 4 w 36"/>
                  <a:gd name="T3" fmla="*/ 73 h 73"/>
                  <a:gd name="T4" fmla="*/ 4 w 36"/>
                  <a:gd name="T5" fmla="*/ 73 h 73"/>
                  <a:gd name="T6" fmla="*/ 0 w 36"/>
                  <a:gd name="T7" fmla="*/ 73 h 73"/>
                  <a:gd name="T8" fmla="*/ 0 w 36"/>
                  <a:gd name="T9" fmla="*/ 69 h 73"/>
                  <a:gd name="T10" fmla="*/ 32 w 36"/>
                  <a:gd name="T11" fmla="*/ 0 h 73"/>
                  <a:gd name="T12" fmla="*/ 36 w 36"/>
                  <a:gd name="T13" fmla="*/ 0 h 73"/>
                  <a:gd name="T14" fmla="*/ 36 w 36"/>
                  <a:gd name="T15" fmla="*/ 0 h 73"/>
                  <a:gd name="T16" fmla="*/ 36 w 36"/>
                  <a:gd name="T17" fmla="*/ 4 h 73"/>
                  <a:gd name="T18" fmla="*/ 36 w 36"/>
                  <a:gd name="T19" fmla="*/ 4 h 73"/>
                  <a:gd name="T20" fmla="*/ 8 w 36"/>
                  <a:gd name="T21" fmla="*/ 73 h 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"/>
                  <a:gd name="T34" fmla="*/ 0 h 73"/>
                  <a:gd name="T35" fmla="*/ 36 w 36"/>
                  <a:gd name="T36" fmla="*/ 73 h 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" h="73">
                    <a:moveTo>
                      <a:pt x="8" y="73"/>
                    </a:moveTo>
                    <a:lnTo>
                      <a:pt x="4" y="73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4"/>
                    </a:lnTo>
                    <a:lnTo>
                      <a:pt x="8" y="73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58" name="Freeform 122"/>
              <p:cNvSpPr>
                <a:spLocks noEditPoints="1"/>
              </p:cNvSpPr>
              <p:nvPr/>
            </p:nvSpPr>
            <p:spPr bwMode="auto">
              <a:xfrm>
                <a:off x="1234" y="1159"/>
                <a:ext cx="49" cy="73"/>
              </a:xfrm>
              <a:custGeom>
                <a:avLst/>
                <a:gdLst>
                  <a:gd name="T0" fmla="*/ 0 w 12"/>
                  <a:gd name="T1" fmla="*/ 4344 h 18"/>
                  <a:gd name="T2" fmla="*/ 4418 w 12"/>
                  <a:gd name="T3" fmla="*/ 0 h 18"/>
                  <a:gd name="T4" fmla="*/ 32814 w 12"/>
                  <a:gd name="T5" fmla="*/ 0 h 18"/>
                  <a:gd name="T6" fmla="*/ 55623 w 12"/>
                  <a:gd name="T7" fmla="*/ 21941 h 18"/>
                  <a:gd name="T8" fmla="*/ 32814 w 12"/>
                  <a:gd name="T9" fmla="*/ 44887 h 18"/>
                  <a:gd name="T10" fmla="*/ 4418 w 12"/>
                  <a:gd name="T11" fmla="*/ 44887 h 18"/>
                  <a:gd name="T12" fmla="*/ 4418 w 12"/>
                  <a:gd name="T13" fmla="*/ 80049 h 18"/>
                  <a:gd name="T14" fmla="*/ 4418 w 12"/>
                  <a:gd name="T15" fmla="*/ 80049 h 18"/>
                  <a:gd name="T16" fmla="*/ 0 w 12"/>
                  <a:gd name="T17" fmla="*/ 80049 h 18"/>
                  <a:gd name="T18" fmla="*/ 0 w 12"/>
                  <a:gd name="T19" fmla="*/ 4344 h 18"/>
                  <a:gd name="T20" fmla="*/ 32814 w 12"/>
                  <a:gd name="T21" fmla="*/ 35150 h 18"/>
                  <a:gd name="T22" fmla="*/ 51140 w 12"/>
                  <a:gd name="T23" fmla="*/ 21941 h 18"/>
                  <a:gd name="T24" fmla="*/ 32814 w 12"/>
                  <a:gd name="T25" fmla="*/ 4344 h 18"/>
                  <a:gd name="T26" fmla="*/ 4418 w 12"/>
                  <a:gd name="T27" fmla="*/ 4344 h 18"/>
                  <a:gd name="T28" fmla="*/ 4418 w 12"/>
                  <a:gd name="T29" fmla="*/ 35150 h 18"/>
                  <a:gd name="T30" fmla="*/ 32814 w 12"/>
                  <a:gd name="T31" fmla="*/ 35150 h 1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"/>
                  <a:gd name="T49" fmla="*/ 0 h 18"/>
                  <a:gd name="T50" fmla="*/ 12 w 12"/>
                  <a:gd name="T51" fmla="*/ 18 h 1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" h="18">
                    <a:moveTo>
                      <a:pt x="0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0" y="0"/>
                      <a:pt x="12" y="2"/>
                      <a:pt x="12" y="5"/>
                    </a:cubicBezTo>
                    <a:cubicBezTo>
                      <a:pt x="12" y="7"/>
                      <a:pt x="10" y="10"/>
                      <a:pt x="7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0" y="1"/>
                    </a:lnTo>
                    <a:close/>
                    <a:moveTo>
                      <a:pt x="7" y="8"/>
                    </a:moveTo>
                    <a:cubicBezTo>
                      <a:pt x="9" y="8"/>
                      <a:pt x="11" y="7"/>
                      <a:pt x="11" y="5"/>
                    </a:cubicBezTo>
                    <a:cubicBezTo>
                      <a:pt x="11" y="3"/>
                      <a:pt x="9" y="1"/>
                      <a:pt x="7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8"/>
                      <a:pt x="1" y="8"/>
                      <a:pt x="1" y="8"/>
                    </a:cubicBez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59" name="Freeform 123"/>
              <p:cNvSpPr>
                <a:spLocks noEditPoints="1"/>
              </p:cNvSpPr>
              <p:nvPr/>
            </p:nvSpPr>
            <p:spPr bwMode="auto">
              <a:xfrm>
                <a:off x="1295" y="1187"/>
                <a:ext cx="4" cy="45"/>
              </a:xfrm>
              <a:custGeom>
                <a:avLst/>
                <a:gdLst>
                  <a:gd name="T0" fmla="*/ 0 w 1"/>
                  <a:gd name="T1" fmla="*/ 4451 h 11"/>
                  <a:gd name="T2" fmla="*/ 4096 w 1"/>
                  <a:gd name="T3" fmla="*/ 0 h 11"/>
                  <a:gd name="T4" fmla="*/ 4096 w 1"/>
                  <a:gd name="T5" fmla="*/ 4451 h 11"/>
                  <a:gd name="T6" fmla="*/ 4096 w 1"/>
                  <a:gd name="T7" fmla="*/ 9237 h 11"/>
                  <a:gd name="T8" fmla="*/ 4096 w 1"/>
                  <a:gd name="T9" fmla="*/ 13688 h 11"/>
                  <a:gd name="T10" fmla="*/ 0 w 1"/>
                  <a:gd name="T11" fmla="*/ 9237 h 11"/>
                  <a:gd name="T12" fmla="*/ 0 w 1"/>
                  <a:gd name="T13" fmla="*/ 4451 h 11"/>
                  <a:gd name="T14" fmla="*/ 0 w 1"/>
                  <a:gd name="T15" fmla="*/ 47025 h 11"/>
                  <a:gd name="T16" fmla="*/ 4096 w 1"/>
                  <a:gd name="T17" fmla="*/ 42308 h 11"/>
                  <a:gd name="T18" fmla="*/ 4096 w 1"/>
                  <a:gd name="T19" fmla="*/ 47025 h 11"/>
                  <a:gd name="T20" fmla="*/ 4096 w 1"/>
                  <a:gd name="T21" fmla="*/ 51545 h 11"/>
                  <a:gd name="T22" fmla="*/ 4096 w 1"/>
                  <a:gd name="T23" fmla="*/ 51545 h 11"/>
                  <a:gd name="T24" fmla="*/ 0 w 1"/>
                  <a:gd name="T25" fmla="*/ 51545 h 11"/>
                  <a:gd name="T26" fmla="*/ 0 w 1"/>
                  <a:gd name="T27" fmla="*/ 47025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"/>
                  <a:gd name="T43" fmla="*/ 0 h 11"/>
                  <a:gd name="T44" fmla="*/ 1 w 1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" h="1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lnTo>
                      <a:pt x="0" y="1"/>
                    </a:lnTo>
                    <a:close/>
                    <a:moveTo>
                      <a:pt x="0" y="10"/>
                    </a:move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60" name="Freeform 124"/>
              <p:cNvSpPr/>
              <p:nvPr/>
            </p:nvSpPr>
            <p:spPr bwMode="auto">
              <a:xfrm>
                <a:off x="1311" y="1163"/>
                <a:ext cx="24" cy="69"/>
              </a:xfrm>
              <a:custGeom>
                <a:avLst/>
                <a:gdLst>
                  <a:gd name="T0" fmla="*/ 20480 w 6"/>
                  <a:gd name="T1" fmla="*/ 0 h 17"/>
                  <a:gd name="T2" fmla="*/ 20480 w 6"/>
                  <a:gd name="T3" fmla="*/ 0 h 17"/>
                  <a:gd name="T4" fmla="*/ 24576 w 6"/>
                  <a:gd name="T5" fmla="*/ 4351 h 17"/>
                  <a:gd name="T6" fmla="*/ 24576 w 6"/>
                  <a:gd name="T7" fmla="*/ 75961 h 17"/>
                  <a:gd name="T8" fmla="*/ 24576 w 6"/>
                  <a:gd name="T9" fmla="*/ 75961 h 17"/>
                  <a:gd name="T10" fmla="*/ 20480 w 6"/>
                  <a:gd name="T11" fmla="*/ 75961 h 17"/>
                  <a:gd name="T12" fmla="*/ 20480 w 6"/>
                  <a:gd name="T13" fmla="*/ 4351 h 17"/>
                  <a:gd name="T14" fmla="*/ 4096 w 6"/>
                  <a:gd name="T15" fmla="*/ 17660 h 17"/>
                  <a:gd name="T16" fmla="*/ 4096 w 6"/>
                  <a:gd name="T17" fmla="*/ 17660 h 17"/>
                  <a:gd name="T18" fmla="*/ 0 w 6"/>
                  <a:gd name="T19" fmla="*/ 17660 h 17"/>
                  <a:gd name="T20" fmla="*/ 0 w 6"/>
                  <a:gd name="T21" fmla="*/ 13313 h 17"/>
                  <a:gd name="T22" fmla="*/ 20480 w 6"/>
                  <a:gd name="T23" fmla="*/ 0 h 1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"/>
                  <a:gd name="T37" fmla="*/ 0 h 17"/>
                  <a:gd name="T38" fmla="*/ 6 w 6"/>
                  <a:gd name="T39" fmla="*/ 17 h 1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" h="17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61" name="Freeform 125"/>
              <p:cNvSpPr/>
              <p:nvPr/>
            </p:nvSpPr>
            <p:spPr bwMode="auto">
              <a:xfrm>
                <a:off x="1347" y="1175"/>
                <a:ext cx="41" cy="53"/>
              </a:xfrm>
              <a:custGeom>
                <a:avLst/>
                <a:gdLst>
                  <a:gd name="T0" fmla="*/ 4555 w 10"/>
                  <a:gd name="T1" fmla="*/ 55234 h 13"/>
                  <a:gd name="T2" fmla="*/ 4555 w 10"/>
                  <a:gd name="T3" fmla="*/ 59702 h 13"/>
                  <a:gd name="T4" fmla="*/ 0 w 10"/>
                  <a:gd name="T5" fmla="*/ 55234 h 13"/>
                  <a:gd name="T6" fmla="*/ 0 w 10"/>
                  <a:gd name="T7" fmla="*/ 50546 h 13"/>
                  <a:gd name="T8" fmla="*/ 38175 w 10"/>
                  <a:gd name="T9" fmla="*/ 27107 h 13"/>
                  <a:gd name="T10" fmla="*/ 0 w 10"/>
                  <a:gd name="T11" fmla="*/ 4403 h 13"/>
                  <a:gd name="T12" fmla="*/ 0 w 10"/>
                  <a:gd name="T13" fmla="*/ 4403 h 13"/>
                  <a:gd name="T14" fmla="*/ 4555 w 10"/>
                  <a:gd name="T15" fmla="*/ 0 h 13"/>
                  <a:gd name="T16" fmla="*/ 4555 w 10"/>
                  <a:gd name="T17" fmla="*/ 0 h 13"/>
                  <a:gd name="T18" fmla="*/ 42931 w 10"/>
                  <a:gd name="T19" fmla="*/ 22639 h 13"/>
                  <a:gd name="T20" fmla="*/ 47486 w 10"/>
                  <a:gd name="T21" fmla="*/ 27107 h 13"/>
                  <a:gd name="T22" fmla="*/ 42931 w 10"/>
                  <a:gd name="T23" fmla="*/ 32595 h 13"/>
                  <a:gd name="T24" fmla="*/ 4555 w 10"/>
                  <a:gd name="T25" fmla="*/ 55234 h 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"/>
                  <a:gd name="T40" fmla="*/ 0 h 13"/>
                  <a:gd name="T41" fmla="*/ 10 w 10"/>
                  <a:gd name="T42" fmla="*/ 13 h 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" h="13">
                    <a:moveTo>
                      <a:pt x="1" y="12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6"/>
                      <a:pt x="10" y="6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8" y="8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62" name="Rectangle 126"/>
              <p:cNvSpPr>
                <a:spLocks noChangeArrowheads="1"/>
              </p:cNvSpPr>
              <p:nvPr/>
            </p:nvSpPr>
            <p:spPr bwMode="auto">
              <a:xfrm>
                <a:off x="2404" y="1223"/>
                <a:ext cx="319" cy="21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63" name="Freeform 127"/>
              <p:cNvSpPr>
                <a:spLocks noEditPoints="1"/>
              </p:cNvSpPr>
              <p:nvPr/>
            </p:nvSpPr>
            <p:spPr bwMode="auto">
              <a:xfrm>
                <a:off x="2149" y="802"/>
                <a:ext cx="255" cy="442"/>
              </a:xfrm>
              <a:custGeom>
                <a:avLst/>
                <a:gdLst>
                  <a:gd name="T0" fmla="*/ 276991 w 63"/>
                  <a:gd name="T1" fmla="*/ 466943 h 109"/>
                  <a:gd name="T2" fmla="*/ 233495 w 63"/>
                  <a:gd name="T3" fmla="*/ 466943 h 109"/>
                  <a:gd name="T4" fmla="*/ 233495 w 63"/>
                  <a:gd name="T5" fmla="*/ 484554 h 109"/>
                  <a:gd name="T6" fmla="*/ 276991 w 63"/>
                  <a:gd name="T7" fmla="*/ 484554 h 109"/>
                  <a:gd name="T8" fmla="*/ 276991 w 63"/>
                  <a:gd name="T9" fmla="*/ 466943 h 109"/>
                  <a:gd name="T10" fmla="*/ 8617 w 63"/>
                  <a:gd name="T11" fmla="*/ 0 h 109"/>
                  <a:gd name="T12" fmla="*/ 8617 w 63"/>
                  <a:gd name="T13" fmla="*/ 0 h 109"/>
                  <a:gd name="T14" fmla="*/ 0 w 63"/>
                  <a:gd name="T15" fmla="*/ 8666 h 109"/>
                  <a:gd name="T16" fmla="*/ 0 w 63"/>
                  <a:gd name="T17" fmla="*/ 44873 h 109"/>
                  <a:gd name="T18" fmla="*/ 8617 w 63"/>
                  <a:gd name="T19" fmla="*/ 44873 h 109"/>
                  <a:gd name="T20" fmla="*/ 8617 w 63"/>
                  <a:gd name="T21" fmla="*/ 0 h 1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3"/>
                  <a:gd name="T34" fmla="*/ 0 h 109"/>
                  <a:gd name="T35" fmla="*/ 63 w 63"/>
                  <a:gd name="T36" fmla="*/ 109 h 1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3" h="109">
                    <a:moveTo>
                      <a:pt x="63" y="105"/>
                    </a:move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05"/>
                      <a:pt x="63" y="105"/>
                      <a:pt x="63" y="105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64" name="Freeform 128"/>
              <p:cNvSpPr>
                <a:spLocks noEditPoints="1"/>
              </p:cNvSpPr>
              <p:nvPr/>
            </p:nvSpPr>
            <p:spPr bwMode="auto">
              <a:xfrm>
                <a:off x="2149" y="843"/>
                <a:ext cx="214" cy="401"/>
              </a:xfrm>
              <a:custGeom>
                <a:avLst/>
                <a:gdLst>
                  <a:gd name="T0" fmla="*/ 214 w 214"/>
                  <a:gd name="T1" fmla="*/ 385 h 401"/>
                  <a:gd name="T2" fmla="*/ 166 w 214"/>
                  <a:gd name="T3" fmla="*/ 385 h 401"/>
                  <a:gd name="T4" fmla="*/ 166 w 214"/>
                  <a:gd name="T5" fmla="*/ 401 h 401"/>
                  <a:gd name="T6" fmla="*/ 214 w 214"/>
                  <a:gd name="T7" fmla="*/ 401 h 401"/>
                  <a:gd name="T8" fmla="*/ 214 w 214"/>
                  <a:gd name="T9" fmla="*/ 385 h 401"/>
                  <a:gd name="T10" fmla="*/ 8 w 214"/>
                  <a:gd name="T11" fmla="*/ 0 h 401"/>
                  <a:gd name="T12" fmla="*/ 0 w 214"/>
                  <a:gd name="T13" fmla="*/ 0 h 401"/>
                  <a:gd name="T14" fmla="*/ 0 w 214"/>
                  <a:gd name="T15" fmla="*/ 44 h 401"/>
                  <a:gd name="T16" fmla="*/ 0 w 214"/>
                  <a:gd name="T17" fmla="*/ 48 h 401"/>
                  <a:gd name="T18" fmla="*/ 8 w 214"/>
                  <a:gd name="T19" fmla="*/ 48 h 401"/>
                  <a:gd name="T20" fmla="*/ 8 w 214"/>
                  <a:gd name="T21" fmla="*/ 36 h 401"/>
                  <a:gd name="T22" fmla="*/ 8 w 214"/>
                  <a:gd name="T23" fmla="*/ 32 h 401"/>
                  <a:gd name="T24" fmla="*/ 8 w 214"/>
                  <a:gd name="T25" fmla="*/ 0 h 4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4"/>
                  <a:gd name="T40" fmla="*/ 0 h 401"/>
                  <a:gd name="T41" fmla="*/ 214 w 214"/>
                  <a:gd name="T42" fmla="*/ 401 h 4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4" h="401">
                    <a:moveTo>
                      <a:pt x="214" y="385"/>
                    </a:moveTo>
                    <a:lnTo>
                      <a:pt x="166" y="385"/>
                    </a:lnTo>
                    <a:lnTo>
                      <a:pt x="166" y="401"/>
                    </a:lnTo>
                    <a:lnTo>
                      <a:pt x="214" y="401"/>
                    </a:lnTo>
                    <a:lnTo>
                      <a:pt x="214" y="385"/>
                    </a:lnTo>
                    <a:close/>
                    <a:moveTo>
                      <a:pt x="8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8" y="48"/>
                    </a:lnTo>
                    <a:lnTo>
                      <a:pt x="8" y="36"/>
                    </a:lnTo>
                    <a:lnTo>
                      <a:pt x="8" y="3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1D1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65" name="Freeform 129"/>
              <p:cNvSpPr>
                <a:spLocks noEditPoints="1"/>
              </p:cNvSpPr>
              <p:nvPr/>
            </p:nvSpPr>
            <p:spPr bwMode="auto">
              <a:xfrm>
                <a:off x="2149" y="843"/>
                <a:ext cx="214" cy="401"/>
              </a:xfrm>
              <a:custGeom>
                <a:avLst/>
                <a:gdLst>
                  <a:gd name="T0" fmla="*/ 214 w 214"/>
                  <a:gd name="T1" fmla="*/ 385 h 401"/>
                  <a:gd name="T2" fmla="*/ 166 w 214"/>
                  <a:gd name="T3" fmla="*/ 385 h 401"/>
                  <a:gd name="T4" fmla="*/ 166 w 214"/>
                  <a:gd name="T5" fmla="*/ 401 h 401"/>
                  <a:gd name="T6" fmla="*/ 214 w 214"/>
                  <a:gd name="T7" fmla="*/ 401 h 401"/>
                  <a:gd name="T8" fmla="*/ 214 w 214"/>
                  <a:gd name="T9" fmla="*/ 385 h 401"/>
                  <a:gd name="T10" fmla="*/ 8 w 214"/>
                  <a:gd name="T11" fmla="*/ 0 h 401"/>
                  <a:gd name="T12" fmla="*/ 0 w 214"/>
                  <a:gd name="T13" fmla="*/ 0 h 401"/>
                  <a:gd name="T14" fmla="*/ 0 w 214"/>
                  <a:gd name="T15" fmla="*/ 44 h 401"/>
                  <a:gd name="T16" fmla="*/ 0 w 214"/>
                  <a:gd name="T17" fmla="*/ 48 h 401"/>
                  <a:gd name="T18" fmla="*/ 8 w 214"/>
                  <a:gd name="T19" fmla="*/ 48 h 401"/>
                  <a:gd name="T20" fmla="*/ 8 w 214"/>
                  <a:gd name="T21" fmla="*/ 36 h 401"/>
                  <a:gd name="T22" fmla="*/ 8 w 214"/>
                  <a:gd name="T23" fmla="*/ 32 h 401"/>
                  <a:gd name="T24" fmla="*/ 8 w 214"/>
                  <a:gd name="T25" fmla="*/ 0 h 4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4"/>
                  <a:gd name="T40" fmla="*/ 0 h 401"/>
                  <a:gd name="T41" fmla="*/ 214 w 214"/>
                  <a:gd name="T42" fmla="*/ 401 h 4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4" h="401">
                    <a:moveTo>
                      <a:pt x="214" y="385"/>
                    </a:moveTo>
                    <a:lnTo>
                      <a:pt x="166" y="385"/>
                    </a:lnTo>
                    <a:lnTo>
                      <a:pt x="166" y="401"/>
                    </a:lnTo>
                    <a:lnTo>
                      <a:pt x="214" y="401"/>
                    </a:lnTo>
                    <a:lnTo>
                      <a:pt x="214" y="385"/>
                    </a:lnTo>
                    <a:moveTo>
                      <a:pt x="8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8" y="48"/>
                    </a:lnTo>
                    <a:lnTo>
                      <a:pt x="8" y="36"/>
                    </a:lnTo>
                    <a:lnTo>
                      <a:pt x="8" y="32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66" name="Freeform 130"/>
              <p:cNvSpPr/>
              <p:nvPr/>
            </p:nvSpPr>
            <p:spPr bwMode="auto">
              <a:xfrm>
                <a:off x="2149" y="891"/>
                <a:ext cx="166" cy="353"/>
              </a:xfrm>
              <a:custGeom>
                <a:avLst/>
                <a:gdLst>
                  <a:gd name="T0" fmla="*/ 8624 w 41"/>
                  <a:gd name="T1" fmla="*/ 0 h 87"/>
                  <a:gd name="T2" fmla="*/ 0 w 41"/>
                  <a:gd name="T3" fmla="*/ 0 h 87"/>
                  <a:gd name="T4" fmla="*/ 0 w 41"/>
                  <a:gd name="T5" fmla="*/ 0 h 87"/>
                  <a:gd name="T6" fmla="*/ 0 w 41"/>
                  <a:gd name="T7" fmla="*/ 129859 h 87"/>
                  <a:gd name="T8" fmla="*/ 0 w 41"/>
                  <a:gd name="T9" fmla="*/ 338795 h 87"/>
                  <a:gd name="T10" fmla="*/ 0 w 41"/>
                  <a:gd name="T11" fmla="*/ 347486 h 87"/>
                  <a:gd name="T12" fmla="*/ 26082 w 41"/>
                  <a:gd name="T13" fmla="*/ 388101 h 87"/>
                  <a:gd name="T14" fmla="*/ 180596 w 41"/>
                  <a:gd name="T15" fmla="*/ 388101 h 87"/>
                  <a:gd name="T16" fmla="*/ 180596 w 41"/>
                  <a:gd name="T17" fmla="*/ 370536 h 87"/>
                  <a:gd name="T18" fmla="*/ 34917 w 41"/>
                  <a:gd name="T19" fmla="*/ 370536 h 87"/>
                  <a:gd name="T20" fmla="*/ 8624 w 41"/>
                  <a:gd name="T21" fmla="*/ 329852 h 87"/>
                  <a:gd name="T22" fmla="*/ 8624 w 41"/>
                  <a:gd name="T23" fmla="*/ 0 h 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"/>
                  <a:gd name="T37" fmla="*/ 0 h 87"/>
                  <a:gd name="T38" fmla="*/ 41 w 41"/>
                  <a:gd name="T39" fmla="*/ 87 h 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" h="8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3"/>
                      <a:pt x="3" y="87"/>
                      <a:pt x="6" y="87"/>
                    </a:cubicBezTo>
                    <a:cubicBezTo>
                      <a:pt x="41" y="87"/>
                      <a:pt x="41" y="87"/>
                      <a:pt x="41" y="87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5" y="83"/>
                      <a:pt x="2" y="79"/>
                      <a:pt x="2" y="74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67" name="Freeform 131"/>
              <p:cNvSpPr/>
              <p:nvPr/>
            </p:nvSpPr>
            <p:spPr bwMode="auto">
              <a:xfrm>
                <a:off x="2157" y="790"/>
                <a:ext cx="574" cy="438"/>
              </a:xfrm>
              <a:custGeom>
                <a:avLst/>
                <a:gdLst>
                  <a:gd name="T0" fmla="*/ 593528 w 142"/>
                  <a:gd name="T1" fmla="*/ 53833 h 108"/>
                  <a:gd name="T2" fmla="*/ 187710 w 142"/>
                  <a:gd name="T3" fmla="*/ 53833 h 108"/>
                  <a:gd name="T4" fmla="*/ 157531 w 142"/>
                  <a:gd name="T5" fmla="*/ 8667 h 108"/>
                  <a:gd name="T6" fmla="*/ 143658 w 142"/>
                  <a:gd name="T7" fmla="*/ 0 h 108"/>
                  <a:gd name="T8" fmla="*/ 8513 w 142"/>
                  <a:gd name="T9" fmla="*/ 0 h 108"/>
                  <a:gd name="T10" fmla="*/ 0 w 142"/>
                  <a:gd name="T11" fmla="*/ 8667 h 108"/>
                  <a:gd name="T12" fmla="*/ 0 w 142"/>
                  <a:gd name="T13" fmla="*/ 93322 h 108"/>
                  <a:gd name="T14" fmla="*/ 0 w 142"/>
                  <a:gd name="T15" fmla="*/ 97650 h 108"/>
                  <a:gd name="T16" fmla="*/ 0 w 142"/>
                  <a:gd name="T17" fmla="*/ 440977 h 108"/>
                  <a:gd name="T18" fmla="*/ 25899 w 142"/>
                  <a:gd name="T19" fmla="*/ 480466 h 108"/>
                  <a:gd name="T20" fmla="*/ 593528 w 142"/>
                  <a:gd name="T21" fmla="*/ 480466 h 108"/>
                  <a:gd name="T22" fmla="*/ 619411 w 142"/>
                  <a:gd name="T23" fmla="*/ 440977 h 108"/>
                  <a:gd name="T24" fmla="*/ 619411 w 142"/>
                  <a:gd name="T25" fmla="*/ 93322 h 108"/>
                  <a:gd name="T26" fmla="*/ 593528 w 142"/>
                  <a:gd name="T27" fmla="*/ 53833 h 10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2"/>
                  <a:gd name="T43" fmla="*/ 0 h 108"/>
                  <a:gd name="T44" fmla="*/ 142 w 142"/>
                  <a:gd name="T45" fmla="*/ 108 h 10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2" h="108">
                    <a:moveTo>
                      <a:pt x="136" y="12"/>
                    </a:moveTo>
                    <a:cubicBezTo>
                      <a:pt x="43" y="12"/>
                      <a:pt x="43" y="12"/>
                      <a:pt x="43" y="1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5" y="0"/>
                      <a:pt x="3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4"/>
                      <a:pt x="3" y="108"/>
                      <a:pt x="6" y="108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39" y="108"/>
                      <a:pt x="142" y="104"/>
                      <a:pt x="142" y="99"/>
                    </a:cubicBezTo>
                    <a:cubicBezTo>
                      <a:pt x="142" y="21"/>
                      <a:pt x="142" y="21"/>
                      <a:pt x="142" y="21"/>
                    </a:cubicBezTo>
                    <a:cubicBezTo>
                      <a:pt x="142" y="16"/>
                      <a:pt x="139" y="12"/>
                      <a:pt x="136" y="12"/>
                    </a:cubicBezTo>
                  </a:path>
                </a:pathLst>
              </a:custGeom>
              <a:solidFill>
                <a:srgbClr val="C79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68" name="Freeform 132"/>
              <p:cNvSpPr/>
              <p:nvPr/>
            </p:nvSpPr>
            <p:spPr bwMode="auto">
              <a:xfrm>
                <a:off x="2173" y="867"/>
                <a:ext cx="542" cy="340"/>
              </a:xfrm>
              <a:custGeom>
                <a:avLst/>
                <a:gdLst>
                  <a:gd name="T0" fmla="*/ 534 w 542"/>
                  <a:gd name="T1" fmla="*/ 340 h 340"/>
                  <a:gd name="T2" fmla="*/ 0 w 542"/>
                  <a:gd name="T3" fmla="*/ 340 h 340"/>
                  <a:gd name="T4" fmla="*/ 0 w 542"/>
                  <a:gd name="T5" fmla="*/ 65 h 340"/>
                  <a:gd name="T6" fmla="*/ 542 w 542"/>
                  <a:gd name="T7" fmla="*/ 0 h 340"/>
                  <a:gd name="T8" fmla="*/ 534 w 542"/>
                  <a:gd name="T9" fmla="*/ 340 h 3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340"/>
                  <a:gd name="T17" fmla="*/ 542 w 542"/>
                  <a:gd name="T18" fmla="*/ 340 h 3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340">
                    <a:moveTo>
                      <a:pt x="534" y="340"/>
                    </a:moveTo>
                    <a:lnTo>
                      <a:pt x="0" y="340"/>
                    </a:lnTo>
                    <a:lnTo>
                      <a:pt x="0" y="65"/>
                    </a:lnTo>
                    <a:lnTo>
                      <a:pt x="542" y="0"/>
                    </a:lnTo>
                    <a:lnTo>
                      <a:pt x="534" y="340"/>
                    </a:lnTo>
                    <a:close/>
                  </a:path>
                </a:pathLst>
              </a:custGeom>
              <a:solidFill>
                <a:srgbClr val="E6E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69" name="Freeform 133"/>
              <p:cNvSpPr/>
              <p:nvPr/>
            </p:nvSpPr>
            <p:spPr bwMode="auto">
              <a:xfrm>
                <a:off x="2173" y="867"/>
                <a:ext cx="542" cy="340"/>
              </a:xfrm>
              <a:custGeom>
                <a:avLst/>
                <a:gdLst>
                  <a:gd name="T0" fmla="*/ 534 w 542"/>
                  <a:gd name="T1" fmla="*/ 340 h 340"/>
                  <a:gd name="T2" fmla="*/ 0 w 542"/>
                  <a:gd name="T3" fmla="*/ 340 h 340"/>
                  <a:gd name="T4" fmla="*/ 0 w 542"/>
                  <a:gd name="T5" fmla="*/ 65 h 340"/>
                  <a:gd name="T6" fmla="*/ 542 w 542"/>
                  <a:gd name="T7" fmla="*/ 0 h 340"/>
                  <a:gd name="T8" fmla="*/ 534 w 542"/>
                  <a:gd name="T9" fmla="*/ 340 h 3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340"/>
                  <a:gd name="T17" fmla="*/ 542 w 542"/>
                  <a:gd name="T18" fmla="*/ 340 h 3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340">
                    <a:moveTo>
                      <a:pt x="534" y="340"/>
                    </a:moveTo>
                    <a:lnTo>
                      <a:pt x="0" y="340"/>
                    </a:lnTo>
                    <a:lnTo>
                      <a:pt x="0" y="65"/>
                    </a:lnTo>
                    <a:lnTo>
                      <a:pt x="542" y="0"/>
                    </a:lnTo>
                    <a:lnTo>
                      <a:pt x="534" y="3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70" name="Freeform 134"/>
              <p:cNvSpPr/>
              <p:nvPr/>
            </p:nvSpPr>
            <p:spPr bwMode="auto">
              <a:xfrm>
                <a:off x="2177" y="916"/>
                <a:ext cx="526" cy="287"/>
              </a:xfrm>
              <a:custGeom>
                <a:avLst/>
                <a:gdLst>
                  <a:gd name="T0" fmla="*/ 526 w 526"/>
                  <a:gd name="T1" fmla="*/ 0 h 287"/>
                  <a:gd name="T2" fmla="*/ 0 w 526"/>
                  <a:gd name="T3" fmla="*/ 52 h 287"/>
                  <a:gd name="T4" fmla="*/ 0 w 526"/>
                  <a:gd name="T5" fmla="*/ 287 h 287"/>
                  <a:gd name="T6" fmla="*/ 514 w 526"/>
                  <a:gd name="T7" fmla="*/ 287 h 287"/>
                  <a:gd name="T8" fmla="*/ 526 w 526"/>
                  <a:gd name="T9" fmla="*/ 0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287"/>
                  <a:gd name="T17" fmla="*/ 526 w 526"/>
                  <a:gd name="T18" fmla="*/ 287 h 2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287">
                    <a:moveTo>
                      <a:pt x="526" y="0"/>
                    </a:moveTo>
                    <a:lnTo>
                      <a:pt x="0" y="52"/>
                    </a:lnTo>
                    <a:lnTo>
                      <a:pt x="0" y="287"/>
                    </a:lnTo>
                    <a:lnTo>
                      <a:pt x="514" y="287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BDB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71" name="Freeform 135"/>
              <p:cNvSpPr/>
              <p:nvPr/>
            </p:nvSpPr>
            <p:spPr bwMode="auto">
              <a:xfrm>
                <a:off x="2177" y="916"/>
                <a:ext cx="526" cy="287"/>
              </a:xfrm>
              <a:custGeom>
                <a:avLst/>
                <a:gdLst>
                  <a:gd name="T0" fmla="*/ 526 w 526"/>
                  <a:gd name="T1" fmla="*/ 0 h 287"/>
                  <a:gd name="T2" fmla="*/ 0 w 526"/>
                  <a:gd name="T3" fmla="*/ 52 h 287"/>
                  <a:gd name="T4" fmla="*/ 0 w 526"/>
                  <a:gd name="T5" fmla="*/ 287 h 287"/>
                  <a:gd name="T6" fmla="*/ 514 w 526"/>
                  <a:gd name="T7" fmla="*/ 287 h 287"/>
                  <a:gd name="T8" fmla="*/ 526 w 526"/>
                  <a:gd name="T9" fmla="*/ 0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287"/>
                  <a:gd name="T17" fmla="*/ 526 w 526"/>
                  <a:gd name="T18" fmla="*/ 287 h 2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287">
                    <a:moveTo>
                      <a:pt x="526" y="0"/>
                    </a:moveTo>
                    <a:lnTo>
                      <a:pt x="0" y="52"/>
                    </a:lnTo>
                    <a:lnTo>
                      <a:pt x="0" y="287"/>
                    </a:lnTo>
                    <a:lnTo>
                      <a:pt x="514" y="287"/>
                    </a:lnTo>
                    <a:lnTo>
                      <a:pt x="5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72" name="Freeform 136"/>
              <p:cNvSpPr/>
              <p:nvPr/>
            </p:nvSpPr>
            <p:spPr bwMode="auto">
              <a:xfrm>
                <a:off x="2173" y="920"/>
                <a:ext cx="526" cy="287"/>
              </a:xfrm>
              <a:custGeom>
                <a:avLst/>
                <a:gdLst>
                  <a:gd name="T0" fmla="*/ 518 w 526"/>
                  <a:gd name="T1" fmla="*/ 287 h 287"/>
                  <a:gd name="T2" fmla="*/ 0 w 526"/>
                  <a:gd name="T3" fmla="*/ 287 h 287"/>
                  <a:gd name="T4" fmla="*/ 0 w 526"/>
                  <a:gd name="T5" fmla="*/ 48 h 287"/>
                  <a:gd name="T6" fmla="*/ 526 w 526"/>
                  <a:gd name="T7" fmla="*/ 0 h 287"/>
                  <a:gd name="T8" fmla="*/ 518 w 526"/>
                  <a:gd name="T9" fmla="*/ 287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287"/>
                  <a:gd name="T17" fmla="*/ 526 w 526"/>
                  <a:gd name="T18" fmla="*/ 287 h 2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287">
                    <a:moveTo>
                      <a:pt x="518" y="287"/>
                    </a:moveTo>
                    <a:lnTo>
                      <a:pt x="0" y="287"/>
                    </a:lnTo>
                    <a:lnTo>
                      <a:pt x="0" y="48"/>
                    </a:lnTo>
                    <a:lnTo>
                      <a:pt x="526" y="0"/>
                    </a:lnTo>
                    <a:lnTo>
                      <a:pt x="518" y="287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73" name="Freeform 137"/>
              <p:cNvSpPr/>
              <p:nvPr/>
            </p:nvSpPr>
            <p:spPr bwMode="auto">
              <a:xfrm>
                <a:off x="2157" y="968"/>
                <a:ext cx="574" cy="243"/>
              </a:xfrm>
              <a:custGeom>
                <a:avLst/>
                <a:gdLst>
                  <a:gd name="T0" fmla="*/ 619411 w 142"/>
                  <a:gd name="T1" fmla="*/ 234357 h 60"/>
                  <a:gd name="T2" fmla="*/ 593528 w 142"/>
                  <a:gd name="T3" fmla="*/ 264720 h 60"/>
                  <a:gd name="T4" fmla="*/ 25899 w 142"/>
                  <a:gd name="T5" fmla="*/ 264720 h 60"/>
                  <a:gd name="T6" fmla="*/ 0 w 142"/>
                  <a:gd name="T7" fmla="*/ 234357 h 60"/>
                  <a:gd name="T8" fmla="*/ 0 w 142"/>
                  <a:gd name="T9" fmla="*/ 26114 h 60"/>
                  <a:gd name="T10" fmla="*/ 25899 w 142"/>
                  <a:gd name="T11" fmla="*/ 0 h 60"/>
                  <a:gd name="T12" fmla="*/ 593528 w 142"/>
                  <a:gd name="T13" fmla="*/ 0 h 60"/>
                  <a:gd name="T14" fmla="*/ 619411 w 142"/>
                  <a:gd name="T15" fmla="*/ 26114 h 60"/>
                  <a:gd name="T16" fmla="*/ 619411 w 142"/>
                  <a:gd name="T17" fmla="*/ 234357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2"/>
                  <a:gd name="T28" fmla="*/ 0 h 60"/>
                  <a:gd name="T29" fmla="*/ 142 w 14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2" h="60">
                    <a:moveTo>
                      <a:pt x="142" y="53"/>
                    </a:moveTo>
                    <a:cubicBezTo>
                      <a:pt x="142" y="57"/>
                      <a:pt x="139" y="60"/>
                      <a:pt x="136" y="60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9" y="0"/>
                      <a:pt x="142" y="3"/>
                      <a:pt x="142" y="6"/>
                    </a:cubicBezTo>
                    <a:lnTo>
                      <a:pt x="142" y="53"/>
                    </a:lnTo>
                    <a:close/>
                  </a:path>
                </a:pathLst>
              </a:custGeom>
              <a:solidFill>
                <a:srgbClr val="F2B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74" name="Freeform 138"/>
              <p:cNvSpPr>
                <a:spLocks noEditPoints="1"/>
              </p:cNvSpPr>
              <p:nvPr/>
            </p:nvSpPr>
            <p:spPr bwMode="auto">
              <a:xfrm>
                <a:off x="1161" y="37"/>
                <a:ext cx="769" cy="441"/>
              </a:xfrm>
              <a:custGeom>
                <a:avLst/>
                <a:gdLst>
                  <a:gd name="T0" fmla="*/ 26061 w 190"/>
                  <a:gd name="T1" fmla="*/ 381530 h 109"/>
                  <a:gd name="T2" fmla="*/ 13122 w 190"/>
                  <a:gd name="T3" fmla="*/ 385835 h 109"/>
                  <a:gd name="T4" fmla="*/ 43493 w 190"/>
                  <a:gd name="T5" fmla="*/ 424974 h 109"/>
                  <a:gd name="T6" fmla="*/ 53110 w 190"/>
                  <a:gd name="T7" fmla="*/ 411862 h 109"/>
                  <a:gd name="T8" fmla="*/ 26061 w 190"/>
                  <a:gd name="T9" fmla="*/ 381530 h 109"/>
                  <a:gd name="T10" fmla="*/ 822186 w 190"/>
                  <a:gd name="T11" fmla="*/ 206036 h 109"/>
                  <a:gd name="T12" fmla="*/ 791900 w 190"/>
                  <a:gd name="T13" fmla="*/ 218886 h 109"/>
                  <a:gd name="T14" fmla="*/ 796206 w 190"/>
                  <a:gd name="T15" fmla="*/ 259073 h 109"/>
                  <a:gd name="T16" fmla="*/ 764511 w 190"/>
                  <a:gd name="T17" fmla="*/ 285100 h 109"/>
                  <a:gd name="T18" fmla="*/ 729898 w 190"/>
                  <a:gd name="T19" fmla="*/ 272267 h 109"/>
                  <a:gd name="T20" fmla="*/ 708160 w 190"/>
                  <a:gd name="T21" fmla="*/ 302534 h 109"/>
                  <a:gd name="T22" fmla="*/ 725588 w 190"/>
                  <a:gd name="T23" fmla="*/ 319952 h 109"/>
                  <a:gd name="T24" fmla="*/ 734221 w 190"/>
                  <a:gd name="T25" fmla="*/ 315368 h 109"/>
                  <a:gd name="T26" fmla="*/ 835065 w 190"/>
                  <a:gd name="T27" fmla="*/ 227758 h 109"/>
                  <a:gd name="T28" fmla="*/ 822186 w 190"/>
                  <a:gd name="T29" fmla="*/ 206036 h 109"/>
                  <a:gd name="T30" fmla="*/ 830820 w 190"/>
                  <a:gd name="T31" fmla="*/ 201800 h 109"/>
                  <a:gd name="T32" fmla="*/ 830820 w 190"/>
                  <a:gd name="T33" fmla="*/ 201800 h 109"/>
                  <a:gd name="T34" fmla="*/ 835065 w 190"/>
                  <a:gd name="T35" fmla="*/ 206036 h 109"/>
                  <a:gd name="T36" fmla="*/ 830820 w 190"/>
                  <a:gd name="T37" fmla="*/ 201800 h 109"/>
                  <a:gd name="T38" fmla="*/ 597307 w 190"/>
                  <a:gd name="T39" fmla="*/ 0 h 109"/>
                  <a:gd name="T40" fmla="*/ 470401 w 190"/>
                  <a:gd name="T41" fmla="*/ 79081 h 109"/>
                  <a:gd name="T42" fmla="*/ 470401 w 190"/>
                  <a:gd name="T43" fmla="*/ 79081 h 109"/>
                  <a:gd name="T44" fmla="*/ 382420 w 190"/>
                  <a:gd name="T45" fmla="*/ 100734 h 109"/>
                  <a:gd name="T46" fmla="*/ 334620 w 190"/>
                  <a:gd name="T47" fmla="*/ 96494 h 109"/>
                  <a:gd name="T48" fmla="*/ 184649 w 190"/>
                  <a:gd name="T49" fmla="*/ 192927 h 109"/>
                  <a:gd name="T50" fmla="*/ 184649 w 190"/>
                  <a:gd name="T51" fmla="*/ 192927 h 109"/>
                  <a:gd name="T52" fmla="*/ 0 w 190"/>
                  <a:gd name="T53" fmla="*/ 338154 h 109"/>
                  <a:gd name="T54" fmla="*/ 8617 w 190"/>
                  <a:gd name="T55" fmla="*/ 377290 h 109"/>
                  <a:gd name="T56" fmla="*/ 21755 w 190"/>
                  <a:gd name="T57" fmla="*/ 372985 h 109"/>
                  <a:gd name="T58" fmla="*/ 17428 w 190"/>
                  <a:gd name="T59" fmla="*/ 359872 h 109"/>
                  <a:gd name="T60" fmla="*/ 30307 w 190"/>
                  <a:gd name="T61" fmla="*/ 368680 h 109"/>
                  <a:gd name="T62" fmla="*/ 66296 w 190"/>
                  <a:gd name="T63" fmla="*/ 407557 h 109"/>
                  <a:gd name="T64" fmla="*/ 70538 w 190"/>
                  <a:gd name="T65" fmla="*/ 416365 h 109"/>
                  <a:gd name="T66" fmla="*/ 61985 w 190"/>
                  <a:gd name="T67" fmla="*/ 416365 h 109"/>
                  <a:gd name="T68" fmla="*/ 48864 w 190"/>
                  <a:gd name="T69" fmla="*/ 434583 h 109"/>
                  <a:gd name="T70" fmla="*/ 131475 w 190"/>
                  <a:gd name="T71" fmla="*/ 473723 h 109"/>
                  <a:gd name="T72" fmla="*/ 158588 w 190"/>
                  <a:gd name="T73" fmla="*/ 478028 h 109"/>
                  <a:gd name="T74" fmla="*/ 487570 w 190"/>
                  <a:gd name="T75" fmla="*/ 478028 h 109"/>
                  <a:gd name="T76" fmla="*/ 505014 w 190"/>
                  <a:gd name="T77" fmla="*/ 478028 h 109"/>
                  <a:gd name="T78" fmla="*/ 624420 w 190"/>
                  <a:gd name="T79" fmla="*/ 364112 h 109"/>
                  <a:gd name="T80" fmla="*/ 611557 w 190"/>
                  <a:gd name="T81" fmla="*/ 319952 h 109"/>
                  <a:gd name="T82" fmla="*/ 712466 w 190"/>
                  <a:gd name="T83" fmla="*/ 319952 h 109"/>
                  <a:gd name="T84" fmla="*/ 703850 w 190"/>
                  <a:gd name="T85" fmla="*/ 311063 h 109"/>
                  <a:gd name="T86" fmla="*/ 693909 w 190"/>
                  <a:gd name="T87" fmla="*/ 311063 h 109"/>
                  <a:gd name="T88" fmla="*/ 699543 w 190"/>
                  <a:gd name="T89" fmla="*/ 302534 h 109"/>
                  <a:gd name="T90" fmla="*/ 725588 w 190"/>
                  <a:gd name="T91" fmla="*/ 263378 h 109"/>
                  <a:gd name="T92" fmla="*/ 729898 w 190"/>
                  <a:gd name="T93" fmla="*/ 259073 h 109"/>
                  <a:gd name="T94" fmla="*/ 729898 w 190"/>
                  <a:gd name="T95" fmla="*/ 263378 h 109"/>
                  <a:gd name="T96" fmla="*/ 760201 w 190"/>
                  <a:gd name="T97" fmla="*/ 276507 h 109"/>
                  <a:gd name="T98" fmla="*/ 786266 w 190"/>
                  <a:gd name="T99" fmla="*/ 254849 h 109"/>
                  <a:gd name="T100" fmla="*/ 781956 w 190"/>
                  <a:gd name="T101" fmla="*/ 223191 h 109"/>
                  <a:gd name="T102" fmla="*/ 773404 w 190"/>
                  <a:gd name="T103" fmla="*/ 218886 h 109"/>
                  <a:gd name="T104" fmla="*/ 781956 w 190"/>
                  <a:gd name="T105" fmla="*/ 214650 h 109"/>
                  <a:gd name="T106" fmla="*/ 822186 w 190"/>
                  <a:gd name="T107" fmla="*/ 197232 h 109"/>
                  <a:gd name="T108" fmla="*/ 830820 w 190"/>
                  <a:gd name="T109" fmla="*/ 197232 h 109"/>
                  <a:gd name="T110" fmla="*/ 716777 w 190"/>
                  <a:gd name="T111" fmla="*/ 126761 h 109"/>
                  <a:gd name="T112" fmla="*/ 725588 w 190"/>
                  <a:gd name="T113" fmla="*/ 100734 h 109"/>
                  <a:gd name="T114" fmla="*/ 597307 w 190"/>
                  <a:gd name="T115" fmla="*/ 0 h 10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90"/>
                  <a:gd name="T175" fmla="*/ 0 h 109"/>
                  <a:gd name="T176" fmla="*/ 190 w 190"/>
                  <a:gd name="T177" fmla="*/ 109 h 10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90" h="109">
                    <a:moveTo>
                      <a:pt x="6" y="87"/>
                    </a:moveTo>
                    <a:cubicBezTo>
                      <a:pt x="3" y="88"/>
                      <a:pt x="3" y="88"/>
                      <a:pt x="3" y="88"/>
                    </a:cubicBezTo>
                    <a:cubicBezTo>
                      <a:pt x="5" y="92"/>
                      <a:pt x="7" y="95"/>
                      <a:pt x="10" y="97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1"/>
                      <a:pt x="8" y="89"/>
                      <a:pt x="6" y="87"/>
                    </a:cubicBezTo>
                    <a:moveTo>
                      <a:pt x="187" y="47"/>
                    </a:moveTo>
                    <a:cubicBezTo>
                      <a:pt x="185" y="48"/>
                      <a:pt x="182" y="49"/>
                      <a:pt x="180" y="50"/>
                    </a:cubicBezTo>
                    <a:cubicBezTo>
                      <a:pt x="181" y="59"/>
                      <a:pt x="181" y="59"/>
                      <a:pt x="181" y="59"/>
                    </a:cubicBezTo>
                    <a:cubicBezTo>
                      <a:pt x="174" y="65"/>
                      <a:pt x="174" y="65"/>
                      <a:pt x="174" y="65"/>
                    </a:cubicBezTo>
                    <a:cubicBezTo>
                      <a:pt x="166" y="62"/>
                      <a:pt x="166" y="62"/>
                      <a:pt x="166" y="62"/>
                    </a:cubicBezTo>
                    <a:cubicBezTo>
                      <a:pt x="164" y="64"/>
                      <a:pt x="162" y="67"/>
                      <a:pt x="161" y="69"/>
                    </a:cubicBezTo>
                    <a:cubicBezTo>
                      <a:pt x="165" y="73"/>
                      <a:pt x="165" y="73"/>
                      <a:pt x="165" y="73"/>
                    </a:cubicBezTo>
                    <a:cubicBezTo>
                      <a:pt x="166" y="73"/>
                      <a:pt x="167" y="73"/>
                      <a:pt x="167" y="72"/>
                    </a:cubicBezTo>
                    <a:cubicBezTo>
                      <a:pt x="180" y="71"/>
                      <a:pt x="190" y="62"/>
                      <a:pt x="190" y="52"/>
                    </a:cubicBezTo>
                    <a:cubicBezTo>
                      <a:pt x="187" y="47"/>
                      <a:pt x="187" y="47"/>
                      <a:pt x="187" y="47"/>
                    </a:cubicBezTo>
                    <a:moveTo>
                      <a:pt x="189" y="46"/>
                    </a:moveTo>
                    <a:cubicBezTo>
                      <a:pt x="189" y="46"/>
                      <a:pt x="189" y="46"/>
                      <a:pt x="189" y="46"/>
                    </a:cubicBezTo>
                    <a:cubicBezTo>
                      <a:pt x="190" y="47"/>
                      <a:pt x="190" y="47"/>
                      <a:pt x="190" y="47"/>
                    </a:cubicBezTo>
                    <a:cubicBezTo>
                      <a:pt x="189" y="47"/>
                      <a:pt x="189" y="46"/>
                      <a:pt x="189" y="46"/>
                    </a:cubicBezTo>
                    <a:moveTo>
                      <a:pt x="136" y="0"/>
                    </a:moveTo>
                    <a:cubicBezTo>
                      <a:pt x="122" y="0"/>
                      <a:pt x="110" y="8"/>
                      <a:pt x="107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0" y="18"/>
                      <a:pt x="93" y="20"/>
                      <a:pt x="87" y="23"/>
                    </a:cubicBezTo>
                    <a:cubicBezTo>
                      <a:pt x="84" y="22"/>
                      <a:pt x="80" y="22"/>
                      <a:pt x="76" y="22"/>
                    </a:cubicBezTo>
                    <a:cubicBezTo>
                      <a:pt x="60" y="22"/>
                      <a:pt x="46" y="31"/>
                      <a:pt x="42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19" y="44"/>
                      <a:pt x="0" y="58"/>
                      <a:pt x="0" y="77"/>
                    </a:cubicBezTo>
                    <a:cubicBezTo>
                      <a:pt x="0" y="80"/>
                      <a:pt x="1" y="83"/>
                      <a:pt x="2" y="86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4" y="82"/>
                      <a:pt x="4" y="82"/>
                      <a:pt x="4" y="82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10" y="87"/>
                      <a:pt x="13" y="90"/>
                      <a:pt x="15" y="93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6" y="103"/>
                      <a:pt x="23" y="106"/>
                      <a:pt x="30" y="108"/>
                    </a:cubicBezTo>
                    <a:cubicBezTo>
                      <a:pt x="31" y="109"/>
                      <a:pt x="34" y="109"/>
                      <a:pt x="36" y="109"/>
                    </a:cubicBezTo>
                    <a:cubicBezTo>
                      <a:pt x="111" y="109"/>
                      <a:pt x="111" y="109"/>
                      <a:pt x="111" y="109"/>
                    </a:cubicBezTo>
                    <a:cubicBezTo>
                      <a:pt x="112" y="109"/>
                      <a:pt x="114" y="109"/>
                      <a:pt x="115" y="109"/>
                    </a:cubicBezTo>
                    <a:cubicBezTo>
                      <a:pt x="130" y="107"/>
                      <a:pt x="142" y="96"/>
                      <a:pt x="142" y="83"/>
                    </a:cubicBezTo>
                    <a:cubicBezTo>
                      <a:pt x="142" y="79"/>
                      <a:pt x="141" y="76"/>
                      <a:pt x="139" y="73"/>
                    </a:cubicBezTo>
                    <a:cubicBezTo>
                      <a:pt x="162" y="73"/>
                      <a:pt x="162" y="73"/>
                      <a:pt x="162" y="73"/>
                    </a:cubicBezTo>
                    <a:cubicBezTo>
                      <a:pt x="160" y="71"/>
                      <a:pt x="160" y="71"/>
                      <a:pt x="160" y="71"/>
                    </a:cubicBezTo>
                    <a:cubicBezTo>
                      <a:pt x="158" y="71"/>
                      <a:pt x="158" y="71"/>
                      <a:pt x="158" y="71"/>
                    </a:cubicBezTo>
                    <a:cubicBezTo>
                      <a:pt x="159" y="69"/>
                      <a:pt x="159" y="69"/>
                      <a:pt x="159" y="69"/>
                    </a:cubicBezTo>
                    <a:cubicBezTo>
                      <a:pt x="161" y="66"/>
                      <a:pt x="162" y="63"/>
                      <a:pt x="165" y="60"/>
                    </a:cubicBezTo>
                    <a:cubicBezTo>
                      <a:pt x="166" y="59"/>
                      <a:pt x="166" y="59"/>
                      <a:pt x="166" y="59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73" y="63"/>
                      <a:pt x="173" y="63"/>
                      <a:pt x="173" y="63"/>
                    </a:cubicBezTo>
                    <a:cubicBezTo>
                      <a:pt x="179" y="58"/>
                      <a:pt x="179" y="58"/>
                      <a:pt x="179" y="58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6" y="50"/>
                      <a:pt x="176" y="50"/>
                      <a:pt x="176" y="50"/>
                    </a:cubicBezTo>
                    <a:cubicBezTo>
                      <a:pt x="178" y="49"/>
                      <a:pt x="178" y="49"/>
                      <a:pt x="178" y="49"/>
                    </a:cubicBezTo>
                    <a:cubicBezTo>
                      <a:pt x="181" y="47"/>
                      <a:pt x="184" y="46"/>
                      <a:pt x="187" y="45"/>
                    </a:cubicBezTo>
                    <a:cubicBezTo>
                      <a:pt x="189" y="45"/>
                      <a:pt x="189" y="45"/>
                      <a:pt x="189" y="45"/>
                    </a:cubicBezTo>
                    <a:cubicBezTo>
                      <a:pt x="186" y="36"/>
                      <a:pt x="175" y="30"/>
                      <a:pt x="163" y="29"/>
                    </a:cubicBezTo>
                    <a:cubicBezTo>
                      <a:pt x="164" y="27"/>
                      <a:pt x="165" y="25"/>
                      <a:pt x="165" y="23"/>
                    </a:cubicBezTo>
                    <a:cubicBezTo>
                      <a:pt x="165" y="10"/>
                      <a:pt x="152" y="0"/>
                      <a:pt x="13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75" name="Freeform 139"/>
              <p:cNvSpPr/>
              <p:nvPr/>
            </p:nvSpPr>
            <p:spPr bwMode="auto">
              <a:xfrm>
                <a:off x="1801" y="219"/>
                <a:ext cx="129" cy="113"/>
              </a:xfrm>
              <a:custGeom>
                <a:avLst/>
                <a:gdLst>
                  <a:gd name="T0" fmla="*/ 133128 w 32"/>
                  <a:gd name="T1" fmla="*/ 0 h 28"/>
                  <a:gd name="T2" fmla="*/ 124662 w 32"/>
                  <a:gd name="T3" fmla="*/ 0 h 28"/>
                  <a:gd name="T4" fmla="*/ 86341 w 32"/>
                  <a:gd name="T5" fmla="*/ 17216 h 28"/>
                  <a:gd name="T6" fmla="*/ 77630 w 32"/>
                  <a:gd name="T7" fmla="*/ 21498 h 28"/>
                  <a:gd name="T8" fmla="*/ 86341 w 32"/>
                  <a:gd name="T9" fmla="*/ 25699 h 28"/>
                  <a:gd name="T10" fmla="*/ 90598 w 32"/>
                  <a:gd name="T11" fmla="*/ 55733 h 28"/>
                  <a:gd name="T12" fmla="*/ 63948 w 32"/>
                  <a:gd name="T13" fmla="*/ 78293 h 28"/>
                  <a:gd name="T14" fmla="*/ 34064 w 32"/>
                  <a:gd name="T15" fmla="*/ 65262 h 28"/>
                  <a:gd name="T16" fmla="*/ 34064 w 32"/>
                  <a:gd name="T17" fmla="*/ 60996 h 28"/>
                  <a:gd name="T18" fmla="*/ 29868 w 32"/>
                  <a:gd name="T19" fmla="*/ 65262 h 28"/>
                  <a:gd name="T20" fmla="*/ 4257 w 32"/>
                  <a:gd name="T21" fmla="*/ 103714 h 28"/>
                  <a:gd name="T22" fmla="*/ 0 w 32"/>
                  <a:gd name="T23" fmla="*/ 112463 h 28"/>
                  <a:gd name="T24" fmla="*/ 8450 w 32"/>
                  <a:gd name="T25" fmla="*/ 112463 h 28"/>
                  <a:gd name="T26" fmla="*/ 17161 w 32"/>
                  <a:gd name="T27" fmla="*/ 120946 h 28"/>
                  <a:gd name="T28" fmla="*/ 29868 w 32"/>
                  <a:gd name="T29" fmla="*/ 120946 h 28"/>
                  <a:gd name="T30" fmla="*/ 29868 w 32"/>
                  <a:gd name="T31" fmla="*/ 120946 h 28"/>
                  <a:gd name="T32" fmla="*/ 12707 w 32"/>
                  <a:gd name="T33" fmla="*/ 103714 h 28"/>
                  <a:gd name="T34" fmla="*/ 34064 w 32"/>
                  <a:gd name="T35" fmla="*/ 73749 h 28"/>
                  <a:gd name="T36" fmla="*/ 69180 w 32"/>
                  <a:gd name="T37" fmla="*/ 86760 h 28"/>
                  <a:gd name="T38" fmla="*/ 99048 w 32"/>
                  <a:gd name="T39" fmla="*/ 60996 h 28"/>
                  <a:gd name="T40" fmla="*/ 94791 w 32"/>
                  <a:gd name="T41" fmla="*/ 21498 h 28"/>
                  <a:gd name="T42" fmla="*/ 124662 w 32"/>
                  <a:gd name="T43" fmla="*/ 8487 h 28"/>
                  <a:gd name="T44" fmla="*/ 137321 w 32"/>
                  <a:gd name="T45" fmla="*/ 29969 h 28"/>
                  <a:gd name="T46" fmla="*/ 137321 w 32"/>
                  <a:gd name="T47" fmla="*/ 25699 h 28"/>
                  <a:gd name="T48" fmla="*/ 137321 w 32"/>
                  <a:gd name="T49" fmla="*/ 8487 h 28"/>
                  <a:gd name="T50" fmla="*/ 133128 w 32"/>
                  <a:gd name="T51" fmla="*/ 4266 h 28"/>
                  <a:gd name="T52" fmla="*/ 133128 w 32"/>
                  <a:gd name="T53" fmla="*/ 4266 h 28"/>
                  <a:gd name="T54" fmla="*/ 133128 w 32"/>
                  <a:gd name="T55" fmla="*/ 0 h 2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2"/>
                  <a:gd name="T85" fmla="*/ 0 h 28"/>
                  <a:gd name="T86" fmla="*/ 32 w 32"/>
                  <a:gd name="T87" fmla="*/ 28 h 2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2" h="28">
                    <a:moveTo>
                      <a:pt x="31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6" y="1"/>
                      <a:pt x="23" y="2"/>
                      <a:pt x="20" y="4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4" y="18"/>
                      <a:pt x="3" y="21"/>
                      <a:pt x="1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4" y="22"/>
                      <a:pt x="6" y="19"/>
                      <a:pt x="8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4" y="4"/>
                      <a:pt x="27" y="3"/>
                      <a:pt x="29" y="2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5"/>
                      <a:pt x="32" y="4"/>
                      <a:pt x="32" y="2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76" name="Freeform 140"/>
              <p:cNvSpPr/>
              <p:nvPr/>
            </p:nvSpPr>
            <p:spPr bwMode="auto">
              <a:xfrm>
                <a:off x="1169" y="369"/>
                <a:ext cx="57" cy="69"/>
              </a:xfrm>
              <a:custGeom>
                <a:avLst/>
                <a:gdLst>
                  <a:gd name="T0" fmla="*/ 9051 w 14"/>
                  <a:gd name="T1" fmla="*/ 0 h 17"/>
                  <a:gd name="T2" fmla="*/ 13493 w 14"/>
                  <a:gd name="T3" fmla="*/ 13313 h 17"/>
                  <a:gd name="T4" fmla="*/ 0 w 14"/>
                  <a:gd name="T5" fmla="*/ 17660 h 17"/>
                  <a:gd name="T6" fmla="*/ 4393 w 14"/>
                  <a:gd name="T7" fmla="*/ 26342 h 17"/>
                  <a:gd name="T8" fmla="*/ 17886 w 14"/>
                  <a:gd name="T9" fmla="*/ 21995 h 17"/>
                  <a:gd name="T10" fmla="*/ 45901 w 14"/>
                  <a:gd name="T11" fmla="*/ 54035 h 17"/>
                  <a:gd name="T12" fmla="*/ 36851 w 14"/>
                  <a:gd name="T13" fmla="*/ 67328 h 17"/>
                  <a:gd name="T14" fmla="*/ 41508 w 14"/>
                  <a:gd name="T15" fmla="*/ 75961 h 17"/>
                  <a:gd name="T16" fmla="*/ 54936 w 14"/>
                  <a:gd name="T17" fmla="*/ 58366 h 17"/>
                  <a:gd name="T18" fmla="*/ 63771 w 14"/>
                  <a:gd name="T19" fmla="*/ 58366 h 17"/>
                  <a:gd name="T20" fmla="*/ 59329 w 14"/>
                  <a:gd name="T21" fmla="*/ 49684 h 17"/>
                  <a:gd name="T22" fmla="*/ 22279 w 14"/>
                  <a:gd name="T23" fmla="*/ 8698 h 17"/>
                  <a:gd name="T24" fmla="*/ 9051 w 14"/>
                  <a:gd name="T25" fmla="*/ 0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"/>
                  <a:gd name="T40" fmla="*/ 0 h 17"/>
                  <a:gd name="T41" fmla="*/ 14 w 14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" h="17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7"/>
                      <a:pt x="8" y="9"/>
                      <a:pt x="10" y="1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6"/>
                      <a:pt x="9" y="17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1" y="8"/>
                      <a:pt x="8" y="5"/>
                      <a:pt x="5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77" name="Freeform 141"/>
              <p:cNvSpPr/>
              <p:nvPr/>
            </p:nvSpPr>
            <p:spPr bwMode="auto">
              <a:xfrm>
                <a:off x="1169" y="122"/>
                <a:ext cx="571" cy="356"/>
              </a:xfrm>
              <a:custGeom>
                <a:avLst/>
                <a:gdLst>
                  <a:gd name="T0" fmla="*/ 458582 w 141"/>
                  <a:gd name="T1" fmla="*/ 188551 h 88"/>
                  <a:gd name="T2" fmla="*/ 361479 w 141"/>
                  <a:gd name="T3" fmla="*/ 87851 h 88"/>
                  <a:gd name="T4" fmla="*/ 401790 w 141"/>
                  <a:gd name="T5" fmla="*/ 13107 h 88"/>
                  <a:gd name="T6" fmla="*/ 335388 w 141"/>
                  <a:gd name="T7" fmla="*/ 0 h 88"/>
                  <a:gd name="T8" fmla="*/ 185020 w 141"/>
                  <a:gd name="T9" fmla="*/ 96395 h 88"/>
                  <a:gd name="T10" fmla="*/ 180707 w 141"/>
                  <a:gd name="T11" fmla="*/ 96395 h 88"/>
                  <a:gd name="T12" fmla="*/ 0 w 141"/>
                  <a:gd name="T13" fmla="*/ 241591 h 88"/>
                  <a:gd name="T14" fmla="*/ 127507 w 141"/>
                  <a:gd name="T15" fmla="*/ 377113 h 88"/>
                  <a:gd name="T16" fmla="*/ 154680 w 141"/>
                  <a:gd name="T17" fmla="*/ 385657 h 88"/>
                  <a:gd name="T18" fmla="*/ 489987 w 141"/>
                  <a:gd name="T19" fmla="*/ 385657 h 88"/>
                  <a:gd name="T20" fmla="*/ 503205 w 141"/>
                  <a:gd name="T21" fmla="*/ 381418 h 88"/>
                  <a:gd name="T22" fmla="*/ 621823 w 141"/>
                  <a:gd name="T23" fmla="*/ 267546 h 88"/>
                  <a:gd name="T24" fmla="*/ 582841 w 141"/>
                  <a:gd name="T25" fmla="*/ 192855 h 88"/>
                  <a:gd name="T26" fmla="*/ 476048 w 141"/>
                  <a:gd name="T27" fmla="*/ 192855 h 88"/>
                  <a:gd name="T28" fmla="*/ 458582 w 141"/>
                  <a:gd name="T29" fmla="*/ 188551 h 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1"/>
                  <a:gd name="T46" fmla="*/ 0 h 88"/>
                  <a:gd name="T47" fmla="*/ 141 w 141"/>
                  <a:gd name="T48" fmla="*/ 88 h 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1" h="88">
                    <a:moveTo>
                      <a:pt x="104" y="43"/>
                    </a:moveTo>
                    <a:cubicBezTo>
                      <a:pt x="91" y="40"/>
                      <a:pt x="82" y="31"/>
                      <a:pt x="82" y="20"/>
                    </a:cubicBezTo>
                    <a:cubicBezTo>
                      <a:pt x="82" y="13"/>
                      <a:pt x="85" y="7"/>
                      <a:pt x="91" y="3"/>
                    </a:cubicBezTo>
                    <a:cubicBezTo>
                      <a:pt x="86" y="1"/>
                      <a:pt x="81" y="0"/>
                      <a:pt x="76" y="0"/>
                    </a:cubicBezTo>
                    <a:cubicBezTo>
                      <a:pt x="59" y="0"/>
                      <a:pt x="45" y="9"/>
                      <a:pt x="42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18" y="22"/>
                      <a:pt x="0" y="37"/>
                      <a:pt x="0" y="55"/>
                    </a:cubicBezTo>
                    <a:cubicBezTo>
                      <a:pt x="0" y="70"/>
                      <a:pt x="12" y="82"/>
                      <a:pt x="29" y="86"/>
                    </a:cubicBezTo>
                    <a:cubicBezTo>
                      <a:pt x="31" y="87"/>
                      <a:pt x="33" y="88"/>
                      <a:pt x="35" y="88"/>
                    </a:cubicBezTo>
                    <a:cubicBezTo>
                      <a:pt x="111" y="88"/>
                      <a:pt x="111" y="88"/>
                      <a:pt x="111" y="88"/>
                    </a:cubicBezTo>
                    <a:cubicBezTo>
                      <a:pt x="112" y="88"/>
                      <a:pt x="113" y="87"/>
                      <a:pt x="114" y="87"/>
                    </a:cubicBezTo>
                    <a:cubicBezTo>
                      <a:pt x="129" y="85"/>
                      <a:pt x="141" y="74"/>
                      <a:pt x="141" y="61"/>
                    </a:cubicBezTo>
                    <a:cubicBezTo>
                      <a:pt x="141" y="55"/>
                      <a:pt x="138" y="48"/>
                      <a:pt x="132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7" y="44"/>
                      <a:pt x="105" y="43"/>
                      <a:pt x="104" y="43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78" name="Freeform 142"/>
              <p:cNvSpPr/>
              <p:nvPr/>
            </p:nvSpPr>
            <p:spPr bwMode="auto">
              <a:xfrm>
                <a:off x="1461" y="33"/>
                <a:ext cx="473" cy="295"/>
              </a:xfrm>
              <a:custGeom>
                <a:avLst/>
                <a:gdLst>
                  <a:gd name="T0" fmla="*/ 397494 w 117"/>
                  <a:gd name="T1" fmla="*/ 130398 h 73"/>
                  <a:gd name="T2" fmla="*/ 401727 w 117"/>
                  <a:gd name="T3" fmla="*/ 100235 h 73"/>
                  <a:gd name="T4" fmla="*/ 275391 w 117"/>
                  <a:gd name="T5" fmla="*/ 0 h 73"/>
                  <a:gd name="T6" fmla="*/ 152225 w 117"/>
                  <a:gd name="T7" fmla="*/ 82960 h 73"/>
                  <a:gd name="T8" fmla="*/ 148009 w 117"/>
                  <a:gd name="T9" fmla="*/ 82960 h 73"/>
                  <a:gd name="T10" fmla="*/ 43277 w 117"/>
                  <a:gd name="T11" fmla="*/ 117333 h 73"/>
                  <a:gd name="T12" fmla="*/ 0 w 117"/>
                  <a:gd name="T13" fmla="*/ 200556 h 73"/>
                  <a:gd name="T14" fmla="*/ 104731 w 117"/>
                  <a:gd name="T15" fmla="*/ 313593 h 73"/>
                  <a:gd name="T16" fmla="*/ 130621 w 117"/>
                  <a:gd name="T17" fmla="*/ 317889 h 73"/>
                  <a:gd name="T18" fmla="*/ 248442 w 117"/>
                  <a:gd name="T19" fmla="*/ 317889 h 73"/>
                  <a:gd name="T20" fmla="*/ 401727 w 117"/>
                  <a:gd name="T21" fmla="*/ 317889 h 73"/>
                  <a:gd name="T22" fmla="*/ 414542 w 117"/>
                  <a:gd name="T23" fmla="*/ 317889 h 73"/>
                  <a:gd name="T24" fmla="*/ 510739 w 117"/>
                  <a:gd name="T25" fmla="*/ 221864 h 73"/>
                  <a:gd name="T26" fmla="*/ 397494 w 117"/>
                  <a:gd name="T27" fmla="*/ 130398 h 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7"/>
                  <a:gd name="T43" fmla="*/ 0 h 73"/>
                  <a:gd name="T44" fmla="*/ 117 w 117"/>
                  <a:gd name="T45" fmla="*/ 73 h 7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7" h="73">
                    <a:moveTo>
                      <a:pt x="91" y="30"/>
                    </a:moveTo>
                    <a:cubicBezTo>
                      <a:pt x="92" y="28"/>
                      <a:pt x="92" y="26"/>
                      <a:pt x="92" y="23"/>
                    </a:cubicBezTo>
                    <a:cubicBezTo>
                      <a:pt x="92" y="11"/>
                      <a:pt x="79" y="0"/>
                      <a:pt x="63" y="0"/>
                    </a:cubicBezTo>
                    <a:cubicBezTo>
                      <a:pt x="49" y="0"/>
                      <a:pt x="38" y="8"/>
                      <a:pt x="35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5" y="19"/>
                      <a:pt x="16" y="22"/>
                      <a:pt x="10" y="27"/>
                    </a:cubicBezTo>
                    <a:cubicBezTo>
                      <a:pt x="4" y="32"/>
                      <a:pt x="0" y="38"/>
                      <a:pt x="0" y="46"/>
                    </a:cubicBezTo>
                    <a:cubicBezTo>
                      <a:pt x="0" y="58"/>
                      <a:pt x="10" y="69"/>
                      <a:pt x="24" y="72"/>
                    </a:cubicBezTo>
                    <a:cubicBezTo>
                      <a:pt x="26" y="73"/>
                      <a:pt x="28" y="73"/>
                      <a:pt x="30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3" y="73"/>
                      <a:pt x="94" y="73"/>
                      <a:pt x="95" y="73"/>
                    </a:cubicBezTo>
                    <a:cubicBezTo>
                      <a:pt x="108" y="71"/>
                      <a:pt x="117" y="62"/>
                      <a:pt x="117" y="51"/>
                    </a:cubicBezTo>
                    <a:cubicBezTo>
                      <a:pt x="117" y="40"/>
                      <a:pt x="106" y="30"/>
                      <a:pt x="91" y="3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79" name="Freeform 143"/>
              <p:cNvSpPr>
                <a:spLocks noEditPoints="1"/>
              </p:cNvSpPr>
              <p:nvPr/>
            </p:nvSpPr>
            <p:spPr bwMode="auto">
              <a:xfrm>
                <a:off x="1206" y="482"/>
                <a:ext cx="251" cy="316"/>
              </a:xfrm>
              <a:custGeom>
                <a:avLst/>
                <a:gdLst>
                  <a:gd name="T0" fmla="*/ 0 w 62"/>
                  <a:gd name="T1" fmla="*/ 194231 h 78"/>
                  <a:gd name="T2" fmla="*/ 0 w 62"/>
                  <a:gd name="T3" fmla="*/ 344833 h 78"/>
                  <a:gd name="T4" fmla="*/ 13145 w 62"/>
                  <a:gd name="T5" fmla="*/ 344833 h 78"/>
                  <a:gd name="T6" fmla="*/ 13145 w 62"/>
                  <a:gd name="T7" fmla="*/ 203143 h 78"/>
                  <a:gd name="T8" fmla="*/ 8619 w 62"/>
                  <a:gd name="T9" fmla="*/ 207393 h 78"/>
                  <a:gd name="T10" fmla="*/ 4312 w 62"/>
                  <a:gd name="T11" fmla="*/ 198545 h 78"/>
                  <a:gd name="T12" fmla="*/ 0 w 62"/>
                  <a:gd name="T13" fmla="*/ 194231 h 78"/>
                  <a:gd name="T14" fmla="*/ 0 w 62"/>
                  <a:gd name="T15" fmla="*/ 159187 h 78"/>
                  <a:gd name="T16" fmla="*/ 0 w 62"/>
                  <a:gd name="T17" fmla="*/ 185581 h 78"/>
                  <a:gd name="T18" fmla="*/ 8619 w 62"/>
                  <a:gd name="T19" fmla="*/ 185581 h 78"/>
                  <a:gd name="T20" fmla="*/ 13145 w 62"/>
                  <a:gd name="T21" fmla="*/ 185581 h 78"/>
                  <a:gd name="T22" fmla="*/ 13145 w 62"/>
                  <a:gd name="T23" fmla="*/ 172419 h 78"/>
                  <a:gd name="T24" fmla="*/ 17457 w 62"/>
                  <a:gd name="T25" fmla="*/ 172419 h 78"/>
                  <a:gd name="T26" fmla="*/ 26076 w 62"/>
                  <a:gd name="T27" fmla="*/ 159187 h 78"/>
                  <a:gd name="T28" fmla="*/ 0 w 62"/>
                  <a:gd name="T29" fmla="*/ 159187 h 78"/>
                  <a:gd name="T30" fmla="*/ 158782 w 62"/>
                  <a:gd name="T31" fmla="*/ 0 h 78"/>
                  <a:gd name="T32" fmla="*/ 158782 w 62"/>
                  <a:gd name="T33" fmla="*/ 97279 h 78"/>
                  <a:gd name="T34" fmla="*/ 131641 w 62"/>
                  <a:gd name="T35" fmla="*/ 97279 h 78"/>
                  <a:gd name="T36" fmla="*/ 131641 w 62"/>
                  <a:gd name="T37" fmla="*/ 4315 h 78"/>
                  <a:gd name="T38" fmla="*/ 122755 w 62"/>
                  <a:gd name="T39" fmla="*/ 4315 h 78"/>
                  <a:gd name="T40" fmla="*/ 122755 w 62"/>
                  <a:gd name="T41" fmla="*/ 110179 h 78"/>
                  <a:gd name="T42" fmla="*/ 158782 w 62"/>
                  <a:gd name="T43" fmla="*/ 110179 h 78"/>
                  <a:gd name="T44" fmla="*/ 158782 w 62"/>
                  <a:gd name="T45" fmla="*/ 159187 h 78"/>
                  <a:gd name="T46" fmla="*/ 34893 w 62"/>
                  <a:gd name="T47" fmla="*/ 159187 h 78"/>
                  <a:gd name="T48" fmla="*/ 30322 w 62"/>
                  <a:gd name="T49" fmla="*/ 172419 h 78"/>
                  <a:gd name="T50" fmla="*/ 171911 w 62"/>
                  <a:gd name="T51" fmla="*/ 172419 h 78"/>
                  <a:gd name="T52" fmla="*/ 171911 w 62"/>
                  <a:gd name="T53" fmla="*/ 110179 h 78"/>
                  <a:gd name="T54" fmla="*/ 202229 w 62"/>
                  <a:gd name="T55" fmla="*/ 110179 h 78"/>
                  <a:gd name="T56" fmla="*/ 202229 w 62"/>
                  <a:gd name="T57" fmla="*/ 286912 h 78"/>
                  <a:gd name="T58" fmla="*/ 34893 w 62"/>
                  <a:gd name="T59" fmla="*/ 286912 h 78"/>
                  <a:gd name="T60" fmla="*/ 34893 w 62"/>
                  <a:gd name="T61" fmla="*/ 344833 h 78"/>
                  <a:gd name="T62" fmla="*/ 43532 w 62"/>
                  <a:gd name="T63" fmla="*/ 344833 h 78"/>
                  <a:gd name="T64" fmla="*/ 43532 w 62"/>
                  <a:gd name="T65" fmla="*/ 295760 h 78"/>
                  <a:gd name="T66" fmla="*/ 210868 w 62"/>
                  <a:gd name="T67" fmla="*/ 295760 h 78"/>
                  <a:gd name="T68" fmla="*/ 210868 w 62"/>
                  <a:gd name="T69" fmla="*/ 110179 h 78"/>
                  <a:gd name="T70" fmla="*/ 246826 w 62"/>
                  <a:gd name="T71" fmla="*/ 110179 h 78"/>
                  <a:gd name="T72" fmla="*/ 246826 w 62"/>
                  <a:gd name="T73" fmla="*/ 310057 h 78"/>
                  <a:gd name="T74" fmla="*/ 229369 w 62"/>
                  <a:gd name="T75" fmla="*/ 331869 h 78"/>
                  <a:gd name="T76" fmla="*/ 229369 w 62"/>
                  <a:gd name="T77" fmla="*/ 344833 h 78"/>
                  <a:gd name="T78" fmla="*/ 272902 w 62"/>
                  <a:gd name="T79" fmla="*/ 344833 h 78"/>
                  <a:gd name="T80" fmla="*/ 272902 w 62"/>
                  <a:gd name="T81" fmla="*/ 331869 h 78"/>
                  <a:gd name="T82" fmla="*/ 255445 w 62"/>
                  <a:gd name="T83" fmla="*/ 310057 h 78"/>
                  <a:gd name="T84" fmla="*/ 255445 w 62"/>
                  <a:gd name="T85" fmla="*/ 97279 h 78"/>
                  <a:gd name="T86" fmla="*/ 210868 w 62"/>
                  <a:gd name="T87" fmla="*/ 97279 h 78"/>
                  <a:gd name="T88" fmla="*/ 210868 w 62"/>
                  <a:gd name="T89" fmla="*/ 0 h 78"/>
                  <a:gd name="T90" fmla="*/ 202229 w 62"/>
                  <a:gd name="T91" fmla="*/ 0 h 78"/>
                  <a:gd name="T92" fmla="*/ 202229 w 62"/>
                  <a:gd name="T93" fmla="*/ 97279 h 78"/>
                  <a:gd name="T94" fmla="*/ 171911 w 62"/>
                  <a:gd name="T95" fmla="*/ 97279 h 78"/>
                  <a:gd name="T96" fmla="*/ 171911 w 62"/>
                  <a:gd name="T97" fmla="*/ 0 h 78"/>
                  <a:gd name="T98" fmla="*/ 158782 w 62"/>
                  <a:gd name="T99" fmla="*/ 0 h 7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2"/>
                  <a:gd name="T151" fmla="*/ 0 h 78"/>
                  <a:gd name="T152" fmla="*/ 62 w 62"/>
                  <a:gd name="T153" fmla="*/ 78 h 7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2" h="78">
                    <a:moveTo>
                      <a:pt x="0" y="44"/>
                    </a:moveTo>
                    <a:cubicBezTo>
                      <a:pt x="0" y="78"/>
                      <a:pt x="0" y="78"/>
                      <a:pt x="0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4"/>
                      <a:pt x="0" y="44"/>
                      <a:pt x="0" y="44"/>
                    </a:cubicBezTo>
                    <a:moveTo>
                      <a:pt x="0" y="36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3" y="42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0" y="36"/>
                      <a:pt x="0" y="36"/>
                      <a:pt x="0" y="36"/>
                    </a:cubicBezTo>
                    <a:moveTo>
                      <a:pt x="36" y="0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8"/>
                      <a:pt x="7" y="39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3" y="71"/>
                      <a:pt x="52" y="73"/>
                      <a:pt x="52" y="75"/>
                    </a:cubicBezTo>
                    <a:cubicBezTo>
                      <a:pt x="52" y="76"/>
                      <a:pt x="52" y="77"/>
                      <a:pt x="52" y="78"/>
                    </a:cubicBezTo>
                    <a:cubicBezTo>
                      <a:pt x="62" y="78"/>
                      <a:pt x="62" y="78"/>
                      <a:pt x="62" y="78"/>
                    </a:cubicBezTo>
                    <a:cubicBezTo>
                      <a:pt x="62" y="77"/>
                      <a:pt x="62" y="76"/>
                      <a:pt x="62" y="75"/>
                    </a:cubicBezTo>
                    <a:cubicBezTo>
                      <a:pt x="62" y="73"/>
                      <a:pt x="60" y="71"/>
                      <a:pt x="58" y="70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80" name="Freeform 144"/>
              <p:cNvSpPr>
                <a:spLocks noEditPoints="1"/>
              </p:cNvSpPr>
              <p:nvPr/>
            </p:nvSpPr>
            <p:spPr bwMode="auto">
              <a:xfrm>
                <a:off x="1206" y="628"/>
                <a:ext cx="32" cy="45"/>
              </a:xfrm>
              <a:custGeom>
                <a:avLst/>
                <a:gdLst>
                  <a:gd name="T0" fmla="*/ 12288 w 8"/>
                  <a:gd name="T1" fmla="*/ 28550 h 11"/>
                  <a:gd name="T2" fmla="*/ 8192 w 8"/>
                  <a:gd name="T3" fmla="*/ 28550 h 11"/>
                  <a:gd name="T4" fmla="*/ 0 w 8"/>
                  <a:gd name="T5" fmla="*/ 28550 h 11"/>
                  <a:gd name="T6" fmla="*/ 0 w 8"/>
                  <a:gd name="T7" fmla="*/ 37788 h 11"/>
                  <a:gd name="T8" fmla="*/ 4096 w 8"/>
                  <a:gd name="T9" fmla="*/ 42308 h 11"/>
                  <a:gd name="T10" fmla="*/ 8192 w 8"/>
                  <a:gd name="T11" fmla="*/ 51545 h 11"/>
                  <a:gd name="T12" fmla="*/ 12288 w 8"/>
                  <a:gd name="T13" fmla="*/ 47025 h 11"/>
                  <a:gd name="T14" fmla="*/ 12288 w 8"/>
                  <a:gd name="T15" fmla="*/ 28550 h 11"/>
                  <a:gd name="T16" fmla="*/ 24576 w 8"/>
                  <a:gd name="T17" fmla="*/ 0 h 11"/>
                  <a:gd name="T18" fmla="*/ 16384 w 8"/>
                  <a:gd name="T19" fmla="*/ 13688 h 11"/>
                  <a:gd name="T20" fmla="*/ 28672 w 8"/>
                  <a:gd name="T21" fmla="*/ 13688 h 11"/>
                  <a:gd name="T22" fmla="*/ 32768 w 8"/>
                  <a:gd name="T23" fmla="*/ 0 h 11"/>
                  <a:gd name="T24" fmla="*/ 24576 w 8"/>
                  <a:gd name="T25" fmla="*/ 0 h 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"/>
                  <a:gd name="T40" fmla="*/ 0 h 11"/>
                  <a:gd name="T41" fmla="*/ 8 w 8"/>
                  <a:gd name="T42" fmla="*/ 11 h 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" h="11">
                    <a:moveTo>
                      <a:pt x="3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6"/>
                      <a:pt x="3" y="6"/>
                      <a:pt x="3" y="6"/>
                    </a:cubicBezTo>
                    <a:moveTo>
                      <a:pt x="6" y="0"/>
                    </a:moveTo>
                    <a:cubicBezTo>
                      <a:pt x="5" y="1"/>
                      <a:pt x="5" y="2"/>
                      <a:pt x="4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1"/>
                      <a:pt x="8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81" name="Freeform 145"/>
              <p:cNvSpPr>
                <a:spLocks noEditPoints="1"/>
              </p:cNvSpPr>
              <p:nvPr/>
            </p:nvSpPr>
            <p:spPr bwMode="auto">
              <a:xfrm>
                <a:off x="1190" y="798"/>
                <a:ext cx="267" cy="45"/>
              </a:xfrm>
              <a:custGeom>
                <a:avLst/>
                <a:gdLst>
                  <a:gd name="T0" fmla="*/ 30260 w 66"/>
                  <a:gd name="T1" fmla="*/ 0 h 11"/>
                  <a:gd name="T2" fmla="*/ 17412 w 66"/>
                  <a:gd name="T3" fmla="*/ 0 h 11"/>
                  <a:gd name="T4" fmla="*/ 17412 w 66"/>
                  <a:gd name="T5" fmla="*/ 28550 h 11"/>
                  <a:gd name="T6" fmla="*/ 0 w 66"/>
                  <a:gd name="T7" fmla="*/ 51545 h 11"/>
                  <a:gd name="T8" fmla="*/ 0 w 66"/>
                  <a:gd name="T9" fmla="*/ 51545 h 11"/>
                  <a:gd name="T10" fmla="*/ 43367 w 66"/>
                  <a:gd name="T11" fmla="*/ 51545 h 11"/>
                  <a:gd name="T12" fmla="*/ 43367 w 66"/>
                  <a:gd name="T13" fmla="*/ 51545 h 11"/>
                  <a:gd name="T14" fmla="*/ 30260 w 66"/>
                  <a:gd name="T15" fmla="*/ 28550 h 11"/>
                  <a:gd name="T16" fmla="*/ 30260 w 66"/>
                  <a:gd name="T17" fmla="*/ 0 h 11"/>
                  <a:gd name="T18" fmla="*/ 61912 w 66"/>
                  <a:gd name="T19" fmla="*/ 0 h 11"/>
                  <a:gd name="T20" fmla="*/ 53024 w 66"/>
                  <a:gd name="T21" fmla="*/ 0 h 11"/>
                  <a:gd name="T22" fmla="*/ 53024 w 66"/>
                  <a:gd name="T23" fmla="*/ 51545 h 11"/>
                  <a:gd name="T24" fmla="*/ 61912 w 66"/>
                  <a:gd name="T25" fmla="*/ 51545 h 11"/>
                  <a:gd name="T26" fmla="*/ 61912 w 66"/>
                  <a:gd name="T27" fmla="*/ 0 h 11"/>
                  <a:gd name="T28" fmla="*/ 289262 w 66"/>
                  <a:gd name="T29" fmla="*/ 0 h 11"/>
                  <a:gd name="T30" fmla="*/ 245895 w 66"/>
                  <a:gd name="T31" fmla="*/ 0 h 11"/>
                  <a:gd name="T32" fmla="*/ 267546 w 66"/>
                  <a:gd name="T33" fmla="*/ 13688 h 11"/>
                  <a:gd name="T34" fmla="*/ 289262 w 66"/>
                  <a:gd name="T35" fmla="*/ 0 h 1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6"/>
                  <a:gd name="T55" fmla="*/ 0 h 11"/>
                  <a:gd name="T56" fmla="*/ 66 w 66"/>
                  <a:gd name="T57" fmla="*/ 11 h 1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6" h="11">
                    <a:moveTo>
                      <a:pt x="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9" y="6"/>
                      <a:pt x="7" y="6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1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0"/>
                      <a:pt x="14" y="0"/>
                      <a:pt x="14" y="0"/>
                    </a:cubicBezTo>
                    <a:moveTo>
                      <a:pt x="6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7" y="1"/>
                      <a:pt x="59" y="3"/>
                      <a:pt x="61" y="3"/>
                    </a:cubicBezTo>
                    <a:cubicBezTo>
                      <a:pt x="63" y="3"/>
                      <a:pt x="65" y="1"/>
                      <a:pt x="66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82" name="Freeform 146"/>
              <p:cNvSpPr>
                <a:spLocks noEditPoints="1"/>
              </p:cNvSpPr>
              <p:nvPr/>
            </p:nvSpPr>
            <p:spPr bwMode="auto">
              <a:xfrm>
                <a:off x="1190" y="843"/>
                <a:ext cx="56" cy="48"/>
              </a:xfrm>
              <a:custGeom>
                <a:avLst/>
                <a:gdLst>
                  <a:gd name="T0" fmla="*/ 40960 w 14"/>
                  <a:gd name="T1" fmla="*/ 0 h 12"/>
                  <a:gd name="T2" fmla="*/ 0 w 14"/>
                  <a:gd name="T3" fmla="*/ 0 h 12"/>
                  <a:gd name="T4" fmla="*/ 20480 w 14"/>
                  <a:gd name="T5" fmla="*/ 20480 h 12"/>
                  <a:gd name="T6" fmla="*/ 40960 w 14"/>
                  <a:gd name="T7" fmla="*/ 0 h 12"/>
                  <a:gd name="T8" fmla="*/ 57344 w 14"/>
                  <a:gd name="T9" fmla="*/ 0 h 12"/>
                  <a:gd name="T10" fmla="*/ 49152 w 14"/>
                  <a:gd name="T11" fmla="*/ 0 h 12"/>
                  <a:gd name="T12" fmla="*/ 49152 w 14"/>
                  <a:gd name="T13" fmla="*/ 49152 h 12"/>
                  <a:gd name="T14" fmla="*/ 57344 w 14"/>
                  <a:gd name="T15" fmla="*/ 49152 h 12"/>
                  <a:gd name="T16" fmla="*/ 57344 w 14"/>
                  <a:gd name="T17" fmla="*/ 0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"/>
                  <a:gd name="T28" fmla="*/ 0 h 12"/>
                  <a:gd name="T29" fmla="*/ 14 w 14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" h="12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5"/>
                      <a:pt x="5" y="5"/>
                    </a:cubicBezTo>
                    <a:cubicBezTo>
                      <a:pt x="8" y="5"/>
                      <a:pt x="10" y="2"/>
                      <a:pt x="10" y="0"/>
                    </a:cubicBezTo>
                    <a:moveTo>
                      <a:pt x="1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1D1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83" name="Freeform 147"/>
              <p:cNvSpPr/>
              <p:nvPr/>
            </p:nvSpPr>
            <p:spPr bwMode="auto">
              <a:xfrm>
                <a:off x="1222" y="891"/>
                <a:ext cx="41" cy="49"/>
              </a:xfrm>
              <a:custGeom>
                <a:avLst/>
                <a:gdLst>
                  <a:gd name="T0" fmla="*/ 28811 w 10"/>
                  <a:gd name="T1" fmla="*/ 0 h 12"/>
                  <a:gd name="T2" fmla="*/ 18676 w 10"/>
                  <a:gd name="T3" fmla="*/ 0 h 12"/>
                  <a:gd name="T4" fmla="*/ 18676 w 10"/>
                  <a:gd name="T5" fmla="*/ 13622 h 12"/>
                  <a:gd name="T6" fmla="*/ 0 w 10"/>
                  <a:gd name="T7" fmla="*/ 37518 h 12"/>
                  <a:gd name="T8" fmla="*/ 4555 w 10"/>
                  <a:gd name="T9" fmla="*/ 55623 h 12"/>
                  <a:gd name="T10" fmla="*/ 42931 w 10"/>
                  <a:gd name="T11" fmla="*/ 55623 h 12"/>
                  <a:gd name="T12" fmla="*/ 47486 w 10"/>
                  <a:gd name="T13" fmla="*/ 37518 h 12"/>
                  <a:gd name="T14" fmla="*/ 28811 w 10"/>
                  <a:gd name="T15" fmla="*/ 13622 h 12"/>
                  <a:gd name="T16" fmla="*/ 28811 w 10"/>
                  <a:gd name="T17" fmla="*/ 0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"/>
                  <a:gd name="T28" fmla="*/ 0 h 12"/>
                  <a:gd name="T29" fmla="*/ 10 w 1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" h="12">
                    <a:moveTo>
                      <a:pt x="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0"/>
                      <a:pt x="10" y="8"/>
                    </a:cubicBezTo>
                    <a:cubicBezTo>
                      <a:pt x="10" y="6"/>
                      <a:pt x="9" y="4"/>
                      <a:pt x="6" y="3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84" name="Freeform 148"/>
              <p:cNvSpPr/>
              <p:nvPr/>
            </p:nvSpPr>
            <p:spPr bwMode="auto">
              <a:xfrm>
                <a:off x="1226" y="940"/>
                <a:ext cx="32" cy="8"/>
              </a:xfrm>
              <a:custGeom>
                <a:avLst/>
                <a:gdLst>
                  <a:gd name="T0" fmla="*/ 32768 w 8"/>
                  <a:gd name="T1" fmla="*/ 0 h 2"/>
                  <a:gd name="T2" fmla="*/ 0 w 8"/>
                  <a:gd name="T3" fmla="*/ 0 h 2"/>
                  <a:gd name="T4" fmla="*/ 16384 w 8"/>
                  <a:gd name="T5" fmla="*/ 8192 h 2"/>
                  <a:gd name="T6" fmla="*/ 32768 w 8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"/>
                  <a:gd name="T13" fmla="*/ 0 h 2"/>
                  <a:gd name="T14" fmla="*/ 8 w 8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" h="2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4" y="2"/>
                    </a:cubicBezTo>
                    <a:cubicBezTo>
                      <a:pt x="5" y="2"/>
                      <a:pt x="7" y="1"/>
                      <a:pt x="8" y="0"/>
                    </a:cubicBezTo>
                  </a:path>
                </a:pathLst>
              </a:custGeom>
              <a:solidFill>
                <a:srgbClr val="3C72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85" name="Freeform 149"/>
              <p:cNvSpPr>
                <a:spLocks noEditPoints="1"/>
              </p:cNvSpPr>
              <p:nvPr/>
            </p:nvSpPr>
            <p:spPr bwMode="auto">
              <a:xfrm>
                <a:off x="1465" y="482"/>
                <a:ext cx="291" cy="316"/>
              </a:xfrm>
              <a:custGeom>
                <a:avLst/>
                <a:gdLst>
                  <a:gd name="T0" fmla="*/ 300991 w 72"/>
                  <a:gd name="T1" fmla="*/ 344833 h 78"/>
                  <a:gd name="T2" fmla="*/ 313795 w 72"/>
                  <a:gd name="T3" fmla="*/ 243239 h 78"/>
                  <a:gd name="T4" fmla="*/ 313795 w 72"/>
                  <a:gd name="T5" fmla="*/ 238904 h 78"/>
                  <a:gd name="T6" fmla="*/ 230816 w 72"/>
                  <a:gd name="T7" fmla="*/ 207393 h 78"/>
                  <a:gd name="T8" fmla="*/ 226519 w 72"/>
                  <a:gd name="T9" fmla="*/ 217092 h 78"/>
                  <a:gd name="T10" fmla="*/ 239323 w 72"/>
                  <a:gd name="T11" fmla="*/ 344833 h 78"/>
                  <a:gd name="T12" fmla="*/ 230816 w 72"/>
                  <a:gd name="T13" fmla="*/ 207393 h 78"/>
                  <a:gd name="T14" fmla="*/ 200645 w 72"/>
                  <a:gd name="T15" fmla="*/ 203143 h 78"/>
                  <a:gd name="T16" fmla="*/ 226519 w 72"/>
                  <a:gd name="T17" fmla="*/ 203143 h 78"/>
                  <a:gd name="T18" fmla="*/ 230816 w 72"/>
                  <a:gd name="T19" fmla="*/ 203143 h 78"/>
                  <a:gd name="T20" fmla="*/ 239323 w 72"/>
                  <a:gd name="T21" fmla="*/ 203143 h 78"/>
                  <a:gd name="T22" fmla="*/ 300991 w 72"/>
                  <a:gd name="T23" fmla="*/ 203143 h 78"/>
                  <a:gd name="T24" fmla="*/ 305287 w 72"/>
                  <a:gd name="T25" fmla="*/ 221427 h 78"/>
                  <a:gd name="T26" fmla="*/ 313795 w 72"/>
                  <a:gd name="T27" fmla="*/ 198545 h 78"/>
                  <a:gd name="T28" fmla="*/ 300991 w 72"/>
                  <a:gd name="T29" fmla="*/ 189896 h 78"/>
                  <a:gd name="T30" fmla="*/ 313795 w 72"/>
                  <a:gd name="T31" fmla="*/ 189896 h 78"/>
                  <a:gd name="T32" fmla="*/ 222288 w 72"/>
                  <a:gd name="T33" fmla="*/ 97279 h 78"/>
                  <a:gd name="T34" fmla="*/ 200645 w 72"/>
                  <a:gd name="T35" fmla="*/ 105864 h 78"/>
                  <a:gd name="T36" fmla="*/ 217729 w 72"/>
                  <a:gd name="T37" fmla="*/ 110179 h 78"/>
                  <a:gd name="T38" fmla="*/ 235096 w 72"/>
                  <a:gd name="T39" fmla="*/ 97279 h 78"/>
                  <a:gd name="T40" fmla="*/ 226519 w 72"/>
                  <a:gd name="T41" fmla="*/ 110179 h 78"/>
                  <a:gd name="T42" fmla="*/ 235096 w 72"/>
                  <a:gd name="T43" fmla="*/ 97279 h 78"/>
                  <a:gd name="T44" fmla="*/ 243620 w 72"/>
                  <a:gd name="T45" fmla="*/ 97279 h 78"/>
                  <a:gd name="T46" fmla="*/ 300991 w 72"/>
                  <a:gd name="T47" fmla="*/ 110179 h 78"/>
                  <a:gd name="T48" fmla="*/ 300991 w 72"/>
                  <a:gd name="T49" fmla="*/ 137375 h 78"/>
                  <a:gd name="T50" fmla="*/ 300991 w 72"/>
                  <a:gd name="T51" fmla="*/ 185581 h 78"/>
                  <a:gd name="T52" fmla="*/ 313795 w 72"/>
                  <a:gd name="T53" fmla="*/ 97279 h 78"/>
                  <a:gd name="T54" fmla="*/ 0 w 72"/>
                  <a:gd name="T55" fmla="*/ 0 h 78"/>
                  <a:gd name="T56" fmla="*/ 157455 w 72"/>
                  <a:gd name="T57" fmla="*/ 217092 h 78"/>
                  <a:gd name="T58" fmla="*/ 139045 w 72"/>
                  <a:gd name="T59" fmla="*/ 340518 h 78"/>
                  <a:gd name="T60" fmla="*/ 183346 w 72"/>
                  <a:gd name="T61" fmla="*/ 344833 h 78"/>
                  <a:gd name="T62" fmla="*/ 165979 w 72"/>
                  <a:gd name="T63" fmla="*/ 318706 h 78"/>
                  <a:gd name="T64" fmla="*/ 204925 w 72"/>
                  <a:gd name="T65" fmla="*/ 217092 h 78"/>
                  <a:gd name="T66" fmla="*/ 165979 w 72"/>
                  <a:gd name="T67" fmla="*/ 203143 h 78"/>
                  <a:gd name="T68" fmla="*/ 196413 w 72"/>
                  <a:gd name="T69" fmla="*/ 110179 h 78"/>
                  <a:gd name="T70" fmla="*/ 187558 w 72"/>
                  <a:gd name="T71" fmla="*/ 97279 h 78"/>
                  <a:gd name="T72" fmla="*/ 165979 w 72"/>
                  <a:gd name="T73" fmla="*/ 79717 h 78"/>
                  <a:gd name="T74" fmla="*/ 82984 w 72"/>
                  <a:gd name="T75" fmla="*/ 4315 h 78"/>
                  <a:gd name="T76" fmla="*/ 70175 w 72"/>
                  <a:gd name="T77" fmla="*/ 92685 h 78"/>
                  <a:gd name="T78" fmla="*/ 157455 w 72"/>
                  <a:gd name="T79" fmla="*/ 97279 h 78"/>
                  <a:gd name="T80" fmla="*/ 57109 w 72"/>
                  <a:gd name="T81" fmla="*/ 0 h 78"/>
                  <a:gd name="T82" fmla="*/ 43238 w 72"/>
                  <a:gd name="T83" fmla="*/ 110179 h 78"/>
                  <a:gd name="T84" fmla="*/ 157455 w 72"/>
                  <a:gd name="T85" fmla="*/ 203143 h 78"/>
                  <a:gd name="T86" fmla="*/ 8512 w 72"/>
                  <a:gd name="T87" fmla="*/ 0 h 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2"/>
                  <a:gd name="T133" fmla="*/ 0 h 78"/>
                  <a:gd name="T134" fmla="*/ 72 w 72"/>
                  <a:gd name="T135" fmla="*/ 78 h 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2" h="78">
                    <a:moveTo>
                      <a:pt x="69" y="51"/>
                    </a:moveTo>
                    <a:cubicBezTo>
                      <a:pt x="69" y="78"/>
                      <a:pt x="69" y="78"/>
                      <a:pt x="69" y="78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69" y="51"/>
                      <a:pt x="69" y="51"/>
                      <a:pt x="69" y="51"/>
                    </a:cubicBezTo>
                    <a:moveTo>
                      <a:pt x="53" y="47"/>
                    </a:moveTo>
                    <a:cubicBezTo>
                      <a:pt x="50" y="49"/>
                      <a:pt x="50" y="49"/>
                      <a:pt x="50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3" y="47"/>
                      <a:pt x="53" y="47"/>
                      <a:pt x="53" y="47"/>
                    </a:cubicBezTo>
                    <a:moveTo>
                      <a:pt x="52" y="46"/>
                    </a:moveTo>
                    <a:cubicBezTo>
                      <a:pt x="46" y="46"/>
                      <a:pt x="46" y="46"/>
                      <a:pt x="46" y="46"/>
                    </a:cubicBezTo>
                    <a:cubicBezTo>
                      <a:pt x="47" y="47"/>
                      <a:pt x="48" y="48"/>
                      <a:pt x="48" y="49"/>
                    </a:cubicBezTo>
                    <a:cubicBezTo>
                      <a:pt x="52" y="46"/>
                      <a:pt x="52" y="46"/>
                      <a:pt x="52" y="46"/>
                    </a:cubicBezTo>
                    <a:moveTo>
                      <a:pt x="55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46"/>
                      <a:pt x="55" y="46"/>
                      <a:pt x="55" y="46"/>
                    </a:cubicBezTo>
                    <a:moveTo>
                      <a:pt x="72" y="45"/>
                    </a:moveTo>
                    <a:cubicBezTo>
                      <a:pt x="71" y="45"/>
                      <a:pt x="70" y="45"/>
                      <a:pt x="69" y="46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moveTo>
                      <a:pt x="72" y="42"/>
                    </a:moveTo>
                    <a:cubicBezTo>
                      <a:pt x="71" y="42"/>
                      <a:pt x="70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1" y="43"/>
                      <a:pt x="72" y="43"/>
                    </a:cubicBezTo>
                    <a:cubicBezTo>
                      <a:pt x="72" y="42"/>
                      <a:pt x="72" y="42"/>
                      <a:pt x="72" y="42"/>
                    </a:cubicBezTo>
                    <a:moveTo>
                      <a:pt x="51" y="22"/>
                    </a:moveTo>
                    <a:cubicBezTo>
                      <a:pt x="44" y="22"/>
                      <a:pt x="44" y="22"/>
                      <a:pt x="44" y="22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1" y="23"/>
                      <a:pt x="51" y="22"/>
                    </a:cubicBezTo>
                    <a:moveTo>
                      <a:pt x="54" y="22"/>
                    </a:move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3"/>
                      <a:pt x="52" y="24"/>
                      <a:pt x="52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4"/>
                      <a:pt x="54" y="23"/>
                      <a:pt x="54" y="22"/>
                    </a:cubicBezTo>
                    <a:moveTo>
                      <a:pt x="72" y="22"/>
                    </a:moveTo>
                    <a:cubicBezTo>
                      <a:pt x="56" y="22"/>
                      <a:pt x="56" y="22"/>
                      <a:pt x="56" y="22"/>
                    </a:cubicBezTo>
                    <a:cubicBezTo>
                      <a:pt x="55" y="23"/>
                      <a:pt x="54" y="24"/>
                      <a:pt x="54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30"/>
                      <a:pt x="69" y="30"/>
                      <a:pt x="69" y="31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70" y="42"/>
                      <a:pt x="71" y="41"/>
                      <a:pt x="72" y="40"/>
                    </a:cubicBezTo>
                    <a:cubicBezTo>
                      <a:pt x="72" y="22"/>
                      <a:pt x="72" y="22"/>
                      <a:pt x="72" y="22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4" y="72"/>
                      <a:pt x="32" y="74"/>
                      <a:pt x="32" y="77"/>
                    </a:cubicBezTo>
                    <a:cubicBezTo>
                      <a:pt x="32" y="77"/>
                      <a:pt x="32" y="77"/>
                      <a:pt x="32" y="78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4"/>
                      <a:pt x="41" y="72"/>
                      <a:pt x="38" y="72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7"/>
                      <a:pt x="45" y="46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86" name="Freeform 150"/>
              <p:cNvSpPr>
                <a:spLocks noEditPoints="1"/>
              </p:cNvSpPr>
              <p:nvPr/>
            </p:nvSpPr>
            <p:spPr bwMode="auto">
              <a:xfrm>
                <a:off x="1639" y="571"/>
                <a:ext cx="117" cy="134"/>
              </a:xfrm>
              <a:custGeom>
                <a:avLst/>
                <a:gdLst>
                  <a:gd name="T0" fmla="*/ 116560 w 29"/>
                  <a:gd name="T1" fmla="*/ 125875 h 33"/>
                  <a:gd name="T2" fmla="*/ 112360 w 29"/>
                  <a:gd name="T3" fmla="*/ 125875 h 33"/>
                  <a:gd name="T4" fmla="*/ 112360 w 29"/>
                  <a:gd name="T5" fmla="*/ 130228 h 33"/>
                  <a:gd name="T6" fmla="*/ 125041 w 29"/>
                  <a:gd name="T7" fmla="*/ 143551 h 33"/>
                  <a:gd name="T8" fmla="*/ 120825 w 29"/>
                  <a:gd name="T9" fmla="*/ 147904 h 33"/>
                  <a:gd name="T10" fmla="*/ 125041 w 29"/>
                  <a:gd name="T11" fmla="*/ 147904 h 33"/>
                  <a:gd name="T12" fmla="*/ 125041 w 29"/>
                  <a:gd name="T13" fmla="*/ 139198 h 33"/>
                  <a:gd name="T14" fmla="*/ 116560 w 29"/>
                  <a:gd name="T15" fmla="*/ 125875 h 33"/>
                  <a:gd name="T16" fmla="*/ 42677 w 29"/>
                  <a:gd name="T17" fmla="*/ 107127 h 33"/>
                  <a:gd name="T18" fmla="*/ 38412 w 29"/>
                  <a:gd name="T19" fmla="*/ 107127 h 33"/>
                  <a:gd name="T20" fmla="*/ 21467 w 29"/>
                  <a:gd name="T21" fmla="*/ 121522 h 33"/>
                  <a:gd name="T22" fmla="*/ 12745 w 29"/>
                  <a:gd name="T23" fmla="*/ 107127 h 33"/>
                  <a:gd name="T24" fmla="*/ 8464 w 29"/>
                  <a:gd name="T25" fmla="*/ 107127 h 33"/>
                  <a:gd name="T26" fmla="*/ 17203 w 29"/>
                  <a:gd name="T27" fmla="*/ 121522 h 33"/>
                  <a:gd name="T28" fmla="*/ 29948 w 29"/>
                  <a:gd name="T29" fmla="*/ 121522 h 33"/>
                  <a:gd name="T30" fmla="*/ 42677 w 29"/>
                  <a:gd name="T31" fmla="*/ 112552 h 33"/>
                  <a:gd name="T32" fmla="*/ 51419 w 29"/>
                  <a:gd name="T33" fmla="*/ 121522 h 33"/>
                  <a:gd name="T34" fmla="*/ 51419 w 29"/>
                  <a:gd name="T35" fmla="*/ 112552 h 33"/>
                  <a:gd name="T36" fmla="*/ 42677 w 29"/>
                  <a:gd name="T37" fmla="*/ 107127 h 33"/>
                  <a:gd name="T38" fmla="*/ 125041 w 29"/>
                  <a:gd name="T39" fmla="*/ 93804 h 33"/>
                  <a:gd name="T40" fmla="*/ 112360 w 29"/>
                  <a:gd name="T41" fmla="*/ 98157 h 33"/>
                  <a:gd name="T42" fmla="*/ 112360 w 29"/>
                  <a:gd name="T43" fmla="*/ 102774 h 33"/>
                  <a:gd name="T44" fmla="*/ 125041 w 29"/>
                  <a:gd name="T45" fmla="*/ 93804 h 33"/>
                  <a:gd name="T46" fmla="*/ 125041 w 29"/>
                  <a:gd name="T47" fmla="*/ 93804 h 33"/>
                  <a:gd name="T48" fmla="*/ 4264 w 29"/>
                  <a:gd name="T49" fmla="*/ 0 h 33"/>
                  <a:gd name="T50" fmla="*/ 0 w 29"/>
                  <a:gd name="T51" fmla="*/ 0 h 33"/>
                  <a:gd name="T52" fmla="*/ 8464 w 29"/>
                  <a:gd name="T53" fmla="*/ 8706 h 33"/>
                  <a:gd name="T54" fmla="*/ 8464 w 29"/>
                  <a:gd name="T55" fmla="*/ 13323 h 33"/>
                  <a:gd name="T56" fmla="*/ 12745 w 29"/>
                  <a:gd name="T57" fmla="*/ 13323 h 33"/>
                  <a:gd name="T58" fmla="*/ 12745 w 29"/>
                  <a:gd name="T59" fmla="*/ 8706 h 33"/>
                  <a:gd name="T60" fmla="*/ 4264 w 29"/>
                  <a:gd name="T61" fmla="*/ 0 h 33"/>
                  <a:gd name="T62" fmla="*/ 42677 w 29"/>
                  <a:gd name="T63" fmla="*/ 0 h 33"/>
                  <a:gd name="T64" fmla="*/ 42677 w 29"/>
                  <a:gd name="T65" fmla="*/ 0 h 33"/>
                  <a:gd name="T66" fmla="*/ 34148 w 29"/>
                  <a:gd name="T67" fmla="*/ 13323 h 33"/>
                  <a:gd name="T68" fmla="*/ 38412 w 29"/>
                  <a:gd name="T69" fmla="*/ 13323 h 33"/>
                  <a:gd name="T70" fmla="*/ 42677 w 29"/>
                  <a:gd name="T71" fmla="*/ 0 h 3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9"/>
                  <a:gd name="T109" fmla="*/ 0 h 33"/>
                  <a:gd name="T110" fmla="*/ 29 w 29"/>
                  <a:gd name="T111" fmla="*/ 33 h 3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9" h="33">
                    <a:moveTo>
                      <a:pt x="27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7" y="28"/>
                      <a:pt x="27" y="28"/>
                      <a:pt x="27" y="28"/>
                    </a:cubicBezTo>
                    <a:moveTo>
                      <a:pt x="10" y="24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6"/>
                      <a:pt x="4" y="25"/>
                      <a:pt x="3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3" y="26"/>
                      <a:pt x="4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4"/>
                      <a:pt x="10" y="24"/>
                      <a:pt x="10" y="24"/>
                    </a:cubicBezTo>
                    <a:moveTo>
                      <a:pt x="29" y="21"/>
                    </a:moveTo>
                    <a:cubicBezTo>
                      <a:pt x="28" y="21"/>
                      <a:pt x="27" y="22"/>
                      <a:pt x="26" y="22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2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10" y="1"/>
                      <a:pt x="10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87" name="Freeform 151"/>
              <p:cNvSpPr>
                <a:spLocks noEditPoints="1"/>
              </p:cNvSpPr>
              <p:nvPr/>
            </p:nvSpPr>
            <p:spPr bwMode="auto">
              <a:xfrm>
                <a:off x="1667" y="571"/>
                <a:ext cx="89" cy="98"/>
              </a:xfrm>
              <a:custGeom>
                <a:avLst/>
                <a:gdLst>
                  <a:gd name="T0" fmla="*/ 96395 w 22"/>
                  <a:gd name="T1" fmla="*/ 97559 h 24"/>
                  <a:gd name="T2" fmla="*/ 83547 w 22"/>
                  <a:gd name="T3" fmla="*/ 106763 h 24"/>
                  <a:gd name="T4" fmla="*/ 83547 w 22"/>
                  <a:gd name="T5" fmla="*/ 111181 h 24"/>
                  <a:gd name="T6" fmla="*/ 96395 w 22"/>
                  <a:gd name="T7" fmla="*/ 106763 h 24"/>
                  <a:gd name="T8" fmla="*/ 96395 w 22"/>
                  <a:gd name="T9" fmla="*/ 97559 h 24"/>
                  <a:gd name="T10" fmla="*/ 13107 w 22"/>
                  <a:gd name="T11" fmla="*/ 0 h 24"/>
                  <a:gd name="T12" fmla="*/ 4304 w 22"/>
                  <a:gd name="T13" fmla="*/ 0 h 24"/>
                  <a:gd name="T14" fmla="*/ 0 w 22"/>
                  <a:gd name="T15" fmla="*/ 13622 h 24"/>
                  <a:gd name="T16" fmla="*/ 4304 w 22"/>
                  <a:gd name="T17" fmla="*/ 13622 h 24"/>
                  <a:gd name="T18" fmla="*/ 13107 w 22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"/>
                  <a:gd name="T31" fmla="*/ 0 h 24"/>
                  <a:gd name="T32" fmla="*/ 22 w 22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" h="24">
                    <a:moveTo>
                      <a:pt x="22" y="21"/>
                    </a:moveTo>
                    <a:cubicBezTo>
                      <a:pt x="21" y="22"/>
                      <a:pt x="20" y="22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3"/>
                      <a:pt x="21" y="23"/>
                      <a:pt x="22" y="23"/>
                    </a:cubicBezTo>
                    <a:cubicBezTo>
                      <a:pt x="22" y="21"/>
                      <a:pt x="22" y="21"/>
                      <a:pt x="22" y="21"/>
                    </a:cubicBezTo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3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88" name="Freeform 152"/>
              <p:cNvSpPr>
                <a:spLocks noEditPoints="1"/>
              </p:cNvSpPr>
              <p:nvPr/>
            </p:nvSpPr>
            <p:spPr bwMode="auto">
              <a:xfrm>
                <a:off x="1679" y="571"/>
                <a:ext cx="77" cy="85"/>
              </a:xfrm>
              <a:custGeom>
                <a:avLst/>
                <a:gdLst>
                  <a:gd name="T0" fmla="*/ 84141 w 19"/>
                  <a:gd name="T1" fmla="*/ 79180 h 21"/>
                  <a:gd name="T2" fmla="*/ 70949 w 19"/>
                  <a:gd name="T3" fmla="*/ 88060 h 21"/>
                  <a:gd name="T4" fmla="*/ 70949 w 19"/>
                  <a:gd name="T5" fmla="*/ 92302 h 21"/>
                  <a:gd name="T6" fmla="*/ 84141 w 19"/>
                  <a:gd name="T7" fmla="*/ 88060 h 21"/>
                  <a:gd name="T8" fmla="*/ 84141 w 19"/>
                  <a:gd name="T9" fmla="*/ 79180 h 21"/>
                  <a:gd name="T10" fmla="*/ 70949 w 19"/>
                  <a:gd name="T11" fmla="*/ 34878 h 21"/>
                  <a:gd name="T12" fmla="*/ 70949 w 19"/>
                  <a:gd name="T13" fmla="*/ 39189 h 21"/>
                  <a:gd name="T14" fmla="*/ 70949 w 19"/>
                  <a:gd name="T15" fmla="*/ 39189 h 21"/>
                  <a:gd name="T16" fmla="*/ 70949 w 19"/>
                  <a:gd name="T17" fmla="*/ 34878 h 21"/>
                  <a:gd name="T18" fmla="*/ 13236 w 19"/>
                  <a:gd name="T19" fmla="*/ 0 h 21"/>
                  <a:gd name="T20" fmla="*/ 4320 w 19"/>
                  <a:gd name="T21" fmla="*/ 0 h 21"/>
                  <a:gd name="T22" fmla="*/ 0 w 19"/>
                  <a:gd name="T23" fmla="*/ 13122 h 21"/>
                  <a:gd name="T24" fmla="*/ 4320 w 19"/>
                  <a:gd name="T25" fmla="*/ 13122 h 21"/>
                  <a:gd name="T26" fmla="*/ 13236 w 19"/>
                  <a:gd name="T27" fmla="*/ 0 h 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"/>
                  <a:gd name="T43" fmla="*/ 0 h 21"/>
                  <a:gd name="T44" fmla="*/ 19 w 19"/>
                  <a:gd name="T45" fmla="*/ 21 h 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" h="21">
                    <a:moveTo>
                      <a:pt x="19" y="18"/>
                    </a:moveTo>
                    <a:cubicBezTo>
                      <a:pt x="18" y="19"/>
                      <a:pt x="17" y="20"/>
                      <a:pt x="16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0"/>
                      <a:pt x="19" y="20"/>
                    </a:cubicBezTo>
                    <a:cubicBezTo>
                      <a:pt x="19" y="18"/>
                      <a:pt x="19" y="18"/>
                      <a:pt x="19" y="18"/>
                    </a:cubicBezTo>
                    <a:moveTo>
                      <a:pt x="16" y="8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8"/>
                      <a:pt x="16" y="8"/>
                      <a:pt x="16" y="8"/>
                    </a:cubicBezTo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89" name="Freeform 153"/>
              <p:cNvSpPr>
                <a:spLocks noEditPoints="1"/>
              </p:cNvSpPr>
              <p:nvPr/>
            </p:nvSpPr>
            <p:spPr bwMode="auto">
              <a:xfrm>
                <a:off x="1594" y="798"/>
                <a:ext cx="162" cy="45"/>
              </a:xfrm>
              <a:custGeom>
                <a:avLst/>
                <a:gdLst>
                  <a:gd name="T0" fmla="*/ 44647 w 40"/>
                  <a:gd name="T1" fmla="*/ 0 h 11"/>
                  <a:gd name="T2" fmla="*/ 0 w 40"/>
                  <a:gd name="T3" fmla="*/ 0 h 11"/>
                  <a:gd name="T4" fmla="*/ 21781 w 40"/>
                  <a:gd name="T5" fmla="*/ 18209 h 11"/>
                  <a:gd name="T6" fmla="*/ 44647 w 40"/>
                  <a:gd name="T7" fmla="*/ 0 h 11"/>
                  <a:gd name="T8" fmla="*/ 101432 w 40"/>
                  <a:gd name="T9" fmla="*/ 0 h 11"/>
                  <a:gd name="T10" fmla="*/ 88213 w 40"/>
                  <a:gd name="T11" fmla="*/ 0 h 11"/>
                  <a:gd name="T12" fmla="*/ 88213 w 40"/>
                  <a:gd name="T13" fmla="*/ 51545 h 11"/>
                  <a:gd name="T14" fmla="*/ 101432 w 40"/>
                  <a:gd name="T15" fmla="*/ 51545 h 11"/>
                  <a:gd name="T16" fmla="*/ 101432 w 40"/>
                  <a:gd name="T17" fmla="*/ 0 h 11"/>
                  <a:gd name="T18" fmla="*/ 176507 w 40"/>
                  <a:gd name="T19" fmla="*/ 0 h 11"/>
                  <a:gd name="T20" fmla="*/ 163551 w 40"/>
                  <a:gd name="T21" fmla="*/ 0 h 11"/>
                  <a:gd name="T22" fmla="*/ 163551 w 40"/>
                  <a:gd name="T23" fmla="*/ 51545 h 11"/>
                  <a:gd name="T24" fmla="*/ 176507 w 40"/>
                  <a:gd name="T25" fmla="*/ 51545 h 11"/>
                  <a:gd name="T26" fmla="*/ 176507 w 40"/>
                  <a:gd name="T27" fmla="*/ 0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0"/>
                  <a:gd name="T43" fmla="*/ 0 h 11"/>
                  <a:gd name="T44" fmla="*/ 40 w 40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0" h="11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4"/>
                      <a:pt x="5" y="4"/>
                    </a:cubicBezTo>
                    <a:cubicBezTo>
                      <a:pt x="8" y="4"/>
                      <a:pt x="10" y="2"/>
                      <a:pt x="10" y="0"/>
                    </a:cubicBezTo>
                    <a:moveTo>
                      <a:pt x="2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0"/>
                      <a:pt x="23" y="0"/>
                      <a:pt x="23" y="0"/>
                    </a:cubicBezTo>
                    <a:moveTo>
                      <a:pt x="4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90" name="Freeform 154"/>
              <p:cNvSpPr>
                <a:spLocks noEditPoints="1"/>
              </p:cNvSpPr>
              <p:nvPr/>
            </p:nvSpPr>
            <p:spPr bwMode="auto">
              <a:xfrm>
                <a:off x="1659" y="843"/>
                <a:ext cx="109" cy="48"/>
              </a:xfrm>
              <a:custGeom>
                <a:avLst/>
                <a:gdLst>
                  <a:gd name="T0" fmla="*/ 30003 w 27"/>
                  <a:gd name="T1" fmla="*/ 0 h 12"/>
                  <a:gd name="T2" fmla="*/ 17242 w 27"/>
                  <a:gd name="T3" fmla="*/ 0 h 12"/>
                  <a:gd name="T4" fmla="*/ 17242 w 27"/>
                  <a:gd name="T5" fmla="*/ 20480 h 12"/>
                  <a:gd name="T6" fmla="*/ 0 w 27"/>
                  <a:gd name="T7" fmla="*/ 40960 h 12"/>
                  <a:gd name="T8" fmla="*/ 4271 w 27"/>
                  <a:gd name="T9" fmla="*/ 49152 h 12"/>
                  <a:gd name="T10" fmla="*/ 42764 w 27"/>
                  <a:gd name="T11" fmla="*/ 49152 h 12"/>
                  <a:gd name="T12" fmla="*/ 47314 w 27"/>
                  <a:gd name="T13" fmla="*/ 40960 h 12"/>
                  <a:gd name="T14" fmla="*/ 30003 w 27"/>
                  <a:gd name="T15" fmla="*/ 20480 h 12"/>
                  <a:gd name="T16" fmla="*/ 30003 w 27"/>
                  <a:gd name="T17" fmla="*/ 0 h 12"/>
                  <a:gd name="T18" fmla="*/ 104160 w 27"/>
                  <a:gd name="T19" fmla="*/ 0 h 12"/>
                  <a:gd name="T20" fmla="*/ 91120 w 27"/>
                  <a:gd name="T21" fmla="*/ 0 h 12"/>
                  <a:gd name="T22" fmla="*/ 91120 w 27"/>
                  <a:gd name="T23" fmla="*/ 36864 h 12"/>
                  <a:gd name="T24" fmla="*/ 78359 w 27"/>
                  <a:gd name="T25" fmla="*/ 49152 h 12"/>
                  <a:gd name="T26" fmla="*/ 116856 w 27"/>
                  <a:gd name="T27" fmla="*/ 49152 h 12"/>
                  <a:gd name="T28" fmla="*/ 104160 w 27"/>
                  <a:gd name="T29" fmla="*/ 36864 h 12"/>
                  <a:gd name="T30" fmla="*/ 104160 w 27"/>
                  <a:gd name="T31" fmla="*/ 0 h 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"/>
                  <a:gd name="T49" fmla="*/ 0 h 12"/>
                  <a:gd name="T50" fmla="*/ 27 w 27"/>
                  <a:gd name="T51" fmla="*/ 12 h 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" h="12">
                    <a:moveTo>
                      <a:pt x="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1" y="10"/>
                    </a:cubicBezTo>
                    <a:cubicBezTo>
                      <a:pt x="11" y="7"/>
                      <a:pt x="9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24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9"/>
                      <a:pt x="18" y="10"/>
                      <a:pt x="18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0"/>
                      <a:pt x="25" y="9"/>
                      <a:pt x="24" y="9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1D1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91" name="Freeform 155"/>
              <p:cNvSpPr>
                <a:spLocks noEditPoints="1"/>
              </p:cNvSpPr>
              <p:nvPr/>
            </p:nvSpPr>
            <p:spPr bwMode="auto">
              <a:xfrm>
                <a:off x="1663" y="891"/>
                <a:ext cx="109" cy="29"/>
              </a:xfrm>
              <a:custGeom>
                <a:avLst/>
                <a:gdLst>
                  <a:gd name="T0" fmla="*/ 38493 w 27"/>
                  <a:gd name="T1" fmla="*/ 0 h 7"/>
                  <a:gd name="T2" fmla="*/ 0 w 27"/>
                  <a:gd name="T3" fmla="*/ 0 h 7"/>
                  <a:gd name="T4" fmla="*/ 17242 w 27"/>
                  <a:gd name="T5" fmla="*/ 14728 h 7"/>
                  <a:gd name="T6" fmla="*/ 38493 w 27"/>
                  <a:gd name="T7" fmla="*/ 0 h 7"/>
                  <a:gd name="T8" fmla="*/ 112633 w 27"/>
                  <a:gd name="T9" fmla="*/ 0 h 7"/>
                  <a:gd name="T10" fmla="*/ 74088 w 27"/>
                  <a:gd name="T11" fmla="*/ 0 h 7"/>
                  <a:gd name="T12" fmla="*/ 69607 w 27"/>
                  <a:gd name="T13" fmla="*/ 9748 h 7"/>
                  <a:gd name="T14" fmla="*/ 95343 w 27"/>
                  <a:gd name="T15" fmla="*/ 35339 h 7"/>
                  <a:gd name="T16" fmla="*/ 116856 w 27"/>
                  <a:gd name="T17" fmla="*/ 9748 h 7"/>
                  <a:gd name="T18" fmla="*/ 112633 w 27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"/>
                  <a:gd name="T31" fmla="*/ 0 h 7"/>
                  <a:gd name="T32" fmla="*/ 27 w 27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" h="7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3"/>
                      <a:pt x="4" y="3"/>
                    </a:cubicBezTo>
                    <a:cubicBezTo>
                      <a:pt x="6" y="3"/>
                      <a:pt x="8" y="2"/>
                      <a:pt x="9" y="0"/>
                    </a:cubicBezTo>
                    <a:moveTo>
                      <a:pt x="2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6" y="1"/>
                      <a:pt x="16" y="2"/>
                    </a:cubicBezTo>
                    <a:cubicBezTo>
                      <a:pt x="16" y="5"/>
                      <a:pt x="19" y="7"/>
                      <a:pt x="22" y="7"/>
                    </a:cubicBezTo>
                    <a:cubicBezTo>
                      <a:pt x="24" y="7"/>
                      <a:pt x="27" y="5"/>
                      <a:pt x="27" y="2"/>
                    </a:cubicBezTo>
                    <a:cubicBezTo>
                      <a:pt x="27" y="1"/>
                      <a:pt x="27" y="1"/>
                      <a:pt x="26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92" name="Freeform 156"/>
              <p:cNvSpPr/>
              <p:nvPr/>
            </p:nvSpPr>
            <p:spPr bwMode="auto">
              <a:xfrm>
                <a:off x="1210" y="482"/>
                <a:ext cx="158" cy="353"/>
              </a:xfrm>
              <a:custGeom>
                <a:avLst/>
                <a:gdLst>
                  <a:gd name="T0" fmla="*/ 8 w 158"/>
                  <a:gd name="T1" fmla="*/ 353 h 353"/>
                  <a:gd name="T2" fmla="*/ 0 w 158"/>
                  <a:gd name="T3" fmla="*/ 353 h 353"/>
                  <a:gd name="T4" fmla="*/ 0 w 158"/>
                  <a:gd name="T5" fmla="*/ 146 h 353"/>
                  <a:gd name="T6" fmla="*/ 146 w 158"/>
                  <a:gd name="T7" fmla="*/ 146 h 353"/>
                  <a:gd name="T8" fmla="*/ 146 w 158"/>
                  <a:gd name="T9" fmla="*/ 0 h 353"/>
                  <a:gd name="T10" fmla="*/ 158 w 158"/>
                  <a:gd name="T11" fmla="*/ 0 h 353"/>
                  <a:gd name="T12" fmla="*/ 158 w 158"/>
                  <a:gd name="T13" fmla="*/ 158 h 353"/>
                  <a:gd name="T14" fmla="*/ 8 w 158"/>
                  <a:gd name="T15" fmla="*/ 158 h 353"/>
                  <a:gd name="T16" fmla="*/ 8 w 158"/>
                  <a:gd name="T17" fmla="*/ 353 h 3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"/>
                  <a:gd name="T28" fmla="*/ 0 h 353"/>
                  <a:gd name="T29" fmla="*/ 158 w 158"/>
                  <a:gd name="T30" fmla="*/ 353 h 3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" h="353">
                    <a:moveTo>
                      <a:pt x="8" y="353"/>
                    </a:moveTo>
                    <a:lnTo>
                      <a:pt x="0" y="353"/>
                    </a:lnTo>
                    <a:lnTo>
                      <a:pt x="0" y="146"/>
                    </a:lnTo>
                    <a:lnTo>
                      <a:pt x="146" y="146"/>
                    </a:lnTo>
                    <a:lnTo>
                      <a:pt x="146" y="0"/>
                    </a:lnTo>
                    <a:lnTo>
                      <a:pt x="158" y="0"/>
                    </a:lnTo>
                    <a:lnTo>
                      <a:pt x="158" y="158"/>
                    </a:lnTo>
                    <a:lnTo>
                      <a:pt x="8" y="158"/>
                    </a:lnTo>
                    <a:lnTo>
                      <a:pt x="8" y="353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93" name="Freeform 157"/>
              <p:cNvSpPr/>
              <p:nvPr/>
            </p:nvSpPr>
            <p:spPr bwMode="auto">
              <a:xfrm>
                <a:off x="1238" y="482"/>
                <a:ext cx="166" cy="450"/>
              </a:xfrm>
              <a:custGeom>
                <a:avLst/>
                <a:gdLst>
                  <a:gd name="T0" fmla="*/ 12 w 166"/>
                  <a:gd name="T1" fmla="*/ 450 h 450"/>
                  <a:gd name="T2" fmla="*/ 0 w 166"/>
                  <a:gd name="T3" fmla="*/ 450 h 450"/>
                  <a:gd name="T4" fmla="*/ 0 w 166"/>
                  <a:gd name="T5" fmla="*/ 259 h 450"/>
                  <a:gd name="T6" fmla="*/ 154 w 166"/>
                  <a:gd name="T7" fmla="*/ 259 h 450"/>
                  <a:gd name="T8" fmla="*/ 154 w 166"/>
                  <a:gd name="T9" fmla="*/ 0 h 450"/>
                  <a:gd name="T10" fmla="*/ 166 w 166"/>
                  <a:gd name="T11" fmla="*/ 0 h 450"/>
                  <a:gd name="T12" fmla="*/ 166 w 166"/>
                  <a:gd name="T13" fmla="*/ 272 h 450"/>
                  <a:gd name="T14" fmla="*/ 12 w 166"/>
                  <a:gd name="T15" fmla="*/ 272 h 450"/>
                  <a:gd name="T16" fmla="*/ 12 w 166"/>
                  <a:gd name="T17" fmla="*/ 450 h 4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"/>
                  <a:gd name="T28" fmla="*/ 0 h 450"/>
                  <a:gd name="T29" fmla="*/ 166 w 166"/>
                  <a:gd name="T30" fmla="*/ 450 h 45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" h="450">
                    <a:moveTo>
                      <a:pt x="12" y="450"/>
                    </a:moveTo>
                    <a:lnTo>
                      <a:pt x="0" y="450"/>
                    </a:lnTo>
                    <a:lnTo>
                      <a:pt x="0" y="259"/>
                    </a:lnTo>
                    <a:lnTo>
                      <a:pt x="154" y="259"/>
                    </a:lnTo>
                    <a:lnTo>
                      <a:pt x="154" y="0"/>
                    </a:lnTo>
                    <a:lnTo>
                      <a:pt x="166" y="0"/>
                    </a:lnTo>
                    <a:lnTo>
                      <a:pt x="166" y="272"/>
                    </a:lnTo>
                    <a:lnTo>
                      <a:pt x="12" y="272"/>
                    </a:lnTo>
                    <a:lnTo>
                      <a:pt x="12" y="450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94" name="Freeform 158"/>
              <p:cNvSpPr/>
              <p:nvPr/>
            </p:nvSpPr>
            <p:spPr bwMode="auto">
              <a:xfrm>
                <a:off x="1465" y="482"/>
                <a:ext cx="226" cy="397"/>
              </a:xfrm>
              <a:custGeom>
                <a:avLst/>
                <a:gdLst>
                  <a:gd name="T0" fmla="*/ 214 w 226"/>
                  <a:gd name="T1" fmla="*/ 397 h 397"/>
                  <a:gd name="T2" fmla="*/ 214 w 226"/>
                  <a:gd name="T3" fmla="*/ 195 h 397"/>
                  <a:gd name="T4" fmla="*/ 0 w 226"/>
                  <a:gd name="T5" fmla="*/ 195 h 397"/>
                  <a:gd name="T6" fmla="*/ 0 w 226"/>
                  <a:gd name="T7" fmla="*/ 0 h 397"/>
                  <a:gd name="T8" fmla="*/ 12 w 226"/>
                  <a:gd name="T9" fmla="*/ 0 h 397"/>
                  <a:gd name="T10" fmla="*/ 12 w 226"/>
                  <a:gd name="T11" fmla="*/ 187 h 397"/>
                  <a:gd name="T12" fmla="*/ 222 w 226"/>
                  <a:gd name="T13" fmla="*/ 187 h 397"/>
                  <a:gd name="T14" fmla="*/ 226 w 226"/>
                  <a:gd name="T15" fmla="*/ 397 h 397"/>
                  <a:gd name="T16" fmla="*/ 214 w 226"/>
                  <a:gd name="T17" fmla="*/ 397 h 3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6"/>
                  <a:gd name="T28" fmla="*/ 0 h 397"/>
                  <a:gd name="T29" fmla="*/ 226 w 226"/>
                  <a:gd name="T30" fmla="*/ 397 h 3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6" h="397">
                    <a:moveTo>
                      <a:pt x="214" y="397"/>
                    </a:moveTo>
                    <a:lnTo>
                      <a:pt x="214" y="195"/>
                    </a:lnTo>
                    <a:lnTo>
                      <a:pt x="0" y="195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187"/>
                    </a:lnTo>
                    <a:lnTo>
                      <a:pt x="222" y="187"/>
                    </a:lnTo>
                    <a:lnTo>
                      <a:pt x="226" y="397"/>
                    </a:lnTo>
                    <a:lnTo>
                      <a:pt x="214" y="397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95" name="Freeform 159"/>
              <p:cNvSpPr/>
              <p:nvPr/>
            </p:nvSpPr>
            <p:spPr bwMode="auto">
              <a:xfrm>
                <a:off x="1509" y="482"/>
                <a:ext cx="251" cy="417"/>
              </a:xfrm>
              <a:custGeom>
                <a:avLst/>
                <a:gdLst>
                  <a:gd name="T0" fmla="*/ 251 w 251"/>
                  <a:gd name="T1" fmla="*/ 417 h 417"/>
                  <a:gd name="T2" fmla="*/ 239 w 251"/>
                  <a:gd name="T3" fmla="*/ 417 h 417"/>
                  <a:gd name="T4" fmla="*/ 239 w 251"/>
                  <a:gd name="T5" fmla="*/ 101 h 417"/>
                  <a:gd name="T6" fmla="*/ 0 w 251"/>
                  <a:gd name="T7" fmla="*/ 101 h 417"/>
                  <a:gd name="T8" fmla="*/ 0 w 251"/>
                  <a:gd name="T9" fmla="*/ 0 h 417"/>
                  <a:gd name="T10" fmla="*/ 12 w 251"/>
                  <a:gd name="T11" fmla="*/ 0 h 417"/>
                  <a:gd name="T12" fmla="*/ 12 w 251"/>
                  <a:gd name="T13" fmla="*/ 89 h 417"/>
                  <a:gd name="T14" fmla="*/ 251 w 251"/>
                  <a:gd name="T15" fmla="*/ 89 h 417"/>
                  <a:gd name="T16" fmla="*/ 251 w 251"/>
                  <a:gd name="T17" fmla="*/ 417 h 4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1"/>
                  <a:gd name="T28" fmla="*/ 0 h 417"/>
                  <a:gd name="T29" fmla="*/ 251 w 251"/>
                  <a:gd name="T30" fmla="*/ 417 h 4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1" h="417">
                    <a:moveTo>
                      <a:pt x="251" y="417"/>
                    </a:moveTo>
                    <a:lnTo>
                      <a:pt x="239" y="417"/>
                    </a:lnTo>
                    <a:lnTo>
                      <a:pt x="239" y="101"/>
                    </a:lnTo>
                    <a:lnTo>
                      <a:pt x="0" y="101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89"/>
                    </a:lnTo>
                    <a:lnTo>
                      <a:pt x="251" y="89"/>
                    </a:lnTo>
                    <a:lnTo>
                      <a:pt x="251" y="417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96" name="Freeform 160"/>
              <p:cNvSpPr/>
              <p:nvPr/>
            </p:nvSpPr>
            <p:spPr bwMode="auto">
              <a:xfrm>
                <a:off x="1534" y="486"/>
                <a:ext cx="89" cy="304"/>
              </a:xfrm>
              <a:custGeom>
                <a:avLst/>
                <a:gdLst>
                  <a:gd name="T0" fmla="*/ 89 w 89"/>
                  <a:gd name="T1" fmla="*/ 304 h 304"/>
                  <a:gd name="T2" fmla="*/ 81 w 89"/>
                  <a:gd name="T3" fmla="*/ 304 h 304"/>
                  <a:gd name="T4" fmla="*/ 81 w 89"/>
                  <a:gd name="T5" fmla="*/ 77 h 304"/>
                  <a:gd name="T6" fmla="*/ 0 w 89"/>
                  <a:gd name="T7" fmla="*/ 77 h 304"/>
                  <a:gd name="T8" fmla="*/ 0 w 89"/>
                  <a:gd name="T9" fmla="*/ 0 h 304"/>
                  <a:gd name="T10" fmla="*/ 12 w 89"/>
                  <a:gd name="T11" fmla="*/ 0 h 304"/>
                  <a:gd name="T12" fmla="*/ 12 w 89"/>
                  <a:gd name="T13" fmla="*/ 65 h 304"/>
                  <a:gd name="T14" fmla="*/ 89 w 89"/>
                  <a:gd name="T15" fmla="*/ 65 h 304"/>
                  <a:gd name="T16" fmla="*/ 89 w 89"/>
                  <a:gd name="T17" fmla="*/ 304 h 3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9"/>
                  <a:gd name="T28" fmla="*/ 0 h 304"/>
                  <a:gd name="T29" fmla="*/ 89 w 89"/>
                  <a:gd name="T30" fmla="*/ 304 h 30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9" h="304">
                    <a:moveTo>
                      <a:pt x="89" y="304"/>
                    </a:moveTo>
                    <a:lnTo>
                      <a:pt x="81" y="304"/>
                    </a:lnTo>
                    <a:lnTo>
                      <a:pt x="81" y="77"/>
                    </a:lnTo>
                    <a:lnTo>
                      <a:pt x="0" y="77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65"/>
                    </a:lnTo>
                    <a:lnTo>
                      <a:pt x="89" y="65"/>
                    </a:lnTo>
                    <a:lnTo>
                      <a:pt x="89" y="304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97" name="Freeform 161"/>
              <p:cNvSpPr/>
              <p:nvPr/>
            </p:nvSpPr>
            <p:spPr bwMode="auto">
              <a:xfrm>
                <a:off x="1323" y="486"/>
                <a:ext cx="122" cy="300"/>
              </a:xfrm>
              <a:custGeom>
                <a:avLst/>
                <a:gdLst>
                  <a:gd name="T0" fmla="*/ 122 w 122"/>
                  <a:gd name="T1" fmla="*/ 300 h 300"/>
                  <a:gd name="T2" fmla="*/ 109 w 122"/>
                  <a:gd name="T3" fmla="*/ 300 h 300"/>
                  <a:gd name="T4" fmla="*/ 109 w 122"/>
                  <a:gd name="T5" fmla="*/ 93 h 300"/>
                  <a:gd name="T6" fmla="*/ 0 w 122"/>
                  <a:gd name="T7" fmla="*/ 93 h 300"/>
                  <a:gd name="T8" fmla="*/ 0 w 122"/>
                  <a:gd name="T9" fmla="*/ 0 h 300"/>
                  <a:gd name="T10" fmla="*/ 8 w 122"/>
                  <a:gd name="T11" fmla="*/ 0 h 300"/>
                  <a:gd name="T12" fmla="*/ 8 w 122"/>
                  <a:gd name="T13" fmla="*/ 85 h 300"/>
                  <a:gd name="T14" fmla="*/ 122 w 122"/>
                  <a:gd name="T15" fmla="*/ 85 h 300"/>
                  <a:gd name="T16" fmla="*/ 122 w 122"/>
                  <a:gd name="T17" fmla="*/ 300 h 3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2"/>
                  <a:gd name="T28" fmla="*/ 0 h 300"/>
                  <a:gd name="T29" fmla="*/ 122 w 122"/>
                  <a:gd name="T30" fmla="*/ 300 h 3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2" h="300">
                    <a:moveTo>
                      <a:pt x="122" y="300"/>
                    </a:moveTo>
                    <a:lnTo>
                      <a:pt x="109" y="300"/>
                    </a:lnTo>
                    <a:lnTo>
                      <a:pt x="109" y="93"/>
                    </a:lnTo>
                    <a:lnTo>
                      <a:pt x="0" y="93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85"/>
                    </a:lnTo>
                    <a:lnTo>
                      <a:pt x="122" y="85"/>
                    </a:lnTo>
                    <a:lnTo>
                      <a:pt x="122" y="300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98" name="Oval 162"/>
              <p:cNvSpPr>
                <a:spLocks noChangeArrowheads="1"/>
              </p:cNvSpPr>
              <p:nvPr/>
            </p:nvSpPr>
            <p:spPr bwMode="auto">
              <a:xfrm>
                <a:off x="1226" y="903"/>
                <a:ext cx="41" cy="41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99" name="Oval 163"/>
              <p:cNvSpPr>
                <a:spLocks noChangeArrowheads="1"/>
              </p:cNvSpPr>
              <p:nvPr/>
            </p:nvSpPr>
            <p:spPr bwMode="auto">
              <a:xfrm>
                <a:off x="1194" y="818"/>
                <a:ext cx="40" cy="41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00" name="Oval 164"/>
              <p:cNvSpPr>
                <a:spLocks noChangeArrowheads="1"/>
              </p:cNvSpPr>
              <p:nvPr/>
            </p:nvSpPr>
            <p:spPr bwMode="auto">
              <a:xfrm>
                <a:off x="1416" y="766"/>
                <a:ext cx="45" cy="40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01" name="Oval 165"/>
              <p:cNvSpPr>
                <a:spLocks noChangeArrowheads="1"/>
              </p:cNvSpPr>
              <p:nvPr/>
            </p:nvSpPr>
            <p:spPr bwMode="auto">
              <a:xfrm>
                <a:off x="1598" y="770"/>
                <a:ext cx="41" cy="44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02" name="Oval 166"/>
              <p:cNvSpPr>
                <a:spLocks noChangeArrowheads="1"/>
              </p:cNvSpPr>
              <p:nvPr/>
            </p:nvSpPr>
            <p:spPr bwMode="auto">
              <a:xfrm>
                <a:off x="1663" y="859"/>
                <a:ext cx="41" cy="40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03" name="Oval 167"/>
              <p:cNvSpPr>
                <a:spLocks noChangeArrowheads="1"/>
              </p:cNvSpPr>
              <p:nvPr/>
            </p:nvSpPr>
            <p:spPr bwMode="auto">
              <a:xfrm>
                <a:off x="1732" y="875"/>
                <a:ext cx="44" cy="45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04" name="Rectangle 168"/>
              <p:cNvSpPr>
                <a:spLocks noChangeArrowheads="1"/>
              </p:cNvSpPr>
              <p:nvPr/>
            </p:nvSpPr>
            <p:spPr bwMode="auto">
              <a:xfrm>
                <a:off x="130" y="284"/>
                <a:ext cx="785" cy="781"/>
              </a:xfrm>
              <a:prstGeom prst="rect">
                <a:avLst/>
              </a:prstGeom>
              <a:solidFill>
                <a:srgbClr val="ADBC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05" name="Rectangle 169"/>
              <p:cNvSpPr>
                <a:spLocks noChangeArrowheads="1"/>
              </p:cNvSpPr>
              <p:nvPr/>
            </p:nvSpPr>
            <p:spPr bwMode="auto">
              <a:xfrm>
                <a:off x="186" y="434"/>
                <a:ext cx="668" cy="530"/>
              </a:xfrm>
              <a:prstGeom prst="rect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06" name="Freeform 170"/>
              <p:cNvSpPr/>
              <p:nvPr/>
            </p:nvSpPr>
            <p:spPr bwMode="auto">
              <a:xfrm>
                <a:off x="182" y="664"/>
                <a:ext cx="672" cy="308"/>
              </a:xfrm>
              <a:custGeom>
                <a:avLst/>
                <a:gdLst>
                  <a:gd name="T0" fmla="*/ 0 w 672"/>
                  <a:gd name="T1" fmla="*/ 102 h 308"/>
                  <a:gd name="T2" fmla="*/ 37 w 672"/>
                  <a:gd name="T3" fmla="*/ 49 h 308"/>
                  <a:gd name="T4" fmla="*/ 97 w 672"/>
                  <a:gd name="T5" fmla="*/ 102 h 308"/>
                  <a:gd name="T6" fmla="*/ 138 w 672"/>
                  <a:gd name="T7" fmla="*/ 122 h 308"/>
                  <a:gd name="T8" fmla="*/ 206 w 672"/>
                  <a:gd name="T9" fmla="*/ 49 h 308"/>
                  <a:gd name="T10" fmla="*/ 251 w 672"/>
                  <a:gd name="T11" fmla="*/ 102 h 308"/>
                  <a:gd name="T12" fmla="*/ 324 w 672"/>
                  <a:gd name="T13" fmla="*/ 118 h 308"/>
                  <a:gd name="T14" fmla="*/ 376 w 672"/>
                  <a:gd name="T15" fmla="*/ 106 h 308"/>
                  <a:gd name="T16" fmla="*/ 417 w 672"/>
                  <a:gd name="T17" fmla="*/ 94 h 308"/>
                  <a:gd name="T18" fmla="*/ 478 w 672"/>
                  <a:gd name="T19" fmla="*/ 0 h 308"/>
                  <a:gd name="T20" fmla="*/ 522 w 672"/>
                  <a:gd name="T21" fmla="*/ 77 h 308"/>
                  <a:gd name="T22" fmla="*/ 579 w 672"/>
                  <a:gd name="T23" fmla="*/ 102 h 308"/>
                  <a:gd name="T24" fmla="*/ 672 w 672"/>
                  <a:gd name="T25" fmla="*/ 49 h 308"/>
                  <a:gd name="T26" fmla="*/ 672 w 672"/>
                  <a:gd name="T27" fmla="*/ 308 h 308"/>
                  <a:gd name="T28" fmla="*/ 4 w 672"/>
                  <a:gd name="T29" fmla="*/ 304 h 308"/>
                  <a:gd name="T30" fmla="*/ 0 w 672"/>
                  <a:gd name="T31" fmla="*/ 102 h 3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72"/>
                  <a:gd name="T49" fmla="*/ 0 h 308"/>
                  <a:gd name="T50" fmla="*/ 672 w 672"/>
                  <a:gd name="T51" fmla="*/ 308 h 3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72" h="308">
                    <a:moveTo>
                      <a:pt x="0" y="102"/>
                    </a:moveTo>
                    <a:lnTo>
                      <a:pt x="37" y="49"/>
                    </a:lnTo>
                    <a:lnTo>
                      <a:pt x="97" y="102"/>
                    </a:lnTo>
                    <a:lnTo>
                      <a:pt x="138" y="122"/>
                    </a:lnTo>
                    <a:lnTo>
                      <a:pt x="206" y="49"/>
                    </a:lnTo>
                    <a:lnTo>
                      <a:pt x="251" y="102"/>
                    </a:lnTo>
                    <a:lnTo>
                      <a:pt x="324" y="118"/>
                    </a:lnTo>
                    <a:lnTo>
                      <a:pt x="376" y="106"/>
                    </a:lnTo>
                    <a:lnTo>
                      <a:pt x="417" y="94"/>
                    </a:lnTo>
                    <a:lnTo>
                      <a:pt x="478" y="0"/>
                    </a:lnTo>
                    <a:lnTo>
                      <a:pt x="522" y="77"/>
                    </a:lnTo>
                    <a:lnTo>
                      <a:pt x="579" y="102"/>
                    </a:lnTo>
                    <a:lnTo>
                      <a:pt x="672" y="49"/>
                    </a:lnTo>
                    <a:lnTo>
                      <a:pt x="672" y="308"/>
                    </a:lnTo>
                    <a:lnTo>
                      <a:pt x="4" y="304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2D42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07" name="Freeform 171"/>
              <p:cNvSpPr/>
              <p:nvPr/>
            </p:nvSpPr>
            <p:spPr bwMode="auto">
              <a:xfrm>
                <a:off x="182" y="766"/>
                <a:ext cx="672" cy="206"/>
              </a:xfrm>
              <a:custGeom>
                <a:avLst/>
                <a:gdLst>
                  <a:gd name="T0" fmla="*/ 0 w 672"/>
                  <a:gd name="T1" fmla="*/ 52 h 206"/>
                  <a:gd name="T2" fmla="*/ 61 w 672"/>
                  <a:gd name="T3" fmla="*/ 0 h 206"/>
                  <a:gd name="T4" fmla="*/ 101 w 672"/>
                  <a:gd name="T5" fmla="*/ 52 h 206"/>
                  <a:gd name="T6" fmla="*/ 182 w 672"/>
                  <a:gd name="T7" fmla="*/ 20 h 206"/>
                  <a:gd name="T8" fmla="*/ 271 w 672"/>
                  <a:gd name="T9" fmla="*/ 117 h 206"/>
                  <a:gd name="T10" fmla="*/ 316 w 672"/>
                  <a:gd name="T11" fmla="*/ 52 h 206"/>
                  <a:gd name="T12" fmla="*/ 344 w 672"/>
                  <a:gd name="T13" fmla="*/ 97 h 206"/>
                  <a:gd name="T14" fmla="*/ 409 w 672"/>
                  <a:gd name="T15" fmla="*/ 44 h 206"/>
                  <a:gd name="T16" fmla="*/ 478 w 672"/>
                  <a:gd name="T17" fmla="*/ 0 h 206"/>
                  <a:gd name="T18" fmla="*/ 526 w 672"/>
                  <a:gd name="T19" fmla="*/ 44 h 206"/>
                  <a:gd name="T20" fmla="*/ 542 w 672"/>
                  <a:gd name="T21" fmla="*/ 121 h 206"/>
                  <a:gd name="T22" fmla="*/ 571 w 672"/>
                  <a:gd name="T23" fmla="*/ 60 h 206"/>
                  <a:gd name="T24" fmla="*/ 672 w 672"/>
                  <a:gd name="T25" fmla="*/ 44 h 206"/>
                  <a:gd name="T26" fmla="*/ 672 w 672"/>
                  <a:gd name="T27" fmla="*/ 206 h 206"/>
                  <a:gd name="T28" fmla="*/ 4 w 672"/>
                  <a:gd name="T29" fmla="*/ 202 h 206"/>
                  <a:gd name="T30" fmla="*/ 0 w 672"/>
                  <a:gd name="T31" fmla="*/ 52 h 2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72"/>
                  <a:gd name="T49" fmla="*/ 0 h 206"/>
                  <a:gd name="T50" fmla="*/ 672 w 672"/>
                  <a:gd name="T51" fmla="*/ 206 h 20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72" h="206">
                    <a:moveTo>
                      <a:pt x="0" y="52"/>
                    </a:moveTo>
                    <a:lnTo>
                      <a:pt x="61" y="0"/>
                    </a:lnTo>
                    <a:lnTo>
                      <a:pt x="101" y="52"/>
                    </a:lnTo>
                    <a:lnTo>
                      <a:pt x="182" y="20"/>
                    </a:lnTo>
                    <a:lnTo>
                      <a:pt x="271" y="117"/>
                    </a:lnTo>
                    <a:lnTo>
                      <a:pt x="316" y="52"/>
                    </a:lnTo>
                    <a:lnTo>
                      <a:pt x="344" y="97"/>
                    </a:lnTo>
                    <a:lnTo>
                      <a:pt x="409" y="44"/>
                    </a:lnTo>
                    <a:lnTo>
                      <a:pt x="478" y="0"/>
                    </a:lnTo>
                    <a:lnTo>
                      <a:pt x="526" y="44"/>
                    </a:lnTo>
                    <a:lnTo>
                      <a:pt x="542" y="121"/>
                    </a:lnTo>
                    <a:lnTo>
                      <a:pt x="571" y="60"/>
                    </a:lnTo>
                    <a:lnTo>
                      <a:pt x="672" y="44"/>
                    </a:lnTo>
                    <a:lnTo>
                      <a:pt x="672" y="206"/>
                    </a:lnTo>
                    <a:lnTo>
                      <a:pt x="4" y="20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08" name="Freeform 172"/>
              <p:cNvSpPr/>
              <p:nvPr/>
            </p:nvSpPr>
            <p:spPr bwMode="auto">
              <a:xfrm>
                <a:off x="186" y="818"/>
                <a:ext cx="668" cy="154"/>
              </a:xfrm>
              <a:custGeom>
                <a:avLst/>
                <a:gdLst>
                  <a:gd name="T0" fmla="*/ 0 w 668"/>
                  <a:gd name="T1" fmla="*/ 65 h 154"/>
                  <a:gd name="T2" fmla="*/ 49 w 668"/>
                  <a:gd name="T3" fmla="*/ 69 h 154"/>
                  <a:gd name="T4" fmla="*/ 65 w 668"/>
                  <a:gd name="T5" fmla="*/ 106 h 154"/>
                  <a:gd name="T6" fmla="*/ 97 w 668"/>
                  <a:gd name="T7" fmla="*/ 53 h 154"/>
                  <a:gd name="T8" fmla="*/ 194 w 668"/>
                  <a:gd name="T9" fmla="*/ 53 h 154"/>
                  <a:gd name="T10" fmla="*/ 235 w 668"/>
                  <a:gd name="T11" fmla="*/ 126 h 154"/>
                  <a:gd name="T12" fmla="*/ 263 w 668"/>
                  <a:gd name="T13" fmla="*/ 106 h 154"/>
                  <a:gd name="T14" fmla="*/ 296 w 668"/>
                  <a:gd name="T15" fmla="*/ 110 h 154"/>
                  <a:gd name="T16" fmla="*/ 332 w 668"/>
                  <a:gd name="T17" fmla="*/ 65 h 154"/>
                  <a:gd name="T18" fmla="*/ 372 w 668"/>
                  <a:gd name="T19" fmla="*/ 106 h 154"/>
                  <a:gd name="T20" fmla="*/ 433 w 668"/>
                  <a:gd name="T21" fmla="*/ 0 h 154"/>
                  <a:gd name="T22" fmla="*/ 457 w 668"/>
                  <a:gd name="T23" fmla="*/ 94 h 154"/>
                  <a:gd name="T24" fmla="*/ 510 w 668"/>
                  <a:gd name="T25" fmla="*/ 69 h 154"/>
                  <a:gd name="T26" fmla="*/ 599 w 668"/>
                  <a:gd name="T27" fmla="*/ 106 h 154"/>
                  <a:gd name="T28" fmla="*/ 635 w 668"/>
                  <a:gd name="T29" fmla="*/ 53 h 154"/>
                  <a:gd name="T30" fmla="*/ 668 w 668"/>
                  <a:gd name="T31" fmla="*/ 45 h 154"/>
                  <a:gd name="T32" fmla="*/ 668 w 668"/>
                  <a:gd name="T33" fmla="*/ 154 h 154"/>
                  <a:gd name="T34" fmla="*/ 0 w 668"/>
                  <a:gd name="T35" fmla="*/ 150 h 154"/>
                  <a:gd name="T36" fmla="*/ 0 w 668"/>
                  <a:gd name="T37" fmla="*/ 65 h 1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68"/>
                  <a:gd name="T58" fmla="*/ 0 h 154"/>
                  <a:gd name="T59" fmla="*/ 668 w 668"/>
                  <a:gd name="T60" fmla="*/ 154 h 1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68" h="154">
                    <a:moveTo>
                      <a:pt x="0" y="65"/>
                    </a:moveTo>
                    <a:lnTo>
                      <a:pt x="49" y="69"/>
                    </a:lnTo>
                    <a:lnTo>
                      <a:pt x="65" y="106"/>
                    </a:lnTo>
                    <a:lnTo>
                      <a:pt x="97" y="53"/>
                    </a:lnTo>
                    <a:lnTo>
                      <a:pt x="194" y="53"/>
                    </a:lnTo>
                    <a:lnTo>
                      <a:pt x="235" y="126"/>
                    </a:lnTo>
                    <a:lnTo>
                      <a:pt x="263" y="106"/>
                    </a:lnTo>
                    <a:lnTo>
                      <a:pt x="296" y="110"/>
                    </a:lnTo>
                    <a:lnTo>
                      <a:pt x="332" y="65"/>
                    </a:lnTo>
                    <a:lnTo>
                      <a:pt x="372" y="106"/>
                    </a:lnTo>
                    <a:lnTo>
                      <a:pt x="433" y="0"/>
                    </a:lnTo>
                    <a:lnTo>
                      <a:pt x="457" y="94"/>
                    </a:lnTo>
                    <a:lnTo>
                      <a:pt x="510" y="69"/>
                    </a:lnTo>
                    <a:lnTo>
                      <a:pt x="599" y="106"/>
                    </a:lnTo>
                    <a:lnTo>
                      <a:pt x="635" y="53"/>
                    </a:lnTo>
                    <a:lnTo>
                      <a:pt x="668" y="45"/>
                    </a:lnTo>
                    <a:lnTo>
                      <a:pt x="668" y="154"/>
                    </a:lnTo>
                    <a:lnTo>
                      <a:pt x="0" y="15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09" name="Oval 173"/>
              <p:cNvSpPr>
                <a:spLocks noChangeArrowheads="1"/>
              </p:cNvSpPr>
              <p:nvPr/>
            </p:nvSpPr>
            <p:spPr bwMode="auto">
              <a:xfrm>
                <a:off x="676" y="336"/>
                <a:ext cx="40" cy="41"/>
              </a:xfrm>
              <a:prstGeom prst="ellipse">
                <a:avLst/>
              </a:prstGeom>
              <a:solidFill>
                <a:srgbClr val="F2B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10" name="Oval 174"/>
              <p:cNvSpPr>
                <a:spLocks noChangeArrowheads="1"/>
              </p:cNvSpPr>
              <p:nvPr/>
            </p:nvSpPr>
            <p:spPr bwMode="auto">
              <a:xfrm>
                <a:off x="745" y="336"/>
                <a:ext cx="40" cy="41"/>
              </a:xfrm>
              <a:prstGeom prst="ellipse">
                <a:avLst/>
              </a:prstGeom>
              <a:solidFill>
                <a:srgbClr val="449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11" name="Oval 175"/>
              <p:cNvSpPr>
                <a:spLocks noChangeArrowheads="1"/>
              </p:cNvSpPr>
              <p:nvPr/>
            </p:nvSpPr>
            <p:spPr bwMode="auto">
              <a:xfrm>
                <a:off x="813" y="336"/>
                <a:ext cx="41" cy="41"/>
              </a:xfrm>
              <a:prstGeom prst="ellipse">
                <a:avLst/>
              </a:pr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12" name="Rectangle 176"/>
              <p:cNvSpPr>
                <a:spLocks noChangeArrowheads="1"/>
              </p:cNvSpPr>
              <p:nvPr/>
            </p:nvSpPr>
            <p:spPr bwMode="auto">
              <a:xfrm>
                <a:off x="182" y="336"/>
                <a:ext cx="401" cy="57"/>
              </a:xfrm>
              <a:prstGeom prst="rect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13" name="Freeform 177"/>
              <p:cNvSpPr/>
              <p:nvPr/>
            </p:nvSpPr>
            <p:spPr bwMode="auto">
              <a:xfrm>
                <a:off x="433" y="1471"/>
                <a:ext cx="247" cy="506"/>
              </a:xfrm>
              <a:custGeom>
                <a:avLst/>
                <a:gdLst>
                  <a:gd name="T0" fmla="*/ 0 w 61"/>
                  <a:gd name="T1" fmla="*/ 150116 h 125"/>
                  <a:gd name="T2" fmla="*/ 0 w 61"/>
                  <a:gd name="T3" fmla="*/ 150116 h 125"/>
                  <a:gd name="T4" fmla="*/ 101375 w 61"/>
                  <a:gd name="T5" fmla="*/ 404363 h 125"/>
                  <a:gd name="T6" fmla="*/ 96800 w 61"/>
                  <a:gd name="T7" fmla="*/ 404363 h 125"/>
                  <a:gd name="T8" fmla="*/ 96800 w 61"/>
                  <a:gd name="T9" fmla="*/ 404363 h 125"/>
                  <a:gd name="T10" fmla="*/ 92487 w 61"/>
                  <a:gd name="T11" fmla="*/ 404363 h 125"/>
                  <a:gd name="T12" fmla="*/ 92487 w 61"/>
                  <a:gd name="T13" fmla="*/ 414050 h 125"/>
                  <a:gd name="T14" fmla="*/ 92487 w 61"/>
                  <a:gd name="T15" fmla="*/ 418357 h 125"/>
                  <a:gd name="T16" fmla="*/ 96800 w 61"/>
                  <a:gd name="T17" fmla="*/ 418357 h 125"/>
                  <a:gd name="T18" fmla="*/ 92487 w 61"/>
                  <a:gd name="T19" fmla="*/ 427173 h 125"/>
                  <a:gd name="T20" fmla="*/ 92487 w 61"/>
                  <a:gd name="T21" fmla="*/ 435796 h 125"/>
                  <a:gd name="T22" fmla="*/ 92487 w 61"/>
                  <a:gd name="T23" fmla="*/ 457554 h 125"/>
                  <a:gd name="T24" fmla="*/ 92487 w 61"/>
                  <a:gd name="T25" fmla="*/ 475004 h 125"/>
                  <a:gd name="T26" fmla="*/ 92487 w 61"/>
                  <a:gd name="T27" fmla="*/ 479316 h 125"/>
                  <a:gd name="T28" fmla="*/ 92487 w 61"/>
                  <a:gd name="T29" fmla="*/ 483558 h 125"/>
                  <a:gd name="T30" fmla="*/ 96800 w 61"/>
                  <a:gd name="T31" fmla="*/ 483558 h 125"/>
                  <a:gd name="T32" fmla="*/ 96800 w 61"/>
                  <a:gd name="T33" fmla="*/ 496750 h 125"/>
                  <a:gd name="T34" fmla="*/ 105623 w 61"/>
                  <a:gd name="T35" fmla="*/ 510959 h 125"/>
                  <a:gd name="T36" fmla="*/ 127395 w 61"/>
                  <a:gd name="T37" fmla="*/ 528130 h 125"/>
                  <a:gd name="T38" fmla="*/ 150237 w 61"/>
                  <a:gd name="T39" fmla="*/ 537028 h 125"/>
                  <a:gd name="T40" fmla="*/ 158878 w 61"/>
                  <a:gd name="T41" fmla="*/ 541339 h 125"/>
                  <a:gd name="T42" fmla="*/ 172009 w 61"/>
                  <a:gd name="T43" fmla="*/ 545646 h 125"/>
                  <a:gd name="T44" fmla="*/ 180650 w 61"/>
                  <a:gd name="T45" fmla="*/ 545646 h 125"/>
                  <a:gd name="T46" fmla="*/ 198110 w 61"/>
                  <a:gd name="T47" fmla="*/ 545646 h 125"/>
                  <a:gd name="T48" fmla="*/ 206735 w 61"/>
                  <a:gd name="T49" fmla="*/ 545646 h 125"/>
                  <a:gd name="T50" fmla="*/ 215574 w 61"/>
                  <a:gd name="T51" fmla="*/ 541339 h 125"/>
                  <a:gd name="T52" fmla="*/ 229576 w 61"/>
                  <a:gd name="T53" fmla="*/ 537028 h 125"/>
                  <a:gd name="T54" fmla="*/ 251349 w 61"/>
                  <a:gd name="T55" fmla="*/ 528130 h 125"/>
                  <a:gd name="T56" fmla="*/ 260253 w 61"/>
                  <a:gd name="T57" fmla="*/ 515266 h 125"/>
                  <a:gd name="T58" fmla="*/ 202423 w 61"/>
                  <a:gd name="T59" fmla="*/ 537028 h 125"/>
                  <a:gd name="T60" fmla="*/ 114264 w 61"/>
                  <a:gd name="T61" fmla="*/ 496750 h 125"/>
                  <a:gd name="T62" fmla="*/ 114264 w 61"/>
                  <a:gd name="T63" fmla="*/ 496750 h 125"/>
                  <a:gd name="T64" fmla="*/ 105623 w 61"/>
                  <a:gd name="T65" fmla="*/ 475004 h 125"/>
                  <a:gd name="T66" fmla="*/ 105623 w 61"/>
                  <a:gd name="T67" fmla="*/ 470697 h 125"/>
                  <a:gd name="T68" fmla="*/ 105623 w 61"/>
                  <a:gd name="T69" fmla="*/ 466370 h 125"/>
                  <a:gd name="T70" fmla="*/ 105623 w 61"/>
                  <a:gd name="T71" fmla="*/ 422931 h 125"/>
                  <a:gd name="T72" fmla="*/ 105623 w 61"/>
                  <a:gd name="T73" fmla="*/ 422931 h 125"/>
                  <a:gd name="T74" fmla="*/ 105623 w 61"/>
                  <a:gd name="T75" fmla="*/ 422931 h 125"/>
                  <a:gd name="T76" fmla="*/ 105623 w 61"/>
                  <a:gd name="T77" fmla="*/ 404363 h 125"/>
                  <a:gd name="T78" fmla="*/ 105623 w 61"/>
                  <a:gd name="T79" fmla="*/ 395534 h 125"/>
                  <a:gd name="T80" fmla="*/ 114264 w 61"/>
                  <a:gd name="T81" fmla="*/ 391223 h 125"/>
                  <a:gd name="T82" fmla="*/ 8625 w 61"/>
                  <a:gd name="T83" fmla="*/ 135843 h 125"/>
                  <a:gd name="T84" fmla="*/ 8625 w 61"/>
                  <a:gd name="T85" fmla="*/ 135843 h 1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125"/>
                  <a:gd name="T131" fmla="*/ 61 w 61"/>
                  <a:gd name="T132" fmla="*/ 125 h 1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125">
                    <a:moveTo>
                      <a:pt x="16" y="0"/>
                    </a:moveTo>
                    <a:cubicBezTo>
                      <a:pt x="6" y="8"/>
                      <a:pt x="0" y="20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51"/>
                      <a:pt x="19" y="72"/>
                      <a:pt x="23" y="86"/>
                    </a:cubicBezTo>
                    <a:cubicBezTo>
                      <a:pt x="23" y="92"/>
                      <a:pt x="23" y="92"/>
                      <a:pt x="23" y="92"/>
                    </a:cubicBezTo>
                    <a:cubicBezTo>
                      <a:pt x="23" y="92"/>
                      <a:pt x="23" y="92"/>
                      <a:pt x="23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2" y="95"/>
                      <a:pt x="22" y="96"/>
                      <a:pt x="22" y="96"/>
                    </a:cubicBezTo>
                    <a:cubicBezTo>
                      <a:pt x="21" y="97"/>
                      <a:pt x="21" y="97"/>
                      <a:pt x="21" y="97"/>
                    </a:cubicBezTo>
                    <a:cubicBezTo>
                      <a:pt x="21" y="97"/>
                      <a:pt x="21" y="98"/>
                      <a:pt x="21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21" y="105"/>
                      <a:pt x="21" y="105"/>
                      <a:pt x="21" y="105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2" y="111"/>
                      <a:pt x="22" y="112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3" y="114"/>
                      <a:pt x="23" y="115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5" y="118"/>
                      <a:pt x="27" y="120"/>
                      <a:pt x="29" y="120"/>
                    </a:cubicBezTo>
                    <a:cubicBezTo>
                      <a:pt x="29" y="120"/>
                      <a:pt x="31" y="121"/>
                      <a:pt x="34" y="122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5" y="122"/>
                      <a:pt x="35" y="122"/>
                      <a:pt x="36" y="123"/>
                    </a:cubicBezTo>
                    <a:cubicBezTo>
                      <a:pt x="37" y="123"/>
                      <a:pt x="38" y="123"/>
                      <a:pt x="39" y="124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0" y="124"/>
                      <a:pt x="41" y="124"/>
                    </a:cubicBezTo>
                    <a:cubicBezTo>
                      <a:pt x="41" y="124"/>
                      <a:pt x="41" y="124"/>
                      <a:pt x="41" y="124"/>
                    </a:cubicBezTo>
                    <a:cubicBezTo>
                      <a:pt x="42" y="124"/>
                      <a:pt x="43" y="125"/>
                      <a:pt x="43" y="125"/>
                    </a:cubicBezTo>
                    <a:cubicBezTo>
                      <a:pt x="43" y="125"/>
                      <a:pt x="44" y="124"/>
                      <a:pt x="45" y="124"/>
                    </a:cubicBezTo>
                    <a:cubicBezTo>
                      <a:pt x="45" y="124"/>
                      <a:pt x="45" y="124"/>
                      <a:pt x="45" y="124"/>
                    </a:cubicBezTo>
                    <a:cubicBezTo>
                      <a:pt x="45" y="124"/>
                      <a:pt x="46" y="124"/>
                      <a:pt x="47" y="124"/>
                    </a:cubicBezTo>
                    <a:cubicBezTo>
                      <a:pt x="47" y="124"/>
                      <a:pt x="47" y="124"/>
                      <a:pt x="47" y="124"/>
                    </a:cubicBezTo>
                    <a:cubicBezTo>
                      <a:pt x="48" y="123"/>
                      <a:pt x="48" y="123"/>
                      <a:pt x="49" y="123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50" y="123"/>
                      <a:pt x="51" y="122"/>
                      <a:pt x="52" y="122"/>
                    </a:cubicBezTo>
                    <a:cubicBezTo>
                      <a:pt x="52" y="122"/>
                      <a:pt x="52" y="122"/>
                      <a:pt x="52" y="122"/>
                    </a:cubicBezTo>
                    <a:cubicBezTo>
                      <a:pt x="54" y="121"/>
                      <a:pt x="57" y="120"/>
                      <a:pt x="57" y="120"/>
                    </a:cubicBezTo>
                    <a:cubicBezTo>
                      <a:pt x="58" y="120"/>
                      <a:pt x="60" y="119"/>
                      <a:pt x="61" y="117"/>
                    </a:cubicBezTo>
                    <a:cubicBezTo>
                      <a:pt x="60" y="117"/>
                      <a:pt x="60" y="117"/>
                      <a:pt x="59" y="117"/>
                    </a:cubicBezTo>
                    <a:cubicBezTo>
                      <a:pt x="59" y="117"/>
                      <a:pt x="49" y="122"/>
                      <a:pt x="46" y="122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42" y="122"/>
                      <a:pt x="32" y="117"/>
                      <a:pt x="32" y="117"/>
                    </a:cubicBezTo>
                    <a:cubicBezTo>
                      <a:pt x="30" y="117"/>
                      <a:pt x="28" y="116"/>
                      <a:pt x="26" y="113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6" y="112"/>
                      <a:pt x="25" y="111"/>
                      <a:pt x="25" y="109"/>
                    </a:cubicBezTo>
                    <a:cubicBezTo>
                      <a:pt x="24" y="109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5"/>
                      <a:pt x="24" y="94"/>
                      <a:pt x="25" y="93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5" y="89"/>
                      <a:pt x="26" y="89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22" y="69"/>
                      <a:pt x="2" y="48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19"/>
                      <a:pt x="8" y="8"/>
                      <a:pt x="1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14" name="Freeform 178"/>
              <p:cNvSpPr/>
              <p:nvPr/>
            </p:nvSpPr>
            <p:spPr bwMode="auto">
              <a:xfrm>
                <a:off x="441" y="1422"/>
                <a:ext cx="352" cy="466"/>
              </a:xfrm>
              <a:custGeom>
                <a:avLst/>
                <a:gdLst>
                  <a:gd name="T0" fmla="*/ 192936 w 87"/>
                  <a:gd name="T1" fmla="*/ 0 h 115"/>
                  <a:gd name="T2" fmla="*/ 0 w 87"/>
                  <a:gd name="T3" fmla="*/ 190096 h 115"/>
                  <a:gd name="T4" fmla="*/ 105046 w 87"/>
                  <a:gd name="T5" fmla="*/ 424903 h 115"/>
                  <a:gd name="T6" fmla="*/ 105046 w 87"/>
                  <a:gd name="T7" fmla="*/ 509075 h 115"/>
                  <a:gd name="T8" fmla="*/ 280827 w 87"/>
                  <a:gd name="T9" fmla="*/ 509075 h 115"/>
                  <a:gd name="T10" fmla="*/ 280827 w 87"/>
                  <a:gd name="T11" fmla="*/ 424903 h 115"/>
                  <a:gd name="T12" fmla="*/ 381568 w 87"/>
                  <a:gd name="T13" fmla="*/ 190096 h 115"/>
                  <a:gd name="T14" fmla="*/ 192936 w 87"/>
                  <a:gd name="T15" fmla="*/ 0 h 1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15"/>
                  <a:gd name="T26" fmla="*/ 87 w 87"/>
                  <a:gd name="T27" fmla="*/ 115 h 1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15">
                    <a:moveTo>
                      <a:pt x="44" y="0"/>
                    </a:moveTo>
                    <a:cubicBezTo>
                      <a:pt x="20" y="0"/>
                      <a:pt x="0" y="20"/>
                      <a:pt x="0" y="43"/>
                    </a:cubicBezTo>
                    <a:cubicBezTo>
                      <a:pt x="0" y="60"/>
                      <a:pt x="20" y="81"/>
                      <a:pt x="24" y="96"/>
                    </a:cubicBezTo>
                    <a:cubicBezTo>
                      <a:pt x="24" y="115"/>
                      <a:pt x="24" y="115"/>
                      <a:pt x="24" y="115"/>
                    </a:cubicBezTo>
                    <a:cubicBezTo>
                      <a:pt x="64" y="115"/>
                      <a:pt x="64" y="115"/>
                      <a:pt x="64" y="11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82"/>
                      <a:pt x="87" y="60"/>
                      <a:pt x="87" y="43"/>
                    </a:cubicBezTo>
                    <a:cubicBezTo>
                      <a:pt x="87" y="20"/>
                      <a:pt x="68" y="0"/>
                      <a:pt x="44" y="0"/>
                    </a:cubicBezTo>
                  </a:path>
                </a:pathLst>
              </a:custGeom>
              <a:solidFill>
                <a:srgbClr val="F4B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15" name="Freeform 179"/>
              <p:cNvSpPr/>
              <p:nvPr/>
            </p:nvSpPr>
            <p:spPr bwMode="auto">
              <a:xfrm>
                <a:off x="530" y="1835"/>
                <a:ext cx="178" cy="130"/>
              </a:xfrm>
              <a:custGeom>
                <a:avLst/>
                <a:gdLst>
                  <a:gd name="T0" fmla="*/ 192855 w 44"/>
                  <a:gd name="T1" fmla="*/ 71939 h 32"/>
                  <a:gd name="T2" fmla="*/ 153739 w 44"/>
                  <a:gd name="T3" fmla="*/ 121765 h 32"/>
                  <a:gd name="T4" fmla="*/ 96395 w 44"/>
                  <a:gd name="T5" fmla="*/ 143817 h 32"/>
                  <a:gd name="T6" fmla="*/ 34564 w 44"/>
                  <a:gd name="T7" fmla="*/ 121765 h 32"/>
                  <a:gd name="T8" fmla="*/ 0 w 44"/>
                  <a:gd name="T9" fmla="*/ 71939 h 32"/>
                  <a:gd name="T10" fmla="*/ 0 w 44"/>
                  <a:gd name="T11" fmla="*/ 26423 h 32"/>
                  <a:gd name="T12" fmla="*/ 34564 w 44"/>
                  <a:gd name="T13" fmla="*/ 0 h 32"/>
                  <a:gd name="T14" fmla="*/ 158307 w 44"/>
                  <a:gd name="T15" fmla="*/ 0 h 32"/>
                  <a:gd name="T16" fmla="*/ 192855 w 44"/>
                  <a:gd name="T17" fmla="*/ 26423 h 32"/>
                  <a:gd name="T18" fmla="*/ 192855 w 44"/>
                  <a:gd name="T19" fmla="*/ 71939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2"/>
                  <a:gd name="T32" fmla="*/ 44 w 44"/>
                  <a:gd name="T33" fmla="*/ 32 h 3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2">
                    <a:moveTo>
                      <a:pt x="44" y="16"/>
                    </a:moveTo>
                    <a:cubicBezTo>
                      <a:pt x="44" y="19"/>
                      <a:pt x="40" y="27"/>
                      <a:pt x="35" y="27"/>
                    </a:cubicBezTo>
                    <a:cubicBezTo>
                      <a:pt x="35" y="27"/>
                      <a:pt x="25" y="32"/>
                      <a:pt x="22" y="32"/>
                    </a:cubicBezTo>
                    <a:cubicBezTo>
                      <a:pt x="18" y="32"/>
                      <a:pt x="8" y="27"/>
                      <a:pt x="8" y="27"/>
                    </a:cubicBezTo>
                    <a:cubicBezTo>
                      <a:pt x="3" y="27"/>
                      <a:pt x="0" y="19"/>
                      <a:pt x="0" y="1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2"/>
                      <a:pt x="44" y="6"/>
                    </a:cubicBezTo>
                    <a:cubicBezTo>
                      <a:pt x="44" y="16"/>
                      <a:pt x="44" y="16"/>
                      <a:pt x="44" y="16"/>
                    </a:cubicBezTo>
                  </a:path>
                </a:pathLst>
              </a:custGeom>
              <a:solidFill>
                <a:srgbClr val="DCDC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16" name="Freeform 180"/>
              <p:cNvSpPr/>
              <p:nvPr/>
            </p:nvSpPr>
            <p:spPr bwMode="auto">
              <a:xfrm>
                <a:off x="530" y="1859"/>
                <a:ext cx="178" cy="13"/>
              </a:xfrm>
              <a:custGeom>
                <a:avLst/>
                <a:gdLst>
                  <a:gd name="T0" fmla="*/ 192855 w 44"/>
                  <a:gd name="T1" fmla="*/ 13745 h 3"/>
                  <a:gd name="T2" fmla="*/ 158307 w 44"/>
                  <a:gd name="T3" fmla="*/ 19773 h 3"/>
                  <a:gd name="T4" fmla="*/ 34564 w 44"/>
                  <a:gd name="T5" fmla="*/ 19773 h 3"/>
                  <a:gd name="T6" fmla="*/ 0 w 44"/>
                  <a:gd name="T7" fmla="*/ 13745 h 3"/>
                  <a:gd name="T8" fmla="*/ 0 w 44"/>
                  <a:gd name="T9" fmla="*/ 6028 h 3"/>
                  <a:gd name="T10" fmla="*/ 34564 w 44"/>
                  <a:gd name="T11" fmla="*/ 0 h 3"/>
                  <a:gd name="T12" fmla="*/ 158307 w 44"/>
                  <a:gd name="T13" fmla="*/ 0 h 3"/>
                  <a:gd name="T14" fmla="*/ 192855 w 44"/>
                  <a:gd name="T15" fmla="*/ 6028 h 3"/>
                  <a:gd name="T16" fmla="*/ 192855 w 44"/>
                  <a:gd name="T17" fmla="*/ 13745 h 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3"/>
                  <a:gd name="T29" fmla="*/ 44 w 44"/>
                  <a:gd name="T30" fmla="*/ 3 h 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3">
                    <a:moveTo>
                      <a:pt x="44" y="2"/>
                    </a:moveTo>
                    <a:cubicBezTo>
                      <a:pt x="44" y="2"/>
                      <a:pt x="40" y="3"/>
                      <a:pt x="36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1"/>
                      <a:pt x="44" y="1"/>
                    </a:cubicBezTo>
                    <a:cubicBezTo>
                      <a:pt x="44" y="2"/>
                      <a:pt x="44" y="2"/>
                      <a:pt x="44" y="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17" name="Freeform 181"/>
              <p:cNvSpPr/>
              <p:nvPr/>
            </p:nvSpPr>
            <p:spPr bwMode="auto">
              <a:xfrm>
                <a:off x="530" y="1831"/>
                <a:ext cx="178" cy="16"/>
              </a:xfrm>
              <a:custGeom>
                <a:avLst/>
                <a:gdLst>
                  <a:gd name="T0" fmla="*/ 192855 w 44"/>
                  <a:gd name="T1" fmla="*/ 12288 h 4"/>
                  <a:gd name="T2" fmla="*/ 158307 w 44"/>
                  <a:gd name="T3" fmla="*/ 16384 h 4"/>
                  <a:gd name="T4" fmla="*/ 34564 w 44"/>
                  <a:gd name="T5" fmla="*/ 16384 h 4"/>
                  <a:gd name="T6" fmla="*/ 0 w 44"/>
                  <a:gd name="T7" fmla="*/ 12288 h 4"/>
                  <a:gd name="T8" fmla="*/ 0 w 44"/>
                  <a:gd name="T9" fmla="*/ 4096 h 4"/>
                  <a:gd name="T10" fmla="*/ 34564 w 44"/>
                  <a:gd name="T11" fmla="*/ 0 h 4"/>
                  <a:gd name="T12" fmla="*/ 158307 w 44"/>
                  <a:gd name="T13" fmla="*/ 0 h 4"/>
                  <a:gd name="T14" fmla="*/ 192855 w 44"/>
                  <a:gd name="T15" fmla="*/ 4096 h 4"/>
                  <a:gd name="T16" fmla="*/ 192855 w 44"/>
                  <a:gd name="T17" fmla="*/ 12288 h 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4"/>
                  <a:gd name="T29" fmla="*/ 44 w 44"/>
                  <a:gd name="T30" fmla="*/ 4 h 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4">
                    <a:moveTo>
                      <a:pt x="44" y="3"/>
                    </a:moveTo>
                    <a:cubicBezTo>
                      <a:pt x="44" y="4"/>
                      <a:pt x="40" y="4"/>
                      <a:pt x="36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3" y="4"/>
                      <a:pt x="0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0"/>
                      <a:pt x="44" y="1"/>
                    </a:cubicBezTo>
                    <a:cubicBezTo>
                      <a:pt x="44" y="3"/>
                      <a:pt x="44" y="3"/>
                      <a:pt x="44" y="3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18" name="Freeform 182"/>
              <p:cNvSpPr/>
              <p:nvPr/>
            </p:nvSpPr>
            <p:spPr bwMode="auto">
              <a:xfrm>
                <a:off x="530" y="1880"/>
                <a:ext cx="178" cy="8"/>
              </a:xfrm>
              <a:custGeom>
                <a:avLst/>
                <a:gdLst>
                  <a:gd name="T0" fmla="*/ 192855 w 44"/>
                  <a:gd name="T1" fmla="*/ 8192 h 2"/>
                  <a:gd name="T2" fmla="*/ 158307 w 44"/>
                  <a:gd name="T3" fmla="*/ 8192 h 2"/>
                  <a:gd name="T4" fmla="*/ 34564 w 44"/>
                  <a:gd name="T5" fmla="*/ 8192 h 2"/>
                  <a:gd name="T6" fmla="*/ 0 w 44"/>
                  <a:gd name="T7" fmla="*/ 8192 h 2"/>
                  <a:gd name="T8" fmla="*/ 0 w 44"/>
                  <a:gd name="T9" fmla="*/ 4096 h 2"/>
                  <a:gd name="T10" fmla="*/ 34564 w 44"/>
                  <a:gd name="T11" fmla="*/ 0 h 2"/>
                  <a:gd name="T12" fmla="*/ 158307 w 44"/>
                  <a:gd name="T13" fmla="*/ 0 h 2"/>
                  <a:gd name="T14" fmla="*/ 192855 w 44"/>
                  <a:gd name="T15" fmla="*/ 4096 h 2"/>
                  <a:gd name="T16" fmla="*/ 192855 w 44"/>
                  <a:gd name="T17" fmla="*/ 819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2"/>
                  <a:gd name="T29" fmla="*/ 44 w 44"/>
                  <a:gd name="T30" fmla="*/ 2 h 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2">
                    <a:moveTo>
                      <a:pt x="44" y="2"/>
                    </a:moveTo>
                    <a:cubicBezTo>
                      <a:pt x="44" y="2"/>
                      <a:pt x="40" y="2"/>
                      <a:pt x="36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0"/>
                      <a:pt x="44" y="1"/>
                    </a:cubicBezTo>
                    <a:cubicBezTo>
                      <a:pt x="44" y="2"/>
                      <a:pt x="44" y="2"/>
                      <a:pt x="44" y="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19" name="Freeform 183"/>
              <p:cNvSpPr/>
              <p:nvPr/>
            </p:nvSpPr>
            <p:spPr bwMode="auto">
              <a:xfrm>
                <a:off x="530" y="1900"/>
                <a:ext cx="178" cy="8"/>
              </a:xfrm>
              <a:custGeom>
                <a:avLst/>
                <a:gdLst>
                  <a:gd name="T0" fmla="*/ 192855 w 44"/>
                  <a:gd name="T1" fmla="*/ 8192 h 2"/>
                  <a:gd name="T2" fmla="*/ 158307 w 44"/>
                  <a:gd name="T3" fmla="*/ 8192 h 2"/>
                  <a:gd name="T4" fmla="*/ 34564 w 44"/>
                  <a:gd name="T5" fmla="*/ 8192 h 2"/>
                  <a:gd name="T6" fmla="*/ 0 w 44"/>
                  <a:gd name="T7" fmla="*/ 8192 h 2"/>
                  <a:gd name="T8" fmla="*/ 0 w 44"/>
                  <a:gd name="T9" fmla="*/ 4096 h 2"/>
                  <a:gd name="T10" fmla="*/ 34564 w 44"/>
                  <a:gd name="T11" fmla="*/ 0 h 2"/>
                  <a:gd name="T12" fmla="*/ 158307 w 44"/>
                  <a:gd name="T13" fmla="*/ 0 h 2"/>
                  <a:gd name="T14" fmla="*/ 192855 w 44"/>
                  <a:gd name="T15" fmla="*/ 4096 h 2"/>
                  <a:gd name="T16" fmla="*/ 192855 w 44"/>
                  <a:gd name="T17" fmla="*/ 819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2"/>
                  <a:gd name="T29" fmla="*/ 44 w 44"/>
                  <a:gd name="T30" fmla="*/ 2 h 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2">
                    <a:moveTo>
                      <a:pt x="44" y="2"/>
                    </a:moveTo>
                    <a:cubicBezTo>
                      <a:pt x="44" y="2"/>
                      <a:pt x="40" y="2"/>
                      <a:pt x="36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0"/>
                      <a:pt x="44" y="1"/>
                    </a:cubicBezTo>
                    <a:cubicBezTo>
                      <a:pt x="44" y="2"/>
                      <a:pt x="44" y="2"/>
                      <a:pt x="44" y="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20" name="Freeform 184"/>
              <p:cNvSpPr/>
              <p:nvPr/>
            </p:nvSpPr>
            <p:spPr bwMode="auto">
              <a:xfrm>
                <a:off x="534" y="1588"/>
                <a:ext cx="57" cy="247"/>
              </a:xfrm>
              <a:custGeom>
                <a:avLst/>
                <a:gdLst>
                  <a:gd name="T0" fmla="*/ 49 w 57"/>
                  <a:gd name="T1" fmla="*/ 247 h 247"/>
                  <a:gd name="T2" fmla="*/ 0 w 57"/>
                  <a:gd name="T3" fmla="*/ 0 h 247"/>
                  <a:gd name="T4" fmla="*/ 8 w 57"/>
                  <a:gd name="T5" fmla="*/ 0 h 247"/>
                  <a:gd name="T6" fmla="*/ 57 w 57"/>
                  <a:gd name="T7" fmla="*/ 243 h 247"/>
                  <a:gd name="T8" fmla="*/ 49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9" y="24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57" y="243"/>
                    </a:lnTo>
                    <a:lnTo>
                      <a:pt x="49" y="247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21" name="Freeform 185"/>
              <p:cNvSpPr/>
              <p:nvPr/>
            </p:nvSpPr>
            <p:spPr bwMode="auto">
              <a:xfrm>
                <a:off x="534" y="1588"/>
                <a:ext cx="57" cy="247"/>
              </a:xfrm>
              <a:custGeom>
                <a:avLst/>
                <a:gdLst>
                  <a:gd name="T0" fmla="*/ 49 w 57"/>
                  <a:gd name="T1" fmla="*/ 247 h 247"/>
                  <a:gd name="T2" fmla="*/ 0 w 57"/>
                  <a:gd name="T3" fmla="*/ 0 h 247"/>
                  <a:gd name="T4" fmla="*/ 8 w 57"/>
                  <a:gd name="T5" fmla="*/ 0 h 247"/>
                  <a:gd name="T6" fmla="*/ 57 w 57"/>
                  <a:gd name="T7" fmla="*/ 243 h 247"/>
                  <a:gd name="T8" fmla="*/ 49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9" y="24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57" y="243"/>
                    </a:lnTo>
                    <a:lnTo>
                      <a:pt x="49" y="24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22" name="Freeform 186"/>
              <p:cNvSpPr/>
              <p:nvPr/>
            </p:nvSpPr>
            <p:spPr bwMode="auto">
              <a:xfrm>
                <a:off x="639" y="1588"/>
                <a:ext cx="57" cy="247"/>
              </a:xfrm>
              <a:custGeom>
                <a:avLst/>
                <a:gdLst>
                  <a:gd name="T0" fmla="*/ 4 w 57"/>
                  <a:gd name="T1" fmla="*/ 247 h 247"/>
                  <a:gd name="T2" fmla="*/ 0 w 57"/>
                  <a:gd name="T3" fmla="*/ 243 h 247"/>
                  <a:gd name="T4" fmla="*/ 49 w 57"/>
                  <a:gd name="T5" fmla="*/ 0 h 247"/>
                  <a:gd name="T6" fmla="*/ 57 w 57"/>
                  <a:gd name="T7" fmla="*/ 0 h 247"/>
                  <a:gd name="T8" fmla="*/ 4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" y="247"/>
                    </a:moveTo>
                    <a:lnTo>
                      <a:pt x="0" y="243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4" y="247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23" name="Freeform 187"/>
              <p:cNvSpPr/>
              <p:nvPr/>
            </p:nvSpPr>
            <p:spPr bwMode="auto">
              <a:xfrm>
                <a:off x="639" y="1588"/>
                <a:ext cx="57" cy="247"/>
              </a:xfrm>
              <a:custGeom>
                <a:avLst/>
                <a:gdLst>
                  <a:gd name="T0" fmla="*/ 4 w 57"/>
                  <a:gd name="T1" fmla="*/ 247 h 247"/>
                  <a:gd name="T2" fmla="*/ 0 w 57"/>
                  <a:gd name="T3" fmla="*/ 243 h 247"/>
                  <a:gd name="T4" fmla="*/ 49 w 57"/>
                  <a:gd name="T5" fmla="*/ 0 h 247"/>
                  <a:gd name="T6" fmla="*/ 57 w 57"/>
                  <a:gd name="T7" fmla="*/ 0 h 247"/>
                  <a:gd name="T8" fmla="*/ 4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" y="247"/>
                    </a:moveTo>
                    <a:lnTo>
                      <a:pt x="0" y="243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4" y="24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24" name="Freeform 188"/>
              <p:cNvSpPr/>
              <p:nvPr/>
            </p:nvSpPr>
            <p:spPr bwMode="auto">
              <a:xfrm>
                <a:off x="534" y="1548"/>
                <a:ext cx="158" cy="48"/>
              </a:xfrm>
              <a:custGeom>
                <a:avLst/>
                <a:gdLst>
                  <a:gd name="T0" fmla="*/ 26131 w 39"/>
                  <a:gd name="T1" fmla="*/ 49152 h 12"/>
                  <a:gd name="T2" fmla="*/ 17481 w 39"/>
                  <a:gd name="T3" fmla="*/ 49152 h 12"/>
                  <a:gd name="T4" fmla="*/ 4315 w 39"/>
                  <a:gd name="T5" fmla="*/ 45056 h 12"/>
                  <a:gd name="T6" fmla="*/ 0 w 39"/>
                  <a:gd name="T7" fmla="*/ 45056 h 12"/>
                  <a:gd name="T8" fmla="*/ 17481 w 39"/>
                  <a:gd name="T9" fmla="*/ 40960 h 12"/>
                  <a:gd name="T10" fmla="*/ 35040 w 39"/>
                  <a:gd name="T11" fmla="*/ 45056 h 12"/>
                  <a:gd name="T12" fmla="*/ 35040 w 39"/>
                  <a:gd name="T13" fmla="*/ 32768 h 12"/>
                  <a:gd name="T14" fmla="*/ 39293 w 39"/>
                  <a:gd name="T15" fmla="*/ 16384 h 12"/>
                  <a:gd name="T16" fmla="*/ 57921 w 39"/>
                  <a:gd name="T17" fmla="*/ 20480 h 12"/>
                  <a:gd name="T18" fmla="*/ 70820 w 39"/>
                  <a:gd name="T19" fmla="*/ 24576 h 12"/>
                  <a:gd name="T20" fmla="*/ 75402 w 39"/>
                  <a:gd name="T21" fmla="*/ 16384 h 12"/>
                  <a:gd name="T22" fmla="*/ 88367 w 39"/>
                  <a:gd name="T23" fmla="*/ 0 h 12"/>
                  <a:gd name="T24" fmla="*/ 88367 w 39"/>
                  <a:gd name="T25" fmla="*/ 0 h 12"/>
                  <a:gd name="T26" fmla="*/ 101529 w 39"/>
                  <a:gd name="T27" fmla="*/ 16384 h 12"/>
                  <a:gd name="T28" fmla="*/ 105864 w 39"/>
                  <a:gd name="T29" fmla="*/ 24576 h 12"/>
                  <a:gd name="T30" fmla="*/ 119091 w 39"/>
                  <a:gd name="T31" fmla="*/ 20480 h 12"/>
                  <a:gd name="T32" fmla="*/ 137375 w 39"/>
                  <a:gd name="T33" fmla="*/ 12288 h 12"/>
                  <a:gd name="T34" fmla="*/ 141957 w 39"/>
                  <a:gd name="T35" fmla="*/ 28672 h 12"/>
                  <a:gd name="T36" fmla="*/ 141957 w 39"/>
                  <a:gd name="T37" fmla="*/ 45056 h 12"/>
                  <a:gd name="T38" fmla="*/ 154856 w 39"/>
                  <a:gd name="T39" fmla="*/ 40960 h 12"/>
                  <a:gd name="T40" fmla="*/ 172419 w 39"/>
                  <a:gd name="T41" fmla="*/ 45056 h 12"/>
                  <a:gd name="T42" fmla="*/ 168100 w 39"/>
                  <a:gd name="T43" fmla="*/ 45056 h 12"/>
                  <a:gd name="T44" fmla="*/ 154856 w 39"/>
                  <a:gd name="T45" fmla="*/ 49152 h 12"/>
                  <a:gd name="T46" fmla="*/ 137375 w 39"/>
                  <a:gd name="T47" fmla="*/ 49152 h 12"/>
                  <a:gd name="T48" fmla="*/ 137375 w 39"/>
                  <a:gd name="T49" fmla="*/ 28672 h 12"/>
                  <a:gd name="T50" fmla="*/ 133060 w 39"/>
                  <a:gd name="T51" fmla="*/ 20480 h 12"/>
                  <a:gd name="T52" fmla="*/ 119091 w 39"/>
                  <a:gd name="T53" fmla="*/ 24576 h 12"/>
                  <a:gd name="T54" fmla="*/ 105864 w 39"/>
                  <a:gd name="T55" fmla="*/ 28672 h 12"/>
                  <a:gd name="T56" fmla="*/ 92685 w 39"/>
                  <a:gd name="T57" fmla="*/ 16384 h 12"/>
                  <a:gd name="T58" fmla="*/ 88367 w 39"/>
                  <a:gd name="T59" fmla="*/ 8192 h 12"/>
                  <a:gd name="T60" fmla="*/ 88367 w 39"/>
                  <a:gd name="T61" fmla="*/ 8192 h 12"/>
                  <a:gd name="T62" fmla="*/ 79717 w 39"/>
                  <a:gd name="T63" fmla="*/ 16384 h 12"/>
                  <a:gd name="T64" fmla="*/ 70820 w 39"/>
                  <a:gd name="T65" fmla="*/ 32768 h 12"/>
                  <a:gd name="T66" fmla="*/ 53586 w 39"/>
                  <a:gd name="T67" fmla="*/ 24576 h 12"/>
                  <a:gd name="T68" fmla="*/ 39293 w 39"/>
                  <a:gd name="T69" fmla="*/ 20480 h 12"/>
                  <a:gd name="T70" fmla="*/ 39293 w 39"/>
                  <a:gd name="T71" fmla="*/ 32768 h 12"/>
                  <a:gd name="T72" fmla="*/ 35040 w 39"/>
                  <a:gd name="T73" fmla="*/ 49152 h 12"/>
                  <a:gd name="T74" fmla="*/ 26131 w 39"/>
                  <a:gd name="T75" fmla="*/ 49152 h 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9"/>
                  <a:gd name="T115" fmla="*/ 0 h 12"/>
                  <a:gd name="T116" fmla="*/ 39 w 39"/>
                  <a:gd name="T117" fmla="*/ 12 h 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9" h="12">
                    <a:moveTo>
                      <a:pt x="6" y="12"/>
                    </a:moveTo>
                    <a:cubicBezTo>
                      <a:pt x="6" y="12"/>
                      <a:pt x="5" y="12"/>
                      <a:pt x="4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9"/>
                      <a:pt x="3" y="10"/>
                      <a:pt x="4" y="10"/>
                    </a:cubicBezTo>
                    <a:cubicBezTo>
                      <a:pt x="6" y="11"/>
                      <a:pt x="7" y="11"/>
                      <a:pt x="8" y="11"/>
                    </a:cubicBezTo>
                    <a:cubicBezTo>
                      <a:pt x="8" y="10"/>
                      <a:pt x="8" y="9"/>
                      <a:pt x="8" y="8"/>
                    </a:cubicBezTo>
                    <a:cubicBezTo>
                      <a:pt x="8" y="6"/>
                      <a:pt x="8" y="4"/>
                      <a:pt x="9" y="4"/>
                    </a:cubicBezTo>
                    <a:cubicBezTo>
                      <a:pt x="10" y="3"/>
                      <a:pt x="11" y="4"/>
                      <a:pt x="13" y="5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8" y="2"/>
                      <a:pt x="19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2"/>
                      <a:pt x="23" y="4"/>
                    </a:cubicBezTo>
                    <a:cubicBezTo>
                      <a:pt x="23" y="5"/>
                      <a:pt x="24" y="6"/>
                      <a:pt x="24" y="6"/>
                    </a:cubicBezTo>
                    <a:cubicBezTo>
                      <a:pt x="25" y="6"/>
                      <a:pt x="26" y="5"/>
                      <a:pt x="27" y="5"/>
                    </a:cubicBezTo>
                    <a:cubicBezTo>
                      <a:pt x="28" y="4"/>
                      <a:pt x="30" y="3"/>
                      <a:pt x="31" y="3"/>
                    </a:cubicBezTo>
                    <a:cubicBezTo>
                      <a:pt x="32" y="4"/>
                      <a:pt x="32" y="6"/>
                      <a:pt x="32" y="7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32" y="11"/>
                      <a:pt x="34" y="11"/>
                      <a:pt x="35" y="10"/>
                    </a:cubicBezTo>
                    <a:cubicBezTo>
                      <a:pt x="37" y="10"/>
                      <a:pt x="39" y="10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6" y="11"/>
                      <a:pt x="35" y="12"/>
                    </a:cubicBezTo>
                    <a:cubicBezTo>
                      <a:pt x="34" y="12"/>
                      <a:pt x="32" y="12"/>
                      <a:pt x="31" y="12"/>
                    </a:cubicBezTo>
                    <a:cubicBezTo>
                      <a:pt x="30" y="11"/>
                      <a:pt x="30" y="9"/>
                      <a:pt x="31" y="7"/>
                    </a:cubicBezTo>
                    <a:cubicBezTo>
                      <a:pt x="31" y="6"/>
                      <a:pt x="31" y="5"/>
                      <a:pt x="30" y="5"/>
                    </a:cubicBezTo>
                    <a:cubicBezTo>
                      <a:pt x="30" y="4"/>
                      <a:pt x="28" y="5"/>
                      <a:pt x="27" y="6"/>
                    </a:cubicBezTo>
                    <a:cubicBezTo>
                      <a:pt x="26" y="7"/>
                      <a:pt x="25" y="8"/>
                      <a:pt x="24" y="7"/>
                    </a:cubicBezTo>
                    <a:cubicBezTo>
                      <a:pt x="23" y="7"/>
                      <a:pt x="22" y="6"/>
                      <a:pt x="21" y="4"/>
                    </a:cubicBezTo>
                    <a:cubicBezTo>
                      <a:pt x="21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8" y="4"/>
                    </a:cubicBezTo>
                    <a:cubicBezTo>
                      <a:pt x="17" y="6"/>
                      <a:pt x="17" y="7"/>
                      <a:pt x="16" y="8"/>
                    </a:cubicBezTo>
                    <a:cubicBezTo>
                      <a:pt x="15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7"/>
                      <a:pt x="9" y="8"/>
                    </a:cubicBezTo>
                    <a:cubicBezTo>
                      <a:pt x="9" y="10"/>
                      <a:pt x="9" y="11"/>
                      <a:pt x="8" y="12"/>
                    </a:cubicBezTo>
                    <a:cubicBezTo>
                      <a:pt x="8" y="12"/>
                      <a:pt x="7" y="12"/>
                      <a:pt x="6" y="1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25" name="Freeform 189"/>
              <p:cNvSpPr/>
              <p:nvPr/>
            </p:nvSpPr>
            <p:spPr bwMode="auto">
              <a:xfrm>
                <a:off x="498" y="1422"/>
                <a:ext cx="101" cy="49"/>
              </a:xfrm>
              <a:custGeom>
                <a:avLst/>
                <a:gdLst>
                  <a:gd name="T0" fmla="*/ 108668 w 25"/>
                  <a:gd name="T1" fmla="*/ 0 h 12"/>
                  <a:gd name="T2" fmla="*/ 0 w 25"/>
                  <a:gd name="T3" fmla="*/ 55623 h 12"/>
                  <a:gd name="T4" fmla="*/ 0 w 25"/>
                  <a:gd name="T5" fmla="*/ 55623 h 12"/>
                  <a:gd name="T6" fmla="*/ 108668 w 25"/>
                  <a:gd name="T7" fmla="*/ 0 h 12"/>
                  <a:gd name="T8" fmla="*/ 108668 w 25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12"/>
                  <a:gd name="T17" fmla="*/ 25 w 25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12">
                    <a:moveTo>
                      <a:pt x="25" y="0"/>
                    </a:moveTo>
                    <a:cubicBezTo>
                      <a:pt x="16" y="1"/>
                      <a:pt x="7" y="6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7" y="6"/>
                      <a:pt x="16" y="1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8D1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26" name="Freeform 190"/>
              <p:cNvSpPr/>
              <p:nvPr/>
            </p:nvSpPr>
            <p:spPr bwMode="auto">
              <a:xfrm>
                <a:off x="599" y="1422"/>
                <a:ext cx="12" cy="0"/>
              </a:xfrm>
              <a:custGeom>
                <a:avLst/>
                <a:gdLst>
                  <a:gd name="T0" fmla="*/ 12288 w 3"/>
                  <a:gd name="T1" fmla="*/ 0 w 3"/>
                  <a:gd name="T2" fmla="*/ 0 w 3"/>
                  <a:gd name="T3" fmla="*/ 12288 w 3"/>
                  <a:gd name="T4" fmla="*/ 12288 w 3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w 3"/>
                  <a:gd name="T11" fmla="*/ 3 w 3"/>
                </a:gdLst>
                <a:ahLst/>
                <a:cxnLst>
                  <a:cxn ang="T5">
                    <a:pos x="T0" y="0"/>
                  </a:cxn>
                  <a:cxn ang="T6">
                    <a:pos x="T1" y="0"/>
                  </a:cxn>
                  <a:cxn ang="T7">
                    <a:pos x="T2" y="0"/>
                  </a:cxn>
                  <a:cxn ang="T8">
                    <a:pos x="T3" y="0"/>
                  </a:cxn>
                  <a:cxn ang="T9">
                    <a:pos x="T4" y="0"/>
                  </a:cxn>
                </a:cxnLst>
                <a:rect l="T10" t="0" r="T11" b="0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CBC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27" name="Freeform 191"/>
              <p:cNvSpPr>
                <a:spLocks noEditPoints="1"/>
              </p:cNvSpPr>
              <p:nvPr/>
            </p:nvSpPr>
            <p:spPr bwMode="auto">
              <a:xfrm>
                <a:off x="611" y="1422"/>
                <a:ext cx="41" cy="4"/>
              </a:xfrm>
              <a:custGeom>
                <a:avLst/>
                <a:gdLst>
                  <a:gd name="T0" fmla="*/ 13850 w 10"/>
                  <a:gd name="T1" fmla="*/ 0 h 1"/>
                  <a:gd name="T2" fmla="*/ 47486 w 10"/>
                  <a:gd name="T3" fmla="*/ 4096 h 1"/>
                  <a:gd name="T4" fmla="*/ 47486 w 10"/>
                  <a:gd name="T5" fmla="*/ 4096 h 1"/>
                  <a:gd name="T6" fmla="*/ 13850 w 10"/>
                  <a:gd name="T7" fmla="*/ 0 h 1"/>
                  <a:gd name="T8" fmla="*/ 13850 w 10"/>
                  <a:gd name="T9" fmla="*/ 0 h 1"/>
                  <a:gd name="T10" fmla="*/ 13850 w 10"/>
                  <a:gd name="T11" fmla="*/ 0 h 1"/>
                  <a:gd name="T12" fmla="*/ 13850 w 10"/>
                  <a:gd name="T13" fmla="*/ 0 h 1"/>
                  <a:gd name="T14" fmla="*/ 13850 w 10"/>
                  <a:gd name="T15" fmla="*/ 0 h 1"/>
                  <a:gd name="T16" fmla="*/ 13850 w 10"/>
                  <a:gd name="T17" fmla="*/ 0 h 1"/>
                  <a:gd name="T18" fmla="*/ 13850 w 10"/>
                  <a:gd name="T19" fmla="*/ 0 h 1"/>
                  <a:gd name="T20" fmla="*/ 13850 w 10"/>
                  <a:gd name="T21" fmla="*/ 0 h 1"/>
                  <a:gd name="T22" fmla="*/ 13850 w 10"/>
                  <a:gd name="T23" fmla="*/ 0 h 1"/>
                  <a:gd name="T24" fmla="*/ 13850 w 10"/>
                  <a:gd name="T25" fmla="*/ 0 h 1"/>
                  <a:gd name="T26" fmla="*/ 9311 w 10"/>
                  <a:gd name="T27" fmla="*/ 0 h 1"/>
                  <a:gd name="T28" fmla="*/ 13850 w 10"/>
                  <a:gd name="T29" fmla="*/ 0 h 1"/>
                  <a:gd name="T30" fmla="*/ 9311 w 10"/>
                  <a:gd name="T31" fmla="*/ 0 h 1"/>
                  <a:gd name="T32" fmla="*/ 9311 w 10"/>
                  <a:gd name="T33" fmla="*/ 0 h 1"/>
                  <a:gd name="T34" fmla="*/ 9311 w 10"/>
                  <a:gd name="T35" fmla="*/ 0 h 1"/>
                  <a:gd name="T36" fmla="*/ 9311 w 10"/>
                  <a:gd name="T37" fmla="*/ 0 h 1"/>
                  <a:gd name="T38" fmla="*/ 9311 w 10"/>
                  <a:gd name="T39" fmla="*/ 0 h 1"/>
                  <a:gd name="T40" fmla="*/ 9311 w 10"/>
                  <a:gd name="T41" fmla="*/ 0 h 1"/>
                  <a:gd name="T42" fmla="*/ 9311 w 10"/>
                  <a:gd name="T43" fmla="*/ 0 h 1"/>
                  <a:gd name="T44" fmla="*/ 9311 w 10"/>
                  <a:gd name="T45" fmla="*/ 0 h 1"/>
                  <a:gd name="T46" fmla="*/ 9311 w 10"/>
                  <a:gd name="T47" fmla="*/ 0 h 1"/>
                  <a:gd name="T48" fmla="*/ 9311 w 10"/>
                  <a:gd name="T49" fmla="*/ 0 h 1"/>
                  <a:gd name="T50" fmla="*/ 9311 w 10"/>
                  <a:gd name="T51" fmla="*/ 0 h 1"/>
                  <a:gd name="T52" fmla="*/ 9311 w 10"/>
                  <a:gd name="T53" fmla="*/ 0 h 1"/>
                  <a:gd name="T54" fmla="*/ 9311 w 10"/>
                  <a:gd name="T55" fmla="*/ 0 h 1"/>
                  <a:gd name="T56" fmla="*/ 9311 w 10"/>
                  <a:gd name="T57" fmla="*/ 0 h 1"/>
                  <a:gd name="T58" fmla="*/ 9311 w 10"/>
                  <a:gd name="T59" fmla="*/ 0 h 1"/>
                  <a:gd name="T60" fmla="*/ 9311 w 10"/>
                  <a:gd name="T61" fmla="*/ 0 h 1"/>
                  <a:gd name="T62" fmla="*/ 9311 w 10"/>
                  <a:gd name="T63" fmla="*/ 0 h 1"/>
                  <a:gd name="T64" fmla="*/ 9311 w 10"/>
                  <a:gd name="T65" fmla="*/ 0 h 1"/>
                  <a:gd name="T66" fmla="*/ 9311 w 10"/>
                  <a:gd name="T67" fmla="*/ 0 h 1"/>
                  <a:gd name="T68" fmla="*/ 9311 w 10"/>
                  <a:gd name="T69" fmla="*/ 0 h 1"/>
                  <a:gd name="T70" fmla="*/ 9311 w 10"/>
                  <a:gd name="T71" fmla="*/ 0 h 1"/>
                  <a:gd name="T72" fmla="*/ 9311 w 10"/>
                  <a:gd name="T73" fmla="*/ 0 h 1"/>
                  <a:gd name="T74" fmla="*/ 9311 w 10"/>
                  <a:gd name="T75" fmla="*/ 0 h 1"/>
                  <a:gd name="T76" fmla="*/ 9311 w 10"/>
                  <a:gd name="T77" fmla="*/ 0 h 1"/>
                  <a:gd name="T78" fmla="*/ 9311 w 10"/>
                  <a:gd name="T79" fmla="*/ 0 h 1"/>
                  <a:gd name="T80" fmla="*/ 9311 w 10"/>
                  <a:gd name="T81" fmla="*/ 0 h 1"/>
                  <a:gd name="T82" fmla="*/ 9311 w 10"/>
                  <a:gd name="T83" fmla="*/ 0 h 1"/>
                  <a:gd name="T84" fmla="*/ 9311 w 10"/>
                  <a:gd name="T85" fmla="*/ 0 h 1"/>
                  <a:gd name="T86" fmla="*/ 9311 w 10"/>
                  <a:gd name="T87" fmla="*/ 0 h 1"/>
                  <a:gd name="T88" fmla="*/ 9311 w 10"/>
                  <a:gd name="T89" fmla="*/ 0 h 1"/>
                  <a:gd name="T90" fmla="*/ 9311 w 10"/>
                  <a:gd name="T91" fmla="*/ 0 h 1"/>
                  <a:gd name="T92" fmla="*/ 9311 w 10"/>
                  <a:gd name="T93" fmla="*/ 0 h 1"/>
                  <a:gd name="T94" fmla="*/ 0 w 10"/>
                  <a:gd name="T95" fmla="*/ 0 h 1"/>
                  <a:gd name="T96" fmla="*/ 0 w 10"/>
                  <a:gd name="T97" fmla="*/ 0 h 1"/>
                  <a:gd name="T98" fmla="*/ 9311 w 10"/>
                  <a:gd name="T99" fmla="*/ 0 h 1"/>
                  <a:gd name="T100" fmla="*/ 9311 w 10"/>
                  <a:gd name="T101" fmla="*/ 0 h 1"/>
                  <a:gd name="T102" fmla="*/ 9311 w 10"/>
                  <a:gd name="T103" fmla="*/ 0 h 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0"/>
                  <a:gd name="T157" fmla="*/ 0 h 1"/>
                  <a:gd name="T158" fmla="*/ 10 w 10"/>
                  <a:gd name="T159" fmla="*/ 1 h 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0" h="1">
                    <a:moveTo>
                      <a:pt x="3" y="0"/>
                    </a:moveTo>
                    <a:cubicBezTo>
                      <a:pt x="5" y="0"/>
                      <a:pt x="8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0"/>
                      <a:pt x="5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28" name="Freeform 192"/>
              <p:cNvSpPr>
                <a:spLocks noEditPoints="1"/>
              </p:cNvSpPr>
              <p:nvPr/>
            </p:nvSpPr>
            <p:spPr bwMode="auto">
              <a:xfrm>
                <a:off x="652" y="1426"/>
                <a:ext cx="20" cy="4"/>
              </a:xfrm>
              <a:custGeom>
                <a:avLst/>
                <a:gdLst>
                  <a:gd name="T0" fmla="*/ 20480 w 5"/>
                  <a:gd name="T1" fmla="*/ 4096 h 1"/>
                  <a:gd name="T2" fmla="*/ 20480 w 5"/>
                  <a:gd name="T3" fmla="*/ 4096 h 1"/>
                  <a:gd name="T4" fmla="*/ 20480 w 5"/>
                  <a:gd name="T5" fmla="*/ 4096 h 1"/>
                  <a:gd name="T6" fmla="*/ 20480 w 5"/>
                  <a:gd name="T7" fmla="*/ 4096 h 1"/>
                  <a:gd name="T8" fmla="*/ 20480 w 5"/>
                  <a:gd name="T9" fmla="*/ 4096 h 1"/>
                  <a:gd name="T10" fmla="*/ 20480 w 5"/>
                  <a:gd name="T11" fmla="*/ 4096 h 1"/>
                  <a:gd name="T12" fmla="*/ 0 w 5"/>
                  <a:gd name="T13" fmla="*/ 0 h 1"/>
                  <a:gd name="T14" fmla="*/ 0 w 5"/>
                  <a:gd name="T15" fmla="*/ 0 h 1"/>
                  <a:gd name="T16" fmla="*/ 20480 w 5"/>
                  <a:gd name="T17" fmla="*/ 4096 h 1"/>
                  <a:gd name="T18" fmla="*/ 0 w 5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"/>
                  <a:gd name="T32" fmla="*/ 5 w 5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ubicBezTo>
                      <a:pt x="3" y="1"/>
                      <a:pt x="2" y="0"/>
                      <a:pt x="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29" name="Freeform 193"/>
              <p:cNvSpPr>
                <a:spLocks noEditPoints="1"/>
              </p:cNvSpPr>
              <p:nvPr/>
            </p:nvSpPr>
            <p:spPr bwMode="auto">
              <a:xfrm>
                <a:off x="441" y="1471"/>
                <a:ext cx="97" cy="457"/>
              </a:xfrm>
              <a:custGeom>
                <a:avLst/>
                <a:gdLst>
                  <a:gd name="T0" fmla="*/ 104578 w 24"/>
                  <a:gd name="T1" fmla="*/ 494389 h 113"/>
                  <a:gd name="T2" fmla="*/ 104578 w 24"/>
                  <a:gd name="T3" fmla="*/ 494389 h 113"/>
                  <a:gd name="T4" fmla="*/ 104578 w 24"/>
                  <a:gd name="T5" fmla="*/ 494389 h 113"/>
                  <a:gd name="T6" fmla="*/ 104578 w 24"/>
                  <a:gd name="T7" fmla="*/ 494389 h 113"/>
                  <a:gd name="T8" fmla="*/ 96066 w 24"/>
                  <a:gd name="T9" fmla="*/ 472688 h 113"/>
                  <a:gd name="T10" fmla="*/ 100347 w 24"/>
                  <a:gd name="T11" fmla="*/ 477250 h 113"/>
                  <a:gd name="T12" fmla="*/ 96066 w 24"/>
                  <a:gd name="T13" fmla="*/ 472688 h 113"/>
                  <a:gd name="T14" fmla="*/ 96066 w 24"/>
                  <a:gd name="T15" fmla="*/ 472688 h 113"/>
                  <a:gd name="T16" fmla="*/ 96066 w 24"/>
                  <a:gd name="T17" fmla="*/ 419708 h 113"/>
                  <a:gd name="T18" fmla="*/ 96066 w 24"/>
                  <a:gd name="T19" fmla="*/ 419708 h 113"/>
                  <a:gd name="T20" fmla="*/ 96066 w 24"/>
                  <a:gd name="T21" fmla="*/ 419708 h 113"/>
                  <a:gd name="T22" fmla="*/ 104578 w 24"/>
                  <a:gd name="T23" fmla="*/ 389485 h 113"/>
                  <a:gd name="T24" fmla="*/ 96066 w 24"/>
                  <a:gd name="T25" fmla="*/ 393768 h 113"/>
                  <a:gd name="T26" fmla="*/ 96066 w 24"/>
                  <a:gd name="T27" fmla="*/ 393768 h 113"/>
                  <a:gd name="T28" fmla="*/ 104578 w 24"/>
                  <a:gd name="T29" fmla="*/ 389485 h 113"/>
                  <a:gd name="T30" fmla="*/ 104578 w 24"/>
                  <a:gd name="T31" fmla="*/ 389485 h 113"/>
                  <a:gd name="T32" fmla="*/ 61405 w 24"/>
                  <a:gd name="T33" fmla="*/ 0 h 113"/>
                  <a:gd name="T34" fmla="*/ 61405 w 24"/>
                  <a:gd name="T35" fmla="*/ 0 h 113"/>
                  <a:gd name="T36" fmla="*/ 0 w 24"/>
                  <a:gd name="T37" fmla="*/ 135345 h 113"/>
                  <a:gd name="T38" fmla="*/ 0 w 24"/>
                  <a:gd name="T39" fmla="*/ 135345 h 113"/>
                  <a:gd name="T40" fmla="*/ 61405 w 24"/>
                  <a:gd name="T41" fmla="*/ 0 h 1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"/>
                  <a:gd name="T64" fmla="*/ 0 h 113"/>
                  <a:gd name="T65" fmla="*/ 24 w 24"/>
                  <a:gd name="T66" fmla="*/ 113 h 1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" h="113">
                    <a:moveTo>
                      <a:pt x="24" y="113"/>
                    </a:move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3"/>
                    </a:cubicBezTo>
                    <a:moveTo>
                      <a:pt x="22" y="108"/>
                    </a:moveTo>
                    <a:cubicBezTo>
                      <a:pt x="22" y="108"/>
                      <a:pt x="22" y="109"/>
                      <a:pt x="23" y="109"/>
                    </a:cubicBezTo>
                    <a:cubicBezTo>
                      <a:pt x="22" y="109"/>
                      <a:pt x="22" y="108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moveTo>
                      <a:pt x="22" y="96"/>
                    </a:moveTo>
                    <a:cubicBezTo>
                      <a:pt x="22" y="96"/>
                      <a:pt x="22" y="96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moveTo>
                      <a:pt x="24" y="89"/>
                    </a:moveTo>
                    <a:cubicBezTo>
                      <a:pt x="23" y="89"/>
                      <a:pt x="22" y="90"/>
                      <a:pt x="22" y="9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90"/>
                      <a:pt x="23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8"/>
                      <a:pt x="0" y="19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9"/>
                      <a:pt x="6" y="8"/>
                      <a:pt x="14" y="0"/>
                    </a:cubicBezTo>
                  </a:path>
                </a:pathLst>
              </a:custGeom>
              <a:solidFill>
                <a:srgbClr val="BFB2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30" name="Freeform 194"/>
              <p:cNvSpPr>
                <a:spLocks noEditPoints="1"/>
              </p:cNvSpPr>
              <p:nvPr/>
            </p:nvSpPr>
            <p:spPr bwMode="auto">
              <a:xfrm>
                <a:off x="441" y="1422"/>
                <a:ext cx="304" cy="409"/>
              </a:xfrm>
              <a:custGeom>
                <a:avLst/>
                <a:gdLst>
                  <a:gd name="T0" fmla="*/ 190320 w 75"/>
                  <a:gd name="T1" fmla="*/ 146029 h 101"/>
                  <a:gd name="T2" fmla="*/ 172741 w 75"/>
                  <a:gd name="T3" fmla="*/ 172120 h 101"/>
                  <a:gd name="T4" fmla="*/ 155506 w 75"/>
                  <a:gd name="T5" fmla="*/ 163231 h 101"/>
                  <a:gd name="T6" fmla="*/ 142248 w 75"/>
                  <a:gd name="T7" fmla="*/ 158903 h 101"/>
                  <a:gd name="T8" fmla="*/ 137911 w 75"/>
                  <a:gd name="T9" fmla="*/ 189582 h 101"/>
                  <a:gd name="T10" fmla="*/ 119342 w 75"/>
                  <a:gd name="T11" fmla="*/ 189582 h 101"/>
                  <a:gd name="T12" fmla="*/ 110405 w 75"/>
                  <a:gd name="T13" fmla="*/ 185010 h 101"/>
                  <a:gd name="T14" fmla="*/ 261574 w 75"/>
                  <a:gd name="T15" fmla="*/ 215689 h 101"/>
                  <a:gd name="T16" fmla="*/ 270167 w 75"/>
                  <a:gd name="T17" fmla="*/ 185010 h 101"/>
                  <a:gd name="T18" fmla="*/ 248332 w 75"/>
                  <a:gd name="T19" fmla="*/ 189582 h 101"/>
                  <a:gd name="T20" fmla="*/ 239674 w 75"/>
                  <a:gd name="T21" fmla="*/ 167807 h 101"/>
                  <a:gd name="T22" fmla="*/ 235073 w 75"/>
                  <a:gd name="T23" fmla="*/ 158903 h 101"/>
                  <a:gd name="T24" fmla="*/ 208901 w 75"/>
                  <a:gd name="T25" fmla="*/ 167807 h 101"/>
                  <a:gd name="T26" fmla="*/ 194592 w 75"/>
                  <a:gd name="T27" fmla="*/ 154590 h 101"/>
                  <a:gd name="T28" fmla="*/ 194592 w 75"/>
                  <a:gd name="T29" fmla="*/ 0 h 101"/>
                  <a:gd name="T30" fmla="*/ 172741 w 75"/>
                  <a:gd name="T31" fmla="*/ 0 h 101"/>
                  <a:gd name="T32" fmla="*/ 0 w 75"/>
                  <a:gd name="T33" fmla="*/ 189582 h 101"/>
                  <a:gd name="T34" fmla="*/ 106084 w 75"/>
                  <a:gd name="T35" fmla="*/ 445316 h 101"/>
                  <a:gd name="T36" fmla="*/ 106084 w 75"/>
                  <a:gd name="T37" fmla="*/ 445316 h 101"/>
                  <a:gd name="T38" fmla="*/ 155506 w 75"/>
                  <a:gd name="T39" fmla="*/ 445316 h 101"/>
                  <a:gd name="T40" fmla="*/ 101747 w 75"/>
                  <a:gd name="T41" fmla="*/ 185010 h 101"/>
                  <a:gd name="T42" fmla="*/ 101747 w 75"/>
                  <a:gd name="T43" fmla="*/ 180693 h 101"/>
                  <a:gd name="T44" fmla="*/ 110405 w 75"/>
                  <a:gd name="T45" fmla="*/ 180693 h 101"/>
                  <a:gd name="T46" fmla="*/ 128989 w 75"/>
                  <a:gd name="T47" fmla="*/ 185010 h 101"/>
                  <a:gd name="T48" fmla="*/ 137911 w 75"/>
                  <a:gd name="T49" fmla="*/ 172120 h 101"/>
                  <a:gd name="T50" fmla="*/ 146569 w 75"/>
                  <a:gd name="T51" fmla="*/ 150342 h 101"/>
                  <a:gd name="T52" fmla="*/ 168420 w 75"/>
                  <a:gd name="T53" fmla="*/ 163231 h 101"/>
                  <a:gd name="T54" fmla="*/ 177341 w 75"/>
                  <a:gd name="T55" fmla="*/ 154590 h 101"/>
                  <a:gd name="T56" fmla="*/ 190320 w 75"/>
                  <a:gd name="T57" fmla="*/ 137124 h 101"/>
                  <a:gd name="T58" fmla="*/ 208901 w 75"/>
                  <a:gd name="T59" fmla="*/ 163231 h 101"/>
                  <a:gd name="T60" fmla="*/ 222159 w 75"/>
                  <a:gd name="T61" fmla="*/ 158903 h 101"/>
                  <a:gd name="T62" fmla="*/ 239674 w 75"/>
                  <a:gd name="T63" fmla="*/ 150342 h 101"/>
                  <a:gd name="T64" fmla="*/ 243994 w 75"/>
                  <a:gd name="T65" fmla="*/ 185010 h 101"/>
                  <a:gd name="T66" fmla="*/ 257253 w 75"/>
                  <a:gd name="T67" fmla="*/ 180693 h 101"/>
                  <a:gd name="T68" fmla="*/ 274504 w 75"/>
                  <a:gd name="T69" fmla="*/ 180693 h 101"/>
                  <a:gd name="T70" fmla="*/ 274504 w 75"/>
                  <a:gd name="T71" fmla="*/ 189582 h 101"/>
                  <a:gd name="T72" fmla="*/ 252652 w 75"/>
                  <a:gd name="T73" fmla="*/ 8625 h 101"/>
                  <a:gd name="T74" fmla="*/ 252652 w 75"/>
                  <a:gd name="T75" fmla="*/ 8625 h 101"/>
                  <a:gd name="T76" fmla="*/ 252652 w 75"/>
                  <a:gd name="T77" fmla="*/ 8625 h 101"/>
                  <a:gd name="T78" fmla="*/ 199193 w 75"/>
                  <a:gd name="T79" fmla="*/ 0 h 101"/>
                  <a:gd name="T80" fmla="*/ 199193 w 75"/>
                  <a:gd name="T81" fmla="*/ 0 h 101"/>
                  <a:gd name="T82" fmla="*/ 199193 w 75"/>
                  <a:gd name="T83" fmla="*/ 0 h 101"/>
                  <a:gd name="T84" fmla="*/ 199193 w 75"/>
                  <a:gd name="T85" fmla="*/ 0 h 101"/>
                  <a:gd name="T86" fmla="*/ 194592 w 75"/>
                  <a:gd name="T87" fmla="*/ 0 h 101"/>
                  <a:gd name="T88" fmla="*/ 194592 w 75"/>
                  <a:gd name="T89" fmla="*/ 0 h 101"/>
                  <a:gd name="T90" fmla="*/ 194592 w 75"/>
                  <a:gd name="T91" fmla="*/ 0 h 101"/>
                  <a:gd name="T92" fmla="*/ 194592 w 75"/>
                  <a:gd name="T93" fmla="*/ 0 h 101"/>
                  <a:gd name="T94" fmla="*/ 194592 w 75"/>
                  <a:gd name="T95" fmla="*/ 0 h 101"/>
                  <a:gd name="T96" fmla="*/ 194592 w 75"/>
                  <a:gd name="T97" fmla="*/ 0 h 101"/>
                  <a:gd name="T98" fmla="*/ 194592 w 75"/>
                  <a:gd name="T99" fmla="*/ 0 h 101"/>
                  <a:gd name="T100" fmla="*/ 194592 w 75"/>
                  <a:gd name="T101" fmla="*/ 0 h 101"/>
                  <a:gd name="T102" fmla="*/ 194592 w 75"/>
                  <a:gd name="T103" fmla="*/ 0 h 101"/>
                  <a:gd name="T104" fmla="*/ 194592 w 75"/>
                  <a:gd name="T105" fmla="*/ 0 h 101"/>
                  <a:gd name="T106" fmla="*/ 194592 w 75"/>
                  <a:gd name="T107" fmla="*/ 0 h 101"/>
                  <a:gd name="T108" fmla="*/ 194592 w 75"/>
                  <a:gd name="T109" fmla="*/ 0 h 10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5"/>
                  <a:gd name="T166" fmla="*/ 0 h 101"/>
                  <a:gd name="T167" fmla="*/ 75 w 75"/>
                  <a:gd name="T168" fmla="*/ 101 h 10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5" h="101">
                    <a:moveTo>
                      <a:pt x="43" y="33"/>
                    </a:moveTo>
                    <a:cubicBezTo>
                      <a:pt x="43" y="33"/>
                      <a:pt x="43" y="33"/>
                      <a:pt x="43" y="33"/>
                    </a:cubicBezTo>
                    <a:cubicBezTo>
                      <a:pt x="42" y="33"/>
                      <a:pt x="42" y="34"/>
                      <a:pt x="41" y="35"/>
                    </a:cubicBezTo>
                    <a:cubicBezTo>
                      <a:pt x="40" y="37"/>
                      <a:pt x="40" y="38"/>
                      <a:pt x="39" y="39"/>
                    </a:cubicBezTo>
                    <a:cubicBezTo>
                      <a:pt x="39" y="39"/>
                      <a:pt x="39" y="39"/>
                      <a:pt x="38" y="39"/>
                    </a:cubicBezTo>
                    <a:cubicBezTo>
                      <a:pt x="37" y="39"/>
                      <a:pt x="36" y="38"/>
                      <a:pt x="35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3" y="36"/>
                      <a:pt x="32" y="36"/>
                    </a:cubicBezTo>
                    <a:cubicBezTo>
                      <a:pt x="32" y="36"/>
                      <a:pt x="32" y="38"/>
                      <a:pt x="32" y="39"/>
                    </a:cubicBezTo>
                    <a:cubicBezTo>
                      <a:pt x="32" y="41"/>
                      <a:pt x="32" y="42"/>
                      <a:pt x="31" y="43"/>
                    </a:cubicBezTo>
                    <a:cubicBezTo>
                      <a:pt x="31" y="43"/>
                      <a:pt x="30" y="43"/>
                      <a:pt x="29" y="43"/>
                    </a:cubicBezTo>
                    <a:cubicBezTo>
                      <a:pt x="29" y="43"/>
                      <a:pt x="28" y="43"/>
                      <a:pt x="27" y="43"/>
                    </a:cubicBezTo>
                    <a:cubicBezTo>
                      <a:pt x="26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0" y="42"/>
                      <a:pt x="59" y="42"/>
                      <a:pt x="58" y="43"/>
                    </a:cubicBezTo>
                    <a:cubicBezTo>
                      <a:pt x="57" y="43"/>
                      <a:pt x="56" y="43"/>
                      <a:pt x="56" y="43"/>
                    </a:cubicBezTo>
                    <a:cubicBezTo>
                      <a:pt x="55" y="43"/>
                      <a:pt x="55" y="43"/>
                      <a:pt x="54" y="43"/>
                    </a:cubicBezTo>
                    <a:cubicBezTo>
                      <a:pt x="53" y="42"/>
                      <a:pt x="53" y="40"/>
                      <a:pt x="54" y="38"/>
                    </a:cubicBezTo>
                    <a:cubicBezTo>
                      <a:pt x="54" y="37"/>
                      <a:pt x="54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1" y="36"/>
                      <a:pt x="50" y="37"/>
                    </a:cubicBezTo>
                    <a:cubicBezTo>
                      <a:pt x="49" y="38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6" y="38"/>
                      <a:pt x="45" y="37"/>
                      <a:pt x="44" y="35"/>
                    </a:cubicBezTo>
                    <a:cubicBezTo>
                      <a:pt x="44" y="34"/>
                      <a:pt x="43" y="33"/>
                      <a:pt x="43" y="33"/>
                    </a:cubicBezTo>
                    <a:moveTo>
                      <a:pt x="44" y="0"/>
                    </a:move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30" y="1"/>
                      <a:pt x="21" y="6"/>
                      <a:pt x="14" y="12"/>
                    </a:cubicBezTo>
                    <a:cubicBezTo>
                      <a:pt x="6" y="20"/>
                      <a:pt x="0" y="31"/>
                      <a:pt x="0" y="43"/>
                    </a:cubicBezTo>
                    <a:cubicBezTo>
                      <a:pt x="0" y="60"/>
                      <a:pt x="20" y="81"/>
                      <a:pt x="24" y="96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5" y="101"/>
                      <a:pt x="27" y="101"/>
                      <a:pt x="30" y="101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4" y="41"/>
                      <a:pt x="24" y="41"/>
                      <a:pt x="25" y="41"/>
                    </a:cubicBezTo>
                    <a:cubicBezTo>
                      <a:pt x="26" y="41"/>
                      <a:pt x="26" y="41"/>
                      <a:pt x="27" y="41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30" y="42"/>
                      <a:pt x="30" y="42"/>
                      <a:pt x="31" y="42"/>
                    </a:cubicBezTo>
                    <a:cubicBezTo>
                      <a:pt x="31" y="41"/>
                      <a:pt x="31" y="40"/>
                      <a:pt x="31" y="39"/>
                    </a:cubicBezTo>
                    <a:cubicBezTo>
                      <a:pt x="31" y="37"/>
                      <a:pt x="31" y="35"/>
                      <a:pt x="32" y="35"/>
                    </a:cubicBezTo>
                    <a:cubicBezTo>
                      <a:pt x="32" y="34"/>
                      <a:pt x="32" y="34"/>
                      <a:pt x="33" y="34"/>
                    </a:cubicBezTo>
                    <a:cubicBezTo>
                      <a:pt x="33" y="34"/>
                      <a:pt x="35" y="35"/>
                      <a:pt x="36" y="36"/>
                    </a:cubicBezTo>
                    <a:cubicBezTo>
                      <a:pt x="37" y="37"/>
                      <a:pt x="38" y="37"/>
                      <a:pt x="38" y="37"/>
                    </a:cubicBezTo>
                    <a:cubicBezTo>
                      <a:pt x="38" y="37"/>
                      <a:pt x="38" y="37"/>
                      <a:pt x="39" y="37"/>
                    </a:cubicBezTo>
                    <a:cubicBezTo>
                      <a:pt x="39" y="37"/>
                      <a:pt x="40" y="36"/>
                      <a:pt x="40" y="35"/>
                    </a:cubicBezTo>
                    <a:cubicBezTo>
                      <a:pt x="41" y="33"/>
                      <a:pt x="42" y="31"/>
                      <a:pt x="43" y="31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4" y="31"/>
                      <a:pt x="45" y="33"/>
                      <a:pt x="46" y="35"/>
                    </a:cubicBezTo>
                    <a:cubicBezTo>
                      <a:pt x="46" y="36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8" y="37"/>
                      <a:pt x="49" y="36"/>
                      <a:pt x="50" y="36"/>
                    </a:cubicBezTo>
                    <a:cubicBezTo>
                      <a:pt x="51" y="35"/>
                      <a:pt x="52" y="34"/>
                      <a:pt x="53" y="34"/>
                    </a:cubicBezTo>
                    <a:cubicBezTo>
                      <a:pt x="53" y="34"/>
                      <a:pt x="54" y="34"/>
                      <a:pt x="54" y="34"/>
                    </a:cubicBezTo>
                    <a:cubicBezTo>
                      <a:pt x="55" y="35"/>
                      <a:pt x="55" y="37"/>
                      <a:pt x="55" y="38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5" y="42"/>
                      <a:pt x="55" y="42"/>
                      <a:pt x="56" y="42"/>
                    </a:cubicBezTo>
                    <a:cubicBezTo>
                      <a:pt x="56" y="42"/>
                      <a:pt x="57" y="41"/>
                      <a:pt x="58" y="41"/>
                    </a:cubicBezTo>
                    <a:cubicBezTo>
                      <a:pt x="59" y="41"/>
                      <a:pt x="60" y="41"/>
                      <a:pt x="61" y="41"/>
                    </a:cubicBezTo>
                    <a:cubicBezTo>
                      <a:pt x="61" y="41"/>
                      <a:pt x="62" y="41"/>
                      <a:pt x="62" y="41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0" y="9"/>
                      <a:pt x="64" y="4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5" y="2"/>
                      <a:pt x="54" y="1"/>
                      <a:pt x="52" y="1"/>
                    </a:cubicBezTo>
                    <a:cubicBezTo>
                      <a:pt x="50" y="0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F8C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31" name="Freeform 195"/>
              <p:cNvSpPr>
                <a:spLocks noEditPoints="1"/>
              </p:cNvSpPr>
              <p:nvPr/>
            </p:nvSpPr>
            <p:spPr bwMode="auto">
              <a:xfrm>
                <a:off x="530" y="1847"/>
                <a:ext cx="49" cy="81"/>
              </a:xfrm>
              <a:custGeom>
                <a:avLst/>
                <a:gdLst>
                  <a:gd name="T0" fmla="*/ 0 w 12"/>
                  <a:gd name="T1" fmla="*/ 66432 h 20"/>
                  <a:gd name="T2" fmla="*/ 4418 w 12"/>
                  <a:gd name="T3" fmla="*/ 70745 h 20"/>
                  <a:gd name="T4" fmla="*/ 9188 w 12"/>
                  <a:gd name="T5" fmla="*/ 88213 h 20"/>
                  <a:gd name="T6" fmla="*/ 9188 w 12"/>
                  <a:gd name="T7" fmla="*/ 88213 h 20"/>
                  <a:gd name="T8" fmla="*/ 22810 w 12"/>
                  <a:gd name="T9" fmla="*/ 66432 h 20"/>
                  <a:gd name="T10" fmla="*/ 0 w 12"/>
                  <a:gd name="T11" fmla="*/ 66432 h 20"/>
                  <a:gd name="T12" fmla="*/ 0 w 12"/>
                  <a:gd name="T13" fmla="*/ 44647 h 20"/>
                  <a:gd name="T14" fmla="*/ 0 w 12"/>
                  <a:gd name="T15" fmla="*/ 57866 h 20"/>
                  <a:gd name="T16" fmla="*/ 0 w 12"/>
                  <a:gd name="T17" fmla="*/ 57866 h 20"/>
                  <a:gd name="T18" fmla="*/ 28330 w 12"/>
                  <a:gd name="T19" fmla="*/ 57866 h 20"/>
                  <a:gd name="T20" fmla="*/ 32814 w 12"/>
                  <a:gd name="T21" fmla="*/ 44647 h 20"/>
                  <a:gd name="T22" fmla="*/ 0 w 12"/>
                  <a:gd name="T23" fmla="*/ 44647 h 20"/>
                  <a:gd name="T24" fmla="*/ 0 w 12"/>
                  <a:gd name="T25" fmla="*/ 21781 h 20"/>
                  <a:gd name="T26" fmla="*/ 0 w 12"/>
                  <a:gd name="T27" fmla="*/ 39269 h 20"/>
                  <a:gd name="T28" fmla="*/ 37518 w 12"/>
                  <a:gd name="T29" fmla="*/ 35004 h 20"/>
                  <a:gd name="T30" fmla="*/ 37518 w 12"/>
                  <a:gd name="T31" fmla="*/ 35004 h 20"/>
                  <a:gd name="T32" fmla="*/ 42001 w 12"/>
                  <a:gd name="T33" fmla="*/ 26114 h 20"/>
                  <a:gd name="T34" fmla="*/ 37518 w 12"/>
                  <a:gd name="T35" fmla="*/ 26114 h 20"/>
                  <a:gd name="T36" fmla="*/ 0 w 12"/>
                  <a:gd name="T37" fmla="*/ 21781 h 20"/>
                  <a:gd name="T38" fmla="*/ 4418 w 12"/>
                  <a:gd name="T39" fmla="*/ 0 h 20"/>
                  <a:gd name="T40" fmla="*/ 0 w 12"/>
                  <a:gd name="T41" fmla="*/ 13154 h 20"/>
                  <a:gd name="T42" fmla="*/ 0 w 12"/>
                  <a:gd name="T43" fmla="*/ 13154 h 20"/>
                  <a:gd name="T44" fmla="*/ 0 w 12"/>
                  <a:gd name="T45" fmla="*/ 13154 h 20"/>
                  <a:gd name="T46" fmla="*/ 0 w 12"/>
                  <a:gd name="T47" fmla="*/ 13154 h 20"/>
                  <a:gd name="T48" fmla="*/ 0 w 12"/>
                  <a:gd name="T49" fmla="*/ 17468 h 20"/>
                  <a:gd name="T50" fmla="*/ 37518 w 12"/>
                  <a:gd name="T51" fmla="*/ 13154 h 20"/>
                  <a:gd name="T52" fmla="*/ 46436 w 12"/>
                  <a:gd name="T53" fmla="*/ 13154 h 20"/>
                  <a:gd name="T54" fmla="*/ 55623 w 12"/>
                  <a:gd name="T55" fmla="*/ 0 h 20"/>
                  <a:gd name="T56" fmla="*/ 37518 w 12"/>
                  <a:gd name="T57" fmla="*/ 0 h 20"/>
                  <a:gd name="T58" fmla="*/ 4418 w 12"/>
                  <a:gd name="T59" fmla="*/ 0 h 2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2"/>
                  <a:gd name="T91" fmla="*/ 0 h 20"/>
                  <a:gd name="T92" fmla="*/ 12 w 12"/>
                  <a:gd name="T93" fmla="*/ 20 h 2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2" h="20">
                    <a:moveTo>
                      <a:pt x="0" y="15"/>
                    </a:moveTo>
                    <a:cubicBezTo>
                      <a:pt x="0" y="15"/>
                      <a:pt x="0" y="16"/>
                      <a:pt x="1" y="16"/>
                    </a:cubicBezTo>
                    <a:cubicBezTo>
                      <a:pt x="1" y="18"/>
                      <a:pt x="2" y="19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3" y="15"/>
                      <a:pt x="1" y="15"/>
                      <a:pt x="0" y="15"/>
                    </a:cubicBezTo>
                    <a:moveTo>
                      <a:pt x="0" y="1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3" y="13"/>
                      <a:pt x="6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3" y="10"/>
                      <a:pt x="0" y="10"/>
                      <a:pt x="0" y="10"/>
                    </a:cubicBezTo>
                    <a:moveTo>
                      <a:pt x="0" y="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3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3" y="6"/>
                      <a:pt x="0" y="5"/>
                      <a:pt x="0" y="5"/>
                    </a:cubicBezTo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3" y="3"/>
                      <a:pt x="8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2" y="0"/>
                      <a:pt x="1" y="0"/>
                    </a:cubicBezTo>
                  </a:path>
                </a:pathLst>
              </a:custGeom>
              <a:solidFill>
                <a:srgbClr val="EC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32" name="Freeform 196"/>
              <p:cNvSpPr/>
              <p:nvPr/>
            </p:nvSpPr>
            <p:spPr bwMode="auto">
              <a:xfrm>
                <a:off x="530" y="1859"/>
                <a:ext cx="41" cy="13"/>
              </a:xfrm>
              <a:custGeom>
                <a:avLst/>
                <a:gdLst>
                  <a:gd name="T0" fmla="*/ 47486 w 10"/>
                  <a:gd name="T1" fmla="*/ 0 h 3"/>
                  <a:gd name="T2" fmla="*/ 38175 w 10"/>
                  <a:gd name="T3" fmla="*/ 0 h 3"/>
                  <a:gd name="T4" fmla="*/ 0 w 10"/>
                  <a:gd name="T5" fmla="*/ 6028 h 3"/>
                  <a:gd name="T6" fmla="*/ 0 w 10"/>
                  <a:gd name="T7" fmla="*/ 13745 h 3"/>
                  <a:gd name="T8" fmla="*/ 38175 w 10"/>
                  <a:gd name="T9" fmla="*/ 19773 h 3"/>
                  <a:gd name="T10" fmla="*/ 42931 w 10"/>
                  <a:gd name="T11" fmla="*/ 19773 h 3"/>
                  <a:gd name="T12" fmla="*/ 47486 w 10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"/>
                  <a:gd name="T23" fmla="*/ 10 w 10"/>
                  <a:gd name="T24" fmla="*/ 3 h 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3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33" name="Freeform 197"/>
              <p:cNvSpPr/>
              <p:nvPr/>
            </p:nvSpPr>
            <p:spPr bwMode="auto">
              <a:xfrm>
                <a:off x="530" y="1831"/>
                <a:ext cx="53" cy="16"/>
              </a:xfrm>
              <a:custGeom>
                <a:avLst/>
                <a:gdLst>
                  <a:gd name="T0" fmla="*/ 59702 w 13"/>
                  <a:gd name="T1" fmla="*/ 0 h 4"/>
                  <a:gd name="T2" fmla="*/ 37263 w 13"/>
                  <a:gd name="T3" fmla="*/ 0 h 4"/>
                  <a:gd name="T4" fmla="*/ 9140 w 13"/>
                  <a:gd name="T5" fmla="*/ 0 h 4"/>
                  <a:gd name="T6" fmla="*/ 0 w 13"/>
                  <a:gd name="T7" fmla="*/ 4096 h 4"/>
                  <a:gd name="T8" fmla="*/ 0 w 13"/>
                  <a:gd name="T9" fmla="*/ 12288 h 4"/>
                  <a:gd name="T10" fmla="*/ 4403 w 13"/>
                  <a:gd name="T11" fmla="*/ 16384 h 4"/>
                  <a:gd name="T12" fmla="*/ 4403 w 13"/>
                  <a:gd name="T13" fmla="*/ 16384 h 4"/>
                  <a:gd name="T14" fmla="*/ 37263 w 13"/>
                  <a:gd name="T15" fmla="*/ 16384 h 4"/>
                  <a:gd name="T16" fmla="*/ 55234 w 13"/>
                  <a:gd name="T17" fmla="*/ 16384 h 4"/>
                  <a:gd name="T18" fmla="*/ 59702 w 13"/>
                  <a:gd name="T19" fmla="*/ 4096 h 4"/>
                  <a:gd name="T20" fmla="*/ 59702 w 13"/>
                  <a:gd name="T21" fmla="*/ 4096 h 4"/>
                  <a:gd name="T22" fmla="*/ 59702 w 13"/>
                  <a:gd name="T23" fmla="*/ 0 h 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"/>
                  <a:gd name="T37" fmla="*/ 0 h 4"/>
                  <a:gd name="T38" fmla="*/ 13 w 13"/>
                  <a:gd name="T39" fmla="*/ 4 h 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" h="4">
                    <a:moveTo>
                      <a:pt x="1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5" y="4"/>
                      <a:pt x="8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34" name="Freeform 198"/>
              <p:cNvSpPr/>
              <p:nvPr/>
            </p:nvSpPr>
            <p:spPr bwMode="auto">
              <a:xfrm>
                <a:off x="530" y="1880"/>
                <a:ext cx="32" cy="8"/>
              </a:xfrm>
              <a:custGeom>
                <a:avLst/>
                <a:gdLst>
                  <a:gd name="T0" fmla="*/ 32768 w 8"/>
                  <a:gd name="T1" fmla="*/ 0 h 2"/>
                  <a:gd name="T2" fmla="*/ 32768 w 8"/>
                  <a:gd name="T3" fmla="*/ 0 h 2"/>
                  <a:gd name="T4" fmla="*/ 0 w 8"/>
                  <a:gd name="T5" fmla="*/ 4096 h 2"/>
                  <a:gd name="T6" fmla="*/ 0 w 8"/>
                  <a:gd name="T7" fmla="*/ 8192 h 2"/>
                  <a:gd name="T8" fmla="*/ 28672 w 8"/>
                  <a:gd name="T9" fmla="*/ 8192 h 2"/>
                  <a:gd name="T10" fmla="*/ 32768 w 8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2"/>
                  <a:gd name="T20" fmla="*/ 8 w 8"/>
                  <a:gd name="T21" fmla="*/ 2 h 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2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3" y="2"/>
                      <a:pt x="7" y="2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35" name="Freeform 199"/>
              <p:cNvSpPr/>
              <p:nvPr/>
            </p:nvSpPr>
            <p:spPr bwMode="auto">
              <a:xfrm>
                <a:off x="530" y="1900"/>
                <a:ext cx="24" cy="8"/>
              </a:xfrm>
              <a:custGeom>
                <a:avLst/>
                <a:gdLst>
                  <a:gd name="T0" fmla="*/ 24576 w 6"/>
                  <a:gd name="T1" fmla="*/ 0 h 2"/>
                  <a:gd name="T2" fmla="*/ 0 w 6"/>
                  <a:gd name="T3" fmla="*/ 0 h 2"/>
                  <a:gd name="T4" fmla="*/ 0 w 6"/>
                  <a:gd name="T5" fmla="*/ 4096 h 2"/>
                  <a:gd name="T6" fmla="*/ 0 w 6"/>
                  <a:gd name="T7" fmla="*/ 4096 h 2"/>
                  <a:gd name="T8" fmla="*/ 0 w 6"/>
                  <a:gd name="T9" fmla="*/ 4096 h 2"/>
                  <a:gd name="T10" fmla="*/ 0 w 6"/>
                  <a:gd name="T11" fmla="*/ 8192 h 2"/>
                  <a:gd name="T12" fmla="*/ 0 w 6"/>
                  <a:gd name="T13" fmla="*/ 8192 h 2"/>
                  <a:gd name="T14" fmla="*/ 0 w 6"/>
                  <a:gd name="T15" fmla="*/ 8192 h 2"/>
                  <a:gd name="T16" fmla="*/ 0 w 6"/>
                  <a:gd name="T17" fmla="*/ 8192 h 2"/>
                  <a:gd name="T18" fmla="*/ 20480 w 6"/>
                  <a:gd name="T19" fmla="*/ 8192 h 2"/>
                  <a:gd name="T20" fmla="*/ 24576 w 6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2"/>
                  <a:gd name="T35" fmla="*/ 6 w 6"/>
                  <a:gd name="T36" fmla="*/ 2 h 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2">
                    <a:moveTo>
                      <a:pt x="6" y="0"/>
                    </a:moveTo>
                    <a:cubicBezTo>
                      <a:pt x="3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36" name="Freeform 200"/>
              <p:cNvSpPr>
                <a:spLocks noEditPoints="1"/>
              </p:cNvSpPr>
              <p:nvPr/>
            </p:nvSpPr>
            <p:spPr bwMode="auto">
              <a:xfrm>
                <a:off x="534" y="1588"/>
                <a:ext cx="53" cy="247"/>
              </a:xfrm>
              <a:custGeom>
                <a:avLst/>
                <a:gdLst>
                  <a:gd name="T0" fmla="*/ 0 w 13"/>
                  <a:gd name="T1" fmla="*/ 4312 h 61"/>
                  <a:gd name="T2" fmla="*/ 55234 w 13"/>
                  <a:gd name="T3" fmla="*/ 264497 h 61"/>
                  <a:gd name="T4" fmla="*/ 55234 w 13"/>
                  <a:gd name="T5" fmla="*/ 268809 h 61"/>
                  <a:gd name="T6" fmla="*/ 55234 w 13"/>
                  <a:gd name="T7" fmla="*/ 268809 h 61"/>
                  <a:gd name="T8" fmla="*/ 59702 w 13"/>
                  <a:gd name="T9" fmla="*/ 255941 h 61"/>
                  <a:gd name="T10" fmla="*/ 9140 w 13"/>
                  <a:gd name="T11" fmla="*/ 4312 h 61"/>
                  <a:gd name="T12" fmla="*/ 4403 w 13"/>
                  <a:gd name="T13" fmla="*/ 4312 h 61"/>
                  <a:gd name="T14" fmla="*/ 0 w 13"/>
                  <a:gd name="T15" fmla="*/ 4312 h 61"/>
                  <a:gd name="T16" fmla="*/ 0 w 13"/>
                  <a:gd name="T17" fmla="*/ 0 h 61"/>
                  <a:gd name="T18" fmla="*/ 0 w 13"/>
                  <a:gd name="T19" fmla="*/ 0 h 61"/>
                  <a:gd name="T20" fmla="*/ 0 w 13"/>
                  <a:gd name="T21" fmla="*/ 4312 h 61"/>
                  <a:gd name="T22" fmla="*/ 0 w 13"/>
                  <a:gd name="T23" fmla="*/ 0 h 6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"/>
                  <a:gd name="T37" fmla="*/ 0 h 61"/>
                  <a:gd name="T38" fmla="*/ 13 w 13"/>
                  <a:gd name="T39" fmla="*/ 61 h 6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" h="61">
                    <a:moveTo>
                      <a:pt x="0" y="1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37" name="Freeform 201"/>
              <p:cNvSpPr/>
              <p:nvPr/>
            </p:nvSpPr>
            <p:spPr bwMode="auto">
              <a:xfrm>
                <a:off x="680" y="1588"/>
                <a:ext cx="16" cy="32"/>
              </a:xfrm>
              <a:custGeom>
                <a:avLst/>
                <a:gdLst>
                  <a:gd name="T0" fmla="*/ 12288 w 4"/>
                  <a:gd name="T1" fmla="*/ 0 h 8"/>
                  <a:gd name="T2" fmla="*/ 12288 w 4"/>
                  <a:gd name="T3" fmla="*/ 4096 h 8"/>
                  <a:gd name="T4" fmla="*/ 8192 w 4"/>
                  <a:gd name="T5" fmla="*/ 4096 h 8"/>
                  <a:gd name="T6" fmla="*/ 8192 w 4"/>
                  <a:gd name="T7" fmla="*/ 4096 h 8"/>
                  <a:gd name="T8" fmla="*/ 0 w 4"/>
                  <a:gd name="T9" fmla="*/ 32768 h 8"/>
                  <a:gd name="T10" fmla="*/ 12288 w 4"/>
                  <a:gd name="T11" fmla="*/ 8192 h 8"/>
                  <a:gd name="T12" fmla="*/ 16384 w 4"/>
                  <a:gd name="T13" fmla="*/ 0 h 8"/>
                  <a:gd name="T14" fmla="*/ 12288 w 4"/>
                  <a:gd name="T15" fmla="*/ 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"/>
                  <a:gd name="T25" fmla="*/ 0 h 8"/>
                  <a:gd name="T26" fmla="*/ 4 w 4"/>
                  <a:gd name="T27" fmla="*/ 8 h 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" h="8">
                    <a:moveTo>
                      <a:pt x="3" y="0"/>
                    </a:moveTo>
                    <a:cubicBezTo>
                      <a:pt x="3" y="0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38" name="Freeform 202"/>
              <p:cNvSpPr/>
              <p:nvPr/>
            </p:nvSpPr>
            <p:spPr bwMode="auto">
              <a:xfrm>
                <a:off x="534" y="1548"/>
                <a:ext cx="158" cy="48"/>
              </a:xfrm>
              <a:custGeom>
                <a:avLst/>
                <a:gdLst>
                  <a:gd name="T0" fmla="*/ 88367 w 39"/>
                  <a:gd name="T1" fmla="*/ 0 h 12"/>
                  <a:gd name="T2" fmla="*/ 88367 w 39"/>
                  <a:gd name="T3" fmla="*/ 0 h 12"/>
                  <a:gd name="T4" fmla="*/ 75402 w 39"/>
                  <a:gd name="T5" fmla="*/ 16384 h 12"/>
                  <a:gd name="T6" fmla="*/ 70820 w 39"/>
                  <a:gd name="T7" fmla="*/ 24576 h 12"/>
                  <a:gd name="T8" fmla="*/ 66554 w 39"/>
                  <a:gd name="T9" fmla="*/ 24576 h 12"/>
                  <a:gd name="T10" fmla="*/ 57921 w 39"/>
                  <a:gd name="T11" fmla="*/ 20480 h 12"/>
                  <a:gd name="T12" fmla="*/ 44759 w 39"/>
                  <a:gd name="T13" fmla="*/ 12288 h 12"/>
                  <a:gd name="T14" fmla="*/ 39293 w 39"/>
                  <a:gd name="T15" fmla="*/ 16384 h 12"/>
                  <a:gd name="T16" fmla="*/ 35040 w 39"/>
                  <a:gd name="T17" fmla="*/ 32768 h 12"/>
                  <a:gd name="T18" fmla="*/ 35040 w 39"/>
                  <a:gd name="T19" fmla="*/ 45056 h 12"/>
                  <a:gd name="T20" fmla="*/ 26131 w 39"/>
                  <a:gd name="T21" fmla="*/ 45056 h 12"/>
                  <a:gd name="T22" fmla="*/ 17481 w 39"/>
                  <a:gd name="T23" fmla="*/ 40960 h 12"/>
                  <a:gd name="T24" fmla="*/ 8649 w 39"/>
                  <a:gd name="T25" fmla="*/ 40960 h 12"/>
                  <a:gd name="T26" fmla="*/ 0 w 39"/>
                  <a:gd name="T27" fmla="*/ 40960 h 12"/>
                  <a:gd name="T28" fmla="*/ 0 w 39"/>
                  <a:gd name="T29" fmla="*/ 45056 h 12"/>
                  <a:gd name="T30" fmla="*/ 0 w 39"/>
                  <a:gd name="T31" fmla="*/ 45056 h 12"/>
                  <a:gd name="T32" fmla="*/ 0 w 39"/>
                  <a:gd name="T33" fmla="*/ 45056 h 12"/>
                  <a:gd name="T34" fmla="*/ 4315 w 39"/>
                  <a:gd name="T35" fmla="*/ 45056 h 12"/>
                  <a:gd name="T36" fmla="*/ 8649 w 39"/>
                  <a:gd name="T37" fmla="*/ 45056 h 12"/>
                  <a:gd name="T38" fmla="*/ 8649 w 39"/>
                  <a:gd name="T39" fmla="*/ 45056 h 12"/>
                  <a:gd name="T40" fmla="*/ 17481 w 39"/>
                  <a:gd name="T41" fmla="*/ 49152 h 12"/>
                  <a:gd name="T42" fmla="*/ 26131 w 39"/>
                  <a:gd name="T43" fmla="*/ 49152 h 12"/>
                  <a:gd name="T44" fmla="*/ 35040 w 39"/>
                  <a:gd name="T45" fmla="*/ 49152 h 12"/>
                  <a:gd name="T46" fmla="*/ 39293 w 39"/>
                  <a:gd name="T47" fmla="*/ 32768 h 12"/>
                  <a:gd name="T48" fmla="*/ 39293 w 39"/>
                  <a:gd name="T49" fmla="*/ 20480 h 12"/>
                  <a:gd name="T50" fmla="*/ 44759 w 39"/>
                  <a:gd name="T51" fmla="*/ 20480 h 12"/>
                  <a:gd name="T52" fmla="*/ 53586 w 39"/>
                  <a:gd name="T53" fmla="*/ 24576 h 12"/>
                  <a:gd name="T54" fmla="*/ 66554 w 39"/>
                  <a:gd name="T55" fmla="*/ 32768 h 12"/>
                  <a:gd name="T56" fmla="*/ 70820 w 39"/>
                  <a:gd name="T57" fmla="*/ 32768 h 12"/>
                  <a:gd name="T58" fmla="*/ 79717 w 39"/>
                  <a:gd name="T59" fmla="*/ 16384 h 12"/>
                  <a:gd name="T60" fmla="*/ 88367 w 39"/>
                  <a:gd name="T61" fmla="*/ 8192 h 12"/>
                  <a:gd name="T62" fmla="*/ 88367 w 39"/>
                  <a:gd name="T63" fmla="*/ 8192 h 12"/>
                  <a:gd name="T64" fmla="*/ 92685 w 39"/>
                  <a:gd name="T65" fmla="*/ 16384 h 12"/>
                  <a:gd name="T66" fmla="*/ 105864 w 39"/>
                  <a:gd name="T67" fmla="*/ 28672 h 12"/>
                  <a:gd name="T68" fmla="*/ 105864 w 39"/>
                  <a:gd name="T69" fmla="*/ 28672 h 12"/>
                  <a:gd name="T70" fmla="*/ 119091 w 39"/>
                  <a:gd name="T71" fmla="*/ 24576 h 12"/>
                  <a:gd name="T72" fmla="*/ 133060 w 39"/>
                  <a:gd name="T73" fmla="*/ 20480 h 12"/>
                  <a:gd name="T74" fmla="*/ 133060 w 39"/>
                  <a:gd name="T75" fmla="*/ 20480 h 12"/>
                  <a:gd name="T76" fmla="*/ 137375 w 39"/>
                  <a:gd name="T77" fmla="*/ 28672 h 12"/>
                  <a:gd name="T78" fmla="*/ 137375 w 39"/>
                  <a:gd name="T79" fmla="*/ 49152 h 12"/>
                  <a:gd name="T80" fmla="*/ 146288 w 39"/>
                  <a:gd name="T81" fmla="*/ 49152 h 12"/>
                  <a:gd name="T82" fmla="*/ 154856 w 39"/>
                  <a:gd name="T83" fmla="*/ 49152 h 12"/>
                  <a:gd name="T84" fmla="*/ 168100 w 39"/>
                  <a:gd name="T85" fmla="*/ 45056 h 12"/>
                  <a:gd name="T86" fmla="*/ 168100 w 39"/>
                  <a:gd name="T87" fmla="*/ 45056 h 12"/>
                  <a:gd name="T88" fmla="*/ 168100 w 39"/>
                  <a:gd name="T89" fmla="*/ 45056 h 12"/>
                  <a:gd name="T90" fmla="*/ 172419 w 39"/>
                  <a:gd name="T91" fmla="*/ 45056 h 12"/>
                  <a:gd name="T92" fmla="*/ 172419 w 39"/>
                  <a:gd name="T93" fmla="*/ 40960 h 12"/>
                  <a:gd name="T94" fmla="*/ 168100 w 39"/>
                  <a:gd name="T95" fmla="*/ 40960 h 12"/>
                  <a:gd name="T96" fmla="*/ 154856 w 39"/>
                  <a:gd name="T97" fmla="*/ 40960 h 12"/>
                  <a:gd name="T98" fmla="*/ 146288 w 39"/>
                  <a:gd name="T99" fmla="*/ 45056 h 12"/>
                  <a:gd name="T100" fmla="*/ 141957 w 39"/>
                  <a:gd name="T101" fmla="*/ 45056 h 12"/>
                  <a:gd name="T102" fmla="*/ 141957 w 39"/>
                  <a:gd name="T103" fmla="*/ 28672 h 12"/>
                  <a:gd name="T104" fmla="*/ 137375 w 39"/>
                  <a:gd name="T105" fmla="*/ 12288 h 12"/>
                  <a:gd name="T106" fmla="*/ 133060 w 39"/>
                  <a:gd name="T107" fmla="*/ 12288 h 12"/>
                  <a:gd name="T108" fmla="*/ 119091 w 39"/>
                  <a:gd name="T109" fmla="*/ 20480 h 12"/>
                  <a:gd name="T110" fmla="*/ 105864 w 39"/>
                  <a:gd name="T111" fmla="*/ 24576 h 12"/>
                  <a:gd name="T112" fmla="*/ 105864 w 39"/>
                  <a:gd name="T113" fmla="*/ 24576 h 12"/>
                  <a:gd name="T114" fmla="*/ 101529 w 39"/>
                  <a:gd name="T115" fmla="*/ 16384 h 12"/>
                  <a:gd name="T116" fmla="*/ 88367 w 39"/>
                  <a:gd name="T117" fmla="*/ 0 h 1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9"/>
                  <a:gd name="T178" fmla="*/ 0 h 12"/>
                  <a:gd name="T179" fmla="*/ 39 w 39"/>
                  <a:gd name="T180" fmla="*/ 12 h 1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9" h="12"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8" y="2"/>
                      <a:pt x="17" y="4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3" y="5"/>
                    </a:cubicBezTo>
                    <a:cubicBezTo>
                      <a:pt x="12" y="4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4"/>
                      <a:pt x="8" y="6"/>
                      <a:pt x="8" y="8"/>
                    </a:cubicBezTo>
                    <a:cubicBezTo>
                      <a:pt x="8" y="9"/>
                      <a:pt x="8" y="10"/>
                      <a:pt x="8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5" y="11"/>
                      <a:pt x="4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3" y="11"/>
                      <a:pt x="4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1"/>
                      <a:pt x="9" y="10"/>
                      <a:pt x="9" y="8"/>
                    </a:cubicBezTo>
                    <a:cubicBezTo>
                      <a:pt x="9" y="7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1" y="6"/>
                      <a:pt x="12" y="6"/>
                    </a:cubicBezTo>
                    <a:cubicBezTo>
                      <a:pt x="13" y="7"/>
                      <a:pt x="14" y="8"/>
                      <a:pt x="15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7"/>
                      <a:pt x="17" y="6"/>
                      <a:pt x="18" y="4"/>
                    </a:cubicBezTo>
                    <a:cubicBezTo>
                      <a:pt x="19" y="3"/>
                      <a:pt x="19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1" y="3"/>
                      <a:pt x="21" y="4"/>
                    </a:cubicBezTo>
                    <a:cubicBezTo>
                      <a:pt x="22" y="6"/>
                      <a:pt x="23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5" y="7"/>
                      <a:pt x="26" y="7"/>
                      <a:pt x="27" y="6"/>
                    </a:cubicBezTo>
                    <a:cubicBezTo>
                      <a:pt x="28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6"/>
                      <a:pt x="31" y="7"/>
                    </a:cubicBezTo>
                    <a:cubicBezTo>
                      <a:pt x="30" y="9"/>
                      <a:pt x="30" y="11"/>
                      <a:pt x="31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2"/>
                      <a:pt x="34" y="12"/>
                      <a:pt x="35" y="12"/>
                    </a:cubicBezTo>
                    <a:cubicBezTo>
                      <a:pt x="36" y="11"/>
                      <a:pt x="37" y="11"/>
                      <a:pt x="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0"/>
                      <a:pt x="32" y="9"/>
                      <a:pt x="32" y="7"/>
                    </a:cubicBezTo>
                    <a:cubicBezTo>
                      <a:pt x="32" y="6"/>
                      <a:pt x="32" y="4"/>
                      <a:pt x="31" y="3"/>
                    </a:cubicBezTo>
                    <a:cubicBezTo>
                      <a:pt x="31" y="3"/>
                      <a:pt x="30" y="3"/>
                      <a:pt x="30" y="3"/>
                    </a:cubicBezTo>
                    <a:cubicBezTo>
                      <a:pt x="29" y="3"/>
                      <a:pt x="28" y="4"/>
                      <a:pt x="27" y="5"/>
                    </a:cubicBezTo>
                    <a:cubicBezTo>
                      <a:pt x="26" y="5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5"/>
                      <a:pt x="23" y="4"/>
                    </a:cubicBezTo>
                    <a:cubicBezTo>
                      <a:pt x="22" y="2"/>
                      <a:pt x="21" y="0"/>
                      <a:pt x="2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39" name="Freeform 203"/>
              <p:cNvSpPr/>
              <p:nvPr/>
            </p:nvSpPr>
            <p:spPr bwMode="auto">
              <a:xfrm>
                <a:off x="579" y="1953"/>
                <a:ext cx="73" cy="12"/>
              </a:xfrm>
              <a:custGeom>
                <a:avLst/>
                <a:gdLst>
                  <a:gd name="T0" fmla="*/ 0 w 18"/>
                  <a:gd name="T1" fmla="*/ 0 h 3"/>
                  <a:gd name="T2" fmla="*/ 44887 w 18"/>
                  <a:gd name="T3" fmla="*/ 12288 h 3"/>
                  <a:gd name="T4" fmla="*/ 80049 w 18"/>
                  <a:gd name="T5" fmla="*/ 4096 h 3"/>
                  <a:gd name="T6" fmla="*/ 0 w 18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3"/>
                  <a:gd name="T14" fmla="*/ 18 w 18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3">
                    <a:moveTo>
                      <a:pt x="0" y="0"/>
                    </a:moveTo>
                    <a:cubicBezTo>
                      <a:pt x="4" y="2"/>
                      <a:pt x="8" y="3"/>
                      <a:pt x="10" y="3"/>
                    </a:cubicBezTo>
                    <a:cubicBezTo>
                      <a:pt x="12" y="3"/>
                      <a:pt x="15" y="2"/>
                      <a:pt x="18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40" name="Freeform 204"/>
              <p:cNvSpPr>
                <a:spLocks noEditPoints="1"/>
              </p:cNvSpPr>
              <p:nvPr/>
            </p:nvSpPr>
            <p:spPr bwMode="auto">
              <a:xfrm>
                <a:off x="2311" y="1495"/>
                <a:ext cx="339" cy="510"/>
              </a:xfrm>
              <a:custGeom>
                <a:avLst/>
                <a:gdLst>
                  <a:gd name="T0" fmla="*/ 207706 w 84"/>
                  <a:gd name="T1" fmla="*/ 541122 h 126"/>
                  <a:gd name="T2" fmla="*/ 211976 w 84"/>
                  <a:gd name="T3" fmla="*/ 549740 h 126"/>
                  <a:gd name="T4" fmla="*/ 284877 w 84"/>
                  <a:gd name="T5" fmla="*/ 541122 h 126"/>
                  <a:gd name="T6" fmla="*/ 233410 w 84"/>
                  <a:gd name="T7" fmla="*/ 549740 h 126"/>
                  <a:gd name="T8" fmla="*/ 284877 w 84"/>
                  <a:gd name="T9" fmla="*/ 541122 h 126"/>
                  <a:gd name="T10" fmla="*/ 29969 w 84"/>
                  <a:gd name="T11" fmla="*/ 549740 h 126"/>
                  <a:gd name="T12" fmla="*/ 82494 w 84"/>
                  <a:gd name="T13" fmla="*/ 553981 h 126"/>
                  <a:gd name="T14" fmla="*/ 86760 w 84"/>
                  <a:gd name="T15" fmla="*/ 549740 h 126"/>
                  <a:gd name="T16" fmla="*/ 90961 w 84"/>
                  <a:gd name="T17" fmla="*/ 553981 h 126"/>
                  <a:gd name="T18" fmla="*/ 99448 w 84"/>
                  <a:gd name="T19" fmla="*/ 549740 h 126"/>
                  <a:gd name="T20" fmla="*/ 103714 w 84"/>
                  <a:gd name="T21" fmla="*/ 553981 h 126"/>
                  <a:gd name="T22" fmla="*/ 108258 w 84"/>
                  <a:gd name="T23" fmla="*/ 549740 h 126"/>
                  <a:gd name="T24" fmla="*/ 112463 w 84"/>
                  <a:gd name="T25" fmla="*/ 553981 h 126"/>
                  <a:gd name="T26" fmla="*/ 120946 w 84"/>
                  <a:gd name="T27" fmla="*/ 549740 h 126"/>
                  <a:gd name="T28" fmla="*/ 125216 w 84"/>
                  <a:gd name="T29" fmla="*/ 553981 h 126"/>
                  <a:gd name="T30" fmla="*/ 129417 w 84"/>
                  <a:gd name="T31" fmla="*/ 549740 h 126"/>
                  <a:gd name="T32" fmla="*/ 133699 w 84"/>
                  <a:gd name="T33" fmla="*/ 553981 h 126"/>
                  <a:gd name="T34" fmla="*/ 142428 w 84"/>
                  <a:gd name="T35" fmla="*/ 549740 h 126"/>
                  <a:gd name="T36" fmla="*/ 146714 w 84"/>
                  <a:gd name="T37" fmla="*/ 553981 h 126"/>
                  <a:gd name="T38" fmla="*/ 155181 w 84"/>
                  <a:gd name="T39" fmla="*/ 549740 h 126"/>
                  <a:gd name="T40" fmla="*/ 168196 w 84"/>
                  <a:gd name="T41" fmla="*/ 553981 h 126"/>
                  <a:gd name="T42" fmla="*/ 176680 w 84"/>
                  <a:gd name="T43" fmla="*/ 549740 h 126"/>
                  <a:gd name="T44" fmla="*/ 182007 w 84"/>
                  <a:gd name="T45" fmla="*/ 553981 h 126"/>
                  <a:gd name="T46" fmla="*/ 190494 w 84"/>
                  <a:gd name="T47" fmla="*/ 541122 h 126"/>
                  <a:gd name="T48" fmla="*/ 0 w 84"/>
                  <a:gd name="T49" fmla="*/ 532225 h 126"/>
                  <a:gd name="T50" fmla="*/ 354420 w 84"/>
                  <a:gd name="T51" fmla="*/ 487730 h 126"/>
                  <a:gd name="T52" fmla="*/ 320169 w 84"/>
                  <a:gd name="T53" fmla="*/ 541122 h 126"/>
                  <a:gd name="T54" fmla="*/ 297630 w 84"/>
                  <a:gd name="T55" fmla="*/ 549740 h 126"/>
                  <a:gd name="T56" fmla="*/ 362891 w 84"/>
                  <a:gd name="T57" fmla="*/ 515055 h 126"/>
                  <a:gd name="T58" fmla="*/ 358622 w 84"/>
                  <a:gd name="T59" fmla="*/ 487730 h 126"/>
                  <a:gd name="T60" fmla="*/ 354420 w 84"/>
                  <a:gd name="T61" fmla="*/ 474802 h 126"/>
                  <a:gd name="T62" fmla="*/ 354420 w 84"/>
                  <a:gd name="T63" fmla="*/ 457353 h 126"/>
                  <a:gd name="T64" fmla="*/ 354420 w 84"/>
                  <a:gd name="T65" fmla="*/ 17449 h 126"/>
                  <a:gd name="T66" fmla="*/ 362891 w 84"/>
                  <a:gd name="T67" fmla="*/ 395359 h 126"/>
                  <a:gd name="T68" fmla="*/ 362891 w 84"/>
                  <a:gd name="T69" fmla="*/ 412792 h 126"/>
                  <a:gd name="T70" fmla="*/ 350139 w 84"/>
                  <a:gd name="T71" fmla="*/ 0 h 1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4"/>
                  <a:gd name="T109" fmla="*/ 0 h 126"/>
                  <a:gd name="T110" fmla="*/ 84 w 84"/>
                  <a:gd name="T111" fmla="*/ 126 h 1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4" h="126">
                    <a:moveTo>
                      <a:pt x="50" y="123"/>
                    </a:moveTo>
                    <a:cubicBezTo>
                      <a:pt x="48" y="123"/>
                      <a:pt x="48" y="123"/>
                      <a:pt x="48" y="123"/>
                    </a:cubicBezTo>
                    <a:cubicBezTo>
                      <a:pt x="47" y="124"/>
                      <a:pt x="47" y="124"/>
                      <a:pt x="47" y="125"/>
                    </a:cubicBezTo>
                    <a:cubicBezTo>
                      <a:pt x="49" y="125"/>
                      <a:pt x="49" y="125"/>
                      <a:pt x="49" y="125"/>
                    </a:cubicBezTo>
                    <a:cubicBezTo>
                      <a:pt x="50" y="124"/>
                      <a:pt x="50" y="124"/>
                      <a:pt x="50" y="123"/>
                    </a:cubicBezTo>
                    <a:moveTo>
                      <a:pt x="66" y="123"/>
                    </a:moveTo>
                    <a:cubicBezTo>
                      <a:pt x="55" y="123"/>
                      <a:pt x="55" y="123"/>
                      <a:pt x="55" y="123"/>
                    </a:cubicBezTo>
                    <a:cubicBezTo>
                      <a:pt x="55" y="124"/>
                      <a:pt x="55" y="124"/>
                      <a:pt x="54" y="125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6" y="123"/>
                      <a:pt x="66" y="123"/>
                      <a:pt x="66" y="123"/>
                    </a:cubicBezTo>
                    <a:moveTo>
                      <a:pt x="0" y="121"/>
                    </a:moveTo>
                    <a:cubicBezTo>
                      <a:pt x="1" y="124"/>
                      <a:pt x="4" y="125"/>
                      <a:pt x="7" y="125"/>
                    </a:cubicBezTo>
                    <a:cubicBezTo>
                      <a:pt x="19" y="125"/>
                      <a:pt x="19" y="125"/>
                      <a:pt x="19" y="125"/>
                    </a:cubicBezTo>
                    <a:cubicBezTo>
                      <a:pt x="19" y="126"/>
                      <a:pt x="19" y="126"/>
                      <a:pt x="19" y="126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5"/>
                      <a:pt x="20" y="125"/>
                      <a:pt x="20" y="125"/>
                    </a:cubicBezTo>
                    <a:cubicBezTo>
                      <a:pt x="21" y="125"/>
                      <a:pt x="21" y="125"/>
                      <a:pt x="21" y="125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3" y="126"/>
                      <a:pt x="23" y="126"/>
                      <a:pt x="23" y="126"/>
                    </a:cubicBezTo>
                    <a:cubicBezTo>
                      <a:pt x="23" y="125"/>
                      <a:pt x="23" y="125"/>
                      <a:pt x="23" y="12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26"/>
                      <a:pt x="24" y="126"/>
                      <a:pt x="24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125"/>
                      <a:pt x="25" y="125"/>
                      <a:pt x="25" y="125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28" y="126"/>
                      <a:pt x="28" y="126"/>
                      <a:pt x="28" y="126"/>
                    </a:cubicBezTo>
                    <a:cubicBezTo>
                      <a:pt x="28" y="125"/>
                      <a:pt x="28" y="125"/>
                      <a:pt x="28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26"/>
                      <a:pt x="29" y="126"/>
                      <a:pt x="29" y="126"/>
                    </a:cubicBezTo>
                    <a:cubicBezTo>
                      <a:pt x="30" y="126"/>
                      <a:pt x="30" y="126"/>
                      <a:pt x="30" y="126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33" y="126"/>
                      <a:pt x="33" y="126"/>
                      <a:pt x="33" y="126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34" y="125"/>
                      <a:pt x="34" y="125"/>
                      <a:pt x="34" y="125"/>
                    </a:cubicBezTo>
                    <a:cubicBezTo>
                      <a:pt x="34" y="126"/>
                      <a:pt x="34" y="126"/>
                      <a:pt x="34" y="126"/>
                    </a:cubicBezTo>
                    <a:cubicBezTo>
                      <a:pt x="36" y="126"/>
                      <a:pt x="36" y="126"/>
                      <a:pt x="36" y="126"/>
                    </a:cubicBezTo>
                    <a:cubicBezTo>
                      <a:pt x="36" y="125"/>
                      <a:pt x="36" y="125"/>
                      <a:pt x="36" y="125"/>
                    </a:cubicBezTo>
                    <a:cubicBezTo>
                      <a:pt x="39" y="125"/>
                      <a:pt x="39" y="125"/>
                      <a:pt x="39" y="125"/>
                    </a:cubicBezTo>
                    <a:cubicBezTo>
                      <a:pt x="39" y="126"/>
                      <a:pt x="39" y="126"/>
                      <a:pt x="39" y="126"/>
                    </a:cubicBezTo>
                    <a:cubicBezTo>
                      <a:pt x="41" y="126"/>
                      <a:pt x="41" y="126"/>
                      <a:pt x="41" y="126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3" y="125"/>
                      <a:pt x="44" y="124"/>
                      <a:pt x="44" y="123"/>
                    </a:cubicBezTo>
                    <a:cubicBezTo>
                      <a:pt x="5" y="123"/>
                      <a:pt x="5" y="123"/>
                      <a:pt x="5" y="123"/>
                    </a:cubicBezTo>
                    <a:cubicBezTo>
                      <a:pt x="3" y="123"/>
                      <a:pt x="1" y="122"/>
                      <a:pt x="0" y="121"/>
                    </a:cubicBezTo>
                    <a:moveTo>
                      <a:pt x="83" y="111"/>
                    </a:moveTo>
                    <a:cubicBezTo>
                      <a:pt x="82" y="111"/>
                      <a:pt x="82" y="111"/>
                      <a:pt x="82" y="111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9"/>
                      <a:pt x="79" y="123"/>
                      <a:pt x="74" y="123"/>
                    </a:cubicBezTo>
                    <a:cubicBezTo>
                      <a:pt x="70" y="123"/>
                      <a:pt x="70" y="123"/>
                      <a:pt x="70" y="123"/>
                    </a:cubicBezTo>
                    <a:cubicBezTo>
                      <a:pt x="69" y="125"/>
                      <a:pt x="69" y="125"/>
                      <a:pt x="69" y="125"/>
                    </a:cubicBezTo>
                    <a:cubicBezTo>
                      <a:pt x="76" y="125"/>
                      <a:pt x="76" y="125"/>
                      <a:pt x="76" y="125"/>
                    </a:cubicBezTo>
                    <a:cubicBezTo>
                      <a:pt x="81" y="125"/>
                      <a:pt x="84" y="122"/>
                      <a:pt x="84" y="117"/>
                    </a:cubicBezTo>
                    <a:cubicBezTo>
                      <a:pt x="84" y="112"/>
                      <a:pt x="84" y="112"/>
                      <a:pt x="84" y="112"/>
                    </a:cubicBezTo>
                    <a:cubicBezTo>
                      <a:pt x="83" y="111"/>
                      <a:pt x="83" y="111"/>
                      <a:pt x="83" y="111"/>
                    </a:cubicBezTo>
                    <a:moveTo>
                      <a:pt x="82" y="104"/>
                    </a:move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106"/>
                      <a:pt x="82" y="105"/>
                      <a:pt x="82" y="104"/>
                    </a:cubicBezTo>
                    <a:moveTo>
                      <a:pt x="81" y="0"/>
                    </a:moveTo>
                    <a:cubicBezTo>
                      <a:pt x="82" y="1"/>
                      <a:pt x="82" y="3"/>
                      <a:pt x="82" y="4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4" y="9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4"/>
                      <a:pt x="83" y="1"/>
                      <a:pt x="81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08" name="组合 1181"/>
            <p:cNvGrpSpPr/>
            <p:nvPr/>
          </p:nvGrpSpPr>
          <p:grpSpPr bwMode="auto">
            <a:xfrm>
              <a:off x="3648075" y="2347913"/>
              <a:ext cx="558801" cy="835025"/>
              <a:chOff x="0" y="0"/>
              <a:chExt cx="558801" cy="835025"/>
            </a:xfrm>
          </p:grpSpPr>
          <p:sp>
            <p:nvSpPr>
              <p:cNvPr id="33809" name="Freeform 206"/>
              <p:cNvSpPr>
                <a:spLocks noEditPoints="1"/>
              </p:cNvSpPr>
              <p:nvPr/>
            </p:nvSpPr>
            <p:spPr bwMode="auto">
              <a:xfrm>
                <a:off x="334963" y="603250"/>
                <a:ext cx="223838" cy="225425"/>
              </a:xfrm>
              <a:custGeom>
                <a:avLst/>
                <a:gdLst>
                  <a:gd name="T0" fmla="*/ 2147483646 w 35"/>
                  <a:gd name="T1" fmla="*/ 2147483646 h 35"/>
                  <a:gd name="T2" fmla="*/ 2147483646 w 35"/>
                  <a:gd name="T3" fmla="*/ 2147483646 h 35"/>
                  <a:gd name="T4" fmla="*/ 0 w 35"/>
                  <a:gd name="T5" fmla="*/ 2147483646 h 35"/>
                  <a:gd name="T6" fmla="*/ 2147483646 w 35"/>
                  <a:gd name="T7" fmla="*/ 2147483646 h 35"/>
                  <a:gd name="T8" fmla="*/ 2147483646 w 35"/>
                  <a:gd name="T9" fmla="*/ 2147483646 h 35"/>
                  <a:gd name="T10" fmla="*/ 2147483646 w 35"/>
                  <a:gd name="T11" fmla="*/ 2147483646 h 35"/>
                  <a:gd name="T12" fmla="*/ 2147483646 w 35"/>
                  <a:gd name="T13" fmla="*/ 2147483646 h 35"/>
                  <a:gd name="T14" fmla="*/ 2147483646 w 35"/>
                  <a:gd name="T15" fmla="*/ 2147483646 h 35"/>
                  <a:gd name="T16" fmla="*/ 2147483646 w 35"/>
                  <a:gd name="T17" fmla="*/ 2147483646 h 35"/>
                  <a:gd name="T18" fmla="*/ 2147483646 w 35"/>
                  <a:gd name="T19" fmla="*/ 2147483646 h 35"/>
                  <a:gd name="T20" fmla="*/ 2147483646 w 35"/>
                  <a:gd name="T21" fmla="*/ 0 h 35"/>
                  <a:gd name="T22" fmla="*/ 2147483646 w 35"/>
                  <a:gd name="T23" fmla="*/ 2147483646 h 35"/>
                  <a:gd name="T24" fmla="*/ 2147483646 w 35"/>
                  <a:gd name="T25" fmla="*/ 2147483646 h 35"/>
                  <a:gd name="T26" fmla="*/ 2147483646 w 35"/>
                  <a:gd name="T27" fmla="*/ 2147483646 h 35"/>
                  <a:gd name="T28" fmla="*/ 2147483646 w 35"/>
                  <a:gd name="T29" fmla="*/ 2147483646 h 35"/>
                  <a:gd name="T30" fmla="*/ 2147483646 w 35"/>
                  <a:gd name="T31" fmla="*/ 2147483646 h 35"/>
                  <a:gd name="T32" fmla="*/ 2147483646 w 35"/>
                  <a:gd name="T33" fmla="*/ 2147483646 h 35"/>
                  <a:gd name="T34" fmla="*/ 2147483646 w 35"/>
                  <a:gd name="T35" fmla="*/ 2147483646 h 35"/>
                  <a:gd name="T36" fmla="*/ 2147483646 w 35"/>
                  <a:gd name="T37" fmla="*/ 2147483646 h 35"/>
                  <a:gd name="T38" fmla="*/ 2147483646 w 35"/>
                  <a:gd name="T39" fmla="*/ 2147483646 h 35"/>
                  <a:gd name="T40" fmla="*/ 2147483646 w 35"/>
                  <a:gd name="T41" fmla="*/ 0 h 3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"/>
                  <a:gd name="T64" fmla="*/ 0 h 35"/>
                  <a:gd name="T65" fmla="*/ 35 w 35"/>
                  <a:gd name="T66" fmla="*/ 35 h 3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" h="35">
                    <a:moveTo>
                      <a:pt x="3" y="33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4"/>
                      <a:pt x="3" y="33"/>
                    </a:cubicBezTo>
                    <a:moveTo>
                      <a:pt x="21" y="33"/>
                    </a:move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3"/>
                      <a:pt x="21" y="33"/>
                      <a:pt x="21" y="33"/>
                    </a:cubicBezTo>
                    <a:moveTo>
                      <a:pt x="35" y="0"/>
                    </a:moveTo>
                    <a:cubicBezTo>
                      <a:pt x="33" y="2"/>
                      <a:pt x="33" y="2"/>
                      <a:pt x="33" y="2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4"/>
                      <a:pt x="35" y="3"/>
                      <a:pt x="35" y="3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0" name="Freeform 207"/>
              <p:cNvSpPr/>
              <p:nvPr/>
            </p:nvSpPr>
            <p:spPr bwMode="auto">
              <a:xfrm>
                <a:off x="347663" y="815975"/>
                <a:ext cx="25400" cy="12700"/>
              </a:xfrm>
              <a:custGeom>
                <a:avLst/>
                <a:gdLst>
                  <a:gd name="T0" fmla="*/ 2147483646 w 4"/>
                  <a:gd name="T1" fmla="*/ 0 h 2"/>
                  <a:gd name="T2" fmla="*/ 2147483646 w 4"/>
                  <a:gd name="T3" fmla="*/ 0 h 2"/>
                  <a:gd name="T4" fmla="*/ 0 w 4"/>
                  <a:gd name="T5" fmla="*/ 2147483646 h 2"/>
                  <a:gd name="T6" fmla="*/ 2147483646 w 4"/>
                  <a:gd name="T7" fmla="*/ 2147483646 h 2"/>
                  <a:gd name="T8" fmla="*/ 2147483646 w 4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2"/>
                  <a:gd name="T17" fmla="*/ 4 w 4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2">
                    <a:moveTo>
                      <a:pt x="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1" name="Freeform 208"/>
              <p:cNvSpPr/>
              <p:nvPr/>
            </p:nvSpPr>
            <p:spPr bwMode="auto">
              <a:xfrm>
                <a:off x="288925" y="815975"/>
                <a:ext cx="39688" cy="19050"/>
              </a:xfrm>
              <a:custGeom>
                <a:avLst/>
                <a:gdLst>
                  <a:gd name="T0" fmla="*/ 2147483646 w 6"/>
                  <a:gd name="T1" fmla="*/ 0 h 3"/>
                  <a:gd name="T2" fmla="*/ 2147483646 w 6"/>
                  <a:gd name="T3" fmla="*/ 0 h 3"/>
                  <a:gd name="T4" fmla="*/ 0 w 6"/>
                  <a:gd name="T5" fmla="*/ 2147483646 h 3"/>
                  <a:gd name="T6" fmla="*/ 2147483646 w 6"/>
                  <a:gd name="T7" fmla="*/ 2147483646 h 3"/>
                  <a:gd name="T8" fmla="*/ 2147483646 w 6"/>
                  <a:gd name="T9" fmla="*/ 2147483646 h 3"/>
                  <a:gd name="T10" fmla="*/ 2147483646 w 6"/>
                  <a:gd name="T11" fmla="*/ 2147483646 h 3"/>
                  <a:gd name="T12" fmla="*/ 2147483646 w 6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"/>
                  <a:gd name="T22" fmla="*/ 0 h 3"/>
                  <a:gd name="T23" fmla="*/ 6 w 6"/>
                  <a:gd name="T24" fmla="*/ 3 h 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2" name="Freeform 209"/>
              <p:cNvSpPr/>
              <p:nvPr/>
            </p:nvSpPr>
            <p:spPr bwMode="auto">
              <a:xfrm>
                <a:off x="0" y="0"/>
                <a:ext cx="546100" cy="815975"/>
              </a:xfrm>
              <a:custGeom>
                <a:avLst/>
                <a:gdLst>
                  <a:gd name="T0" fmla="*/ 2147483646 w 85"/>
                  <a:gd name="T1" fmla="*/ 2147483646 h 127"/>
                  <a:gd name="T2" fmla="*/ 2147483646 w 85"/>
                  <a:gd name="T3" fmla="*/ 2147483646 h 127"/>
                  <a:gd name="T4" fmla="*/ 2147483646 w 85"/>
                  <a:gd name="T5" fmla="*/ 2147483646 h 127"/>
                  <a:gd name="T6" fmla="*/ 0 w 85"/>
                  <a:gd name="T7" fmla="*/ 2147483646 h 127"/>
                  <a:gd name="T8" fmla="*/ 0 w 85"/>
                  <a:gd name="T9" fmla="*/ 2147483646 h 127"/>
                  <a:gd name="T10" fmla="*/ 2147483646 w 85"/>
                  <a:gd name="T11" fmla="*/ 0 h 127"/>
                  <a:gd name="T12" fmla="*/ 2147483646 w 85"/>
                  <a:gd name="T13" fmla="*/ 0 h 127"/>
                  <a:gd name="T14" fmla="*/ 2147483646 w 85"/>
                  <a:gd name="T15" fmla="*/ 2147483646 h 127"/>
                  <a:gd name="T16" fmla="*/ 2147483646 w 85"/>
                  <a:gd name="T17" fmla="*/ 2147483646 h 1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5"/>
                  <a:gd name="T28" fmla="*/ 0 h 127"/>
                  <a:gd name="T29" fmla="*/ 85 w 85"/>
                  <a:gd name="T30" fmla="*/ 127 h 12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5" h="127">
                    <a:moveTo>
                      <a:pt x="85" y="119"/>
                    </a:moveTo>
                    <a:cubicBezTo>
                      <a:pt x="85" y="123"/>
                      <a:pt x="82" y="127"/>
                      <a:pt x="77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3" y="127"/>
                      <a:pt x="0" y="123"/>
                      <a:pt x="0" y="11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2" y="0"/>
                      <a:pt x="85" y="4"/>
                      <a:pt x="85" y="8"/>
                    </a:cubicBezTo>
                    <a:cubicBezTo>
                      <a:pt x="85" y="119"/>
                      <a:pt x="85" y="119"/>
                      <a:pt x="85" y="119"/>
                    </a:cubicBezTo>
                  </a:path>
                </a:pathLst>
              </a:custGeom>
              <a:solidFill>
                <a:srgbClr val="1E1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3" name="Freeform 210"/>
              <p:cNvSpPr/>
              <p:nvPr/>
            </p:nvSpPr>
            <p:spPr bwMode="auto">
              <a:xfrm>
                <a:off x="6350" y="6350"/>
                <a:ext cx="533400" cy="790575"/>
              </a:xfrm>
              <a:custGeom>
                <a:avLst/>
                <a:gdLst>
                  <a:gd name="T0" fmla="*/ 2147483646 w 83"/>
                  <a:gd name="T1" fmla="*/ 2147483646 h 123"/>
                  <a:gd name="T2" fmla="*/ 2147483646 w 83"/>
                  <a:gd name="T3" fmla="*/ 2147483646 h 123"/>
                  <a:gd name="T4" fmla="*/ 2147483646 w 83"/>
                  <a:gd name="T5" fmla="*/ 2147483646 h 123"/>
                  <a:gd name="T6" fmla="*/ 2147483646 w 83"/>
                  <a:gd name="T7" fmla="*/ 2147483646 h 123"/>
                  <a:gd name="T8" fmla="*/ 2147483646 w 83"/>
                  <a:gd name="T9" fmla="*/ 2147483646 h 123"/>
                  <a:gd name="T10" fmla="*/ 2147483646 w 83"/>
                  <a:gd name="T11" fmla="*/ 0 h 123"/>
                  <a:gd name="T12" fmla="*/ 2147483646 w 83"/>
                  <a:gd name="T13" fmla="*/ 0 h 123"/>
                  <a:gd name="T14" fmla="*/ 0 w 83"/>
                  <a:gd name="T15" fmla="*/ 2147483646 h 123"/>
                  <a:gd name="T16" fmla="*/ 0 w 83"/>
                  <a:gd name="T17" fmla="*/ 2147483646 h 123"/>
                  <a:gd name="T18" fmla="*/ 2147483646 w 83"/>
                  <a:gd name="T19" fmla="*/ 2147483646 h 123"/>
                  <a:gd name="T20" fmla="*/ 2147483646 w 83"/>
                  <a:gd name="T21" fmla="*/ 2147483646 h 12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3"/>
                  <a:gd name="T34" fmla="*/ 0 h 123"/>
                  <a:gd name="T35" fmla="*/ 83 w 83"/>
                  <a:gd name="T36" fmla="*/ 123 h 12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3" h="123">
                    <a:moveTo>
                      <a:pt x="2" y="120"/>
                    </a:moveTo>
                    <a:cubicBezTo>
                      <a:pt x="2" y="10"/>
                      <a:pt x="2" y="10"/>
                      <a:pt x="2" y="10"/>
                    </a:cubicBezTo>
                    <a:cubicBezTo>
                      <a:pt x="2" y="6"/>
                      <a:pt x="5" y="2"/>
                      <a:pt x="9" y="2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80" y="2"/>
                      <a:pt x="81" y="3"/>
                      <a:pt x="83" y="5"/>
                    </a:cubicBezTo>
                    <a:cubicBezTo>
                      <a:pt x="81" y="2"/>
                      <a:pt x="79" y="0"/>
                      <a:pt x="7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0"/>
                      <a:pt x="1" y="122"/>
                      <a:pt x="2" y="123"/>
                    </a:cubicBezTo>
                    <a:cubicBezTo>
                      <a:pt x="2" y="122"/>
                      <a:pt x="2" y="121"/>
                      <a:pt x="2" y="120"/>
                    </a:cubicBezTo>
                    <a:close/>
                  </a:path>
                </a:pathLst>
              </a:custGeom>
              <a:solidFill>
                <a:srgbClr val="7878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4" name="Freeform 211"/>
              <p:cNvSpPr/>
              <p:nvPr/>
            </p:nvSpPr>
            <p:spPr bwMode="auto">
              <a:xfrm>
                <a:off x="39688" y="57150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0 h 5"/>
                  <a:gd name="T4" fmla="*/ 2147483646 w 5"/>
                  <a:gd name="T5" fmla="*/ 2147483646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ubicBezTo>
                      <a:pt x="2" y="5"/>
                      <a:pt x="1" y="4"/>
                      <a:pt x="1" y="2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5" name="Freeform 212"/>
              <p:cNvSpPr/>
              <p:nvPr/>
            </p:nvSpPr>
            <p:spPr bwMode="auto">
              <a:xfrm>
                <a:off x="46038" y="57150"/>
                <a:ext cx="25400" cy="25400"/>
              </a:xfrm>
              <a:custGeom>
                <a:avLst/>
                <a:gdLst>
                  <a:gd name="T0" fmla="*/ 2147483646 w 4"/>
                  <a:gd name="T1" fmla="*/ 2147483646 h 4"/>
                  <a:gd name="T2" fmla="*/ 0 w 4"/>
                  <a:gd name="T3" fmla="*/ 2147483646 h 4"/>
                  <a:gd name="T4" fmla="*/ 2147483646 w 4"/>
                  <a:gd name="T5" fmla="*/ 0 h 4"/>
                  <a:gd name="T6" fmla="*/ 2147483646 w 4"/>
                  <a:gd name="T7" fmla="*/ 2147483646 h 4"/>
                  <a:gd name="T8" fmla="*/ 2147483646 w 4"/>
                  <a:gd name="T9" fmla="*/ 2147483646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4"/>
                  <a:gd name="T17" fmla="*/ 4 w 4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4">
                    <a:moveTo>
                      <a:pt x="2" y="4"/>
                    </a:moveTo>
                    <a:cubicBezTo>
                      <a:pt x="1" y="4"/>
                      <a:pt x="0" y="4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"/>
                      <a:pt x="3" y="4"/>
                      <a:pt x="2" y="4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6" name="Freeform 213"/>
              <p:cNvSpPr/>
              <p:nvPr/>
            </p:nvSpPr>
            <p:spPr bwMode="auto">
              <a:xfrm>
                <a:off x="46038" y="69850"/>
                <a:ext cx="25400" cy="0"/>
              </a:xfrm>
              <a:custGeom>
                <a:avLst/>
                <a:gdLst>
                  <a:gd name="T0" fmla="*/ 2147483646 w 4"/>
                  <a:gd name="T1" fmla="*/ 2147483646 w 4"/>
                  <a:gd name="T2" fmla="*/ 2147483646 w 4"/>
                  <a:gd name="T3" fmla="*/ 2147483646 w 4"/>
                  <a:gd name="T4" fmla="*/ 0 w 4"/>
                  <a:gd name="T5" fmla="*/ 0 w 4"/>
                  <a:gd name="T6" fmla="*/ 0 w 4"/>
                  <a:gd name="T7" fmla="*/ 0 w 4"/>
                  <a:gd name="T8" fmla="*/ 0 w 4"/>
                  <a:gd name="T9" fmla="*/ 2147483646 w 4"/>
                  <a:gd name="T10" fmla="*/ 2147483646 w 4"/>
                  <a:gd name="T11" fmla="*/ 2147483646 w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"/>
                  <a:gd name="T25" fmla="*/ 4 w 4"/>
                </a:gdLst>
                <a:ahLst/>
                <a:cxnLst>
                  <a:cxn ang="T12">
                    <a:pos x="T0" y="0"/>
                  </a:cxn>
                  <a:cxn ang="T13">
                    <a:pos x="T1" y="0"/>
                  </a:cxn>
                  <a:cxn ang="T14">
                    <a:pos x="T2" y="0"/>
                  </a:cxn>
                  <a:cxn ang="T15">
                    <a:pos x="T3" y="0"/>
                  </a:cxn>
                  <a:cxn ang="T16">
                    <a:pos x="T4" y="0"/>
                  </a:cxn>
                  <a:cxn ang="T17">
                    <a:pos x="T5" y="0"/>
                  </a:cxn>
                  <a:cxn ang="T18">
                    <a:pos x="T6" y="0"/>
                  </a:cxn>
                  <a:cxn ang="T19">
                    <a:pos x="T7" y="0"/>
                  </a:cxn>
                  <a:cxn ang="T20">
                    <a:pos x="T8" y="0"/>
                  </a:cxn>
                  <a:cxn ang="T21">
                    <a:pos x="T9" y="0"/>
                  </a:cxn>
                  <a:cxn ang="T22">
                    <a:pos x="T10" y="0"/>
                  </a:cxn>
                  <a:cxn ang="T23">
                    <a:pos x="T11" y="0"/>
                  </a:cxn>
                </a:cxnLst>
                <a:rect l="T24" t="0" r="T25" b="0"/>
                <a:pathLst>
                  <a:path w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7" name="Freeform 214"/>
              <p:cNvSpPr/>
              <p:nvPr/>
            </p:nvSpPr>
            <p:spPr bwMode="auto">
              <a:xfrm>
                <a:off x="482600" y="50800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0 w 5"/>
                  <a:gd name="T3" fmla="*/ 2147483646 h 5"/>
                  <a:gd name="T4" fmla="*/ 2147483646 w 5"/>
                  <a:gd name="T5" fmla="*/ 2147483646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5"/>
                    </a:moveTo>
                    <a:cubicBezTo>
                      <a:pt x="0" y="4"/>
                      <a:pt x="0" y="3"/>
                      <a:pt x="0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2"/>
                      <a:pt x="5" y="3"/>
                      <a:pt x="4" y="4"/>
                    </a:cubicBezTo>
                    <a:cubicBezTo>
                      <a:pt x="3" y="5"/>
                      <a:pt x="2" y="5"/>
                      <a:pt x="1" y="5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8" name="Freeform 215"/>
              <p:cNvSpPr/>
              <p:nvPr/>
            </p:nvSpPr>
            <p:spPr bwMode="auto">
              <a:xfrm>
                <a:off x="482600" y="50800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0 w 5"/>
                  <a:gd name="T5" fmla="*/ 2147483646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4" y="4"/>
                    </a:moveTo>
                    <a:cubicBezTo>
                      <a:pt x="3" y="5"/>
                      <a:pt x="2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2"/>
                      <a:pt x="5" y="3"/>
                      <a:pt x="4" y="4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9" name="Freeform 216"/>
              <p:cNvSpPr/>
              <p:nvPr/>
            </p:nvSpPr>
            <p:spPr bwMode="auto">
              <a:xfrm>
                <a:off x="488950" y="57150"/>
                <a:ext cx="12700" cy="25400"/>
              </a:xfrm>
              <a:custGeom>
                <a:avLst/>
                <a:gdLst>
                  <a:gd name="T0" fmla="*/ 2147483646 w 2"/>
                  <a:gd name="T1" fmla="*/ 0 h 4"/>
                  <a:gd name="T2" fmla="*/ 2147483646 w 2"/>
                  <a:gd name="T3" fmla="*/ 0 h 4"/>
                  <a:gd name="T4" fmla="*/ 2147483646 w 2"/>
                  <a:gd name="T5" fmla="*/ 2147483646 h 4"/>
                  <a:gd name="T6" fmla="*/ 2147483646 w 2"/>
                  <a:gd name="T7" fmla="*/ 2147483646 h 4"/>
                  <a:gd name="T8" fmla="*/ 0 w 2"/>
                  <a:gd name="T9" fmla="*/ 2147483646 h 4"/>
                  <a:gd name="T10" fmla="*/ 0 w 2"/>
                  <a:gd name="T11" fmla="*/ 2147483646 h 4"/>
                  <a:gd name="T12" fmla="*/ 0 w 2"/>
                  <a:gd name="T13" fmla="*/ 2147483646 h 4"/>
                  <a:gd name="T14" fmla="*/ 0 w 2"/>
                  <a:gd name="T15" fmla="*/ 2147483646 h 4"/>
                  <a:gd name="T16" fmla="*/ 0 w 2"/>
                  <a:gd name="T17" fmla="*/ 2147483646 h 4"/>
                  <a:gd name="T18" fmla="*/ 2147483646 w 2"/>
                  <a:gd name="T19" fmla="*/ 2147483646 h 4"/>
                  <a:gd name="T20" fmla="*/ 2147483646 w 2"/>
                  <a:gd name="T21" fmla="*/ 0 h 4"/>
                  <a:gd name="T22" fmla="*/ 2147483646 w 2"/>
                  <a:gd name="T23" fmla="*/ 0 h 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"/>
                  <a:gd name="T37" fmla="*/ 0 h 4"/>
                  <a:gd name="T38" fmla="*/ 2 w 2"/>
                  <a:gd name="T39" fmla="*/ 4 h 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" h="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0" name="Freeform 217"/>
              <p:cNvSpPr/>
              <p:nvPr/>
            </p:nvSpPr>
            <p:spPr bwMode="auto">
              <a:xfrm>
                <a:off x="482600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0 w 5"/>
                  <a:gd name="T3" fmla="*/ 2147483646 h 5"/>
                  <a:gd name="T4" fmla="*/ 2147483646 w 5"/>
                  <a:gd name="T5" fmla="*/ 0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4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2"/>
                      <a:pt x="4" y="3"/>
                    </a:cubicBezTo>
                    <a:cubicBezTo>
                      <a:pt x="3" y="4"/>
                      <a:pt x="2" y="5"/>
                      <a:pt x="1" y="4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1" name="Freeform 218"/>
              <p:cNvSpPr/>
              <p:nvPr/>
            </p:nvSpPr>
            <p:spPr bwMode="auto">
              <a:xfrm>
                <a:off x="482600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0 w 5"/>
                  <a:gd name="T5" fmla="*/ 2147483646 h 5"/>
                  <a:gd name="T6" fmla="*/ 2147483646 w 5"/>
                  <a:gd name="T7" fmla="*/ 0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4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2"/>
                      <a:pt x="4" y="3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2" name="Freeform 219"/>
              <p:cNvSpPr/>
              <p:nvPr/>
            </p:nvSpPr>
            <p:spPr bwMode="auto">
              <a:xfrm>
                <a:off x="488950" y="765175"/>
                <a:ext cx="12700" cy="25400"/>
              </a:xfrm>
              <a:custGeom>
                <a:avLst/>
                <a:gdLst>
                  <a:gd name="T0" fmla="*/ 2147483646 w 2"/>
                  <a:gd name="T1" fmla="*/ 0 h 4"/>
                  <a:gd name="T2" fmla="*/ 2147483646 w 2"/>
                  <a:gd name="T3" fmla="*/ 2147483646 h 4"/>
                  <a:gd name="T4" fmla="*/ 2147483646 w 2"/>
                  <a:gd name="T5" fmla="*/ 2147483646 h 4"/>
                  <a:gd name="T6" fmla="*/ 2147483646 w 2"/>
                  <a:gd name="T7" fmla="*/ 2147483646 h 4"/>
                  <a:gd name="T8" fmla="*/ 0 w 2"/>
                  <a:gd name="T9" fmla="*/ 2147483646 h 4"/>
                  <a:gd name="T10" fmla="*/ 0 w 2"/>
                  <a:gd name="T11" fmla="*/ 2147483646 h 4"/>
                  <a:gd name="T12" fmla="*/ 0 w 2"/>
                  <a:gd name="T13" fmla="*/ 2147483646 h 4"/>
                  <a:gd name="T14" fmla="*/ 0 w 2"/>
                  <a:gd name="T15" fmla="*/ 2147483646 h 4"/>
                  <a:gd name="T16" fmla="*/ 0 w 2"/>
                  <a:gd name="T17" fmla="*/ 2147483646 h 4"/>
                  <a:gd name="T18" fmla="*/ 2147483646 w 2"/>
                  <a:gd name="T19" fmla="*/ 2147483646 h 4"/>
                  <a:gd name="T20" fmla="*/ 2147483646 w 2"/>
                  <a:gd name="T21" fmla="*/ 2147483646 h 4"/>
                  <a:gd name="T22" fmla="*/ 2147483646 w 2"/>
                  <a:gd name="T23" fmla="*/ 2147483646 h 4"/>
                  <a:gd name="T24" fmla="*/ 2147483646 w 2"/>
                  <a:gd name="T25" fmla="*/ 0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"/>
                  <a:gd name="T40" fmla="*/ 0 h 4"/>
                  <a:gd name="T41" fmla="*/ 2 w 2"/>
                  <a:gd name="T42" fmla="*/ 4 h 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3" name="Freeform 220"/>
              <p:cNvSpPr/>
              <p:nvPr/>
            </p:nvSpPr>
            <p:spPr bwMode="auto">
              <a:xfrm>
                <a:off x="39688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2147483646 w 5"/>
                  <a:gd name="T5" fmla="*/ 0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2" y="4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1"/>
                      <a:pt x="5" y="2"/>
                      <a:pt x="5" y="3"/>
                    </a:cubicBezTo>
                    <a:cubicBezTo>
                      <a:pt x="4" y="4"/>
                      <a:pt x="3" y="5"/>
                      <a:pt x="2" y="4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4" name="Freeform 221"/>
              <p:cNvSpPr/>
              <p:nvPr/>
            </p:nvSpPr>
            <p:spPr bwMode="auto">
              <a:xfrm>
                <a:off x="39688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2147483646 w 5"/>
                  <a:gd name="T5" fmla="*/ 2147483646 h 5"/>
                  <a:gd name="T6" fmla="*/ 2147483646 w 5"/>
                  <a:gd name="T7" fmla="*/ 0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5" y="3"/>
                    </a:moveTo>
                    <a:cubicBezTo>
                      <a:pt x="4" y="4"/>
                      <a:pt x="3" y="5"/>
                      <a:pt x="2" y="4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1"/>
                      <a:pt x="5" y="2"/>
                      <a:pt x="5" y="3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5" name="Freeform 222"/>
              <p:cNvSpPr/>
              <p:nvPr/>
            </p:nvSpPr>
            <p:spPr bwMode="auto">
              <a:xfrm>
                <a:off x="52388" y="765175"/>
                <a:ext cx="12700" cy="25400"/>
              </a:xfrm>
              <a:custGeom>
                <a:avLst/>
                <a:gdLst>
                  <a:gd name="T0" fmla="*/ 2147483646 w 2"/>
                  <a:gd name="T1" fmla="*/ 0 h 4"/>
                  <a:gd name="T2" fmla="*/ 2147483646 w 2"/>
                  <a:gd name="T3" fmla="*/ 2147483646 h 4"/>
                  <a:gd name="T4" fmla="*/ 2147483646 w 2"/>
                  <a:gd name="T5" fmla="*/ 2147483646 h 4"/>
                  <a:gd name="T6" fmla="*/ 2147483646 w 2"/>
                  <a:gd name="T7" fmla="*/ 2147483646 h 4"/>
                  <a:gd name="T8" fmla="*/ 0 w 2"/>
                  <a:gd name="T9" fmla="*/ 2147483646 h 4"/>
                  <a:gd name="T10" fmla="*/ 0 w 2"/>
                  <a:gd name="T11" fmla="*/ 2147483646 h 4"/>
                  <a:gd name="T12" fmla="*/ 0 w 2"/>
                  <a:gd name="T13" fmla="*/ 2147483646 h 4"/>
                  <a:gd name="T14" fmla="*/ 0 w 2"/>
                  <a:gd name="T15" fmla="*/ 2147483646 h 4"/>
                  <a:gd name="T16" fmla="*/ 0 w 2"/>
                  <a:gd name="T17" fmla="*/ 2147483646 h 4"/>
                  <a:gd name="T18" fmla="*/ 2147483646 w 2"/>
                  <a:gd name="T19" fmla="*/ 2147483646 h 4"/>
                  <a:gd name="T20" fmla="*/ 2147483646 w 2"/>
                  <a:gd name="T21" fmla="*/ 2147483646 h 4"/>
                  <a:gd name="T22" fmla="*/ 2147483646 w 2"/>
                  <a:gd name="T23" fmla="*/ 2147483646 h 4"/>
                  <a:gd name="T24" fmla="*/ 2147483646 w 2"/>
                  <a:gd name="T25" fmla="*/ 0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"/>
                  <a:gd name="T40" fmla="*/ 0 h 4"/>
                  <a:gd name="T41" fmla="*/ 2 w 2"/>
                  <a:gd name="T42" fmla="*/ 4 h 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6" name="Rectangle 223"/>
              <p:cNvSpPr>
                <a:spLocks noChangeArrowheads="1"/>
              </p:cNvSpPr>
              <p:nvPr/>
            </p:nvSpPr>
            <p:spPr bwMode="auto">
              <a:xfrm>
                <a:off x="122238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7" name="Rectangle 224"/>
              <p:cNvSpPr>
                <a:spLocks noChangeArrowheads="1"/>
              </p:cNvSpPr>
              <p:nvPr/>
            </p:nvSpPr>
            <p:spPr bwMode="auto">
              <a:xfrm>
                <a:off x="141288" y="765175"/>
                <a:ext cx="14288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8" name="Rectangle 225"/>
              <p:cNvSpPr>
                <a:spLocks noChangeArrowheads="1"/>
              </p:cNvSpPr>
              <p:nvPr/>
            </p:nvSpPr>
            <p:spPr bwMode="auto">
              <a:xfrm>
                <a:off x="16192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29" name="Rectangle 226"/>
              <p:cNvSpPr>
                <a:spLocks noChangeArrowheads="1"/>
              </p:cNvSpPr>
              <p:nvPr/>
            </p:nvSpPr>
            <p:spPr bwMode="auto">
              <a:xfrm>
                <a:off x="174625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0" name="Rectangle 227"/>
              <p:cNvSpPr>
                <a:spLocks noChangeArrowheads="1"/>
              </p:cNvSpPr>
              <p:nvPr/>
            </p:nvSpPr>
            <p:spPr bwMode="auto">
              <a:xfrm>
                <a:off x="19367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1" name="Rectangle 228"/>
              <p:cNvSpPr>
                <a:spLocks noChangeArrowheads="1"/>
              </p:cNvSpPr>
              <p:nvPr/>
            </p:nvSpPr>
            <p:spPr bwMode="auto">
              <a:xfrm>
                <a:off x="206375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2" name="Rectangle 229"/>
              <p:cNvSpPr>
                <a:spLocks noChangeArrowheads="1"/>
              </p:cNvSpPr>
              <p:nvPr/>
            </p:nvSpPr>
            <p:spPr bwMode="auto">
              <a:xfrm>
                <a:off x="22542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3" name="Rectangle 230"/>
              <p:cNvSpPr>
                <a:spLocks noChangeArrowheads="1"/>
              </p:cNvSpPr>
              <p:nvPr/>
            </p:nvSpPr>
            <p:spPr bwMode="auto">
              <a:xfrm>
                <a:off x="257175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4" name="Rectangle 231"/>
              <p:cNvSpPr>
                <a:spLocks noChangeArrowheads="1"/>
              </p:cNvSpPr>
              <p:nvPr/>
            </p:nvSpPr>
            <p:spPr bwMode="auto">
              <a:xfrm>
                <a:off x="27622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5" name="Freeform 232"/>
              <p:cNvSpPr>
                <a:spLocks noEditPoints="1"/>
              </p:cNvSpPr>
              <p:nvPr/>
            </p:nvSpPr>
            <p:spPr bwMode="auto">
              <a:xfrm>
                <a:off x="77788" y="141287"/>
                <a:ext cx="404813" cy="404813"/>
              </a:xfrm>
              <a:custGeom>
                <a:avLst/>
                <a:gdLst>
                  <a:gd name="T0" fmla="*/ 2147483646 w 63"/>
                  <a:gd name="T1" fmla="*/ 0 h 63"/>
                  <a:gd name="T2" fmla="*/ 0 w 63"/>
                  <a:gd name="T3" fmla="*/ 2147483646 h 63"/>
                  <a:gd name="T4" fmla="*/ 2147483646 w 63"/>
                  <a:gd name="T5" fmla="*/ 2147483646 h 63"/>
                  <a:gd name="T6" fmla="*/ 2147483646 w 63"/>
                  <a:gd name="T7" fmla="*/ 2147483646 h 63"/>
                  <a:gd name="T8" fmla="*/ 2147483646 w 63"/>
                  <a:gd name="T9" fmla="*/ 0 h 63"/>
                  <a:gd name="T10" fmla="*/ 2147483646 w 63"/>
                  <a:gd name="T11" fmla="*/ 2147483646 h 63"/>
                  <a:gd name="T12" fmla="*/ 2147483646 w 63"/>
                  <a:gd name="T13" fmla="*/ 2147483646 h 63"/>
                  <a:gd name="T14" fmla="*/ 2147483646 w 63"/>
                  <a:gd name="T15" fmla="*/ 2147483646 h 63"/>
                  <a:gd name="T16" fmla="*/ 2147483646 w 63"/>
                  <a:gd name="T17" fmla="*/ 2147483646 h 63"/>
                  <a:gd name="T18" fmla="*/ 2147483646 w 63"/>
                  <a:gd name="T19" fmla="*/ 2147483646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3"/>
                  <a:gd name="T31" fmla="*/ 0 h 63"/>
                  <a:gd name="T32" fmla="*/ 63 w 63"/>
                  <a:gd name="T33" fmla="*/ 63 h 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3" h="63">
                    <a:moveTo>
                      <a:pt x="31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1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1" y="0"/>
                    </a:cubicBezTo>
                    <a:moveTo>
                      <a:pt x="31" y="37"/>
                    </a:moveTo>
                    <a:cubicBezTo>
                      <a:pt x="29" y="37"/>
                      <a:pt x="26" y="34"/>
                      <a:pt x="26" y="32"/>
                    </a:cubicBezTo>
                    <a:cubicBezTo>
                      <a:pt x="26" y="29"/>
                      <a:pt x="29" y="27"/>
                      <a:pt x="31" y="27"/>
                    </a:cubicBezTo>
                    <a:cubicBezTo>
                      <a:pt x="34" y="27"/>
                      <a:pt x="36" y="29"/>
                      <a:pt x="36" y="32"/>
                    </a:cubicBezTo>
                    <a:cubicBezTo>
                      <a:pt x="36" y="34"/>
                      <a:pt x="34" y="37"/>
                      <a:pt x="31" y="37"/>
                    </a:cubicBezTo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6" name="Freeform 233"/>
              <p:cNvSpPr/>
              <p:nvPr/>
            </p:nvSpPr>
            <p:spPr bwMode="auto">
              <a:xfrm>
                <a:off x="288925" y="314325"/>
                <a:ext cx="20638" cy="19050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2147483646 w 3"/>
                  <a:gd name="T5" fmla="*/ 2147483646 h 3"/>
                  <a:gd name="T6" fmla="*/ 2147483646 w 3"/>
                  <a:gd name="T7" fmla="*/ 2147483646 h 3"/>
                  <a:gd name="T8" fmla="*/ 0 w 3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3"/>
                  <a:gd name="T17" fmla="*/ 3 w 3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2" y="1"/>
                      <a:pt x="0" y="0"/>
                    </a:cubicBezTo>
                  </a:path>
                </a:pathLst>
              </a:custGeom>
              <a:solidFill>
                <a:srgbClr val="7877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7" name="Freeform 234"/>
              <p:cNvSpPr/>
              <p:nvPr/>
            </p:nvSpPr>
            <p:spPr bwMode="auto">
              <a:xfrm>
                <a:off x="288925" y="153987"/>
                <a:ext cx="180975" cy="179388"/>
              </a:xfrm>
              <a:custGeom>
                <a:avLst/>
                <a:gdLst>
                  <a:gd name="T0" fmla="*/ 2147483646 w 28"/>
                  <a:gd name="T1" fmla="*/ 0 h 28"/>
                  <a:gd name="T2" fmla="*/ 0 w 28"/>
                  <a:gd name="T3" fmla="*/ 2147483646 h 28"/>
                  <a:gd name="T4" fmla="*/ 2147483646 w 28"/>
                  <a:gd name="T5" fmla="*/ 2147483646 h 28"/>
                  <a:gd name="T6" fmla="*/ 2147483646 w 28"/>
                  <a:gd name="T7" fmla="*/ 2147483646 h 28"/>
                  <a:gd name="T8" fmla="*/ 2147483646 w 28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8"/>
                  <a:gd name="T17" fmla="*/ 28 w 2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8">
                    <a:moveTo>
                      <a:pt x="1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2" y="26"/>
                      <a:pt x="3" y="27"/>
                      <a:pt x="3" y="2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4" y="10"/>
                      <a:pt x="18" y="3"/>
                      <a:pt x="10" y="0"/>
                    </a:cubicBezTo>
                  </a:path>
                </a:pathLst>
              </a:custGeom>
              <a:solidFill>
                <a:srgbClr val="E893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8" name="Freeform 235"/>
              <p:cNvSpPr/>
              <p:nvPr/>
            </p:nvSpPr>
            <p:spPr bwMode="auto">
              <a:xfrm>
                <a:off x="250825" y="360362"/>
                <a:ext cx="19050" cy="12700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2147483646 w 3"/>
                  <a:gd name="T5" fmla="*/ 2147483646 h 2"/>
                  <a:gd name="T6" fmla="*/ 2147483646 w 3"/>
                  <a:gd name="T7" fmla="*/ 2147483646 h 2"/>
                  <a:gd name="T8" fmla="*/ 0 w 3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2"/>
                  <a:gd name="T17" fmla="*/ 3 w 3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</a:path>
                </a:pathLst>
              </a:custGeom>
              <a:solidFill>
                <a:srgbClr val="7877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39" name="Freeform 236"/>
              <p:cNvSpPr/>
              <p:nvPr/>
            </p:nvSpPr>
            <p:spPr bwMode="auto">
              <a:xfrm>
                <a:off x="96838" y="360362"/>
                <a:ext cx="173038" cy="173038"/>
              </a:xfrm>
              <a:custGeom>
                <a:avLst/>
                <a:gdLst>
                  <a:gd name="T0" fmla="*/ 2147483646 w 27"/>
                  <a:gd name="T1" fmla="*/ 0 h 27"/>
                  <a:gd name="T2" fmla="*/ 0 w 27"/>
                  <a:gd name="T3" fmla="*/ 2147483646 h 27"/>
                  <a:gd name="T4" fmla="*/ 2147483646 w 27"/>
                  <a:gd name="T5" fmla="*/ 2147483646 h 27"/>
                  <a:gd name="T6" fmla="*/ 2147483646 w 27"/>
                  <a:gd name="T7" fmla="*/ 2147483646 h 27"/>
                  <a:gd name="T8" fmla="*/ 2147483646 w 27"/>
                  <a:gd name="T9" fmla="*/ 0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27"/>
                  <a:gd name="T17" fmla="*/ 27 w 27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27">
                    <a:moveTo>
                      <a:pt x="24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8"/>
                      <a:pt x="9" y="24"/>
                      <a:pt x="17" y="27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5" y="1"/>
                      <a:pt x="24" y="0"/>
                    </a:cubicBezTo>
                  </a:path>
                </a:pathLst>
              </a:custGeom>
              <a:solidFill>
                <a:srgbClr val="E893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0" name="Freeform 237"/>
              <p:cNvSpPr>
                <a:spLocks noEditPoints="1"/>
              </p:cNvSpPr>
              <p:nvPr/>
            </p:nvSpPr>
            <p:spPr bwMode="auto">
              <a:xfrm>
                <a:off x="219075" y="282575"/>
                <a:ext cx="122238" cy="122238"/>
              </a:xfrm>
              <a:custGeom>
                <a:avLst/>
                <a:gdLst>
                  <a:gd name="T0" fmla="*/ 2147483646 w 19"/>
                  <a:gd name="T1" fmla="*/ 0 h 19"/>
                  <a:gd name="T2" fmla="*/ 0 w 19"/>
                  <a:gd name="T3" fmla="*/ 2147483646 h 19"/>
                  <a:gd name="T4" fmla="*/ 2147483646 w 19"/>
                  <a:gd name="T5" fmla="*/ 2147483646 h 19"/>
                  <a:gd name="T6" fmla="*/ 2147483646 w 19"/>
                  <a:gd name="T7" fmla="*/ 2147483646 h 19"/>
                  <a:gd name="T8" fmla="*/ 2147483646 w 19"/>
                  <a:gd name="T9" fmla="*/ 0 h 19"/>
                  <a:gd name="T10" fmla="*/ 2147483646 w 19"/>
                  <a:gd name="T11" fmla="*/ 2147483646 h 19"/>
                  <a:gd name="T12" fmla="*/ 2147483646 w 19"/>
                  <a:gd name="T13" fmla="*/ 2147483646 h 19"/>
                  <a:gd name="T14" fmla="*/ 2147483646 w 19"/>
                  <a:gd name="T15" fmla="*/ 2147483646 h 19"/>
                  <a:gd name="T16" fmla="*/ 2147483646 w 19"/>
                  <a:gd name="T17" fmla="*/ 2147483646 h 19"/>
                  <a:gd name="T18" fmla="*/ 2147483646 w 19"/>
                  <a:gd name="T19" fmla="*/ 2147483646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"/>
                  <a:gd name="T31" fmla="*/ 0 h 19"/>
                  <a:gd name="T32" fmla="*/ 19 w 19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" h="19">
                    <a:moveTo>
                      <a:pt x="9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cubicBezTo>
                      <a:pt x="19" y="5"/>
                      <a:pt x="14" y="0"/>
                      <a:pt x="9" y="0"/>
                    </a:cubicBezTo>
                    <a:close/>
                    <a:moveTo>
                      <a:pt x="9" y="15"/>
                    </a:moveTo>
                    <a:cubicBezTo>
                      <a:pt x="7" y="15"/>
                      <a:pt x="4" y="12"/>
                      <a:pt x="4" y="10"/>
                    </a:cubicBezTo>
                    <a:cubicBezTo>
                      <a:pt x="4" y="7"/>
                      <a:pt x="7" y="5"/>
                      <a:pt x="9" y="5"/>
                    </a:cubicBezTo>
                    <a:cubicBezTo>
                      <a:pt x="12" y="5"/>
                      <a:pt x="14" y="7"/>
                      <a:pt x="14" y="10"/>
                    </a:cubicBezTo>
                    <a:cubicBezTo>
                      <a:pt x="14" y="12"/>
                      <a:pt x="12" y="15"/>
                      <a:pt x="9" y="15"/>
                    </a:cubicBez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3800" name="PA_组合 1187"/>
          <p:cNvGrpSpPr/>
          <p:nvPr>
            <p:custDataLst>
              <p:tags r:id="rId8"/>
            </p:custDataLst>
          </p:nvPr>
        </p:nvGrpSpPr>
        <p:grpSpPr bwMode="auto">
          <a:xfrm>
            <a:off x="6119813" y="2600325"/>
            <a:ext cx="5413375" cy="1504950"/>
            <a:chOff x="0" y="0"/>
            <a:chExt cx="5412317" cy="1505173"/>
          </a:xfrm>
        </p:grpSpPr>
        <p:sp>
          <p:nvSpPr>
            <p:cNvPr id="33805" name="文本框 1183"/>
            <p:cNvSpPr txBox="1">
              <a:spLocks noChangeArrowheads="1"/>
            </p:cNvSpPr>
            <p:nvPr/>
          </p:nvSpPr>
          <p:spPr bwMode="auto">
            <a:xfrm>
              <a:off x="0" y="0"/>
              <a:ext cx="454699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sz="4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SCRM--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806" name="文本框 256"/>
            <p:cNvSpPr txBox="1">
              <a:spLocks noChangeArrowheads="1"/>
            </p:cNvSpPr>
            <p:nvPr/>
          </p:nvSpPr>
          <p:spPr bwMode="auto">
            <a:xfrm>
              <a:off x="0" y="735732"/>
              <a:ext cx="541231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4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社交人脸识别新零售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3801" name="PA_组合 1188"/>
          <p:cNvGrpSpPr/>
          <p:nvPr>
            <p:custDataLst>
              <p:tags r:id="rId9"/>
            </p:custDataLst>
          </p:nvPr>
        </p:nvGrpSpPr>
        <p:grpSpPr bwMode="auto">
          <a:xfrm>
            <a:off x="6751638" y="5685416"/>
            <a:ext cx="4959350" cy="562139"/>
            <a:chOff x="0" y="0"/>
            <a:chExt cx="4958080" cy="506271"/>
          </a:xfrm>
        </p:grpSpPr>
        <p:sp>
          <p:nvSpPr>
            <p:cNvPr id="33803" name="圆角矩形 1184"/>
            <p:cNvSpPr>
              <a:spLocks noChangeArrowheads="1"/>
            </p:cNvSpPr>
            <p:nvPr/>
          </p:nvSpPr>
          <p:spPr bwMode="auto">
            <a:xfrm>
              <a:off x="0" y="0"/>
              <a:ext cx="4958080" cy="506271"/>
            </a:xfrm>
            <a:prstGeom prst="roundRect">
              <a:avLst>
                <a:gd name="adj" fmla="val 16667"/>
              </a:avLst>
            </a:pr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04" name="文本框 263"/>
            <p:cNvSpPr txBox="1">
              <a:spLocks noChangeArrowheads="1"/>
            </p:cNvSpPr>
            <p:nvPr/>
          </p:nvSpPr>
          <p:spPr bwMode="auto">
            <a:xfrm>
              <a:off x="235192" y="91477"/>
              <a:ext cx="4665836" cy="304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锦鲤队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6162" y="5762253"/>
            <a:ext cx="402371" cy="4084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31086" y="4934866"/>
            <a:ext cx="20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主讲人：蓝凯玲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5" grpId="0" animBg="1"/>
      <p:bldP spid="33796" grpId="0" animBg="1"/>
      <p:bldP spid="33797" grpId="0" animBg="1"/>
      <p:bldP spid="33798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</a:rPr>
              <a:t> </a:t>
            </a:r>
            <a:endParaRPr lang="id-ID" altLang="zh-CN" sz="2000" b="1" dirty="0">
              <a:latin typeface="微软雅黑" panose="020B0503020204020204" pitchFamily="34" charset="-122"/>
            </a:endParaRPr>
          </a:p>
        </p:txBody>
      </p:sp>
      <p:sp>
        <p:nvSpPr>
          <p:cNvPr id="7" name="任意多边形 5"/>
          <p:cNvSpPr/>
          <p:nvPr/>
        </p:nvSpPr>
        <p:spPr>
          <a:xfrm>
            <a:off x="2442754" y="2403567"/>
            <a:ext cx="8608423" cy="1541417"/>
          </a:xfrm>
          <a:custGeom>
            <a:avLst/>
            <a:gdLst>
              <a:gd name="connsiteX0" fmla="*/ 0 w 8608423"/>
              <a:gd name="connsiteY0" fmla="*/ 1541417 h 1541417"/>
              <a:gd name="connsiteX1" fmla="*/ 1267097 w 8608423"/>
              <a:gd name="connsiteY1" fmla="*/ 744582 h 1541417"/>
              <a:gd name="connsiteX2" fmla="*/ 2690949 w 8608423"/>
              <a:gd name="connsiteY2" fmla="*/ 1267097 h 1541417"/>
              <a:gd name="connsiteX3" fmla="*/ 4153989 w 8608423"/>
              <a:gd name="connsiteY3" fmla="*/ 156754 h 1541417"/>
              <a:gd name="connsiteX4" fmla="*/ 5460275 w 8608423"/>
              <a:gd name="connsiteY4" fmla="*/ 326571 h 1541417"/>
              <a:gd name="connsiteX5" fmla="*/ 6648995 w 8608423"/>
              <a:gd name="connsiteY5" fmla="*/ 1136468 h 1541417"/>
              <a:gd name="connsiteX6" fmla="*/ 8608423 w 8608423"/>
              <a:gd name="connsiteY6" fmla="*/ 0 h 154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8423" h="1541417">
                <a:moveTo>
                  <a:pt x="0" y="1541417"/>
                </a:moveTo>
                <a:cubicBezTo>
                  <a:pt x="409303" y="1165859"/>
                  <a:pt x="818606" y="790302"/>
                  <a:pt x="1267097" y="744582"/>
                </a:cubicBezTo>
                <a:cubicBezTo>
                  <a:pt x="1715589" y="698862"/>
                  <a:pt x="2209800" y="1365068"/>
                  <a:pt x="2690949" y="1267097"/>
                </a:cubicBezTo>
                <a:cubicBezTo>
                  <a:pt x="3172098" y="1169126"/>
                  <a:pt x="3692435" y="313508"/>
                  <a:pt x="4153989" y="156754"/>
                </a:cubicBezTo>
                <a:cubicBezTo>
                  <a:pt x="4615543" y="0"/>
                  <a:pt x="5044441" y="163285"/>
                  <a:pt x="5460275" y="326571"/>
                </a:cubicBezTo>
                <a:cubicBezTo>
                  <a:pt x="5876109" y="489857"/>
                  <a:pt x="6124304" y="1190896"/>
                  <a:pt x="6648995" y="1136468"/>
                </a:cubicBezTo>
                <a:cubicBezTo>
                  <a:pt x="7173686" y="1082040"/>
                  <a:pt x="8336280" y="189411"/>
                  <a:pt x="8608423" y="0"/>
                </a:cubicBezTo>
              </a:path>
            </a:pathLst>
          </a:custGeom>
          <a:noFill/>
          <a:ln w="3175" cap="flat" cmpd="sng" algn="ctr">
            <a:solidFill>
              <a:srgbClr val="0070C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reeform 192"/>
          <p:cNvSpPr>
            <a:spLocks noEditPoints="1"/>
          </p:cNvSpPr>
          <p:nvPr/>
        </p:nvSpPr>
        <p:spPr bwMode="auto">
          <a:xfrm>
            <a:off x="463346" y="3351575"/>
            <a:ext cx="1152525" cy="2724150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>
            <a:noFill/>
          </a:ln>
          <a:effectLst/>
        </p:spPr>
        <p:txBody>
          <a:bodyPr lIns="121920" tIns="60960" rIns="121920" bIns="6096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0" cap="none" spc="0" normalizeH="0" baseline="0" noProof="0">
              <a:ln>
                <a:noFill/>
              </a:ln>
              <a:solidFill>
                <a:srgbClr val="F6AC1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Oval 12"/>
          <p:cNvSpPr/>
          <p:nvPr/>
        </p:nvSpPr>
        <p:spPr>
          <a:xfrm>
            <a:off x="2244030" y="3852466"/>
            <a:ext cx="219075" cy="219075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55735B"/>
            </a:solidFill>
            <a:prstDash val="solid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13"/>
          <p:cNvSpPr/>
          <p:nvPr/>
        </p:nvSpPr>
        <p:spPr>
          <a:xfrm>
            <a:off x="3650555" y="3003153"/>
            <a:ext cx="217488" cy="219075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4969768" y="3527028"/>
            <a:ext cx="217487" cy="217488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55735B"/>
            </a:solidFill>
            <a:prstDash val="solid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15"/>
          <p:cNvSpPr/>
          <p:nvPr/>
        </p:nvSpPr>
        <p:spPr>
          <a:xfrm>
            <a:off x="6428680" y="2498328"/>
            <a:ext cx="217488" cy="217488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Oval 16"/>
          <p:cNvSpPr/>
          <p:nvPr/>
        </p:nvSpPr>
        <p:spPr>
          <a:xfrm>
            <a:off x="7733605" y="2558653"/>
            <a:ext cx="217488" cy="217488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55735B"/>
            </a:solidFill>
            <a:prstDash val="solid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Oval 17"/>
          <p:cNvSpPr/>
          <p:nvPr/>
        </p:nvSpPr>
        <p:spPr>
          <a:xfrm>
            <a:off x="8986143" y="3417491"/>
            <a:ext cx="217487" cy="217487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Oval 18"/>
          <p:cNvSpPr/>
          <p:nvPr/>
        </p:nvSpPr>
        <p:spPr>
          <a:xfrm>
            <a:off x="10897493" y="2279253"/>
            <a:ext cx="217487" cy="219075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55735B"/>
            </a:solidFill>
            <a:prstDash val="solid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1492538" y="3252532"/>
            <a:ext cx="2920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摄像头标识顾客</a:t>
            </a:r>
            <a:endParaRPr lang="id-ID" altLang="zh-CN" sz="1400" b="1" dirty="0">
              <a:solidFill>
                <a:srgbClr val="EEECE1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8"/>
          <p:cNvSpPr txBox="1"/>
          <p:nvPr/>
        </p:nvSpPr>
        <p:spPr>
          <a:xfrm>
            <a:off x="2730586" y="2520196"/>
            <a:ext cx="2518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生物信息库中调取客户信息</a:t>
            </a:r>
            <a:endParaRPr lang="en-US" altLang="zh-CN" sz="1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9"/>
          <p:cNvSpPr txBox="1"/>
          <p:nvPr/>
        </p:nvSpPr>
        <p:spPr>
          <a:xfrm>
            <a:off x="8018352" y="2603518"/>
            <a:ext cx="1509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订单信息录入</a:t>
            </a:r>
            <a:endParaRPr lang="id-ID" altLang="zh-CN" sz="1400" b="1" dirty="0">
              <a:solidFill>
                <a:srgbClr val="EEECE1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32"/>
          <p:cNvSpPr txBox="1"/>
          <p:nvPr/>
        </p:nvSpPr>
        <p:spPr>
          <a:xfrm>
            <a:off x="9698930" y="2010830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购买行为分析</a:t>
            </a:r>
            <a:endParaRPr lang="id-ID" altLang="zh-CN" sz="1400" b="1" dirty="0">
              <a:solidFill>
                <a:srgbClr val="EEECE1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id-ID" altLang="zh-CN" sz="1400" b="1" dirty="0">
              <a:solidFill>
                <a:srgbClr val="EEECE1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33"/>
          <p:cNvSpPr txBox="1"/>
          <p:nvPr/>
        </p:nvSpPr>
        <p:spPr>
          <a:xfrm>
            <a:off x="4575153" y="3787971"/>
            <a:ext cx="1496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选购结束</a:t>
            </a:r>
            <a:endParaRPr 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5" name="TextBox 35"/>
          <p:cNvSpPr txBox="1"/>
          <p:nvPr/>
        </p:nvSpPr>
        <p:spPr>
          <a:xfrm>
            <a:off x="6075394" y="2941879"/>
            <a:ext cx="1144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收银台结账</a:t>
            </a:r>
            <a:endParaRPr 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6" name="TextBox 36"/>
          <p:cNvSpPr txBox="1"/>
          <p:nvPr/>
        </p:nvSpPr>
        <p:spPr>
          <a:xfrm>
            <a:off x="8647766" y="3680651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交易完成</a:t>
            </a:r>
            <a:endParaRPr 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8" name="TextBox 38"/>
          <p:cNvSpPr txBox="1"/>
          <p:nvPr/>
        </p:nvSpPr>
        <p:spPr>
          <a:xfrm>
            <a:off x="10503893" y="2978570"/>
            <a:ext cx="1855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微信小程序端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获取商品推荐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9" name="TextBox 39"/>
          <p:cNvSpPr txBox="1"/>
          <p:nvPr/>
        </p:nvSpPr>
        <p:spPr>
          <a:xfrm>
            <a:off x="2085280" y="4261317"/>
            <a:ext cx="54373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进店</a:t>
            </a:r>
            <a:endParaRPr 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0" name="TextBox 40"/>
          <p:cNvSpPr txBox="1"/>
          <p:nvPr/>
        </p:nvSpPr>
        <p:spPr>
          <a:xfrm>
            <a:off x="5511105" y="4344318"/>
            <a:ext cx="569595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0046" y="0"/>
            <a:ext cx="1091953" cy="1091953"/>
          </a:xfrm>
          <a:prstGeom prst="rect">
            <a:avLst/>
          </a:prstGeom>
        </p:spPr>
      </p:pic>
      <p:sp>
        <p:nvSpPr>
          <p:cNvPr id="27" name="PA_矩形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-1" y="274638"/>
            <a:ext cx="556591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PA_矩形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PA_文本框 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会员客户购物流程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TextBox 28"/>
          <p:cNvSpPr txBox="1"/>
          <p:nvPr/>
        </p:nvSpPr>
        <p:spPr>
          <a:xfrm>
            <a:off x="2970075" y="913443"/>
            <a:ext cx="2518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id-ID" altLang="zh-CN" sz="1400" b="1" dirty="0">
              <a:solidFill>
                <a:srgbClr val="EEECE1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3"/>
          <p:cNvSpPr txBox="1"/>
          <p:nvPr/>
        </p:nvSpPr>
        <p:spPr>
          <a:xfrm>
            <a:off x="3116471" y="3496230"/>
            <a:ext cx="1496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个性化服务</a:t>
            </a:r>
            <a:endParaRPr 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5636069" y="2029334"/>
            <a:ext cx="2143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摄像头再次标识客户</a:t>
            </a:r>
            <a:endParaRPr lang="en-US" altLang="zh-CN" sz="1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id-ID" altLang="zh-CN" sz="1400" b="1" dirty="0">
              <a:solidFill>
                <a:srgbClr val="EEECE1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8" grpId="0"/>
      <p:bldP spid="19" grpId="0"/>
      <p:bldP spid="22" grpId="0"/>
      <p:bldP spid="23" grpId="0"/>
      <p:bldP spid="25" grpId="0"/>
      <p:bldP spid="26" grpId="0"/>
      <p:bldP spid="28" grpId="0"/>
      <p:bldP spid="29" grpId="0"/>
      <p:bldP spid="30" grpId="0"/>
      <p:bldP spid="27" grpId="0" animBg="1"/>
      <p:bldP spid="31" grpId="0" animBg="1"/>
      <p:bldP spid="32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图表 97"/>
          <p:cNvGraphicFramePr/>
          <p:nvPr/>
        </p:nvGraphicFramePr>
        <p:xfrm>
          <a:off x="147638" y="1063625"/>
          <a:ext cx="3306762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19175" y="1846263"/>
            <a:ext cx="1562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solidFill>
                  <a:srgbClr val="3DBCC0"/>
                </a:solidFill>
                <a:latin typeface="Century Gothic" pitchFamily="34" charset="0"/>
              </a:rPr>
              <a:t>小程序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DBCC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grpSp>
        <p:nvGrpSpPr>
          <p:cNvPr id="163" name="组合 162"/>
          <p:cNvGrpSpPr/>
          <p:nvPr/>
        </p:nvGrpSpPr>
        <p:grpSpPr bwMode="auto">
          <a:xfrm>
            <a:off x="563564" y="3549807"/>
            <a:ext cx="2701426" cy="830997"/>
            <a:chOff x="563973" y="3550407"/>
            <a:chExt cx="2701591" cy="830576"/>
          </a:xfrm>
        </p:grpSpPr>
        <p:sp>
          <p:nvSpPr>
            <p:cNvPr id="40" name="矩形 39"/>
            <p:cNvSpPr/>
            <p:nvPr/>
          </p:nvSpPr>
          <p:spPr>
            <a:xfrm>
              <a:off x="894192" y="3700993"/>
              <a:ext cx="1813036" cy="30762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63973" y="3550407"/>
              <a:ext cx="2701591" cy="830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DBCC0">
                      <a:lumMod val="75000"/>
                    </a:srgb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DBCC0">
                      <a:lumMod val="75000"/>
                    </a:srgb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基于社交网络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DBCC0">
                    <a:lumMod val="75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srgbClr val="3DBCC0">
                      <a:lumMod val="7500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个性化推荐信息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DBCC0">
                    <a:lumMod val="75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142" name="椭圆 141"/>
          <p:cNvSpPr/>
          <p:nvPr/>
        </p:nvSpPr>
        <p:spPr>
          <a:xfrm>
            <a:off x="2786063" y="2133600"/>
            <a:ext cx="185737" cy="1857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2735263" y="2628900"/>
            <a:ext cx="90487" cy="90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758825" y="2386013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E0F4C3-18E3-45B2-8A9E-3915D6F0B82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876675" y="1843088"/>
            <a:ext cx="156210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FFC535">
                    <a:lumMod val="75000"/>
                  </a:srgbClr>
                </a:solidFill>
                <a:latin typeface="Century Gothic" pitchFamily="34" charset="0"/>
                <a:ea typeface="微软雅黑 Light" panose="020B0502040204020203" pitchFamily="34" charset="-122"/>
              </a:rPr>
              <a:t>收银员</a:t>
            </a:r>
            <a:r>
              <a:rPr lang="en-US" altLang="zh-CN" sz="3200" dirty="0">
                <a:solidFill>
                  <a:srgbClr val="FFC535">
                    <a:lumMod val="75000"/>
                  </a:srgbClr>
                </a:solidFill>
                <a:latin typeface="Century Gothic" pitchFamily="34" charset="0"/>
                <a:ea typeface="微软雅黑 Light" panose="020B0502040204020203" pitchFamily="34" charset="-122"/>
              </a:rPr>
              <a:t>Web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535">
                  <a:lumMod val="75000"/>
                </a:srgbClr>
              </a:solidFill>
              <a:effectLst/>
              <a:uLnTx/>
              <a:uFillTx/>
              <a:latin typeface="Century Gothic" pitchFamily="34" charset="0"/>
              <a:ea typeface="微软雅黑 Light" panose="020B0502040204020203" pitchFamily="34" charset="-122"/>
            </a:endParaRPr>
          </a:p>
        </p:txBody>
      </p:sp>
      <p:graphicFrame>
        <p:nvGraphicFramePr>
          <p:cNvPr id="103" name="图表 102"/>
          <p:cNvGraphicFramePr/>
          <p:nvPr/>
        </p:nvGraphicFramePr>
        <p:xfrm>
          <a:off x="3665399" y="981075"/>
          <a:ext cx="3306763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7" name="图表 106"/>
          <p:cNvGraphicFramePr/>
          <p:nvPr/>
        </p:nvGraphicFramePr>
        <p:xfrm>
          <a:off x="5861050" y="1060450"/>
          <a:ext cx="3305175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1" name="图表 110"/>
          <p:cNvGraphicFramePr/>
          <p:nvPr/>
        </p:nvGraphicFramePr>
        <p:xfrm>
          <a:off x="8716963" y="1060450"/>
          <a:ext cx="3306762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41" name="组合 140"/>
          <p:cNvGrpSpPr/>
          <p:nvPr/>
        </p:nvGrpSpPr>
        <p:grpSpPr bwMode="auto">
          <a:xfrm>
            <a:off x="828675" y="5259388"/>
            <a:ext cx="10625138" cy="422077"/>
            <a:chOff x="829100" y="943157"/>
            <a:chExt cx="10625218" cy="421644"/>
          </a:xfrm>
        </p:grpSpPr>
        <p:sp>
          <p:nvSpPr>
            <p:cNvPr id="138" name="矩形 137"/>
            <p:cNvSpPr/>
            <p:nvPr/>
          </p:nvSpPr>
          <p:spPr>
            <a:xfrm>
              <a:off x="835450" y="1057340"/>
              <a:ext cx="10612518" cy="30746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829100" y="943157"/>
              <a:ext cx="10625218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椭圆 146"/>
          <p:cNvSpPr/>
          <p:nvPr/>
        </p:nvSpPr>
        <p:spPr>
          <a:xfrm rot="20331486">
            <a:off x="5562600" y="1709738"/>
            <a:ext cx="188913" cy="188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/>
          <p:nvPr/>
        </p:nvSpPr>
        <p:spPr>
          <a:xfrm rot="20331486">
            <a:off x="5680075" y="2209800"/>
            <a:ext cx="93663" cy="93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/>
          <p:nvPr/>
        </p:nvSpPr>
        <p:spPr>
          <a:xfrm rot="20331486">
            <a:off x="3749675" y="2697163"/>
            <a:ext cx="93663" cy="936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椭圆 152"/>
          <p:cNvSpPr/>
          <p:nvPr/>
        </p:nvSpPr>
        <p:spPr>
          <a:xfrm rot="20327678">
            <a:off x="8261350" y="2814638"/>
            <a:ext cx="93663" cy="936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5" name="组合 164"/>
          <p:cNvGrpSpPr/>
          <p:nvPr/>
        </p:nvGrpSpPr>
        <p:grpSpPr bwMode="auto">
          <a:xfrm>
            <a:off x="3454400" y="3632617"/>
            <a:ext cx="2576511" cy="461665"/>
            <a:chOff x="3454280" y="3632251"/>
            <a:chExt cx="2575714" cy="461779"/>
          </a:xfrm>
        </p:grpSpPr>
        <p:sp>
          <p:nvSpPr>
            <p:cNvPr id="131" name="矩形 130"/>
            <p:cNvSpPr/>
            <p:nvPr/>
          </p:nvSpPr>
          <p:spPr>
            <a:xfrm>
              <a:off x="3751050" y="3700113"/>
              <a:ext cx="1812364" cy="3078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 </a:t>
              </a:r>
              <a:r>
                <a:rPr lang="zh-CN" altLang="en-US" sz="14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454280" y="3632251"/>
              <a:ext cx="2575714" cy="4617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srgbClr val="FFC535">
                      <a:lumMod val="7500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客户信息管理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535">
                    <a:lumMod val="75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 bwMode="auto">
          <a:xfrm>
            <a:off x="6251333" y="3534164"/>
            <a:ext cx="2770709" cy="830997"/>
            <a:chOff x="6251822" y="3533782"/>
            <a:chExt cx="2769848" cy="831204"/>
          </a:xfrm>
        </p:grpSpPr>
        <p:sp>
          <p:nvSpPr>
            <p:cNvPr id="132" name="矩形 131"/>
            <p:cNvSpPr/>
            <p:nvPr/>
          </p:nvSpPr>
          <p:spPr>
            <a:xfrm>
              <a:off x="6607573" y="3700113"/>
              <a:ext cx="1812364" cy="3078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251822" y="3533782"/>
              <a:ext cx="2769848" cy="831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srgbClr val="EB751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客户行为分析</a:t>
              </a:r>
              <a:endParaRPr lang="en-US" altLang="zh-CN" sz="2400" dirty="0">
                <a:solidFill>
                  <a:srgbClr val="EB75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srgbClr val="EB751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个性化服务</a:t>
              </a:r>
              <a:endParaRPr lang="en-US" altLang="zh-CN" sz="2400" dirty="0">
                <a:solidFill>
                  <a:srgbClr val="EB75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 bwMode="auto">
          <a:xfrm>
            <a:off x="9242465" y="3520045"/>
            <a:ext cx="2330411" cy="1200329"/>
            <a:chOff x="9241756" y="3519653"/>
            <a:chExt cx="2331730" cy="1200624"/>
          </a:xfrm>
        </p:grpSpPr>
        <p:sp>
          <p:nvSpPr>
            <p:cNvPr id="133" name="矩形 132"/>
            <p:cNvSpPr/>
            <p:nvPr/>
          </p:nvSpPr>
          <p:spPr>
            <a:xfrm>
              <a:off x="9464095" y="3700113"/>
              <a:ext cx="1812364" cy="3078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241756" y="3519653"/>
              <a:ext cx="2331730" cy="12006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8C2AC">
                      <a:lumMod val="75000"/>
                    </a:srgb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可视化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8C2AC">
                    <a:lumMod val="75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8C2AC">
                      <a:lumMod val="75000"/>
                    </a:srgb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商品销量数据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8C2AC">
                    <a:lumMod val="75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8C2AC">
                      <a:lumMod val="75000"/>
                    </a:srgb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（热销</a:t>
              </a:r>
              <a:r>
                <a:rPr lang="zh-CN" altLang="en-US" sz="2400" dirty="0">
                  <a:solidFill>
                    <a:srgbClr val="C8C2AC">
                      <a:lumMod val="7500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、季度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8C2AC">
                      <a:lumMod val="75000"/>
                    </a:srgb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）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8C2AC">
                    <a:lumMod val="75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6732588" y="1843088"/>
            <a:ext cx="156210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EB7513"/>
                </a:solidFill>
                <a:latin typeface="Century Gothic" pitchFamily="34" charset="0"/>
                <a:ea typeface="微软雅黑 Light" panose="020B0502040204020203" pitchFamily="34" charset="-122"/>
              </a:rPr>
              <a:t>销售员</a:t>
            </a:r>
            <a:endParaRPr lang="en-US" altLang="zh-CN" sz="3200" dirty="0">
              <a:solidFill>
                <a:srgbClr val="EB7513"/>
              </a:solidFill>
              <a:latin typeface="Century Gothic" pitchFamily="34" charset="0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EB7513"/>
                </a:solidFill>
                <a:latin typeface="Century Gothic" pitchFamily="34" charset="0"/>
                <a:ea typeface="微软雅黑 Light" panose="020B0502040204020203" pitchFamily="34" charset="-122"/>
              </a:rPr>
              <a:t>Web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B7513"/>
              </a:solidFill>
              <a:effectLst/>
              <a:uLnTx/>
              <a:uFillTx/>
              <a:latin typeface="Century Gothic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456737" y="1843088"/>
            <a:ext cx="16819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C8C2AC">
                    <a:lumMod val="75000"/>
                  </a:srgbClr>
                </a:solidFill>
                <a:latin typeface="Century Gothic" pitchFamily="34" charset="0"/>
                <a:ea typeface="微软雅黑 Light" panose="020B0502040204020203" pitchFamily="34" charset="-122"/>
              </a:rPr>
              <a:t>管理员</a:t>
            </a:r>
            <a:r>
              <a:rPr lang="en-US" altLang="zh-CN" sz="3200" dirty="0">
                <a:solidFill>
                  <a:srgbClr val="C8C2AC">
                    <a:lumMod val="75000"/>
                  </a:srgbClr>
                </a:solidFill>
                <a:latin typeface="Century Gothic" pitchFamily="34" charset="0"/>
                <a:ea typeface="微软雅黑 Light" panose="020B0502040204020203" pitchFamily="34" charset="-122"/>
              </a:rPr>
              <a:t>Web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8C2AC">
                  <a:lumMod val="75000"/>
                </a:srgbClr>
              </a:solidFill>
              <a:effectLst/>
              <a:uLnTx/>
              <a:uFillTx/>
              <a:latin typeface="Century Gothic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 rot="20327678">
            <a:off x="8524875" y="1730375"/>
            <a:ext cx="188913" cy="188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椭圆 151"/>
          <p:cNvSpPr/>
          <p:nvPr/>
        </p:nvSpPr>
        <p:spPr>
          <a:xfrm rot="20327678">
            <a:off x="8267700" y="1443038"/>
            <a:ext cx="93663" cy="936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" name="椭圆 155"/>
          <p:cNvSpPr/>
          <p:nvPr/>
        </p:nvSpPr>
        <p:spPr>
          <a:xfrm rot="20327678">
            <a:off x="9191625" y="2162175"/>
            <a:ext cx="188913" cy="188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" name="椭圆 156"/>
          <p:cNvSpPr/>
          <p:nvPr/>
        </p:nvSpPr>
        <p:spPr>
          <a:xfrm rot="20327678">
            <a:off x="11403013" y="2093913"/>
            <a:ext cx="149225" cy="1508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椭圆 157"/>
          <p:cNvSpPr/>
          <p:nvPr/>
        </p:nvSpPr>
        <p:spPr>
          <a:xfrm rot="20327678">
            <a:off x="9374188" y="2419350"/>
            <a:ext cx="93662" cy="92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PA_矩形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PA_矩形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PA_文本框 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0046" y="0"/>
            <a:ext cx="1091953" cy="109195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8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29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31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2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3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3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36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9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40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4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3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4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46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47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0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5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5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4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5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57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58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8" grpId="0">
        <p:bldAsOne/>
      </p:bldGraphic>
      <p:bldP spid="8" grpId="0"/>
      <p:bldP spid="142" grpId="0" animBg="1"/>
      <p:bldP spid="143" grpId="0" animBg="1"/>
      <p:bldP spid="144" grpId="0" animBg="1"/>
      <p:bldP spid="102" grpId="0"/>
      <p:bldGraphic spid="103" grpId="0">
        <p:bldAsOne/>
      </p:bldGraphic>
      <p:bldGraphic spid="107" grpId="0">
        <p:bldAsOne/>
      </p:bldGraphic>
      <p:bldGraphic spid="111" grpId="0">
        <p:bldAsOne/>
      </p:bldGraphic>
      <p:bldP spid="147" grpId="0" animBg="1"/>
      <p:bldP spid="148" grpId="0" animBg="1"/>
      <p:bldP spid="149" grpId="0" animBg="1"/>
      <p:bldP spid="153" grpId="0" animBg="1"/>
      <p:bldP spid="106" grpId="0"/>
      <p:bldP spid="110" grpId="0"/>
      <p:bldP spid="151" grpId="0" animBg="1"/>
      <p:bldP spid="152" grpId="0" animBg="1"/>
      <p:bldP spid="156" grpId="0" animBg="1"/>
      <p:bldP spid="157" grpId="0" animBg="1"/>
      <p:bldP spid="158" grpId="0" animBg="1"/>
      <p:bldP spid="41" grpId="0" animBg="1"/>
      <p:bldP spid="42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PA_矩形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5" name="PA_矩形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6" name="PA_文本框 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整体框架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0046" y="0"/>
            <a:ext cx="1091953" cy="10919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1" y="1091953"/>
            <a:ext cx="8790386" cy="5588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542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PA_组合 59"/>
          <p:cNvGrpSpPr/>
          <p:nvPr>
            <p:custDataLst>
              <p:tags r:id="rId2"/>
            </p:custDataLst>
          </p:nvPr>
        </p:nvGrpSpPr>
        <p:grpSpPr bwMode="auto">
          <a:xfrm>
            <a:off x="-95250" y="274638"/>
            <a:ext cx="3779354" cy="3807029"/>
            <a:chOff x="0" y="0"/>
            <a:chExt cx="5721848" cy="6569912"/>
          </a:xfrm>
        </p:grpSpPr>
        <p:sp>
          <p:nvSpPr>
            <p:cNvPr id="35876" name="任意多边形 60"/>
            <p:cNvSpPr/>
            <p:nvPr/>
          </p:nvSpPr>
          <p:spPr bwMode="auto">
            <a:xfrm rot="10800000">
              <a:off x="95238" y="752328"/>
              <a:ext cx="5626610" cy="5817584"/>
            </a:xfrm>
            <a:custGeom>
              <a:avLst/>
              <a:gdLst>
                <a:gd name="T0" fmla="*/ 5626610 w 5626610"/>
                <a:gd name="T1" fmla="*/ 5817584 h 5817584"/>
                <a:gd name="T2" fmla="*/ 0 w 5626610"/>
                <a:gd name="T3" fmla="*/ 5817584 h 5817584"/>
                <a:gd name="T4" fmla="*/ 3374199 w 5626610"/>
                <a:gd name="T5" fmla="*/ 0 h 5817584"/>
                <a:gd name="T6" fmla="*/ 5626610 w 5626610"/>
                <a:gd name="T7" fmla="*/ 3883468 h 5817584"/>
                <a:gd name="T8" fmla="*/ 5626610 w 5626610"/>
                <a:gd name="T9" fmla="*/ 5817584 h 5817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26610"/>
                <a:gd name="T16" fmla="*/ 0 h 5817584"/>
                <a:gd name="T17" fmla="*/ 5626610 w 5626610"/>
                <a:gd name="T18" fmla="*/ 5817584 h 5817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26610" h="5817584">
                  <a:moveTo>
                    <a:pt x="5626610" y="5817584"/>
                  </a:moveTo>
                  <a:lnTo>
                    <a:pt x="0" y="5817584"/>
                  </a:lnTo>
                  <a:lnTo>
                    <a:pt x="3374199" y="0"/>
                  </a:lnTo>
                  <a:lnTo>
                    <a:pt x="5626610" y="3883468"/>
                  </a:lnTo>
                  <a:lnTo>
                    <a:pt x="5626610" y="5817584"/>
                  </a:lnTo>
                  <a:close/>
                </a:path>
              </a:pathLst>
            </a:custGeom>
            <a:solidFill>
              <a:srgbClr val="FF5844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7" name="任意多边形 61"/>
            <p:cNvSpPr/>
            <p:nvPr/>
          </p:nvSpPr>
          <p:spPr bwMode="auto">
            <a:xfrm rot="10800000">
              <a:off x="95238" y="0"/>
              <a:ext cx="4107004" cy="3986911"/>
            </a:xfrm>
            <a:custGeom>
              <a:avLst/>
              <a:gdLst>
                <a:gd name="T0" fmla="*/ 4107004 w 4107004"/>
                <a:gd name="T1" fmla="*/ 3986911 h 3986911"/>
                <a:gd name="T2" fmla="*/ 0 w 4107004"/>
                <a:gd name="T3" fmla="*/ 3986911 h 3986911"/>
                <a:gd name="T4" fmla="*/ 2312408 w 4107004"/>
                <a:gd name="T5" fmla="*/ 0 h 3986911"/>
                <a:gd name="T6" fmla="*/ 4107004 w 4107004"/>
                <a:gd name="T7" fmla="*/ 3094131 h 3986911"/>
                <a:gd name="T8" fmla="*/ 4107004 w 4107004"/>
                <a:gd name="T9" fmla="*/ 3986911 h 3986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07004"/>
                <a:gd name="T16" fmla="*/ 0 h 3986911"/>
                <a:gd name="T17" fmla="*/ 4107004 w 4107004"/>
                <a:gd name="T18" fmla="*/ 3986911 h 3986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07004" h="3986911">
                  <a:moveTo>
                    <a:pt x="4107004" y="3986911"/>
                  </a:moveTo>
                  <a:lnTo>
                    <a:pt x="0" y="3986911"/>
                  </a:lnTo>
                  <a:lnTo>
                    <a:pt x="2312409" y="0"/>
                  </a:lnTo>
                  <a:lnTo>
                    <a:pt x="4107004" y="3094130"/>
                  </a:lnTo>
                  <a:lnTo>
                    <a:pt x="4107004" y="3986911"/>
                  </a:lnTo>
                  <a:close/>
                </a:path>
              </a:pathLst>
            </a:custGeom>
            <a:solidFill>
              <a:srgbClr val="00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8" name="椭圆 62"/>
            <p:cNvSpPr>
              <a:spLocks noChangeArrowheads="1"/>
            </p:cNvSpPr>
            <p:nvPr/>
          </p:nvSpPr>
          <p:spPr bwMode="auto">
            <a:xfrm>
              <a:off x="2475669" y="2311089"/>
              <a:ext cx="2336840" cy="2336840"/>
            </a:xfrm>
            <a:prstGeom prst="ellipse">
              <a:avLst/>
            </a:prstGeom>
            <a:solidFill>
              <a:srgbClr val="F7B540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879" name="直接连接符 63"/>
            <p:cNvCxnSpPr>
              <a:cxnSpLocks noChangeShapeType="1"/>
            </p:cNvCxnSpPr>
            <p:nvPr/>
          </p:nvCxnSpPr>
          <p:spPr bwMode="auto">
            <a:xfrm flipH="1">
              <a:off x="3644089" y="152808"/>
              <a:ext cx="1449120" cy="2484868"/>
            </a:xfrm>
            <a:prstGeom prst="line">
              <a:avLst/>
            </a:prstGeom>
            <a:noFill/>
            <a:ln w="28575">
              <a:solidFill>
                <a:srgbClr val="F7B5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0" name="直接连接符 64"/>
            <p:cNvCxnSpPr>
              <a:cxnSpLocks noChangeShapeType="1"/>
            </p:cNvCxnSpPr>
            <p:nvPr/>
          </p:nvCxnSpPr>
          <p:spPr bwMode="auto">
            <a:xfrm flipH="1">
              <a:off x="0" y="3661120"/>
              <a:ext cx="1449120" cy="2484868"/>
            </a:xfrm>
            <a:prstGeom prst="line">
              <a:avLst/>
            </a:prstGeom>
            <a:noFill/>
            <a:ln w="28575">
              <a:solidFill>
                <a:srgbClr val="FF584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881" name="组合 65"/>
            <p:cNvGrpSpPr/>
            <p:nvPr/>
          </p:nvGrpSpPr>
          <p:grpSpPr bwMode="auto">
            <a:xfrm>
              <a:off x="1695907" y="3986912"/>
              <a:ext cx="397392" cy="912899"/>
              <a:chOff x="0" y="0"/>
              <a:chExt cx="397392" cy="912899"/>
            </a:xfrm>
          </p:grpSpPr>
          <p:sp>
            <p:nvSpPr>
              <p:cNvPr id="35883" name="等腰三角形 67"/>
              <p:cNvSpPr>
                <a:spLocks noChangeArrowheads="1"/>
              </p:cNvSpPr>
              <p:nvPr/>
            </p:nvSpPr>
            <p:spPr bwMode="auto">
              <a:xfrm rot="7212055">
                <a:off x="-106467" y="250852"/>
                <a:ext cx="754709" cy="253005"/>
              </a:xfrm>
              <a:prstGeom prst="triangle">
                <a:avLst>
                  <a:gd name="adj" fmla="val 50000"/>
                </a:avLst>
              </a:prstGeom>
              <a:solidFill>
                <a:srgbClr val="71C1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84" name="等腰三角形 68"/>
              <p:cNvSpPr>
                <a:spLocks noChangeArrowheads="1"/>
              </p:cNvSpPr>
              <p:nvPr/>
            </p:nvSpPr>
            <p:spPr bwMode="auto">
              <a:xfrm rot="7212055">
                <a:off x="-192863" y="525517"/>
                <a:ext cx="580243" cy="194518"/>
              </a:xfrm>
              <a:prstGeom prst="triangle">
                <a:avLst>
                  <a:gd name="adj" fmla="val 50000"/>
                </a:avLst>
              </a:prstGeom>
              <a:solidFill>
                <a:srgbClr val="00B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882" name="椭圆 66"/>
            <p:cNvSpPr>
              <a:spLocks noChangeArrowheads="1"/>
            </p:cNvSpPr>
            <p:nvPr/>
          </p:nvSpPr>
          <p:spPr bwMode="auto">
            <a:xfrm>
              <a:off x="2850216" y="901779"/>
              <a:ext cx="1034321" cy="1034321"/>
            </a:xfrm>
            <a:prstGeom prst="ellipse">
              <a:avLst/>
            </a:prstGeom>
            <a:solidFill>
              <a:srgbClr val="CB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47" name="PA_组合 97"/>
          <p:cNvGrpSpPr/>
          <p:nvPr>
            <p:custDataLst>
              <p:tags r:id="rId3"/>
            </p:custDataLst>
          </p:nvPr>
        </p:nvGrpSpPr>
        <p:grpSpPr bwMode="auto">
          <a:xfrm>
            <a:off x="3865306" y="4453079"/>
            <a:ext cx="7324614" cy="1569660"/>
            <a:chOff x="142067" y="572919"/>
            <a:chExt cx="2559940" cy="792819"/>
          </a:xfrm>
        </p:grpSpPr>
        <p:grpSp>
          <p:nvGrpSpPr>
            <p:cNvPr id="35848" name="组合 98"/>
            <p:cNvGrpSpPr/>
            <p:nvPr/>
          </p:nvGrpSpPr>
          <p:grpSpPr bwMode="auto">
            <a:xfrm>
              <a:off x="142067" y="585979"/>
              <a:ext cx="2559940" cy="326455"/>
              <a:chOff x="142067" y="585979"/>
              <a:chExt cx="2559940" cy="326455"/>
            </a:xfrm>
          </p:grpSpPr>
          <p:sp>
            <p:nvSpPr>
              <p:cNvPr id="35850" name="文本框 100"/>
              <p:cNvSpPr txBox="1">
                <a:spLocks noChangeArrowheads="1"/>
              </p:cNvSpPr>
              <p:nvPr/>
            </p:nvSpPr>
            <p:spPr bwMode="auto">
              <a:xfrm>
                <a:off x="142067" y="585979"/>
                <a:ext cx="508839" cy="326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en-US" altLang="zh-CN" sz="36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</a:t>
                </a: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58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35851" name="直接连接符 101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849" name="文本框 99"/>
            <p:cNvSpPr txBox="1">
              <a:spLocks noChangeArrowheads="1"/>
            </p:cNvSpPr>
            <p:nvPr/>
          </p:nvSpPr>
          <p:spPr bwMode="auto">
            <a:xfrm>
              <a:off x="495583" y="572919"/>
              <a:ext cx="1464925" cy="79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F5844"/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996069" y="2186613"/>
            <a:ext cx="1616765" cy="3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3900" b="1" dirty="0">
                <a:solidFill>
                  <a:srgbClr val="FF584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</a:t>
            </a:r>
            <a:endParaRPr lang="zh-CN" altLang="en-US" sz="23900" b="1" dirty="0">
              <a:solidFill>
                <a:srgbClr val="FF584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99"/>
          <p:cNvSpPr txBox="1">
            <a:spLocks noChangeArrowheads="1"/>
          </p:cNvSpPr>
          <p:nvPr/>
        </p:nvSpPr>
        <p:spPr bwMode="auto">
          <a:xfrm>
            <a:off x="7227554" y="4042870"/>
            <a:ext cx="37593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58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核心特色技术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584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PA_矩形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PA_矩形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PA_文本框 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7874" y="327025"/>
            <a:ext cx="8940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445" name="PA_组合 71"/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4632325"/>
            <a:ext cx="2187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A_组合 37"/>
          <p:cNvPicPr>
            <a:picLocks noChangeArrowheads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25" y="3810000"/>
            <a:ext cx="1285875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PA_矩形 3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206038" y="4487863"/>
            <a:ext cx="1985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精准检测人脸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精准度：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88.8%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448" name="PA_组合 56"/>
          <p:cNvPicPr>
            <a:picLocks noChangeArrowheads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3" y="4164013"/>
            <a:ext cx="517525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A_组合 63"/>
          <p:cNvPicPr>
            <a:picLocks noChangeArrowheads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2852738"/>
            <a:ext cx="7620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A_组合 68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3810000"/>
            <a:ext cx="115887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A_组合 93"/>
          <p:cNvPicPr>
            <a:picLocks noChangeArrowheads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852738"/>
            <a:ext cx="103028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2" name="PA_组合 101"/>
          <p:cNvPicPr>
            <a:picLocks noChangeArrowheads="1"/>
          </p:cNvPicPr>
          <p:nvPr>
            <p:custDataLst>
              <p:tags r:id="rId1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2852738"/>
            <a:ext cx="159067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3" name="PA_组合 131"/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50" y="2879725"/>
            <a:ext cx="5730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5" name="PA_椭圆 140"/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 flipH="1">
            <a:off x="1658938" y="2597150"/>
            <a:ext cx="647700" cy="649288"/>
          </a:xfrm>
          <a:prstGeom prst="ellipse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AU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AU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56" name="PA_椭圆 141"/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 flipH="1">
            <a:off x="2444750" y="3455988"/>
            <a:ext cx="647700" cy="647700"/>
          </a:xfrm>
          <a:prstGeom prst="ellipse">
            <a:avLst/>
          </a:prstGeom>
          <a:solidFill>
            <a:srgbClr val="71C1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57" name="PA_椭圆 142"/>
          <p:cNvSpPr>
            <a:spLocks noChangeAspect="1" noChangeArrowheads="1"/>
          </p:cNvSpPr>
          <p:nvPr>
            <p:custDataLst>
              <p:tags r:id="rId24"/>
            </p:custDataLst>
          </p:nvPr>
        </p:nvSpPr>
        <p:spPr bwMode="auto">
          <a:xfrm flipH="1">
            <a:off x="3495675" y="4359275"/>
            <a:ext cx="647700" cy="649288"/>
          </a:xfrm>
          <a:prstGeom prst="ellipse">
            <a:avLst/>
          </a:prstGeom>
          <a:solidFill>
            <a:srgbClr val="00B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AU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en-AU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58" name="PA_椭圆 143"/>
          <p:cNvSpPr>
            <a:spLocks noChangeAspect="1" noChangeArrowheads="1"/>
          </p:cNvSpPr>
          <p:nvPr>
            <p:custDataLst>
              <p:tags r:id="rId25"/>
            </p:custDataLst>
          </p:nvPr>
        </p:nvSpPr>
        <p:spPr bwMode="auto">
          <a:xfrm flipH="1">
            <a:off x="5392738" y="5241925"/>
            <a:ext cx="649287" cy="647700"/>
          </a:xfrm>
          <a:prstGeom prst="ellipse">
            <a:avLst/>
          </a:prstGeom>
          <a:solidFill>
            <a:srgbClr val="00CF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AU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59" name="PA_椭圆 144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 flipH="1">
            <a:off x="6092825" y="3816350"/>
            <a:ext cx="647700" cy="647700"/>
          </a:xfrm>
          <a:prstGeom prst="ellipse">
            <a:avLst/>
          </a:prstGeom>
          <a:solidFill>
            <a:srgbClr val="F7B5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AU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60" name="PA_椭圆 145"/>
          <p:cNvSpPr>
            <a:spLocks noChangeAspect="1" noChangeArrowheads="1"/>
          </p:cNvSpPr>
          <p:nvPr>
            <p:custDataLst>
              <p:tags r:id="rId27"/>
            </p:custDataLst>
          </p:nvPr>
        </p:nvSpPr>
        <p:spPr bwMode="auto">
          <a:xfrm flipH="1">
            <a:off x="7169150" y="2603500"/>
            <a:ext cx="647700" cy="647700"/>
          </a:xfrm>
          <a:prstGeom prst="ellipse">
            <a:avLst/>
          </a:prstGeom>
          <a:solidFill>
            <a:srgbClr val="008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AU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id-ID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61" name="PA_椭圆 146"/>
          <p:cNvSpPr>
            <a:spLocks noChangeAspect="1" noChangeArrowheads="1"/>
          </p:cNvSpPr>
          <p:nvPr>
            <p:custDataLst>
              <p:tags r:id="rId28"/>
            </p:custDataLst>
          </p:nvPr>
        </p:nvSpPr>
        <p:spPr bwMode="auto">
          <a:xfrm flipH="1">
            <a:off x="8818563" y="3470275"/>
            <a:ext cx="647700" cy="647700"/>
          </a:xfrm>
          <a:prstGeom prst="ellipse">
            <a:avLst/>
          </a:prstGeom>
          <a:solidFill>
            <a:srgbClr val="1755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62" name="PA_文本框 35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03238" y="1641475"/>
            <a:ext cx="3349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MTCNN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深度学习模型   检测人脸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61463" name="PA_文本框 35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308015" y="3316288"/>
            <a:ext cx="26720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anose="020B0502020104020203"/>
              </a:rPr>
              <a:t>基于</a:t>
            </a:r>
            <a:r>
              <a:rPr lang="en-US" altLang="zh-CN" sz="24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anose="020B0502020104020203"/>
              </a:rPr>
              <a:t>FaceNet</a:t>
            </a:r>
            <a:r>
              <a:rPr lang="zh-CN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anose="020B0502020104020203"/>
              </a:rPr>
              <a:t>系统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训练特征向量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61464" name="PA_文本框 35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763838" y="5203825"/>
            <a:ext cx="2000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61465" name="PA_文本框 35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829425" y="3670300"/>
            <a:ext cx="2000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61466" name="PA_文本框 35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529388" y="5203825"/>
            <a:ext cx="2000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61467" name="PA_文本框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529387" y="1620838"/>
            <a:ext cx="30326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将</a:t>
            </a:r>
            <a:r>
              <a:rPr lang="zh-CN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anose="020B0502020104020203"/>
              </a:rPr>
              <a:t>支持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向量</a:t>
            </a:r>
            <a:r>
              <a:rPr lang="zh-CN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anose="020B0502020104020203"/>
              </a:rPr>
              <a:t>机（</a:t>
            </a:r>
            <a:r>
              <a:rPr lang="en-US" altLang="zh-CN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anose="020B0502020104020203"/>
              </a:rPr>
              <a:t>SVM</a:t>
            </a:r>
            <a:r>
              <a:rPr lang="zh-CN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anose="020B0502020104020203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作为分类器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61468" name="PA_文本框 35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9350375" y="3302099"/>
            <a:ext cx="2439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anose="020B0502020104020203"/>
              </a:rPr>
              <a:t>建立人脸特征库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100046" y="0"/>
            <a:ext cx="1091953" cy="1091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845" y="1864195"/>
            <a:ext cx="1475740" cy="83058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85" y="1876260"/>
            <a:ext cx="1432560" cy="80581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45" y="1876260"/>
            <a:ext cx="1431290" cy="805815"/>
          </a:xfrm>
          <a:prstGeom prst="rect">
            <a:avLst/>
          </a:prstGeom>
        </p:spPr>
      </p:pic>
      <p:pic>
        <p:nvPicPr>
          <p:cNvPr id="7" name="图片 6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435" y="1876895"/>
            <a:ext cx="1453515" cy="817880"/>
          </a:xfrm>
          <a:prstGeom prst="rect">
            <a:avLst/>
          </a:prstGeom>
        </p:spPr>
      </p:pic>
      <p:pic>
        <p:nvPicPr>
          <p:cNvPr id="8" name="图片 7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950" y="1888960"/>
            <a:ext cx="1431925" cy="8058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19935" y="2800185"/>
            <a:ext cx="1050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500</a:t>
            </a:r>
            <a:r>
              <a:rPr lang="zh-CN" altLang="en-US" sz="1200" dirty="0"/>
              <a:t>：</a:t>
            </a:r>
            <a:r>
              <a:rPr lang="en-US" altLang="zh-CN" sz="1200" dirty="0"/>
              <a:t>0.010</a:t>
            </a:r>
            <a:endParaRPr lang="en-US" altLang="zh-CN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74720" y="2800185"/>
            <a:ext cx="1050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500</a:t>
            </a:r>
            <a:r>
              <a:rPr lang="zh-CN" altLang="en-US" sz="1200" dirty="0"/>
              <a:t>：</a:t>
            </a:r>
            <a:r>
              <a:rPr lang="en-US" altLang="zh-CN" sz="1200" dirty="0"/>
              <a:t>0.009</a:t>
            </a:r>
            <a:endParaRPr lang="en-US" altLang="zh-CN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41240" y="2800185"/>
            <a:ext cx="1050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500</a:t>
            </a:r>
            <a:r>
              <a:rPr lang="zh-CN" altLang="en-US" sz="1200" dirty="0"/>
              <a:t>：</a:t>
            </a:r>
            <a:r>
              <a:rPr lang="en-US" altLang="zh-CN" sz="1200" dirty="0"/>
              <a:t>0.010</a:t>
            </a:r>
            <a:endParaRPr lang="en-US" altLang="zh-CN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348730" y="2800185"/>
            <a:ext cx="1050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500</a:t>
            </a:r>
            <a:r>
              <a:rPr lang="zh-CN" altLang="en-US" sz="1200" dirty="0"/>
              <a:t>：</a:t>
            </a:r>
            <a:r>
              <a:rPr lang="en-US" altLang="zh-CN" sz="1200" dirty="0"/>
              <a:t>0.010</a:t>
            </a:r>
            <a:endParaRPr lang="en-US" altLang="zh-CN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911465" y="2800185"/>
            <a:ext cx="1050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500</a:t>
            </a:r>
            <a:r>
              <a:rPr lang="zh-CN" altLang="en-US" sz="1200" dirty="0"/>
              <a:t>：</a:t>
            </a:r>
            <a:r>
              <a:rPr lang="en-US" altLang="zh-CN" sz="1200" dirty="0"/>
              <a:t>0.010</a:t>
            </a:r>
            <a:endParaRPr lang="en-US" altLang="zh-CN" sz="1200" dirty="0"/>
          </a:p>
        </p:txBody>
      </p:sp>
      <p:pic>
        <p:nvPicPr>
          <p:cNvPr id="15" name="图片 14" descr="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845" y="4642266"/>
            <a:ext cx="1471295" cy="828040"/>
          </a:xfrm>
          <a:prstGeom prst="rect">
            <a:avLst/>
          </a:prstGeom>
        </p:spPr>
      </p:pic>
      <p:pic>
        <p:nvPicPr>
          <p:cNvPr id="16" name="图片 15" descr="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140" y="4642266"/>
            <a:ext cx="1498600" cy="843280"/>
          </a:xfrm>
          <a:prstGeom prst="rect">
            <a:avLst/>
          </a:prstGeom>
        </p:spPr>
      </p:pic>
      <p:pic>
        <p:nvPicPr>
          <p:cNvPr id="20" name="图片 19" descr="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7740" y="4642266"/>
            <a:ext cx="1500505" cy="843915"/>
          </a:xfrm>
          <a:prstGeom prst="rect">
            <a:avLst/>
          </a:prstGeom>
        </p:spPr>
      </p:pic>
      <p:pic>
        <p:nvPicPr>
          <p:cNvPr id="21" name="图片 20" descr="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8245" y="4638456"/>
            <a:ext cx="1561465" cy="878840"/>
          </a:xfrm>
          <a:prstGeom prst="rect">
            <a:avLst/>
          </a:prstGeom>
        </p:spPr>
      </p:pic>
      <p:pic>
        <p:nvPicPr>
          <p:cNvPr id="22" name="图片 21" descr="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9710" y="4642266"/>
            <a:ext cx="1590040" cy="89471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157210" y="5790981"/>
            <a:ext cx="1272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126:0.006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6567170" y="5790981"/>
            <a:ext cx="1272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329:0.005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380740" y="5790981"/>
            <a:ext cx="1272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128:0.006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5005705" y="5790981"/>
            <a:ext cx="1272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174:0.006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1907540" y="5790981"/>
            <a:ext cx="1272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128:0.006</a:t>
            </a:r>
            <a:endParaRPr lang="en-US" altLang="zh-CN" sz="1200" dirty="0"/>
          </a:p>
        </p:txBody>
      </p:sp>
      <p:sp>
        <p:nvSpPr>
          <p:cNvPr id="38" name="矩形 37"/>
          <p:cNvSpPr/>
          <p:nvPr/>
        </p:nvSpPr>
        <p:spPr>
          <a:xfrm>
            <a:off x="2343890" y="1387694"/>
            <a:ext cx="253576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908176" y="1453712"/>
            <a:ext cx="253576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75481" y="1453712"/>
            <a:ext cx="253576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15586" y="1453712"/>
            <a:ext cx="686224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00046" y="0"/>
            <a:ext cx="1091953" cy="1091953"/>
          </a:xfrm>
          <a:prstGeom prst="rect">
            <a:avLst/>
          </a:prstGeom>
        </p:spPr>
      </p:pic>
      <p:pic>
        <p:nvPicPr>
          <p:cNvPr id="46" name="PA_组合 5"/>
          <p:cNvPicPr>
            <a:picLocks noChangeArrowheads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81" y="3590422"/>
            <a:ext cx="1652587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A_组合 10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243" y="3590422"/>
            <a:ext cx="25114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A_组合 11"/>
          <p:cNvPicPr>
            <a:picLocks noChangeArrowheads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43" y="3590422"/>
            <a:ext cx="164465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PA_矩形 5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900656" y="3590422"/>
            <a:ext cx="784225" cy="100012"/>
          </a:xfrm>
          <a:prstGeom prst="rect">
            <a:avLst/>
          </a:prstGeom>
          <a:solidFill>
            <a:srgbClr val="00CF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0" name="PA_组合 12"/>
          <p:cNvPicPr>
            <a:picLocks noChangeArrowheads="1"/>
          </p:cNvPicPr>
          <p:nvPr>
            <p:custDataLst>
              <p:tags r:id="rId1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843" y="3590422"/>
            <a:ext cx="164465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A_组合 13"/>
          <p:cNvPicPr>
            <a:picLocks noChangeArrowheads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868" y="3590422"/>
            <a:ext cx="1652588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PA_矩形 1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PA_矩形 7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PA_文本框 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15963" y="350837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人脸识别训练结果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9" grpId="0" animBg="1"/>
      <p:bldP spid="52" grpId="0" animBg="1"/>
      <p:bldP spid="53" grpId="0" animBg="1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PA_矩形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PA_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5963" y="350837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noProof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PensonalRank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七边形 4"/>
          <p:cNvSpPr/>
          <p:nvPr/>
        </p:nvSpPr>
        <p:spPr bwMode="auto">
          <a:xfrm>
            <a:off x="3639232" y="4027714"/>
            <a:ext cx="888274" cy="801188"/>
          </a:xfrm>
          <a:prstGeom prst="heptagon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人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七边形 5"/>
          <p:cNvSpPr/>
          <p:nvPr/>
        </p:nvSpPr>
        <p:spPr bwMode="auto">
          <a:xfrm>
            <a:off x="6779622" y="4027714"/>
            <a:ext cx="888274" cy="801188"/>
          </a:xfrm>
          <a:prstGeom prst="heptagon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人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181600" y="3030583"/>
            <a:ext cx="975360" cy="7228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物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8329749" y="3030582"/>
            <a:ext cx="975360" cy="7228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物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>
            <a:stCxn id="7" idx="3"/>
            <a:endCxn id="5" idx="0"/>
          </p:cNvCxnSpPr>
          <p:nvPr/>
        </p:nvCxnSpPr>
        <p:spPr bwMode="auto">
          <a:xfrm flipH="1">
            <a:off x="4439540" y="3647541"/>
            <a:ext cx="884898" cy="5388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>
            <a:stCxn id="7" idx="6"/>
            <a:endCxn id="6" idx="5"/>
          </p:cNvCxnSpPr>
          <p:nvPr/>
        </p:nvCxnSpPr>
        <p:spPr bwMode="auto">
          <a:xfrm>
            <a:off x="6156960" y="3391989"/>
            <a:ext cx="710628" cy="7944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>
            <a:stCxn id="6" idx="0"/>
            <a:endCxn id="8" idx="3"/>
          </p:cNvCxnSpPr>
          <p:nvPr/>
        </p:nvCxnSpPr>
        <p:spPr bwMode="auto">
          <a:xfrm flipV="1">
            <a:off x="7579930" y="3647540"/>
            <a:ext cx="892657" cy="5388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椭圆 14"/>
          <p:cNvSpPr/>
          <p:nvPr/>
        </p:nvSpPr>
        <p:spPr bwMode="auto">
          <a:xfrm>
            <a:off x="5533856" y="850778"/>
            <a:ext cx="975360" cy="7228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物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307771" y="2063931"/>
            <a:ext cx="923109" cy="4619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标签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384662" y="4889863"/>
            <a:ext cx="1027612" cy="648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用户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标签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5" idx="4"/>
            <a:endCxn id="17" idx="3"/>
          </p:cNvCxnSpPr>
          <p:nvPr/>
        </p:nvCxnSpPr>
        <p:spPr bwMode="auto">
          <a:xfrm flipH="1">
            <a:off x="2412274" y="4542963"/>
            <a:ext cx="1226956" cy="671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1" name="直接箭头连接符 20"/>
          <p:cNvCxnSpPr>
            <a:stCxn id="7" idx="1"/>
            <a:endCxn id="16" idx="3"/>
          </p:cNvCxnSpPr>
          <p:nvPr/>
        </p:nvCxnSpPr>
        <p:spPr bwMode="auto">
          <a:xfrm flipH="1" flipV="1">
            <a:off x="3230880" y="2294913"/>
            <a:ext cx="2093558" cy="841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接箭头连接符 22"/>
          <p:cNvCxnSpPr>
            <a:stCxn id="8" idx="2"/>
            <a:endCxn id="16" idx="3"/>
          </p:cNvCxnSpPr>
          <p:nvPr/>
        </p:nvCxnSpPr>
        <p:spPr bwMode="auto">
          <a:xfrm flipH="1" flipV="1">
            <a:off x="3230880" y="2294913"/>
            <a:ext cx="5098869" cy="1097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直接箭头连接符 24"/>
          <p:cNvCxnSpPr>
            <a:stCxn id="15" idx="2"/>
            <a:endCxn id="16" idx="3"/>
          </p:cNvCxnSpPr>
          <p:nvPr/>
        </p:nvCxnSpPr>
        <p:spPr bwMode="auto">
          <a:xfrm flipH="1">
            <a:off x="3230880" y="1212184"/>
            <a:ext cx="2302976" cy="10827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文本框 28"/>
          <p:cNvSpPr txBox="1"/>
          <p:nvPr/>
        </p:nvSpPr>
        <p:spPr>
          <a:xfrm>
            <a:off x="1602378" y="3391988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17" idx="0"/>
            <a:endCxn id="16" idx="2"/>
          </p:cNvCxnSpPr>
          <p:nvPr/>
        </p:nvCxnSpPr>
        <p:spPr bwMode="auto">
          <a:xfrm flipV="1">
            <a:off x="1898468" y="2525894"/>
            <a:ext cx="870858" cy="23639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7" idx="3"/>
            <a:endCxn id="6" idx="3"/>
          </p:cNvCxnSpPr>
          <p:nvPr/>
        </p:nvCxnSpPr>
        <p:spPr bwMode="auto">
          <a:xfrm flipV="1">
            <a:off x="2412274" y="4828906"/>
            <a:ext cx="4613827" cy="3853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997234" y="5294811"/>
            <a:ext cx="260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筛选相似的人</a:t>
            </a: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046" y="9525"/>
            <a:ext cx="1091953" cy="109195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86" y="2404263"/>
            <a:ext cx="1752600" cy="285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60" y="347587"/>
            <a:ext cx="4228222" cy="17186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83429" y="1010194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不加性别标签：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60" y="2301510"/>
            <a:ext cx="4577712" cy="1910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35829" y="2956563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女性标签：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422" y="4508536"/>
            <a:ext cx="4587121" cy="191042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44683" y="5077097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男性标签：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70857" y="1379526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历史订单：</a:t>
            </a:r>
            <a:endParaRPr lang="zh-CN" altLang="en-US" dirty="0"/>
          </a:p>
        </p:txBody>
      </p:sp>
      <p:sp>
        <p:nvSpPr>
          <p:cNvPr id="12" name="PA_矩形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PA_矩形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PA_文本框 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15963" y="350837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基于用户画像的推荐结果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0046" y="0"/>
            <a:ext cx="1091953" cy="109195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PA_组合 59"/>
          <p:cNvGrpSpPr/>
          <p:nvPr>
            <p:custDataLst>
              <p:tags r:id="rId2"/>
            </p:custDataLst>
          </p:nvPr>
        </p:nvGrpSpPr>
        <p:grpSpPr bwMode="auto">
          <a:xfrm>
            <a:off x="-95250" y="274638"/>
            <a:ext cx="3779354" cy="3807029"/>
            <a:chOff x="0" y="0"/>
            <a:chExt cx="5721848" cy="6569912"/>
          </a:xfrm>
        </p:grpSpPr>
        <p:sp>
          <p:nvSpPr>
            <p:cNvPr id="35876" name="任意多边形 60"/>
            <p:cNvSpPr/>
            <p:nvPr/>
          </p:nvSpPr>
          <p:spPr bwMode="auto">
            <a:xfrm rot="10800000">
              <a:off x="95238" y="752328"/>
              <a:ext cx="5626610" cy="5817584"/>
            </a:xfrm>
            <a:custGeom>
              <a:avLst/>
              <a:gdLst>
                <a:gd name="T0" fmla="*/ 5626610 w 5626610"/>
                <a:gd name="T1" fmla="*/ 5817584 h 5817584"/>
                <a:gd name="T2" fmla="*/ 0 w 5626610"/>
                <a:gd name="T3" fmla="*/ 5817584 h 5817584"/>
                <a:gd name="T4" fmla="*/ 3374199 w 5626610"/>
                <a:gd name="T5" fmla="*/ 0 h 5817584"/>
                <a:gd name="T6" fmla="*/ 5626610 w 5626610"/>
                <a:gd name="T7" fmla="*/ 3883468 h 5817584"/>
                <a:gd name="T8" fmla="*/ 5626610 w 5626610"/>
                <a:gd name="T9" fmla="*/ 5817584 h 5817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26610"/>
                <a:gd name="T16" fmla="*/ 0 h 5817584"/>
                <a:gd name="T17" fmla="*/ 5626610 w 5626610"/>
                <a:gd name="T18" fmla="*/ 5817584 h 5817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26610" h="5817584">
                  <a:moveTo>
                    <a:pt x="5626610" y="5817584"/>
                  </a:moveTo>
                  <a:lnTo>
                    <a:pt x="0" y="5817584"/>
                  </a:lnTo>
                  <a:lnTo>
                    <a:pt x="3374199" y="0"/>
                  </a:lnTo>
                  <a:lnTo>
                    <a:pt x="5626610" y="3883468"/>
                  </a:lnTo>
                  <a:lnTo>
                    <a:pt x="5626610" y="5817584"/>
                  </a:lnTo>
                  <a:close/>
                </a:path>
              </a:pathLst>
            </a:custGeom>
            <a:solidFill>
              <a:srgbClr val="FF5844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7" name="任意多边形 61"/>
            <p:cNvSpPr/>
            <p:nvPr/>
          </p:nvSpPr>
          <p:spPr bwMode="auto">
            <a:xfrm rot="10800000">
              <a:off x="95238" y="0"/>
              <a:ext cx="4107004" cy="3986911"/>
            </a:xfrm>
            <a:custGeom>
              <a:avLst/>
              <a:gdLst>
                <a:gd name="T0" fmla="*/ 4107004 w 4107004"/>
                <a:gd name="T1" fmla="*/ 3986911 h 3986911"/>
                <a:gd name="T2" fmla="*/ 0 w 4107004"/>
                <a:gd name="T3" fmla="*/ 3986911 h 3986911"/>
                <a:gd name="T4" fmla="*/ 2312408 w 4107004"/>
                <a:gd name="T5" fmla="*/ 0 h 3986911"/>
                <a:gd name="T6" fmla="*/ 4107004 w 4107004"/>
                <a:gd name="T7" fmla="*/ 3094131 h 3986911"/>
                <a:gd name="T8" fmla="*/ 4107004 w 4107004"/>
                <a:gd name="T9" fmla="*/ 3986911 h 3986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07004"/>
                <a:gd name="T16" fmla="*/ 0 h 3986911"/>
                <a:gd name="T17" fmla="*/ 4107004 w 4107004"/>
                <a:gd name="T18" fmla="*/ 3986911 h 3986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07004" h="3986911">
                  <a:moveTo>
                    <a:pt x="4107004" y="3986911"/>
                  </a:moveTo>
                  <a:lnTo>
                    <a:pt x="0" y="3986911"/>
                  </a:lnTo>
                  <a:lnTo>
                    <a:pt x="2312409" y="0"/>
                  </a:lnTo>
                  <a:lnTo>
                    <a:pt x="4107004" y="3094130"/>
                  </a:lnTo>
                  <a:lnTo>
                    <a:pt x="4107004" y="3986911"/>
                  </a:lnTo>
                  <a:close/>
                </a:path>
              </a:pathLst>
            </a:custGeom>
            <a:solidFill>
              <a:srgbClr val="00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8" name="椭圆 62"/>
            <p:cNvSpPr>
              <a:spLocks noChangeArrowheads="1"/>
            </p:cNvSpPr>
            <p:nvPr/>
          </p:nvSpPr>
          <p:spPr bwMode="auto">
            <a:xfrm>
              <a:off x="2475669" y="2311089"/>
              <a:ext cx="2336840" cy="2336840"/>
            </a:xfrm>
            <a:prstGeom prst="ellipse">
              <a:avLst/>
            </a:prstGeom>
            <a:solidFill>
              <a:srgbClr val="F7B540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879" name="直接连接符 63"/>
            <p:cNvCxnSpPr>
              <a:cxnSpLocks noChangeShapeType="1"/>
            </p:cNvCxnSpPr>
            <p:nvPr/>
          </p:nvCxnSpPr>
          <p:spPr bwMode="auto">
            <a:xfrm flipH="1">
              <a:off x="3644089" y="152808"/>
              <a:ext cx="1449120" cy="2484868"/>
            </a:xfrm>
            <a:prstGeom prst="line">
              <a:avLst/>
            </a:prstGeom>
            <a:noFill/>
            <a:ln w="28575">
              <a:solidFill>
                <a:srgbClr val="F7B5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0" name="直接连接符 64"/>
            <p:cNvCxnSpPr>
              <a:cxnSpLocks noChangeShapeType="1"/>
            </p:cNvCxnSpPr>
            <p:nvPr/>
          </p:nvCxnSpPr>
          <p:spPr bwMode="auto">
            <a:xfrm flipH="1">
              <a:off x="0" y="3661120"/>
              <a:ext cx="1449120" cy="2484868"/>
            </a:xfrm>
            <a:prstGeom prst="line">
              <a:avLst/>
            </a:prstGeom>
            <a:noFill/>
            <a:ln w="28575">
              <a:solidFill>
                <a:srgbClr val="FF584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881" name="组合 65"/>
            <p:cNvGrpSpPr/>
            <p:nvPr/>
          </p:nvGrpSpPr>
          <p:grpSpPr bwMode="auto">
            <a:xfrm>
              <a:off x="1695907" y="3986912"/>
              <a:ext cx="397392" cy="912899"/>
              <a:chOff x="0" y="0"/>
              <a:chExt cx="397392" cy="912899"/>
            </a:xfrm>
          </p:grpSpPr>
          <p:sp>
            <p:nvSpPr>
              <p:cNvPr id="35883" name="等腰三角形 67"/>
              <p:cNvSpPr>
                <a:spLocks noChangeArrowheads="1"/>
              </p:cNvSpPr>
              <p:nvPr/>
            </p:nvSpPr>
            <p:spPr bwMode="auto">
              <a:xfrm rot="7212055">
                <a:off x="-106467" y="250852"/>
                <a:ext cx="754709" cy="253005"/>
              </a:xfrm>
              <a:prstGeom prst="triangle">
                <a:avLst>
                  <a:gd name="adj" fmla="val 50000"/>
                </a:avLst>
              </a:prstGeom>
              <a:solidFill>
                <a:srgbClr val="71C1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84" name="等腰三角形 68"/>
              <p:cNvSpPr>
                <a:spLocks noChangeArrowheads="1"/>
              </p:cNvSpPr>
              <p:nvPr/>
            </p:nvSpPr>
            <p:spPr bwMode="auto">
              <a:xfrm rot="7212055">
                <a:off x="-192863" y="525517"/>
                <a:ext cx="580243" cy="194518"/>
              </a:xfrm>
              <a:prstGeom prst="triangle">
                <a:avLst>
                  <a:gd name="adj" fmla="val 50000"/>
                </a:avLst>
              </a:prstGeom>
              <a:solidFill>
                <a:srgbClr val="00B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882" name="椭圆 66"/>
            <p:cNvSpPr>
              <a:spLocks noChangeArrowheads="1"/>
            </p:cNvSpPr>
            <p:nvPr/>
          </p:nvSpPr>
          <p:spPr bwMode="auto">
            <a:xfrm>
              <a:off x="2850216" y="901779"/>
              <a:ext cx="1034321" cy="1034321"/>
            </a:xfrm>
            <a:prstGeom prst="ellipse">
              <a:avLst/>
            </a:prstGeom>
            <a:solidFill>
              <a:srgbClr val="CB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47" name="PA_组合 97"/>
          <p:cNvGrpSpPr/>
          <p:nvPr>
            <p:custDataLst>
              <p:tags r:id="rId3"/>
            </p:custDataLst>
          </p:nvPr>
        </p:nvGrpSpPr>
        <p:grpSpPr bwMode="auto">
          <a:xfrm>
            <a:off x="3865306" y="4453079"/>
            <a:ext cx="7324614" cy="1569660"/>
            <a:chOff x="142067" y="572919"/>
            <a:chExt cx="2559940" cy="792819"/>
          </a:xfrm>
        </p:grpSpPr>
        <p:grpSp>
          <p:nvGrpSpPr>
            <p:cNvPr id="35848" name="组合 98"/>
            <p:cNvGrpSpPr/>
            <p:nvPr/>
          </p:nvGrpSpPr>
          <p:grpSpPr bwMode="auto">
            <a:xfrm>
              <a:off x="142067" y="585979"/>
              <a:ext cx="2559940" cy="326455"/>
              <a:chOff x="142067" y="585979"/>
              <a:chExt cx="2559940" cy="326455"/>
            </a:xfrm>
          </p:grpSpPr>
          <p:sp>
            <p:nvSpPr>
              <p:cNvPr id="35850" name="文本框 100"/>
              <p:cNvSpPr txBox="1">
                <a:spLocks noChangeArrowheads="1"/>
              </p:cNvSpPr>
              <p:nvPr/>
            </p:nvSpPr>
            <p:spPr bwMode="auto">
              <a:xfrm>
                <a:off x="142067" y="585979"/>
                <a:ext cx="508839" cy="326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PART</a:t>
                </a: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58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35851" name="直接连接符 101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849" name="文本框 99"/>
            <p:cNvSpPr txBox="1">
              <a:spLocks noChangeArrowheads="1"/>
            </p:cNvSpPr>
            <p:nvPr/>
          </p:nvSpPr>
          <p:spPr bwMode="auto">
            <a:xfrm>
              <a:off x="495583" y="572919"/>
              <a:ext cx="1464925" cy="79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F5844"/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996069" y="2186613"/>
            <a:ext cx="1616765" cy="3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3900" b="1" dirty="0">
                <a:solidFill>
                  <a:srgbClr val="FF584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</a:t>
            </a:r>
            <a:endParaRPr kumimoji="0" lang="zh-CN" altLang="en-US" sz="23900" b="1" i="0" u="none" strike="noStrike" kern="1200" cap="none" spc="0" normalizeH="0" baseline="0" noProof="0" dirty="0">
              <a:ln>
                <a:noFill/>
              </a:ln>
              <a:solidFill>
                <a:srgbClr val="FF5844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99"/>
          <p:cNvSpPr txBox="1">
            <a:spLocks noChangeArrowheads="1"/>
          </p:cNvSpPr>
          <p:nvPr/>
        </p:nvSpPr>
        <p:spPr bwMode="auto">
          <a:xfrm>
            <a:off x="7227554" y="4042870"/>
            <a:ext cx="33208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58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584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PA_组合 59"/>
          <p:cNvGrpSpPr/>
          <p:nvPr>
            <p:custDataLst>
              <p:tags r:id="rId2"/>
            </p:custDataLst>
          </p:nvPr>
        </p:nvGrpSpPr>
        <p:grpSpPr bwMode="auto">
          <a:xfrm>
            <a:off x="-95250" y="274638"/>
            <a:ext cx="3779354" cy="3807029"/>
            <a:chOff x="0" y="0"/>
            <a:chExt cx="5721848" cy="6569912"/>
          </a:xfrm>
        </p:grpSpPr>
        <p:sp>
          <p:nvSpPr>
            <p:cNvPr id="35876" name="任意多边形 60"/>
            <p:cNvSpPr/>
            <p:nvPr/>
          </p:nvSpPr>
          <p:spPr bwMode="auto">
            <a:xfrm rot="10800000">
              <a:off x="95238" y="752328"/>
              <a:ext cx="5626610" cy="5817584"/>
            </a:xfrm>
            <a:custGeom>
              <a:avLst/>
              <a:gdLst>
                <a:gd name="T0" fmla="*/ 5626610 w 5626610"/>
                <a:gd name="T1" fmla="*/ 5817584 h 5817584"/>
                <a:gd name="T2" fmla="*/ 0 w 5626610"/>
                <a:gd name="T3" fmla="*/ 5817584 h 5817584"/>
                <a:gd name="T4" fmla="*/ 3374199 w 5626610"/>
                <a:gd name="T5" fmla="*/ 0 h 5817584"/>
                <a:gd name="T6" fmla="*/ 5626610 w 5626610"/>
                <a:gd name="T7" fmla="*/ 3883468 h 5817584"/>
                <a:gd name="T8" fmla="*/ 5626610 w 5626610"/>
                <a:gd name="T9" fmla="*/ 5817584 h 5817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26610"/>
                <a:gd name="T16" fmla="*/ 0 h 5817584"/>
                <a:gd name="T17" fmla="*/ 5626610 w 5626610"/>
                <a:gd name="T18" fmla="*/ 5817584 h 5817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26610" h="5817584">
                  <a:moveTo>
                    <a:pt x="5626610" y="5817584"/>
                  </a:moveTo>
                  <a:lnTo>
                    <a:pt x="0" y="5817584"/>
                  </a:lnTo>
                  <a:lnTo>
                    <a:pt x="3374199" y="0"/>
                  </a:lnTo>
                  <a:lnTo>
                    <a:pt x="5626610" y="3883468"/>
                  </a:lnTo>
                  <a:lnTo>
                    <a:pt x="5626610" y="5817584"/>
                  </a:lnTo>
                  <a:close/>
                </a:path>
              </a:pathLst>
            </a:custGeom>
            <a:solidFill>
              <a:srgbClr val="FF5844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7" name="任意多边形 61"/>
            <p:cNvSpPr/>
            <p:nvPr/>
          </p:nvSpPr>
          <p:spPr bwMode="auto">
            <a:xfrm rot="10800000">
              <a:off x="95238" y="0"/>
              <a:ext cx="4107004" cy="3986911"/>
            </a:xfrm>
            <a:custGeom>
              <a:avLst/>
              <a:gdLst>
                <a:gd name="T0" fmla="*/ 4107004 w 4107004"/>
                <a:gd name="T1" fmla="*/ 3986911 h 3986911"/>
                <a:gd name="T2" fmla="*/ 0 w 4107004"/>
                <a:gd name="T3" fmla="*/ 3986911 h 3986911"/>
                <a:gd name="T4" fmla="*/ 2312408 w 4107004"/>
                <a:gd name="T5" fmla="*/ 0 h 3986911"/>
                <a:gd name="T6" fmla="*/ 4107004 w 4107004"/>
                <a:gd name="T7" fmla="*/ 3094131 h 3986911"/>
                <a:gd name="T8" fmla="*/ 4107004 w 4107004"/>
                <a:gd name="T9" fmla="*/ 3986911 h 3986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07004"/>
                <a:gd name="T16" fmla="*/ 0 h 3986911"/>
                <a:gd name="T17" fmla="*/ 4107004 w 4107004"/>
                <a:gd name="T18" fmla="*/ 3986911 h 3986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07004" h="3986911">
                  <a:moveTo>
                    <a:pt x="4107004" y="3986911"/>
                  </a:moveTo>
                  <a:lnTo>
                    <a:pt x="0" y="3986911"/>
                  </a:lnTo>
                  <a:lnTo>
                    <a:pt x="2312409" y="0"/>
                  </a:lnTo>
                  <a:lnTo>
                    <a:pt x="4107004" y="3094130"/>
                  </a:lnTo>
                  <a:lnTo>
                    <a:pt x="4107004" y="3986911"/>
                  </a:lnTo>
                  <a:close/>
                </a:path>
              </a:pathLst>
            </a:custGeom>
            <a:solidFill>
              <a:srgbClr val="00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8" name="椭圆 62"/>
            <p:cNvSpPr>
              <a:spLocks noChangeArrowheads="1"/>
            </p:cNvSpPr>
            <p:nvPr/>
          </p:nvSpPr>
          <p:spPr bwMode="auto">
            <a:xfrm>
              <a:off x="2475669" y="2311089"/>
              <a:ext cx="2336840" cy="2336840"/>
            </a:xfrm>
            <a:prstGeom prst="ellipse">
              <a:avLst/>
            </a:prstGeom>
            <a:solidFill>
              <a:srgbClr val="F7B540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879" name="直接连接符 63"/>
            <p:cNvCxnSpPr>
              <a:cxnSpLocks noChangeShapeType="1"/>
            </p:cNvCxnSpPr>
            <p:nvPr/>
          </p:nvCxnSpPr>
          <p:spPr bwMode="auto">
            <a:xfrm flipH="1">
              <a:off x="3644089" y="152808"/>
              <a:ext cx="1449120" cy="2484868"/>
            </a:xfrm>
            <a:prstGeom prst="line">
              <a:avLst/>
            </a:prstGeom>
            <a:noFill/>
            <a:ln w="28575">
              <a:solidFill>
                <a:srgbClr val="F7B5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0" name="直接连接符 64"/>
            <p:cNvCxnSpPr>
              <a:cxnSpLocks noChangeShapeType="1"/>
            </p:cNvCxnSpPr>
            <p:nvPr/>
          </p:nvCxnSpPr>
          <p:spPr bwMode="auto">
            <a:xfrm flipH="1">
              <a:off x="0" y="3661120"/>
              <a:ext cx="1449120" cy="2484868"/>
            </a:xfrm>
            <a:prstGeom prst="line">
              <a:avLst/>
            </a:prstGeom>
            <a:noFill/>
            <a:ln w="28575">
              <a:solidFill>
                <a:srgbClr val="FF584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881" name="组合 65"/>
            <p:cNvGrpSpPr/>
            <p:nvPr/>
          </p:nvGrpSpPr>
          <p:grpSpPr bwMode="auto">
            <a:xfrm>
              <a:off x="1695907" y="3986912"/>
              <a:ext cx="397392" cy="912899"/>
              <a:chOff x="0" y="0"/>
              <a:chExt cx="397392" cy="912899"/>
            </a:xfrm>
          </p:grpSpPr>
          <p:sp>
            <p:nvSpPr>
              <p:cNvPr id="35883" name="等腰三角形 67"/>
              <p:cNvSpPr>
                <a:spLocks noChangeArrowheads="1"/>
              </p:cNvSpPr>
              <p:nvPr/>
            </p:nvSpPr>
            <p:spPr bwMode="auto">
              <a:xfrm rot="7212055">
                <a:off x="-106467" y="250852"/>
                <a:ext cx="754709" cy="253005"/>
              </a:xfrm>
              <a:prstGeom prst="triangle">
                <a:avLst>
                  <a:gd name="adj" fmla="val 50000"/>
                </a:avLst>
              </a:prstGeom>
              <a:solidFill>
                <a:srgbClr val="71C1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84" name="等腰三角形 68"/>
              <p:cNvSpPr>
                <a:spLocks noChangeArrowheads="1"/>
              </p:cNvSpPr>
              <p:nvPr/>
            </p:nvSpPr>
            <p:spPr bwMode="auto">
              <a:xfrm rot="7212055">
                <a:off x="-192863" y="525517"/>
                <a:ext cx="580243" cy="194518"/>
              </a:xfrm>
              <a:prstGeom prst="triangle">
                <a:avLst>
                  <a:gd name="adj" fmla="val 50000"/>
                </a:avLst>
              </a:prstGeom>
              <a:solidFill>
                <a:srgbClr val="00B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882" name="椭圆 66"/>
            <p:cNvSpPr>
              <a:spLocks noChangeArrowheads="1"/>
            </p:cNvSpPr>
            <p:nvPr/>
          </p:nvSpPr>
          <p:spPr bwMode="auto">
            <a:xfrm>
              <a:off x="2850216" y="901779"/>
              <a:ext cx="1034321" cy="1034321"/>
            </a:xfrm>
            <a:prstGeom prst="ellipse">
              <a:avLst/>
            </a:prstGeom>
            <a:solidFill>
              <a:srgbClr val="CB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47" name="PA_组合 97"/>
          <p:cNvGrpSpPr/>
          <p:nvPr>
            <p:custDataLst>
              <p:tags r:id="rId3"/>
            </p:custDataLst>
          </p:nvPr>
        </p:nvGrpSpPr>
        <p:grpSpPr bwMode="auto">
          <a:xfrm>
            <a:off x="3865306" y="4453079"/>
            <a:ext cx="7324614" cy="1569660"/>
            <a:chOff x="142067" y="572919"/>
            <a:chExt cx="2559940" cy="792819"/>
          </a:xfrm>
        </p:grpSpPr>
        <p:grpSp>
          <p:nvGrpSpPr>
            <p:cNvPr id="35848" name="组合 98"/>
            <p:cNvGrpSpPr/>
            <p:nvPr/>
          </p:nvGrpSpPr>
          <p:grpSpPr bwMode="auto">
            <a:xfrm>
              <a:off x="142067" y="585979"/>
              <a:ext cx="2559940" cy="326455"/>
              <a:chOff x="142067" y="585979"/>
              <a:chExt cx="2559940" cy="326455"/>
            </a:xfrm>
          </p:grpSpPr>
          <p:sp>
            <p:nvSpPr>
              <p:cNvPr id="35850" name="文本框 100"/>
              <p:cNvSpPr txBox="1">
                <a:spLocks noChangeArrowheads="1"/>
              </p:cNvSpPr>
              <p:nvPr/>
            </p:nvSpPr>
            <p:spPr bwMode="auto">
              <a:xfrm>
                <a:off x="142067" y="585979"/>
                <a:ext cx="508839" cy="326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en-US" altLang="zh-CN" sz="36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</a:t>
                </a: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58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35851" name="直接连接符 101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849" name="文本框 99"/>
            <p:cNvSpPr txBox="1">
              <a:spLocks noChangeArrowheads="1"/>
            </p:cNvSpPr>
            <p:nvPr/>
          </p:nvSpPr>
          <p:spPr bwMode="auto">
            <a:xfrm>
              <a:off x="495583" y="572919"/>
              <a:ext cx="1464925" cy="79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F5844"/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996069" y="2186613"/>
            <a:ext cx="1616765" cy="3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3900" b="1" dirty="0">
                <a:solidFill>
                  <a:srgbClr val="FF584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5</a:t>
            </a:r>
            <a:endParaRPr lang="zh-CN" altLang="en-US" sz="23900" b="1" dirty="0">
              <a:solidFill>
                <a:srgbClr val="FF584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99"/>
          <p:cNvSpPr txBox="1">
            <a:spLocks noChangeArrowheads="1"/>
          </p:cNvSpPr>
          <p:nvPr/>
        </p:nvSpPr>
        <p:spPr bwMode="auto">
          <a:xfrm>
            <a:off x="7227554" y="4042870"/>
            <a:ext cx="33208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58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584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PA_组合 59"/>
          <p:cNvGrpSpPr/>
          <p:nvPr>
            <p:custDataLst>
              <p:tags r:id="rId2"/>
            </p:custDataLst>
          </p:nvPr>
        </p:nvGrpSpPr>
        <p:grpSpPr bwMode="auto">
          <a:xfrm>
            <a:off x="-95250" y="274638"/>
            <a:ext cx="5721350" cy="6570662"/>
            <a:chOff x="0" y="0"/>
            <a:chExt cx="5721848" cy="6569912"/>
          </a:xfrm>
        </p:grpSpPr>
        <p:sp>
          <p:nvSpPr>
            <p:cNvPr id="35876" name="任意多边形 60"/>
            <p:cNvSpPr/>
            <p:nvPr/>
          </p:nvSpPr>
          <p:spPr bwMode="auto">
            <a:xfrm rot="10800000">
              <a:off x="95238" y="752328"/>
              <a:ext cx="5626610" cy="5817584"/>
            </a:xfrm>
            <a:custGeom>
              <a:avLst/>
              <a:gdLst>
                <a:gd name="T0" fmla="*/ 5626610 w 5626610"/>
                <a:gd name="T1" fmla="*/ 5817584 h 5817584"/>
                <a:gd name="T2" fmla="*/ 0 w 5626610"/>
                <a:gd name="T3" fmla="*/ 5817584 h 5817584"/>
                <a:gd name="T4" fmla="*/ 3374199 w 5626610"/>
                <a:gd name="T5" fmla="*/ 0 h 5817584"/>
                <a:gd name="T6" fmla="*/ 5626610 w 5626610"/>
                <a:gd name="T7" fmla="*/ 3883468 h 5817584"/>
                <a:gd name="T8" fmla="*/ 5626610 w 5626610"/>
                <a:gd name="T9" fmla="*/ 5817584 h 5817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26610"/>
                <a:gd name="T16" fmla="*/ 0 h 5817584"/>
                <a:gd name="T17" fmla="*/ 5626610 w 5626610"/>
                <a:gd name="T18" fmla="*/ 5817584 h 5817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26610" h="5817584">
                  <a:moveTo>
                    <a:pt x="5626610" y="5817584"/>
                  </a:moveTo>
                  <a:lnTo>
                    <a:pt x="0" y="5817584"/>
                  </a:lnTo>
                  <a:lnTo>
                    <a:pt x="3374199" y="0"/>
                  </a:lnTo>
                  <a:lnTo>
                    <a:pt x="5626610" y="3883468"/>
                  </a:lnTo>
                  <a:lnTo>
                    <a:pt x="5626610" y="5817584"/>
                  </a:lnTo>
                  <a:close/>
                </a:path>
              </a:pathLst>
            </a:custGeom>
            <a:solidFill>
              <a:srgbClr val="FF5844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7" name="任意多边形 61"/>
            <p:cNvSpPr/>
            <p:nvPr/>
          </p:nvSpPr>
          <p:spPr bwMode="auto">
            <a:xfrm rot="10800000">
              <a:off x="95238" y="0"/>
              <a:ext cx="4107004" cy="3986911"/>
            </a:xfrm>
            <a:custGeom>
              <a:avLst/>
              <a:gdLst>
                <a:gd name="T0" fmla="*/ 4107004 w 4107004"/>
                <a:gd name="T1" fmla="*/ 3986911 h 3986911"/>
                <a:gd name="T2" fmla="*/ 0 w 4107004"/>
                <a:gd name="T3" fmla="*/ 3986911 h 3986911"/>
                <a:gd name="T4" fmla="*/ 2312408 w 4107004"/>
                <a:gd name="T5" fmla="*/ 0 h 3986911"/>
                <a:gd name="T6" fmla="*/ 4107004 w 4107004"/>
                <a:gd name="T7" fmla="*/ 3094131 h 3986911"/>
                <a:gd name="T8" fmla="*/ 4107004 w 4107004"/>
                <a:gd name="T9" fmla="*/ 3986911 h 3986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07004"/>
                <a:gd name="T16" fmla="*/ 0 h 3986911"/>
                <a:gd name="T17" fmla="*/ 4107004 w 4107004"/>
                <a:gd name="T18" fmla="*/ 3986911 h 3986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07004" h="3986911">
                  <a:moveTo>
                    <a:pt x="4107004" y="3986911"/>
                  </a:moveTo>
                  <a:lnTo>
                    <a:pt x="0" y="3986911"/>
                  </a:lnTo>
                  <a:lnTo>
                    <a:pt x="2312409" y="0"/>
                  </a:lnTo>
                  <a:lnTo>
                    <a:pt x="4107004" y="3094130"/>
                  </a:lnTo>
                  <a:lnTo>
                    <a:pt x="4107004" y="3986911"/>
                  </a:lnTo>
                  <a:close/>
                </a:path>
              </a:pathLst>
            </a:custGeom>
            <a:solidFill>
              <a:srgbClr val="00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8" name="椭圆 62"/>
            <p:cNvSpPr>
              <a:spLocks noChangeArrowheads="1"/>
            </p:cNvSpPr>
            <p:nvPr/>
          </p:nvSpPr>
          <p:spPr bwMode="auto">
            <a:xfrm>
              <a:off x="2475669" y="2311089"/>
              <a:ext cx="2336840" cy="2336840"/>
            </a:xfrm>
            <a:prstGeom prst="ellipse">
              <a:avLst/>
            </a:prstGeom>
            <a:solidFill>
              <a:srgbClr val="F7B540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879" name="直接连接符 63"/>
            <p:cNvCxnSpPr>
              <a:cxnSpLocks noChangeShapeType="1"/>
            </p:cNvCxnSpPr>
            <p:nvPr/>
          </p:nvCxnSpPr>
          <p:spPr bwMode="auto">
            <a:xfrm flipH="1">
              <a:off x="3644089" y="152808"/>
              <a:ext cx="1449120" cy="2484868"/>
            </a:xfrm>
            <a:prstGeom prst="line">
              <a:avLst/>
            </a:prstGeom>
            <a:noFill/>
            <a:ln w="28575">
              <a:solidFill>
                <a:srgbClr val="F7B5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0" name="直接连接符 64"/>
            <p:cNvCxnSpPr>
              <a:cxnSpLocks noChangeShapeType="1"/>
            </p:cNvCxnSpPr>
            <p:nvPr/>
          </p:nvCxnSpPr>
          <p:spPr bwMode="auto">
            <a:xfrm flipH="1">
              <a:off x="0" y="3661120"/>
              <a:ext cx="1449120" cy="2484868"/>
            </a:xfrm>
            <a:prstGeom prst="line">
              <a:avLst/>
            </a:prstGeom>
            <a:noFill/>
            <a:ln w="28575">
              <a:solidFill>
                <a:srgbClr val="FF584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881" name="组合 65"/>
            <p:cNvGrpSpPr/>
            <p:nvPr/>
          </p:nvGrpSpPr>
          <p:grpSpPr bwMode="auto">
            <a:xfrm>
              <a:off x="1695907" y="3986912"/>
              <a:ext cx="397392" cy="912899"/>
              <a:chOff x="0" y="0"/>
              <a:chExt cx="397392" cy="912899"/>
            </a:xfrm>
          </p:grpSpPr>
          <p:sp>
            <p:nvSpPr>
              <p:cNvPr id="35883" name="等腰三角形 67"/>
              <p:cNvSpPr>
                <a:spLocks noChangeArrowheads="1"/>
              </p:cNvSpPr>
              <p:nvPr/>
            </p:nvSpPr>
            <p:spPr bwMode="auto">
              <a:xfrm rot="7212055">
                <a:off x="-106467" y="250852"/>
                <a:ext cx="754709" cy="253005"/>
              </a:xfrm>
              <a:prstGeom prst="triangle">
                <a:avLst>
                  <a:gd name="adj" fmla="val 50000"/>
                </a:avLst>
              </a:prstGeom>
              <a:solidFill>
                <a:srgbClr val="71C1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84" name="等腰三角形 68"/>
              <p:cNvSpPr>
                <a:spLocks noChangeArrowheads="1"/>
              </p:cNvSpPr>
              <p:nvPr/>
            </p:nvSpPr>
            <p:spPr bwMode="auto">
              <a:xfrm rot="7212055">
                <a:off x="-192863" y="525517"/>
                <a:ext cx="580243" cy="194518"/>
              </a:xfrm>
              <a:prstGeom prst="triangle">
                <a:avLst>
                  <a:gd name="adj" fmla="val 50000"/>
                </a:avLst>
              </a:prstGeom>
              <a:solidFill>
                <a:srgbClr val="00B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882" name="椭圆 66"/>
            <p:cNvSpPr>
              <a:spLocks noChangeArrowheads="1"/>
            </p:cNvSpPr>
            <p:nvPr/>
          </p:nvSpPr>
          <p:spPr bwMode="auto">
            <a:xfrm>
              <a:off x="2850216" y="901779"/>
              <a:ext cx="1034321" cy="1034321"/>
            </a:xfrm>
            <a:prstGeom prst="ellipse">
              <a:avLst/>
            </a:prstGeom>
            <a:solidFill>
              <a:srgbClr val="CB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43" name="PA_组合 69"/>
          <p:cNvGrpSpPr/>
          <p:nvPr>
            <p:custDataLst>
              <p:tags r:id="rId3"/>
            </p:custDataLst>
          </p:nvPr>
        </p:nvGrpSpPr>
        <p:grpSpPr bwMode="auto">
          <a:xfrm>
            <a:off x="6386513" y="3694113"/>
            <a:ext cx="4813300" cy="490537"/>
            <a:chOff x="0" y="0"/>
            <a:chExt cx="4812482" cy="489600"/>
          </a:xfrm>
        </p:grpSpPr>
        <p:grpSp>
          <p:nvGrpSpPr>
            <p:cNvPr id="35870" name="组合 70"/>
            <p:cNvGrpSpPr/>
            <p:nvPr/>
          </p:nvGrpSpPr>
          <p:grpSpPr bwMode="auto">
            <a:xfrm>
              <a:off x="1513849" y="0"/>
              <a:ext cx="3298633" cy="489600"/>
              <a:chOff x="0" y="0"/>
              <a:chExt cx="4772620" cy="489600"/>
            </a:xfrm>
          </p:grpSpPr>
          <p:sp>
            <p:nvSpPr>
              <p:cNvPr id="35874" name="矩形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72620" cy="48960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75" name="Rectangle 6"/>
              <p:cNvSpPr>
                <a:spLocks noChangeArrowheads="1"/>
              </p:cNvSpPr>
              <p:nvPr/>
            </p:nvSpPr>
            <p:spPr bwMode="auto">
              <a:xfrm>
                <a:off x="449790" y="45775"/>
                <a:ext cx="401002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sz="2000" b="1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</a:t>
                </a:r>
                <a:r>
                  <a:rPr lang="zh-CN" altLang="en-US" sz="2000" b="1" noProof="0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概述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58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35871" name="组合 71"/>
            <p:cNvGrpSpPr/>
            <p:nvPr/>
          </p:nvGrpSpPr>
          <p:grpSpPr bwMode="auto">
            <a:xfrm>
              <a:off x="0" y="0"/>
              <a:ext cx="1328685" cy="489600"/>
              <a:chOff x="0" y="0"/>
              <a:chExt cx="1328685" cy="489600"/>
            </a:xfrm>
          </p:grpSpPr>
          <p:sp>
            <p:nvSpPr>
              <p:cNvPr id="35872" name="矩形 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28685" cy="489600"/>
              </a:xfrm>
              <a:prstGeom prst="rect">
                <a:avLst/>
              </a:prstGeom>
              <a:solidFill>
                <a:srgbClr val="FF5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73" name="文本框 73"/>
              <p:cNvSpPr txBox="1">
                <a:spLocks noChangeArrowheads="1"/>
              </p:cNvSpPr>
              <p:nvPr/>
            </p:nvSpPr>
            <p:spPr bwMode="auto">
              <a:xfrm>
                <a:off x="176329" y="37029"/>
                <a:ext cx="96208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sz="2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35844" name="PA_组合 76"/>
          <p:cNvGrpSpPr/>
          <p:nvPr>
            <p:custDataLst>
              <p:tags r:id="rId4"/>
            </p:custDataLst>
          </p:nvPr>
        </p:nvGrpSpPr>
        <p:grpSpPr bwMode="auto">
          <a:xfrm>
            <a:off x="6386513" y="4354513"/>
            <a:ext cx="4813300" cy="490537"/>
            <a:chOff x="0" y="0"/>
            <a:chExt cx="4812482" cy="489600"/>
          </a:xfrm>
        </p:grpSpPr>
        <p:grpSp>
          <p:nvGrpSpPr>
            <p:cNvPr id="35864" name="组合 77"/>
            <p:cNvGrpSpPr/>
            <p:nvPr/>
          </p:nvGrpSpPr>
          <p:grpSpPr bwMode="auto">
            <a:xfrm>
              <a:off x="1513849" y="0"/>
              <a:ext cx="3298633" cy="489600"/>
              <a:chOff x="0" y="0"/>
              <a:chExt cx="4772620" cy="489600"/>
            </a:xfrm>
          </p:grpSpPr>
          <p:sp>
            <p:nvSpPr>
              <p:cNvPr id="35868" name="矩形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72620" cy="48960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69" name="Rectangle 6"/>
              <p:cNvSpPr>
                <a:spLocks noChangeArrowheads="1"/>
              </p:cNvSpPr>
              <p:nvPr/>
            </p:nvSpPr>
            <p:spPr bwMode="auto">
              <a:xfrm>
                <a:off x="449790" y="45775"/>
                <a:ext cx="401002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sz="2000" b="1" noProof="0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</a:t>
                </a:r>
                <a:r>
                  <a:rPr lang="zh-CN" altLang="en-US" sz="2000" b="1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特色</a:t>
                </a:r>
                <a:r>
                  <a:rPr lang="zh-CN" altLang="en-US" sz="2000" b="1" noProof="0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58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35865" name="组合 78"/>
            <p:cNvGrpSpPr/>
            <p:nvPr/>
          </p:nvGrpSpPr>
          <p:grpSpPr bwMode="auto">
            <a:xfrm>
              <a:off x="0" y="0"/>
              <a:ext cx="1328685" cy="489600"/>
              <a:chOff x="0" y="0"/>
              <a:chExt cx="1328685" cy="489600"/>
            </a:xfrm>
          </p:grpSpPr>
          <p:sp>
            <p:nvSpPr>
              <p:cNvPr id="35866" name="矩形 7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28685" cy="489600"/>
              </a:xfrm>
              <a:prstGeom prst="rect">
                <a:avLst/>
              </a:prstGeom>
              <a:solidFill>
                <a:srgbClr val="FF5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67" name="文本框 80"/>
              <p:cNvSpPr txBox="1">
                <a:spLocks noChangeArrowheads="1"/>
              </p:cNvSpPr>
              <p:nvPr/>
            </p:nvSpPr>
            <p:spPr bwMode="auto">
              <a:xfrm>
                <a:off x="176329" y="37029"/>
                <a:ext cx="96208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sz="2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35845" name="PA_组合 83"/>
          <p:cNvGrpSpPr/>
          <p:nvPr>
            <p:custDataLst>
              <p:tags r:id="rId5"/>
            </p:custDataLst>
          </p:nvPr>
        </p:nvGrpSpPr>
        <p:grpSpPr bwMode="auto">
          <a:xfrm>
            <a:off x="6384925" y="5014913"/>
            <a:ext cx="4811713" cy="490537"/>
            <a:chOff x="0" y="0"/>
            <a:chExt cx="4812482" cy="489600"/>
          </a:xfrm>
        </p:grpSpPr>
        <p:grpSp>
          <p:nvGrpSpPr>
            <p:cNvPr id="35858" name="组合 84"/>
            <p:cNvGrpSpPr/>
            <p:nvPr/>
          </p:nvGrpSpPr>
          <p:grpSpPr bwMode="auto">
            <a:xfrm>
              <a:off x="1513849" y="0"/>
              <a:ext cx="3298633" cy="489600"/>
              <a:chOff x="0" y="0"/>
              <a:chExt cx="4772620" cy="489600"/>
            </a:xfrm>
          </p:grpSpPr>
          <p:sp>
            <p:nvSpPr>
              <p:cNvPr id="35862" name="矩形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72620" cy="48960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63" name="Rectangle 6"/>
              <p:cNvSpPr>
                <a:spLocks noChangeArrowheads="1"/>
              </p:cNvSpPr>
              <p:nvPr/>
            </p:nvSpPr>
            <p:spPr bwMode="auto">
              <a:xfrm>
                <a:off x="449790" y="45775"/>
                <a:ext cx="401002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sz="2000" b="1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产品展示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58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35859" name="组合 85"/>
            <p:cNvGrpSpPr/>
            <p:nvPr/>
          </p:nvGrpSpPr>
          <p:grpSpPr bwMode="auto">
            <a:xfrm>
              <a:off x="0" y="0"/>
              <a:ext cx="1328685" cy="489600"/>
              <a:chOff x="0" y="0"/>
              <a:chExt cx="1328685" cy="489600"/>
            </a:xfrm>
          </p:grpSpPr>
          <p:sp>
            <p:nvSpPr>
              <p:cNvPr id="35860" name="矩形 8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28685" cy="489600"/>
              </a:xfrm>
              <a:prstGeom prst="rect">
                <a:avLst/>
              </a:prstGeom>
              <a:solidFill>
                <a:srgbClr val="FF5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61" name="文本框 87"/>
              <p:cNvSpPr txBox="1">
                <a:spLocks noChangeArrowheads="1"/>
              </p:cNvSpPr>
              <p:nvPr/>
            </p:nvSpPr>
            <p:spPr bwMode="auto">
              <a:xfrm>
                <a:off x="176329" y="37029"/>
                <a:ext cx="96208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sz="20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四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35846" name="PA_组合 90"/>
          <p:cNvGrpSpPr/>
          <p:nvPr>
            <p:custDataLst>
              <p:tags r:id="rId6"/>
            </p:custDataLst>
          </p:nvPr>
        </p:nvGrpSpPr>
        <p:grpSpPr bwMode="auto">
          <a:xfrm>
            <a:off x="6384925" y="5675313"/>
            <a:ext cx="4811713" cy="490537"/>
            <a:chOff x="0" y="0"/>
            <a:chExt cx="4812482" cy="489600"/>
          </a:xfrm>
        </p:grpSpPr>
        <p:grpSp>
          <p:nvGrpSpPr>
            <p:cNvPr id="35852" name="组合 91"/>
            <p:cNvGrpSpPr/>
            <p:nvPr/>
          </p:nvGrpSpPr>
          <p:grpSpPr bwMode="auto">
            <a:xfrm>
              <a:off x="1513849" y="0"/>
              <a:ext cx="3298633" cy="489600"/>
              <a:chOff x="0" y="0"/>
              <a:chExt cx="4772620" cy="489600"/>
            </a:xfrm>
          </p:grpSpPr>
          <p:sp>
            <p:nvSpPr>
              <p:cNvPr id="35856" name="矩形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72620" cy="48960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57" name="Rectangle 6"/>
              <p:cNvSpPr>
                <a:spLocks noChangeArrowheads="1"/>
              </p:cNvSpPr>
              <p:nvPr/>
            </p:nvSpPr>
            <p:spPr bwMode="auto">
              <a:xfrm>
                <a:off x="449790" y="45775"/>
                <a:ext cx="401002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sz="2000" b="1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关于我们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58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35853" name="组合 92"/>
            <p:cNvGrpSpPr/>
            <p:nvPr/>
          </p:nvGrpSpPr>
          <p:grpSpPr bwMode="auto">
            <a:xfrm>
              <a:off x="0" y="0"/>
              <a:ext cx="1328685" cy="489600"/>
              <a:chOff x="0" y="0"/>
              <a:chExt cx="1328685" cy="489600"/>
            </a:xfrm>
          </p:grpSpPr>
          <p:sp>
            <p:nvSpPr>
              <p:cNvPr id="35854" name="矩形 9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28685" cy="489600"/>
              </a:xfrm>
              <a:prstGeom prst="rect">
                <a:avLst/>
              </a:prstGeom>
              <a:solidFill>
                <a:srgbClr val="FF5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55" name="文本框 94"/>
              <p:cNvSpPr txBox="1">
                <a:spLocks noChangeArrowheads="1"/>
              </p:cNvSpPr>
              <p:nvPr/>
            </p:nvSpPr>
            <p:spPr bwMode="auto">
              <a:xfrm>
                <a:off x="176329" y="37029"/>
                <a:ext cx="96208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五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35847" name="PA_组合 97"/>
          <p:cNvGrpSpPr/>
          <p:nvPr>
            <p:custDataLst>
              <p:tags r:id="rId7"/>
            </p:custDataLst>
          </p:nvPr>
        </p:nvGrpSpPr>
        <p:grpSpPr bwMode="auto">
          <a:xfrm>
            <a:off x="6181725" y="1724362"/>
            <a:ext cx="2701925" cy="900113"/>
            <a:chOff x="0" y="0"/>
            <a:chExt cx="2702007" cy="899374"/>
          </a:xfrm>
        </p:grpSpPr>
        <p:grpSp>
          <p:nvGrpSpPr>
            <p:cNvPr id="35848" name="组合 98"/>
            <p:cNvGrpSpPr/>
            <p:nvPr/>
          </p:nvGrpSpPr>
          <p:grpSpPr bwMode="auto">
            <a:xfrm>
              <a:off x="0" y="0"/>
              <a:ext cx="2702007" cy="849531"/>
              <a:chOff x="0" y="0"/>
              <a:chExt cx="2702007" cy="849531"/>
            </a:xfrm>
          </p:grpSpPr>
          <p:sp>
            <p:nvSpPr>
              <p:cNvPr id="35850" name="文本框 10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</a:t>
                </a:r>
                <a:r>
                  <a:rPr kumimoji="0" lang="zh-CN" alt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FF584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录</a:t>
                </a: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58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35851" name="直接连接符 101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849" name="文本框 99"/>
            <p:cNvSpPr txBox="1">
              <a:spLocks noChangeArrowheads="1"/>
            </p:cNvSpPr>
            <p:nvPr/>
          </p:nvSpPr>
          <p:spPr bwMode="auto">
            <a:xfrm>
              <a:off x="527947" y="49926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58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58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5" name="PA_组合 69"/>
          <p:cNvGrpSpPr/>
          <p:nvPr>
            <p:custDataLst>
              <p:tags r:id="rId8"/>
            </p:custDataLst>
          </p:nvPr>
        </p:nvGrpSpPr>
        <p:grpSpPr bwMode="auto">
          <a:xfrm>
            <a:off x="6382151" y="2966922"/>
            <a:ext cx="4813300" cy="490537"/>
            <a:chOff x="0" y="0"/>
            <a:chExt cx="4812482" cy="489600"/>
          </a:xfrm>
        </p:grpSpPr>
        <p:grpSp>
          <p:nvGrpSpPr>
            <p:cNvPr id="46" name="组合 70"/>
            <p:cNvGrpSpPr/>
            <p:nvPr/>
          </p:nvGrpSpPr>
          <p:grpSpPr bwMode="auto">
            <a:xfrm>
              <a:off x="1513849" y="0"/>
              <a:ext cx="3298633" cy="489600"/>
              <a:chOff x="0" y="0"/>
              <a:chExt cx="4772620" cy="489600"/>
            </a:xfrm>
          </p:grpSpPr>
          <p:sp>
            <p:nvSpPr>
              <p:cNvPr id="50" name="矩形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72620" cy="489600"/>
              </a:xfrm>
              <a:prstGeom prst="rect">
                <a:avLst/>
              </a:prstGeom>
              <a:noFill/>
              <a:ln w="9525">
                <a:solidFill>
                  <a:srgbClr val="40404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449790" y="45775"/>
                <a:ext cx="401002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sz="2000" b="1" dirty="0">
                    <a:solidFill>
                      <a:srgbClr val="FF58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业务背景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58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47" name="组合 71"/>
            <p:cNvGrpSpPr/>
            <p:nvPr/>
          </p:nvGrpSpPr>
          <p:grpSpPr bwMode="auto">
            <a:xfrm>
              <a:off x="0" y="0"/>
              <a:ext cx="1328685" cy="489600"/>
              <a:chOff x="0" y="0"/>
              <a:chExt cx="1328685" cy="489600"/>
            </a:xfrm>
          </p:grpSpPr>
          <p:sp>
            <p:nvSpPr>
              <p:cNvPr id="48" name="矩形 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28685" cy="489600"/>
              </a:xfrm>
              <a:prstGeom prst="rect">
                <a:avLst/>
              </a:prstGeom>
              <a:solidFill>
                <a:srgbClr val="FF5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文本框 73"/>
              <p:cNvSpPr txBox="1">
                <a:spLocks noChangeArrowheads="1"/>
              </p:cNvSpPr>
              <p:nvPr/>
            </p:nvSpPr>
            <p:spPr bwMode="auto">
              <a:xfrm>
                <a:off x="176329" y="37029"/>
                <a:ext cx="96208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一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PA_矩形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PA_矩形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PA_文本框 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成员简介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091" name="PA_AutoShape 23"/>
          <p:cNvSpPr/>
          <p:nvPr>
            <p:custDataLst>
              <p:tags r:id="rId5"/>
            </p:custDataLst>
          </p:nvPr>
        </p:nvSpPr>
        <p:spPr bwMode="auto">
          <a:xfrm>
            <a:off x="5186363" y="2498535"/>
            <a:ext cx="357187" cy="2984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w 21600"/>
              <a:gd name="T17" fmla="*/ 2147483646 h 21600"/>
              <a:gd name="T18" fmla="*/ 0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0 h 21600"/>
              <a:gd name="T32" fmla="*/ 2147483646 w 21600"/>
              <a:gd name="T33" fmla="*/ 0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2147483646 w 21600"/>
              <a:gd name="T79" fmla="*/ 2147483646 h 21600"/>
              <a:gd name="T80" fmla="*/ 2147483646 w 21600"/>
              <a:gd name="T81" fmla="*/ 2147483646 h 21600"/>
              <a:gd name="T82" fmla="*/ 2147483646 w 21600"/>
              <a:gd name="T83" fmla="*/ 2147483646 h 21600"/>
              <a:gd name="T84" fmla="*/ 2147483646 w 21600"/>
              <a:gd name="T85" fmla="*/ 2147483646 h 21600"/>
              <a:gd name="T86" fmla="*/ 2147483646 w 21600"/>
              <a:gd name="T87" fmla="*/ 2147483646 h 21600"/>
              <a:gd name="T88" fmla="*/ 2147483646 w 21600"/>
              <a:gd name="T89" fmla="*/ 2147483646 h 21600"/>
              <a:gd name="T90" fmla="*/ 2147483646 w 21600"/>
              <a:gd name="T91" fmla="*/ 2147483646 h 21600"/>
              <a:gd name="T92" fmla="*/ 2147483646 w 21600"/>
              <a:gd name="T93" fmla="*/ 2147483646 h 21600"/>
              <a:gd name="T94" fmla="*/ 2147483646 w 21600"/>
              <a:gd name="T95" fmla="*/ 2147483646 h 21600"/>
              <a:gd name="T96" fmla="*/ 2147483646 w 21600"/>
              <a:gd name="T97" fmla="*/ 2147483646 h 21600"/>
              <a:gd name="T98" fmla="*/ 2147483646 w 21600"/>
              <a:gd name="T99" fmla="*/ 2147483646 h 21600"/>
              <a:gd name="T100" fmla="*/ 2147483646 w 21600"/>
              <a:gd name="T101" fmla="*/ 2147483646 h 21600"/>
              <a:gd name="T102" fmla="*/ 2147483646 w 21600"/>
              <a:gd name="T103" fmla="*/ 2147483646 h 21600"/>
              <a:gd name="T104" fmla="*/ 2147483646 w 21600"/>
              <a:gd name="T105" fmla="*/ 2147483646 h 21600"/>
              <a:gd name="T106" fmla="*/ 2147483646 w 21600"/>
              <a:gd name="T107" fmla="*/ 2147483646 h 21600"/>
              <a:gd name="T108" fmla="*/ 2147483646 w 21600"/>
              <a:gd name="T109" fmla="*/ 2147483646 h 216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1600"/>
              <a:gd name="T166" fmla="*/ 0 h 21600"/>
              <a:gd name="T167" fmla="*/ 21600 w 21600"/>
              <a:gd name="T168" fmla="*/ 21600 h 216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1600" h="21600">
                <a:moveTo>
                  <a:pt x="20263" y="3223"/>
                </a:moveTo>
                <a:cubicBezTo>
                  <a:pt x="20633" y="3223"/>
                  <a:pt x="20946" y="3385"/>
                  <a:pt x="21208" y="3714"/>
                </a:cubicBezTo>
                <a:cubicBezTo>
                  <a:pt x="21470" y="4043"/>
                  <a:pt x="21600" y="4428"/>
                  <a:pt x="21600" y="4865"/>
                </a:cubicBezTo>
                <a:lnTo>
                  <a:pt x="21600" y="19984"/>
                </a:lnTo>
                <a:cubicBezTo>
                  <a:pt x="21600" y="20422"/>
                  <a:pt x="21470" y="20804"/>
                  <a:pt x="21208" y="21121"/>
                </a:cubicBezTo>
                <a:cubicBezTo>
                  <a:pt x="20946" y="21441"/>
                  <a:pt x="20633" y="21600"/>
                  <a:pt x="20263" y="21600"/>
                </a:cubicBezTo>
                <a:lnTo>
                  <a:pt x="1349" y="21600"/>
                </a:lnTo>
                <a:cubicBezTo>
                  <a:pt x="982" y="21600"/>
                  <a:pt x="663" y="21441"/>
                  <a:pt x="399" y="21121"/>
                </a:cubicBezTo>
                <a:cubicBezTo>
                  <a:pt x="135" y="20804"/>
                  <a:pt x="0" y="20422"/>
                  <a:pt x="0" y="19984"/>
                </a:cubicBezTo>
                <a:lnTo>
                  <a:pt x="0" y="4865"/>
                </a:lnTo>
                <a:cubicBezTo>
                  <a:pt x="0" y="4428"/>
                  <a:pt x="135" y="4043"/>
                  <a:pt x="399" y="3714"/>
                </a:cubicBezTo>
                <a:cubicBezTo>
                  <a:pt x="663" y="3385"/>
                  <a:pt x="982" y="3223"/>
                  <a:pt x="1349" y="3223"/>
                </a:cubicBezTo>
                <a:lnTo>
                  <a:pt x="5638" y="3223"/>
                </a:lnTo>
                <a:lnTo>
                  <a:pt x="6319" y="1460"/>
                </a:lnTo>
                <a:cubicBezTo>
                  <a:pt x="6458" y="1058"/>
                  <a:pt x="6718" y="714"/>
                  <a:pt x="7090" y="426"/>
                </a:cubicBezTo>
                <a:cubicBezTo>
                  <a:pt x="7467" y="144"/>
                  <a:pt x="7839" y="0"/>
                  <a:pt x="8204" y="0"/>
                </a:cubicBezTo>
                <a:lnTo>
                  <a:pt x="13396" y="0"/>
                </a:lnTo>
                <a:cubicBezTo>
                  <a:pt x="13763" y="0"/>
                  <a:pt x="14136" y="144"/>
                  <a:pt x="14510" y="426"/>
                </a:cubicBezTo>
                <a:cubicBezTo>
                  <a:pt x="14885" y="714"/>
                  <a:pt x="15147" y="1058"/>
                  <a:pt x="15294" y="1460"/>
                </a:cubicBezTo>
                <a:lnTo>
                  <a:pt x="15962" y="3223"/>
                </a:lnTo>
                <a:lnTo>
                  <a:pt x="20263" y="3223"/>
                </a:lnTo>
                <a:close/>
                <a:moveTo>
                  <a:pt x="10806" y="19185"/>
                </a:moveTo>
                <a:cubicBezTo>
                  <a:pt x="11572" y="19185"/>
                  <a:pt x="12299" y="19003"/>
                  <a:pt x="12987" y="18650"/>
                </a:cubicBezTo>
                <a:cubicBezTo>
                  <a:pt x="13673" y="18295"/>
                  <a:pt x="14270" y="17810"/>
                  <a:pt x="14775" y="17196"/>
                </a:cubicBezTo>
                <a:cubicBezTo>
                  <a:pt x="15279" y="16582"/>
                  <a:pt x="15678" y="15862"/>
                  <a:pt x="15974" y="15048"/>
                </a:cubicBezTo>
                <a:cubicBezTo>
                  <a:pt x="16270" y="14235"/>
                  <a:pt x="16420" y="13356"/>
                  <a:pt x="16420" y="12422"/>
                </a:cubicBezTo>
                <a:cubicBezTo>
                  <a:pt x="16420" y="11499"/>
                  <a:pt x="16270" y="10624"/>
                  <a:pt x="15974" y="9795"/>
                </a:cubicBezTo>
                <a:cubicBezTo>
                  <a:pt x="15678" y="8967"/>
                  <a:pt x="15279" y="8250"/>
                  <a:pt x="14775" y="7645"/>
                </a:cubicBezTo>
                <a:cubicBezTo>
                  <a:pt x="14270" y="7036"/>
                  <a:pt x="13673" y="6558"/>
                  <a:pt x="12987" y="6199"/>
                </a:cubicBezTo>
                <a:cubicBezTo>
                  <a:pt x="12299" y="5844"/>
                  <a:pt x="11572" y="5667"/>
                  <a:pt x="10806" y="5667"/>
                </a:cubicBezTo>
                <a:cubicBezTo>
                  <a:pt x="10040" y="5667"/>
                  <a:pt x="9313" y="5847"/>
                  <a:pt x="8620" y="6199"/>
                </a:cubicBezTo>
                <a:cubicBezTo>
                  <a:pt x="7930" y="6558"/>
                  <a:pt x="7332" y="7036"/>
                  <a:pt x="6828" y="7645"/>
                </a:cubicBezTo>
                <a:cubicBezTo>
                  <a:pt x="6324" y="8250"/>
                  <a:pt x="5922" y="8964"/>
                  <a:pt x="5626" y="9789"/>
                </a:cubicBezTo>
                <a:cubicBezTo>
                  <a:pt x="5330" y="10612"/>
                  <a:pt x="5180" y="11491"/>
                  <a:pt x="5180" y="12422"/>
                </a:cubicBezTo>
                <a:cubicBezTo>
                  <a:pt x="5180" y="13356"/>
                  <a:pt x="5330" y="14235"/>
                  <a:pt x="5626" y="15048"/>
                </a:cubicBezTo>
                <a:cubicBezTo>
                  <a:pt x="5922" y="15862"/>
                  <a:pt x="6324" y="16582"/>
                  <a:pt x="6828" y="17196"/>
                </a:cubicBezTo>
                <a:cubicBezTo>
                  <a:pt x="7332" y="17810"/>
                  <a:pt x="7930" y="18295"/>
                  <a:pt x="8620" y="18650"/>
                </a:cubicBezTo>
                <a:cubicBezTo>
                  <a:pt x="9313" y="19006"/>
                  <a:pt x="10040" y="19185"/>
                  <a:pt x="10806" y="19185"/>
                </a:cubicBezTo>
                <a:moveTo>
                  <a:pt x="10806" y="7833"/>
                </a:moveTo>
                <a:cubicBezTo>
                  <a:pt x="11337" y="7833"/>
                  <a:pt x="11834" y="7953"/>
                  <a:pt x="12295" y="8191"/>
                </a:cubicBezTo>
                <a:cubicBezTo>
                  <a:pt x="12755" y="8432"/>
                  <a:pt x="13159" y="8755"/>
                  <a:pt x="13502" y="9169"/>
                </a:cubicBezTo>
                <a:cubicBezTo>
                  <a:pt x="13847" y="9584"/>
                  <a:pt x="14118" y="10069"/>
                  <a:pt x="14317" y="10624"/>
                </a:cubicBezTo>
                <a:cubicBezTo>
                  <a:pt x="14515" y="11185"/>
                  <a:pt x="14615" y="11781"/>
                  <a:pt x="14615" y="12422"/>
                </a:cubicBezTo>
                <a:cubicBezTo>
                  <a:pt x="14615" y="13056"/>
                  <a:pt x="14515" y="13650"/>
                  <a:pt x="14317" y="14205"/>
                </a:cubicBezTo>
                <a:cubicBezTo>
                  <a:pt x="14118" y="14757"/>
                  <a:pt x="13847" y="15245"/>
                  <a:pt x="13502" y="15668"/>
                </a:cubicBezTo>
                <a:cubicBezTo>
                  <a:pt x="13159" y="16091"/>
                  <a:pt x="12752" y="16420"/>
                  <a:pt x="12290" y="16661"/>
                </a:cubicBezTo>
                <a:cubicBezTo>
                  <a:pt x="11825" y="16899"/>
                  <a:pt x="11330" y="17017"/>
                  <a:pt x="10806" y="17017"/>
                </a:cubicBezTo>
                <a:cubicBezTo>
                  <a:pt x="10275" y="17017"/>
                  <a:pt x="9778" y="16899"/>
                  <a:pt x="9313" y="16661"/>
                </a:cubicBezTo>
                <a:cubicBezTo>
                  <a:pt x="8848" y="16420"/>
                  <a:pt x="8444" y="16091"/>
                  <a:pt x="8101" y="15668"/>
                </a:cubicBezTo>
                <a:cubicBezTo>
                  <a:pt x="7756" y="15245"/>
                  <a:pt x="7484" y="14755"/>
                  <a:pt x="7286" y="14199"/>
                </a:cubicBezTo>
                <a:cubicBezTo>
                  <a:pt x="7085" y="13641"/>
                  <a:pt x="6985" y="13045"/>
                  <a:pt x="6985" y="12422"/>
                </a:cubicBezTo>
                <a:cubicBezTo>
                  <a:pt x="6985" y="11781"/>
                  <a:pt x="7085" y="11185"/>
                  <a:pt x="7286" y="10624"/>
                </a:cubicBezTo>
                <a:cubicBezTo>
                  <a:pt x="7484" y="10068"/>
                  <a:pt x="7756" y="9584"/>
                  <a:pt x="8101" y="9169"/>
                </a:cubicBezTo>
                <a:cubicBezTo>
                  <a:pt x="8444" y="8755"/>
                  <a:pt x="8848" y="8432"/>
                  <a:pt x="9313" y="8191"/>
                </a:cubicBezTo>
                <a:cubicBezTo>
                  <a:pt x="9778" y="7953"/>
                  <a:pt x="10275" y="7833"/>
                  <a:pt x="10806" y="783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2" name="PA_AutoShape 24"/>
          <p:cNvSpPr/>
          <p:nvPr>
            <p:custDataLst>
              <p:tags r:id="rId6"/>
            </p:custDataLst>
          </p:nvPr>
        </p:nvSpPr>
        <p:spPr bwMode="auto">
          <a:xfrm>
            <a:off x="5183188" y="3801872"/>
            <a:ext cx="357187" cy="2968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0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2147483646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2147483646 w 21600"/>
              <a:gd name="T79" fmla="*/ 2147483646 h 21600"/>
              <a:gd name="T80" fmla="*/ 2147483646 w 21600"/>
              <a:gd name="T81" fmla="*/ 2147483646 h 21600"/>
              <a:gd name="T82" fmla="*/ 2147483646 w 21600"/>
              <a:gd name="T83" fmla="*/ 2147483646 h 21600"/>
              <a:gd name="T84" fmla="*/ 2147483646 w 21600"/>
              <a:gd name="T85" fmla="*/ 2147483646 h 21600"/>
              <a:gd name="T86" fmla="*/ 2147483646 w 21600"/>
              <a:gd name="T87" fmla="*/ 2147483646 h 21600"/>
              <a:gd name="T88" fmla="*/ 2147483646 w 21600"/>
              <a:gd name="T89" fmla="*/ 2147483646 h 21600"/>
              <a:gd name="T90" fmla="*/ 2147483646 w 21600"/>
              <a:gd name="T91" fmla="*/ 2147483646 h 21600"/>
              <a:gd name="T92" fmla="*/ 2147483646 w 21600"/>
              <a:gd name="T93" fmla="*/ 2147483646 h 21600"/>
              <a:gd name="T94" fmla="*/ 2147483646 w 21600"/>
              <a:gd name="T95" fmla="*/ 2147483646 h 216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1600"/>
              <a:gd name="T145" fmla="*/ 0 h 21600"/>
              <a:gd name="T146" fmla="*/ 21600 w 21600"/>
              <a:gd name="T147" fmla="*/ 21600 h 216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1600" h="21600">
                <a:moveTo>
                  <a:pt x="20263" y="0"/>
                </a:moveTo>
                <a:cubicBezTo>
                  <a:pt x="20631" y="0"/>
                  <a:pt x="20944" y="162"/>
                  <a:pt x="21206" y="479"/>
                </a:cubicBezTo>
                <a:cubicBezTo>
                  <a:pt x="21468" y="799"/>
                  <a:pt x="21600" y="1178"/>
                  <a:pt x="21600" y="1618"/>
                </a:cubicBezTo>
                <a:lnTo>
                  <a:pt x="21600" y="19982"/>
                </a:lnTo>
                <a:cubicBezTo>
                  <a:pt x="21600" y="20422"/>
                  <a:pt x="21468" y="20801"/>
                  <a:pt x="21206" y="21121"/>
                </a:cubicBezTo>
                <a:cubicBezTo>
                  <a:pt x="20944" y="21438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38"/>
                  <a:pt x="399" y="21121"/>
                </a:cubicBezTo>
                <a:cubicBezTo>
                  <a:pt x="132" y="20801"/>
                  <a:pt x="0" y="20422"/>
                  <a:pt x="0" y="19982"/>
                </a:cubicBezTo>
                <a:lnTo>
                  <a:pt x="0" y="1618"/>
                </a:lnTo>
                <a:cubicBezTo>
                  <a:pt x="0" y="1178"/>
                  <a:pt x="132" y="799"/>
                  <a:pt x="399" y="479"/>
                </a:cubicBezTo>
                <a:cubicBezTo>
                  <a:pt x="663" y="162"/>
                  <a:pt x="982" y="0"/>
                  <a:pt x="1346" y="0"/>
                </a:cubicBezTo>
                <a:lnTo>
                  <a:pt x="20263" y="0"/>
                </a:lnTo>
                <a:close/>
                <a:moveTo>
                  <a:pt x="4052" y="2171"/>
                </a:moveTo>
                <a:cubicBezTo>
                  <a:pt x="4052" y="2021"/>
                  <a:pt x="4010" y="1892"/>
                  <a:pt x="3924" y="1783"/>
                </a:cubicBezTo>
                <a:cubicBezTo>
                  <a:pt x="3839" y="1677"/>
                  <a:pt x="3729" y="1621"/>
                  <a:pt x="3594" y="1621"/>
                </a:cubicBezTo>
                <a:lnTo>
                  <a:pt x="1802" y="1621"/>
                </a:lnTo>
                <a:cubicBezTo>
                  <a:pt x="1677" y="1621"/>
                  <a:pt x="1569" y="1674"/>
                  <a:pt x="1481" y="1777"/>
                </a:cubicBezTo>
                <a:cubicBezTo>
                  <a:pt x="1391" y="1880"/>
                  <a:pt x="1344" y="2012"/>
                  <a:pt x="1344" y="2171"/>
                </a:cubicBezTo>
                <a:lnTo>
                  <a:pt x="1344" y="4321"/>
                </a:lnTo>
                <a:cubicBezTo>
                  <a:pt x="1344" y="4470"/>
                  <a:pt x="1388" y="4603"/>
                  <a:pt x="1474" y="4708"/>
                </a:cubicBezTo>
                <a:cubicBezTo>
                  <a:pt x="1559" y="4817"/>
                  <a:pt x="1670" y="4867"/>
                  <a:pt x="1802" y="4867"/>
                </a:cubicBezTo>
                <a:lnTo>
                  <a:pt x="3594" y="4867"/>
                </a:lnTo>
                <a:cubicBezTo>
                  <a:pt x="3721" y="4867"/>
                  <a:pt x="3829" y="4820"/>
                  <a:pt x="3917" y="4717"/>
                </a:cubicBezTo>
                <a:cubicBezTo>
                  <a:pt x="4008" y="4614"/>
                  <a:pt x="4052" y="4482"/>
                  <a:pt x="4052" y="4321"/>
                </a:cubicBezTo>
                <a:lnTo>
                  <a:pt x="4052" y="2171"/>
                </a:lnTo>
                <a:close/>
                <a:moveTo>
                  <a:pt x="4052" y="7202"/>
                </a:moveTo>
                <a:cubicBezTo>
                  <a:pt x="4052" y="7055"/>
                  <a:pt x="4010" y="6926"/>
                  <a:pt x="3924" y="6817"/>
                </a:cubicBezTo>
                <a:cubicBezTo>
                  <a:pt x="3839" y="6709"/>
                  <a:pt x="3729" y="6656"/>
                  <a:pt x="3594" y="6656"/>
                </a:cubicBezTo>
                <a:lnTo>
                  <a:pt x="1802" y="6656"/>
                </a:lnTo>
                <a:cubicBezTo>
                  <a:pt x="1677" y="6656"/>
                  <a:pt x="1569" y="6709"/>
                  <a:pt x="1481" y="6817"/>
                </a:cubicBezTo>
                <a:cubicBezTo>
                  <a:pt x="1391" y="6926"/>
                  <a:pt x="1344" y="7055"/>
                  <a:pt x="1344" y="7202"/>
                </a:cubicBezTo>
                <a:lnTo>
                  <a:pt x="1344" y="9370"/>
                </a:lnTo>
                <a:cubicBezTo>
                  <a:pt x="1344" y="9516"/>
                  <a:pt x="1388" y="9646"/>
                  <a:pt x="1474" y="9757"/>
                </a:cubicBezTo>
                <a:cubicBezTo>
                  <a:pt x="1559" y="9863"/>
                  <a:pt x="1670" y="9916"/>
                  <a:pt x="1802" y="9916"/>
                </a:cubicBezTo>
                <a:lnTo>
                  <a:pt x="3594" y="9916"/>
                </a:lnTo>
                <a:cubicBezTo>
                  <a:pt x="3721" y="9916"/>
                  <a:pt x="3829" y="9863"/>
                  <a:pt x="3917" y="9757"/>
                </a:cubicBezTo>
                <a:cubicBezTo>
                  <a:pt x="4008" y="9646"/>
                  <a:pt x="4052" y="9516"/>
                  <a:pt x="4052" y="9370"/>
                </a:cubicBezTo>
                <a:lnTo>
                  <a:pt x="4052" y="7202"/>
                </a:lnTo>
                <a:close/>
                <a:moveTo>
                  <a:pt x="4052" y="12233"/>
                </a:moveTo>
                <a:cubicBezTo>
                  <a:pt x="4052" y="12084"/>
                  <a:pt x="4010" y="11957"/>
                  <a:pt x="3924" y="11846"/>
                </a:cubicBezTo>
                <a:cubicBezTo>
                  <a:pt x="3839" y="11740"/>
                  <a:pt x="3729" y="11687"/>
                  <a:pt x="3594" y="11687"/>
                </a:cubicBezTo>
                <a:lnTo>
                  <a:pt x="1802" y="11687"/>
                </a:lnTo>
                <a:cubicBezTo>
                  <a:pt x="1677" y="11687"/>
                  <a:pt x="1569" y="11740"/>
                  <a:pt x="1481" y="11846"/>
                </a:cubicBezTo>
                <a:cubicBezTo>
                  <a:pt x="1391" y="11957"/>
                  <a:pt x="1344" y="12084"/>
                  <a:pt x="1344" y="12233"/>
                </a:cubicBezTo>
                <a:lnTo>
                  <a:pt x="1344" y="14401"/>
                </a:lnTo>
                <a:cubicBezTo>
                  <a:pt x="1344" y="14548"/>
                  <a:pt x="1388" y="14677"/>
                  <a:pt x="1474" y="14786"/>
                </a:cubicBezTo>
                <a:cubicBezTo>
                  <a:pt x="1559" y="14894"/>
                  <a:pt x="1670" y="14947"/>
                  <a:pt x="1802" y="14947"/>
                </a:cubicBezTo>
                <a:lnTo>
                  <a:pt x="3594" y="14947"/>
                </a:lnTo>
                <a:cubicBezTo>
                  <a:pt x="3721" y="14947"/>
                  <a:pt x="3829" y="14894"/>
                  <a:pt x="3917" y="14786"/>
                </a:cubicBezTo>
                <a:cubicBezTo>
                  <a:pt x="4008" y="14677"/>
                  <a:pt x="4052" y="14548"/>
                  <a:pt x="4052" y="14401"/>
                </a:cubicBezTo>
                <a:lnTo>
                  <a:pt x="4052" y="12233"/>
                </a:lnTo>
                <a:close/>
                <a:moveTo>
                  <a:pt x="4052" y="17285"/>
                </a:moveTo>
                <a:cubicBezTo>
                  <a:pt x="4052" y="17136"/>
                  <a:pt x="4010" y="17006"/>
                  <a:pt x="3924" y="16898"/>
                </a:cubicBezTo>
                <a:cubicBezTo>
                  <a:pt x="3839" y="16792"/>
                  <a:pt x="3729" y="16736"/>
                  <a:pt x="3594" y="16736"/>
                </a:cubicBezTo>
                <a:lnTo>
                  <a:pt x="1802" y="16736"/>
                </a:lnTo>
                <a:cubicBezTo>
                  <a:pt x="1677" y="16736"/>
                  <a:pt x="1569" y="16789"/>
                  <a:pt x="1481" y="16892"/>
                </a:cubicBezTo>
                <a:cubicBezTo>
                  <a:pt x="1391" y="16995"/>
                  <a:pt x="1344" y="17124"/>
                  <a:pt x="1344" y="17285"/>
                </a:cubicBezTo>
                <a:lnTo>
                  <a:pt x="1344" y="19435"/>
                </a:lnTo>
                <a:cubicBezTo>
                  <a:pt x="1344" y="19585"/>
                  <a:pt x="1388" y="19714"/>
                  <a:pt x="1474" y="19823"/>
                </a:cubicBezTo>
                <a:cubicBezTo>
                  <a:pt x="1559" y="19929"/>
                  <a:pt x="1670" y="19985"/>
                  <a:pt x="1802" y="19985"/>
                </a:cubicBezTo>
                <a:lnTo>
                  <a:pt x="3594" y="19985"/>
                </a:lnTo>
                <a:cubicBezTo>
                  <a:pt x="3721" y="19985"/>
                  <a:pt x="3829" y="19932"/>
                  <a:pt x="3917" y="19829"/>
                </a:cubicBezTo>
                <a:cubicBezTo>
                  <a:pt x="4008" y="19726"/>
                  <a:pt x="4052" y="19597"/>
                  <a:pt x="4052" y="19435"/>
                </a:cubicBezTo>
                <a:lnTo>
                  <a:pt x="4052" y="17285"/>
                </a:lnTo>
                <a:close/>
                <a:moveTo>
                  <a:pt x="16194" y="2171"/>
                </a:moveTo>
                <a:cubicBezTo>
                  <a:pt x="16194" y="2021"/>
                  <a:pt x="16150" y="1892"/>
                  <a:pt x="16065" y="1783"/>
                </a:cubicBezTo>
                <a:cubicBezTo>
                  <a:pt x="15979" y="1677"/>
                  <a:pt x="15871" y="1621"/>
                  <a:pt x="15737" y="1621"/>
                </a:cubicBezTo>
                <a:lnTo>
                  <a:pt x="5858" y="1621"/>
                </a:lnTo>
                <a:cubicBezTo>
                  <a:pt x="5731" y="1621"/>
                  <a:pt x="5623" y="1674"/>
                  <a:pt x="5535" y="1777"/>
                </a:cubicBezTo>
                <a:cubicBezTo>
                  <a:pt x="5445" y="1880"/>
                  <a:pt x="5401" y="2012"/>
                  <a:pt x="5401" y="2171"/>
                </a:cubicBezTo>
                <a:lnTo>
                  <a:pt x="5401" y="9370"/>
                </a:lnTo>
                <a:cubicBezTo>
                  <a:pt x="5401" y="9516"/>
                  <a:pt x="5442" y="9646"/>
                  <a:pt x="5528" y="9757"/>
                </a:cubicBezTo>
                <a:cubicBezTo>
                  <a:pt x="5616" y="9863"/>
                  <a:pt x="5724" y="9916"/>
                  <a:pt x="5858" y="9916"/>
                </a:cubicBezTo>
                <a:lnTo>
                  <a:pt x="15737" y="9916"/>
                </a:lnTo>
                <a:cubicBezTo>
                  <a:pt x="15862" y="9916"/>
                  <a:pt x="15969" y="9863"/>
                  <a:pt x="16060" y="9757"/>
                </a:cubicBezTo>
                <a:cubicBezTo>
                  <a:pt x="16148" y="9646"/>
                  <a:pt x="16194" y="9516"/>
                  <a:pt x="16194" y="9370"/>
                </a:cubicBezTo>
                <a:lnTo>
                  <a:pt x="16194" y="2171"/>
                </a:lnTo>
                <a:close/>
                <a:moveTo>
                  <a:pt x="16194" y="12233"/>
                </a:moveTo>
                <a:cubicBezTo>
                  <a:pt x="16194" y="12084"/>
                  <a:pt x="16150" y="11957"/>
                  <a:pt x="16065" y="11846"/>
                </a:cubicBezTo>
                <a:cubicBezTo>
                  <a:pt x="15979" y="11740"/>
                  <a:pt x="15871" y="11687"/>
                  <a:pt x="15737" y="11687"/>
                </a:cubicBezTo>
                <a:lnTo>
                  <a:pt x="5858" y="11687"/>
                </a:lnTo>
                <a:cubicBezTo>
                  <a:pt x="5731" y="11687"/>
                  <a:pt x="5623" y="11740"/>
                  <a:pt x="5535" y="11846"/>
                </a:cubicBezTo>
                <a:cubicBezTo>
                  <a:pt x="5445" y="11957"/>
                  <a:pt x="5401" y="12084"/>
                  <a:pt x="5401" y="12233"/>
                </a:cubicBezTo>
                <a:lnTo>
                  <a:pt x="5401" y="19432"/>
                </a:lnTo>
                <a:cubicBezTo>
                  <a:pt x="5401" y="19582"/>
                  <a:pt x="5442" y="19711"/>
                  <a:pt x="5528" y="19820"/>
                </a:cubicBezTo>
                <a:cubicBezTo>
                  <a:pt x="5616" y="19926"/>
                  <a:pt x="5724" y="19982"/>
                  <a:pt x="5858" y="19982"/>
                </a:cubicBezTo>
                <a:lnTo>
                  <a:pt x="15737" y="19982"/>
                </a:lnTo>
                <a:cubicBezTo>
                  <a:pt x="15862" y="19982"/>
                  <a:pt x="15969" y="19929"/>
                  <a:pt x="16060" y="19826"/>
                </a:cubicBezTo>
                <a:cubicBezTo>
                  <a:pt x="16148" y="19723"/>
                  <a:pt x="16194" y="19594"/>
                  <a:pt x="16194" y="19432"/>
                </a:cubicBezTo>
                <a:lnTo>
                  <a:pt x="16194" y="12233"/>
                </a:lnTo>
                <a:close/>
                <a:moveTo>
                  <a:pt x="20263" y="2171"/>
                </a:moveTo>
                <a:cubicBezTo>
                  <a:pt x="20263" y="2021"/>
                  <a:pt x="20217" y="1892"/>
                  <a:pt x="20129" y="1783"/>
                </a:cubicBezTo>
                <a:cubicBezTo>
                  <a:pt x="20038" y="1677"/>
                  <a:pt x="19930" y="1621"/>
                  <a:pt x="19806" y="1621"/>
                </a:cubicBezTo>
                <a:lnTo>
                  <a:pt x="18001" y="1621"/>
                </a:lnTo>
                <a:cubicBezTo>
                  <a:pt x="17876" y="1621"/>
                  <a:pt x="17769" y="1674"/>
                  <a:pt x="17678" y="1777"/>
                </a:cubicBezTo>
                <a:cubicBezTo>
                  <a:pt x="17590" y="1880"/>
                  <a:pt x="17546" y="2012"/>
                  <a:pt x="17546" y="2171"/>
                </a:cubicBezTo>
                <a:lnTo>
                  <a:pt x="17546" y="4321"/>
                </a:lnTo>
                <a:cubicBezTo>
                  <a:pt x="17546" y="4470"/>
                  <a:pt x="17590" y="4603"/>
                  <a:pt x="17678" y="4708"/>
                </a:cubicBezTo>
                <a:cubicBezTo>
                  <a:pt x="17769" y="4817"/>
                  <a:pt x="17876" y="4867"/>
                  <a:pt x="18001" y="4867"/>
                </a:cubicBezTo>
                <a:lnTo>
                  <a:pt x="19806" y="4867"/>
                </a:lnTo>
                <a:cubicBezTo>
                  <a:pt x="19930" y="4867"/>
                  <a:pt x="20038" y="4820"/>
                  <a:pt x="20129" y="4717"/>
                </a:cubicBezTo>
                <a:cubicBezTo>
                  <a:pt x="20217" y="4614"/>
                  <a:pt x="20263" y="4482"/>
                  <a:pt x="20263" y="4321"/>
                </a:cubicBezTo>
                <a:lnTo>
                  <a:pt x="20263" y="2171"/>
                </a:lnTo>
                <a:close/>
                <a:moveTo>
                  <a:pt x="20263" y="7202"/>
                </a:moveTo>
                <a:cubicBezTo>
                  <a:pt x="20263" y="7055"/>
                  <a:pt x="20217" y="6926"/>
                  <a:pt x="20129" y="6817"/>
                </a:cubicBezTo>
                <a:cubicBezTo>
                  <a:pt x="20038" y="6709"/>
                  <a:pt x="19930" y="6656"/>
                  <a:pt x="19806" y="6656"/>
                </a:cubicBezTo>
                <a:lnTo>
                  <a:pt x="18001" y="6656"/>
                </a:lnTo>
                <a:cubicBezTo>
                  <a:pt x="17876" y="6656"/>
                  <a:pt x="17769" y="6709"/>
                  <a:pt x="17678" y="6817"/>
                </a:cubicBezTo>
                <a:cubicBezTo>
                  <a:pt x="17590" y="6926"/>
                  <a:pt x="17546" y="7055"/>
                  <a:pt x="17546" y="7202"/>
                </a:cubicBezTo>
                <a:lnTo>
                  <a:pt x="17546" y="9370"/>
                </a:lnTo>
                <a:cubicBezTo>
                  <a:pt x="17546" y="9516"/>
                  <a:pt x="17590" y="9646"/>
                  <a:pt x="17678" y="9757"/>
                </a:cubicBezTo>
                <a:cubicBezTo>
                  <a:pt x="17769" y="9863"/>
                  <a:pt x="17876" y="9916"/>
                  <a:pt x="18001" y="9916"/>
                </a:cubicBezTo>
                <a:lnTo>
                  <a:pt x="19806" y="9916"/>
                </a:lnTo>
                <a:cubicBezTo>
                  <a:pt x="19930" y="9916"/>
                  <a:pt x="20038" y="9863"/>
                  <a:pt x="20129" y="9757"/>
                </a:cubicBezTo>
                <a:cubicBezTo>
                  <a:pt x="20217" y="9646"/>
                  <a:pt x="20263" y="9516"/>
                  <a:pt x="20263" y="9370"/>
                </a:cubicBezTo>
                <a:lnTo>
                  <a:pt x="20263" y="7202"/>
                </a:lnTo>
                <a:close/>
                <a:moveTo>
                  <a:pt x="20263" y="12233"/>
                </a:moveTo>
                <a:cubicBezTo>
                  <a:pt x="20263" y="12084"/>
                  <a:pt x="20217" y="11957"/>
                  <a:pt x="20129" y="11846"/>
                </a:cubicBezTo>
                <a:cubicBezTo>
                  <a:pt x="20038" y="11740"/>
                  <a:pt x="19930" y="11687"/>
                  <a:pt x="19806" y="11687"/>
                </a:cubicBezTo>
                <a:lnTo>
                  <a:pt x="18001" y="11687"/>
                </a:lnTo>
                <a:cubicBezTo>
                  <a:pt x="17876" y="11687"/>
                  <a:pt x="17769" y="11740"/>
                  <a:pt x="17678" y="11846"/>
                </a:cubicBezTo>
                <a:cubicBezTo>
                  <a:pt x="17590" y="11957"/>
                  <a:pt x="17546" y="12084"/>
                  <a:pt x="17546" y="12233"/>
                </a:cubicBezTo>
                <a:lnTo>
                  <a:pt x="17546" y="14401"/>
                </a:lnTo>
                <a:cubicBezTo>
                  <a:pt x="17546" y="14548"/>
                  <a:pt x="17590" y="14677"/>
                  <a:pt x="17678" y="14786"/>
                </a:cubicBezTo>
                <a:cubicBezTo>
                  <a:pt x="17769" y="14894"/>
                  <a:pt x="17876" y="14947"/>
                  <a:pt x="18001" y="14947"/>
                </a:cubicBezTo>
                <a:lnTo>
                  <a:pt x="19806" y="14947"/>
                </a:lnTo>
                <a:cubicBezTo>
                  <a:pt x="19930" y="14947"/>
                  <a:pt x="20038" y="14894"/>
                  <a:pt x="20129" y="14786"/>
                </a:cubicBezTo>
                <a:cubicBezTo>
                  <a:pt x="20217" y="14677"/>
                  <a:pt x="20263" y="14548"/>
                  <a:pt x="20263" y="14401"/>
                </a:cubicBezTo>
                <a:lnTo>
                  <a:pt x="20263" y="12233"/>
                </a:lnTo>
                <a:close/>
                <a:moveTo>
                  <a:pt x="20263" y="17285"/>
                </a:moveTo>
                <a:cubicBezTo>
                  <a:pt x="20263" y="17136"/>
                  <a:pt x="20217" y="17006"/>
                  <a:pt x="20129" y="16898"/>
                </a:cubicBezTo>
                <a:cubicBezTo>
                  <a:pt x="20038" y="16792"/>
                  <a:pt x="19930" y="16736"/>
                  <a:pt x="19806" y="16736"/>
                </a:cubicBezTo>
                <a:lnTo>
                  <a:pt x="18001" y="16736"/>
                </a:lnTo>
                <a:cubicBezTo>
                  <a:pt x="17876" y="16736"/>
                  <a:pt x="17769" y="16789"/>
                  <a:pt x="17678" y="16892"/>
                </a:cubicBezTo>
                <a:cubicBezTo>
                  <a:pt x="17590" y="16995"/>
                  <a:pt x="17546" y="17124"/>
                  <a:pt x="17546" y="17285"/>
                </a:cubicBezTo>
                <a:lnTo>
                  <a:pt x="17546" y="19435"/>
                </a:lnTo>
                <a:cubicBezTo>
                  <a:pt x="17546" y="19585"/>
                  <a:pt x="17590" y="19714"/>
                  <a:pt x="17678" y="19823"/>
                </a:cubicBezTo>
                <a:cubicBezTo>
                  <a:pt x="17769" y="19929"/>
                  <a:pt x="17876" y="19985"/>
                  <a:pt x="18001" y="19985"/>
                </a:cubicBezTo>
                <a:lnTo>
                  <a:pt x="19806" y="19985"/>
                </a:lnTo>
                <a:cubicBezTo>
                  <a:pt x="19930" y="19985"/>
                  <a:pt x="20038" y="19932"/>
                  <a:pt x="20129" y="19829"/>
                </a:cubicBezTo>
                <a:cubicBezTo>
                  <a:pt x="20217" y="19726"/>
                  <a:pt x="20263" y="19597"/>
                  <a:pt x="20263" y="19435"/>
                </a:cubicBezTo>
                <a:lnTo>
                  <a:pt x="20263" y="17285"/>
                </a:lnTo>
                <a:close/>
                <a:moveTo>
                  <a:pt x="20263" y="17285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094" name="PA_组合 38"/>
          <p:cNvGrpSpPr/>
          <p:nvPr>
            <p:custDataLst>
              <p:tags r:id="rId7"/>
            </p:custDataLst>
          </p:nvPr>
        </p:nvGrpSpPr>
        <p:grpSpPr bwMode="auto">
          <a:xfrm>
            <a:off x="247904" y="3474847"/>
            <a:ext cx="3744912" cy="664301"/>
            <a:chOff x="-307618" y="0"/>
            <a:chExt cx="2746555" cy="664639"/>
          </a:xfrm>
        </p:grpSpPr>
        <p:sp>
          <p:nvSpPr>
            <p:cNvPr id="46116" name="TextBox 15"/>
            <p:cNvSpPr txBox="1">
              <a:spLocks noChangeArrowheads="1"/>
            </p:cNvSpPr>
            <p:nvPr/>
          </p:nvSpPr>
          <p:spPr bwMode="auto">
            <a:xfrm>
              <a:off x="678327" y="0"/>
              <a:ext cx="1703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800" b="1" dirty="0">
                  <a:solidFill>
                    <a:srgbClr val="00B1DA"/>
                  </a:solidFill>
                  <a:latin typeface="Open Sans Light" pitchFamily="34" charset="0"/>
                  <a:cs typeface="Open Sans Light" pitchFamily="34" charset="0"/>
                  <a:sym typeface="Gill Sans" panose="020B0502020104020203"/>
                </a:rPr>
                <a:t>产品经理：蓝凯玲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1DA"/>
                </a:solidFill>
                <a:effectLst/>
                <a:uLnTx/>
                <a:uFillTx/>
                <a:latin typeface="Open Sans Light" pitchFamily="34" charset="0"/>
                <a:ea typeface="宋体" panose="02010600030101010101" pitchFamily="2" charset="-122"/>
                <a:cs typeface="Open Sans Light" pitchFamily="34" charset="0"/>
                <a:sym typeface="Gill Sans" panose="020B0502020104020203"/>
              </a:endParaRPr>
            </a:p>
          </p:txBody>
        </p:sp>
        <p:sp>
          <p:nvSpPr>
            <p:cNvPr id="46117" name="TextBox 16"/>
            <p:cNvSpPr txBox="1">
              <a:spLocks noChangeArrowheads="1"/>
            </p:cNvSpPr>
            <p:nvPr/>
          </p:nvSpPr>
          <p:spPr bwMode="auto">
            <a:xfrm>
              <a:off x="-307618" y="356705"/>
              <a:ext cx="2746555" cy="307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latin typeface="Open Sans Light" pitchFamily="34" charset="0"/>
                  <a:cs typeface="Open Sans Light" pitchFamily="34" charset="0"/>
                  <a:sym typeface="Gill Sans" panose="020B0502020104020203"/>
                </a:rPr>
                <a:t>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  <a:sym typeface="Gill Sans" panose="020B0502020104020203"/>
                </a:rPr>
                <a:t>数据报表可视化展示；收银员后台开发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 Light" pitchFamily="34" charset="0"/>
                <a:ea typeface="宋体" panose="02010600030101010101" pitchFamily="2" charset="-122"/>
                <a:cs typeface="Open Sans Light" pitchFamily="34" charset="0"/>
                <a:sym typeface="Gill Sans" panose="020B0502020104020203"/>
              </a:endParaRPr>
            </a:p>
          </p:txBody>
        </p:sp>
      </p:grpSp>
      <p:grpSp>
        <p:nvGrpSpPr>
          <p:cNvPr id="46095" name="PA_组合 38"/>
          <p:cNvGrpSpPr/>
          <p:nvPr>
            <p:custDataLst>
              <p:tags r:id="rId8"/>
            </p:custDataLst>
          </p:nvPr>
        </p:nvGrpSpPr>
        <p:grpSpPr bwMode="auto">
          <a:xfrm>
            <a:off x="-8301" y="1885413"/>
            <a:ext cx="3994503" cy="739820"/>
            <a:chOff x="-1122085" y="-311652"/>
            <a:chExt cx="2928951" cy="740193"/>
          </a:xfrm>
        </p:grpSpPr>
        <p:sp>
          <p:nvSpPr>
            <p:cNvPr id="46114" name="TextBox 15"/>
            <p:cNvSpPr txBox="1">
              <a:spLocks noChangeArrowheads="1"/>
            </p:cNvSpPr>
            <p:nvPr/>
          </p:nvSpPr>
          <p:spPr bwMode="auto">
            <a:xfrm>
              <a:off x="103634" y="-311652"/>
              <a:ext cx="1703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5844"/>
                  </a:solidFill>
                  <a:effectLst/>
                  <a:uLnTx/>
                  <a:uFillTx/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  <a:sym typeface="Gill Sans" panose="020B0502020104020203"/>
                </a:rPr>
                <a:t>项目经理：程明雷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5844"/>
                </a:solidFill>
                <a:effectLst/>
                <a:uLnTx/>
                <a:uFillTx/>
                <a:latin typeface="Open Sans Light" pitchFamily="34" charset="0"/>
                <a:ea typeface="宋体" panose="02010600030101010101" pitchFamily="2" charset="-122"/>
                <a:cs typeface="Open Sans Light" pitchFamily="34" charset="0"/>
                <a:sym typeface="Gill Sans" panose="020B0502020104020203"/>
              </a:endParaRPr>
            </a:p>
          </p:txBody>
        </p:sp>
        <p:sp>
          <p:nvSpPr>
            <p:cNvPr id="46115" name="TextBox 16"/>
            <p:cNvSpPr txBox="1">
              <a:spLocks noChangeArrowheads="1"/>
            </p:cNvSpPr>
            <p:nvPr/>
          </p:nvSpPr>
          <p:spPr bwMode="auto">
            <a:xfrm>
              <a:off x="-1122085" y="120609"/>
              <a:ext cx="2919380" cy="307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400" dirty="0"/>
                <a:t>人脸识别、推荐系统算法研究；后台开发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  <a:sym typeface="Gill Sans" panose="020B0502020104020203"/>
                </a:rPr>
                <a:t> 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Open Sans Light" pitchFamily="34" charset="0"/>
                <a:ea typeface="宋体" panose="02010600030101010101" pitchFamily="2" charset="-122"/>
                <a:cs typeface="Open Sans Light" pitchFamily="34" charset="0"/>
                <a:sym typeface="Gill Sans" panose="020B0502020104020203"/>
              </a:endParaRPr>
            </a:p>
          </p:txBody>
        </p:sp>
      </p:grpSp>
      <p:grpSp>
        <p:nvGrpSpPr>
          <p:cNvPr id="46096" name="PA_组合 21"/>
          <p:cNvGrpSpPr/>
          <p:nvPr>
            <p:custDataLst>
              <p:tags r:id="rId9"/>
            </p:custDataLst>
          </p:nvPr>
        </p:nvGrpSpPr>
        <p:grpSpPr bwMode="auto">
          <a:xfrm>
            <a:off x="8030590" y="1960936"/>
            <a:ext cx="3589348" cy="821617"/>
            <a:chOff x="613972" y="-236094"/>
            <a:chExt cx="2582007" cy="822035"/>
          </a:xfrm>
        </p:grpSpPr>
        <p:sp>
          <p:nvSpPr>
            <p:cNvPr id="46112" name="TextBox 15"/>
            <p:cNvSpPr txBox="1">
              <a:spLocks noChangeArrowheads="1"/>
            </p:cNvSpPr>
            <p:nvPr/>
          </p:nvSpPr>
          <p:spPr bwMode="auto">
            <a:xfrm>
              <a:off x="629487" y="-236094"/>
              <a:ext cx="1703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800" b="1" dirty="0">
                  <a:solidFill>
                    <a:srgbClr val="71C14E"/>
                  </a:solidFill>
                  <a:latin typeface="Open Sans Light" pitchFamily="34" charset="0"/>
                  <a:cs typeface="Open Sans Light" pitchFamily="34" charset="0"/>
                  <a:sym typeface="Gill Sans" panose="020B0502020104020203"/>
                </a:rPr>
                <a:t>技术经理：杨雨栋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1C14E"/>
                </a:solidFill>
                <a:effectLst/>
                <a:uLnTx/>
                <a:uFillTx/>
                <a:latin typeface="Open Sans Light" pitchFamily="34" charset="0"/>
                <a:ea typeface="宋体" panose="02010600030101010101" pitchFamily="2" charset="-122"/>
                <a:cs typeface="Open Sans Light" pitchFamily="34" charset="0"/>
                <a:sym typeface="Gill Sans" panose="020B0502020104020203"/>
              </a:endParaRPr>
            </a:p>
          </p:txBody>
        </p:sp>
        <p:sp>
          <p:nvSpPr>
            <p:cNvPr id="46113" name="TextBox 16"/>
            <p:cNvSpPr txBox="1">
              <a:spLocks noChangeArrowheads="1"/>
            </p:cNvSpPr>
            <p:nvPr/>
          </p:nvSpPr>
          <p:spPr bwMode="auto">
            <a:xfrm>
              <a:off x="613972" y="278007"/>
              <a:ext cx="2582007" cy="307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latin typeface="Open Sans Light" pitchFamily="34" charset="0"/>
                  <a:cs typeface="Open Sans Light" pitchFamily="34" charset="0"/>
                  <a:sym typeface="Gill Sans" panose="020B0502020104020203"/>
                </a:rPr>
                <a:t>前端</a:t>
              </a:r>
              <a:r>
                <a:rPr lang="en-US" altLang="zh-CN" sz="1400" dirty="0">
                  <a:latin typeface="Open Sans Light" pitchFamily="34" charset="0"/>
                  <a:cs typeface="Open Sans Light" pitchFamily="34" charset="0"/>
                  <a:sym typeface="Gill Sans" panose="020B0502020104020203"/>
                </a:rPr>
                <a:t>UI</a:t>
              </a:r>
              <a:r>
                <a:rPr lang="zh-CN" altLang="en-US" sz="1400" dirty="0">
                  <a:latin typeface="Open Sans Light" pitchFamily="34" charset="0"/>
                  <a:cs typeface="Open Sans Light" pitchFamily="34" charset="0"/>
                  <a:sym typeface="Gill Sans" panose="020B0502020104020203"/>
                </a:rPr>
                <a:t>小能手，开发收银员、管理人员</a:t>
              </a:r>
              <a:r>
                <a:rPr lang="en-US" altLang="zh-CN" sz="1400" dirty="0">
                  <a:latin typeface="Open Sans Light" pitchFamily="34" charset="0"/>
                  <a:cs typeface="Open Sans Light" pitchFamily="34" charset="0"/>
                  <a:sym typeface="Gill Sans" panose="020B0502020104020203"/>
                </a:rPr>
                <a:t>Web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 Light" pitchFamily="34" charset="0"/>
                <a:cs typeface="Open Sans Light" pitchFamily="34" charset="0"/>
                <a:sym typeface="Gill Sans" panose="020B0502020104020203"/>
              </a:endParaRPr>
            </a:p>
          </p:txBody>
        </p:sp>
      </p:grpSp>
      <p:grpSp>
        <p:nvGrpSpPr>
          <p:cNvPr id="46097" name="PA_组合 24"/>
          <p:cNvGrpSpPr/>
          <p:nvPr>
            <p:custDataLst>
              <p:tags r:id="rId10"/>
            </p:custDataLst>
          </p:nvPr>
        </p:nvGrpSpPr>
        <p:grpSpPr bwMode="auto">
          <a:xfrm>
            <a:off x="7972605" y="3489573"/>
            <a:ext cx="3589346" cy="725360"/>
            <a:chOff x="601195" y="0"/>
            <a:chExt cx="2582007" cy="725729"/>
          </a:xfrm>
        </p:grpSpPr>
        <p:sp>
          <p:nvSpPr>
            <p:cNvPr id="46110" name="TextBox 15"/>
            <p:cNvSpPr txBox="1">
              <a:spLocks noChangeArrowheads="1"/>
            </p:cNvSpPr>
            <p:nvPr/>
          </p:nvSpPr>
          <p:spPr bwMode="auto">
            <a:xfrm>
              <a:off x="601195" y="0"/>
              <a:ext cx="1703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800" b="1" dirty="0">
                  <a:solidFill>
                    <a:srgbClr val="00CFAD"/>
                  </a:solidFill>
                  <a:latin typeface="Open Sans Light" pitchFamily="34" charset="0"/>
                  <a:cs typeface="Open Sans Light" pitchFamily="34" charset="0"/>
                  <a:sym typeface="Gill Sans" panose="020B0502020104020203"/>
                </a:rPr>
                <a:t>成员：彭浩西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CFAD"/>
                </a:solidFill>
                <a:effectLst/>
                <a:uLnTx/>
                <a:uFillTx/>
                <a:latin typeface="Open Sans Light" pitchFamily="34" charset="0"/>
                <a:ea typeface="宋体" panose="02010600030101010101" pitchFamily="2" charset="-122"/>
                <a:cs typeface="Open Sans Light" pitchFamily="34" charset="0"/>
                <a:sym typeface="Gill Sans" panose="020B0502020104020203"/>
              </a:endParaRPr>
            </a:p>
          </p:txBody>
        </p:sp>
        <p:sp>
          <p:nvSpPr>
            <p:cNvPr id="46111" name="TextBox 16"/>
            <p:cNvSpPr txBox="1">
              <a:spLocks noChangeArrowheads="1"/>
            </p:cNvSpPr>
            <p:nvPr/>
          </p:nvSpPr>
          <p:spPr bwMode="auto">
            <a:xfrm>
              <a:off x="601195" y="417796"/>
              <a:ext cx="2582007" cy="30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latin typeface="Open Sans Light" pitchFamily="34" charset="0"/>
                  <a:cs typeface="Open Sans Light" pitchFamily="34" charset="0"/>
                  <a:sym typeface="Gill Sans" panose="020B0502020104020203"/>
                </a:rPr>
                <a:t>微信小程序全栈开发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 Light" pitchFamily="34" charset="0"/>
                <a:cs typeface="Open Sans Light" pitchFamily="34" charset="0"/>
                <a:sym typeface="Gill Sans" panose="020B0502020104020203"/>
              </a:endParaRPr>
            </a:p>
          </p:txBody>
        </p:sp>
      </p:grpSp>
      <p:grpSp>
        <p:nvGrpSpPr>
          <p:cNvPr id="46098" name="PA_组合 38"/>
          <p:cNvGrpSpPr/>
          <p:nvPr>
            <p:custDataLst>
              <p:tags r:id="rId11"/>
            </p:custDataLst>
          </p:nvPr>
        </p:nvGrpSpPr>
        <p:grpSpPr bwMode="auto">
          <a:xfrm>
            <a:off x="297067" y="4841685"/>
            <a:ext cx="3735387" cy="742956"/>
            <a:chOff x="-299326" y="0"/>
            <a:chExt cx="2738263" cy="743334"/>
          </a:xfrm>
        </p:grpSpPr>
        <p:sp>
          <p:nvSpPr>
            <p:cNvPr id="46108" name="TextBox 15"/>
            <p:cNvSpPr txBox="1">
              <a:spLocks noChangeArrowheads="1"/>
            </p:cNvSpPr>
            <p:nvPr/>
          </p:nvSpPr>
          <p:spPr bwMode="auto">
            <a:xfrm>
              <a:off x="678327" y="0"/>
              <a:ext cx="1703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800" b="1" dirty="0">
                  <a:solidFill>
                    <a:srgbClr val="F7B540"/>
                  </a:solidFill>
                  <a:latin typeface="Open Sans Light" pitchFamily="34" charset="0"/>
                  <a:cs typeface="Open Sans Light" pitchFamily="34" charset="0"/>
                  <a:sym typeface="Gill Sans" panose="020B0502020104020203"/>
                </a:rPr>
                <a:t>成员：吴少威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7B540"/>
                </a:solidFill>
                <a:effectLst/>
                <a:uLnTx/>
                <a:uFillTx/>
                <a:latin typeface="Open Sans Light" pitchFamily="34" charset="0"/>
                <a:ea typeface="宋体" panose="02010600030101010101" pitchFamily="2" charset="-122"/>
                <a:cs typeface="Open Sans Light" pitchFamily="34" charset="0"/>
                <a:sym typeface="Gill Sans" panose="020B0502020104020203"/>
              </a:endParaRPr>
            </a:p>
          </p:txBody>
        </p:sp>
        <p:sp>
          <p:nvSpPr>
            <p:cNvPr id="46109" name="TextBox 16"/>
            <p:cNvSpPr txBox="1">
              <a:spLocks noChangeArrowheads="1"/>
            </p:cNvSpPr>
            <p:nvPr/>
          </p:nvSpPr>
          <p:spPr bwMode="auto">
            <a:xfrm>
              <a:off x="-299326" y="435401"/>
              <a:ext cx="2738263" cy="30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  <a:sym typeface="Gill Sans" panose="020B0502020104020203"/>
                </a:rPr>
                <a:t>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  <a:sym typeface="Gill Sans" panose="020B0502020104020203"/>
                </a:rPr>
                <a:t>数据库优化；管理人员后台开发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 Light" pitchFamily="34" charset="0"/>
                <a:ea typeface="宋体" panose="02010600030101010101" pitchFamily="2" charset="-122"/>
                <a:cs typeface="Open Sans Light" pitchFamily="34" charset="0"/>
                <a:sym typeface="Gill Sans" panose="020B0502020104020203"/>
              </a:endParaRPr>
            </a:p>
          </p:txBody>
        </p:sp>
      </p:grpSp>
      <p:grpSp>
        <p:nvGrpSpPr>
          <p:cNvPr id="46099" name="PA_组合 30"/>
          <p:cNvGrpSpPr/>
          <p:nvPr>
            <p:custDataLst>
              <p:tags r:id="rId12"/>
            </p:custDataLst>
          </p:nvPr>
        </p:nvGrpSpPr>
        <p:grpSpPr bwMode="auto">
          <a:xfrm>
            <a:off x="8100041" y="5069415"/>
            <a:ext cx="3608388" cy="791814"/>
            <a:chOff x="0" y="0"/>
            <a:chExt cx="2595703" cy="792898"/>
          </a:xfrm>
        </p:grpSpPr>
        <p:sp>
          <p:nvSpPr>
            <p:cNvPr id="46106" name="TextBox 15"/>
            <p:cNvSpPr txBox="1">
              <a:spLocks noChangeArrowheads="1"/>
            </p:cNvSpPr>
            <p:nvPr/>
          </p:nvSpPr>
          <p:spPr bwMode="auto">
            <a:xfrm>
              <a:off x="0" y="0"/>
              <a:ext cx="1703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800" b="1" dirty="0">
                  <a:solidFill>
                    <a:srgbClr val="008CDD"/>
                  </a:solidFill>
                  <a:latin typeface="Open Sans Light" pitchFamily="34" charset="0"/>
                  <a:cs typeface="Open Sans Light" pitchFamily="34" charset="0"/>
                  <a:sym typeface="Gill Sans" panose="020B0502020104020203"/>
                </a:rPr>
                <a:t>成员：陈小锁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CDD"/>
                </a:solidFill>
                <a:effectLst/>
                <a:uLnTx/>
                <a:uFillTx/>
                <a:latin typeface="Open Sans Light" pitchFamily="34" charset="0"/>
                <a:ea typeface="宋体" panose="02010600030101010101" pitchFamily="2" charset="-122"/>
                <a:cs typeface="Open Sans Light" pitchFamily="34" charset="0"/>
                <a:sym typeface="Gill Sans" panose="020B0502020104020203"/>
              </a:endParaRPr>
            </a:p>
          </p:txBody>
        </p:sp>
        <p:sp>
          <p:nvSpPr>
            <p:cNvPr id="46107" name="TextBox 16"/>
            <p:cNvSpPr txBox="1">
              <a:spLocks noChangeArrowheads="1"/>
            </p:cNvSpPr>
            <p:nvPr/>
          </p:nvSpPr>
          <p:spPr bwMode="auto">
            <a:xfrm>
              <a:off x="5704" y="484699"/>
              <a:ext cx="2589999" cy="30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400" dirty="0">
                  <a:latin typeface="Open Sans Light" pitchFamily="34" charset="0"/>
                  <a:cs typeface="Open Sans Light" pitchFamily="34" charset="0"/>
                  <a:sym typeface="Gill Sans" panose="020B0502020104020203"/>
                </a:rPr>
                <a:t>各数据报表统计与分析</a:t>
              </a:r>
              <a:endParaRPr lang="en-US" altLang="zh-CN" sz="1400" dirty="0">
                <a:latin typeface="Open Sans Light" pitchFamily="34" charset="0"/>
                <a:cs typeface="Open Sans Light" pitchFamily="34" charset="0"/>
                <a:sym typeface="Gill Sans" panose="020B0502020104020203"/>
              </a:endParaRPr>
            </a:p>
          </p:txBody>
        </p:sp>
      </p:grpSp>
      <p:grpSp>
        <p:nvGrpSpPr>
          <p:cNvPr id="46100" name="PA_组合 33"/>
          <p:cNvGrpSpPr/>
          <p:nvPr>
            <p:custDataLst>
              <p:tags r:id="rId13"/>
            </p:custDataLst>
          </p:nvPr>
        </p:nvGrpSpPr>
        <p:grpSpPr bwMode="auto">
          <a:xfrm>
            <a:off x="6499225" y="2522347"/>
            <a:ext cx="304800" cy="314325"/>
            <a:chOff x="0" y="0"/>
            <a:chExt cx="304955" cy="314715"/>
          </a:xfrm>
        </p:grpSpPr>
        <p:sp>
          <p:nvSpPr>
            <p:cNvPr id="46104" name="Freeform 278"/>
            <p:cNvSpPr/>
            <p:nvPr/>
          </p:nvSpPr>
          <p:spPr bwMode="auto">
            <a:xfrm>
              <a:off x="0" y="0"/>
              <a:ext cx="304955" cy="214689"/>
            </a:xfrm>
            <a:custGeom>
              <a:avLst/>
              <a:gdLst>
                <a:gd name="T0" fmla="*/ 2147483646 w 280"/>
                <a:gd name="T1" fmla="*/ 2147483646 h 196"/>
                <a:gd name="T2" fmla="*/ 2147483646 w 280"/>
                <a:gd name="T3" fmla="*/ 2147483646 h 196"/>
                <a:gd name="T4" fmla="*/ 2147483646 w 280"/>
                <a:gd name="T5" fmla="*/ 0 h 196"/>
                <a:gd name="T6" fmla="*/ 2147483646 w 280"/>
                <a:gd name="T7" fmla="*/ 2147483646 h 196"/>
                <a:gd name="T8" fmla="*/ 2147483646 w 280"/>
                <a:gd name="T9" fmla="*/ 2147483646 h 196"/>
                <a:gd name="T10" fmla="*/ 2147483646 w 280"/>
                <a:gd name="T11" fmla="*/ 2147483646 h 196"/>
                <a:gd name="T12" fmla="*/ 2147483646 w 280"/>
                <a:gd name="T13" fmla="*/ 2147483646 h 196"/>
                <a:gd name="T14" fmla="*/ 0 w 280"/>
                <a:gd name="T15" fmla="*/ 2147483646 h 196"/>
                <a:gd name="T16" fmla="*/ 2147483646 w 280"/>
                <a:gd name="T17" fmla="*/ 2147483646 h 196"/>
                <a:gd name="T18" fmla="*/ 2147483646 w 280"/>
                <a:gd name="T19" fmla="*/ 2147483646 h 196"/>
                <a:gd name="T20" fmla="*/ 2147483646 w 280"/>
                <a:gd name="T21" fmla="*/ 2147483646 h 196"/>
                <a:gd name="T22" fmla="*/ 2147483646 w 280"/>
                <a:gd name="T23" fmla="*/ 2147483646 h 196"/>
                <a:gd name="T24" fmla="*/ 2147483646 w 280"/>
                <a:gd name="T25" fmla="*/ 2147483646 h 196"/>
                <a:gd name="T26" fmla="*/ 2147483646 w 280"/>
                <a:gd name="T27" fmla="*/ 2147483646 h 196"/>
                <a:gd name="T28" fmla="*/ 2147483646 w 280"/>
                <a:gd name="T29" fmla="*/ 2147483646 h 196"/>
                <a:gd name="T30" fmla="*/ 2147483646 w 280"/>
                <a:gd name="T31" fmla="*/ 2147483646 h 196"/>
                <a:gd name="T32" fmla="*/ 2147483646 w 280"/>
                <a:gd name="T33" fmla="*/ 2147483646 h 196"/>
                <a:gd name="T34" fmla="*/ 2147483646 w 280"/>
                <a:gd name="T35" fmla="*/ 2147483646 h 196"/>
                <a:gd name="T36" fmla="*/ 2147483646 w 280"/>
                <a:gd name="T37" fmla="*/ 2147483646 h 196"/>
                <a:gd name="T38" fmla="*/ 2147483646 w 280"/>
                <a:gd name="T39" fmla="*/ 2147483646 h 196"/>
                <a:gd name="T40" fmla="*/ 2147483646 w 280"/>
                <a:gd name="T41" fmla="*/ 2147483646 h 196"/>
                <a:gd name="T42" fmla="*/ 2147483646 w 280"/>
                <a:gd name="T43" fmla="*/ 2147483646 h 196"/>
                <a:gd name="T44" fmla="*/ 2147483646 w 280"/>
                <a:gd name="T45" fmla="*/ 2147483646 h 196"/>
                <a:gd name="T46" fmla="*/ 2147483646 w 280"/>
                <a:gd name="T47" fmla="*/ 2147483646 h 196"/>
                <a:gd name="T48" fmla="*/ 2147483646 w 280"/>
                <a:gd name="T49" fmla="*/ 2147483646 h 196"/>
                <a:gd name="T50" fmla="*/ 2147483646 w 280"/>
                <a:gd name="T51" fmla="*/ 2147483646 h 196"/>
                <a:gd name="T52" fmla="*/ 2147483646 w 280"/>
                <a:gd name="T53" fmla="*/ 2147483646 h 196"/>
                <a:gd name="T54" fmla="*/ 2147483646 w 280"/>
                <a:gd name="T55" fmla="*/ 2147483646 h 196"/>
                <a:gd name="T56" fmla="*/ 2147483646 w 280"/>
                <a:gd name="T57" fmla="*/ 2147483646 h 196"/>
                <a:gd name="T58" fmla="*/ 2147483646 w 280"/>
                <a:gd name="T59" fmla="*/ 2147483646 h 196"/>
                <a:gd name="T60" fmla="*/ 2147483646 w 280"/>
                <a:gd name="T61" fmla="*/ 2147483646 h 196"/>
                <a:gd name="T62" fmla="*/ 2147483646 w 280"/>
                <a:gd name="T63" fmla="*/ 2147483646 h 196"/>
                <a:gd name="T64" fmla="*/ 2147483646 w 280"/>
                <a:gd name="T65" fmla="*/ 2147483646 h 196"/>
                <a:gd name="T66" fmla="*/ 2147483646 w 280"/>
                <a:gd name="T67" fmla="*/ 2147483646 h 196"/>
                <a:gd name="T68" fmla="*/ 2147483646 w 280"/>
                <a:gd name="T69" fmla="*/ 2147483646 h 196"/>
                <a:gd name="T70" fmla="*/ 2147483646 w 280"/>
                <a:gd name="T71" fmla="*/ 2147483646 h 196"/>
                <a:gd name="T72" fmla="*/ 2147483646 w 280"/>
                <a:gd name="T73" fmla="*/ 2147483646 h 196"/>
                <a:gd name="T74" fmla="*/ 2147483646 w 280"/>
                <a:gd name="T75" fmla="*/ 2147483646 h 196"/>
                <a:gd name="T76" fmla="*/ 2147483646 w 280"/>
                <a:gd name="T77" fmla="*/ 2147483646 h 196"/>
                <a:gd name="T78" fmla="*/ 2147483646 w 280"/>
                <a:gd name="T79" fmla="*/ 2147483646 h 196"/>
                <a:gd name="T80" fmla="*/ 2147483646 w 280"/>
                <a:gd name="T81" fmla="*/ 2147483646 h 196"/>
                <a:gd name="T82" fmla="*/ 2147483646 w 280"/>
                <a:gd name="T83" fmla="*/ 2147483646 h 196"/>
                <a:gd name="T84" fmla="*/ 2147483646 w 280"/>
                <a:gd name="T85" fmla="*/ 2147483646 h 19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0"/>
                <a:gd name="T130" fmla="*/ 0 h 196"/>
                <a:gd name="T131" fmla="*/ 280 w 280"/>
                <a:gd name="T132" fmla="*/ 196 h 19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0" h="196">
                  <a:moveTo>
                    <a:pt x="247" y="88"/>
                  </a:moveTo>
                  <a:cubicBezTo>
                    <a:pt x="247" y="87"/>
                    <a:pt x="247" y="86"/>
                    <a:pt x="247" y="84"/>
                  </a:cubicBezTo>
                  <a:cubicBezTo>
                    <a:pt x="247" y="38"/>
                    <a:pt x="209" y="0"/>
                    <a:pt x="162" y="0"/>
                  </a:cubicBezTo>
                  <a:cubicBezTo>
                    <a:pt x="130" y="0"/>
                    <a:pt x="101" y="19"/>
                    <a:pt x="88" y="46"/>
                  </a:cubicBezTo>
                  <a:cubicBezTo>
                    <a:pt x="81" y="42"/>
                    <a:pt x="73" y="39"/>
                    <a:pt x="65" y="39"/>
                  </a:cubicBezTo>
                  <a:cubicBezTo>
                    <a:pt x="43" y="39"/>
                    <a:pt x="25" y="57"/>
                    <a:pt x="25" y="79"/>
                  </a:cubicBezTo>
                  <a:cubicBezTo>
                    <a:pt x="25" y="83"/>
                    <a:pt x="26" y="86"/>
                    <a:pt x="27" y="89"/>
                  </a:cubicBezTo>
                  <a:cubicBezTo>
                    <a:pt x="10" y="100"/>
                    <a:pt x="0" y="118"/>
                    <a:pt x="0" y="138"/>
                  </a:cubicBezTo>
                  <a:cubicBezTo>
                    <a:pt x="0" y="167"/>
                    <a:pt x="21" y="191"/>
                    <a:pt x="49" y="195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57" y="177"/>
                    <a:pt x="57" y="177"/>
                    <a:pt x="57" y="177"/>
                  </a:cubicBezTo>
                  <a:cubicBezTo>
                    <a:pt x="57" y="177"/>
                    <a:pt x="57" y="177"/>
                    <a:pt x="57" y="177"/>
                  </a:cubicBezTo>
                  <a:cubicBezTo>
                    <a:pt x="57" y="177"/>
                    <a:pt x="57" y="177"/>
                    <a:pt x="57" y="177"/>
                  </a:cubicBezTo>
                  <a:cubicBezTo>
                    <a:pt x="57" y="177"/>
                    <a:pt x="57" y="177"/>
                    <a:pt x="57" y="177"/>
                  </a:cubicBezTo>
                  <a:cubicBezTo>
                    <a:pt x="36" y="176"/>
                    <a:pt x="19" y="159"/>
                    <a:pt x="19" y="138"/>
                  </a:cubicBezTo>
                  <a:cubicBezTo>
                    <a:pt x="19" y="125"/>
                    <a:pt x="26" y="112"/>
                    <a:pt x="38" y="105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3"/>
                    <a:pt x="44" y="81"/>
                    <a:pt x="44" y="79"/>
                  </a:cubicBezTo>
                  <a:cubicBezTo>
                    <a:pt x="44" y="68"/>
                    <a:pt x="54" y="58"/>
                    <a:pt x="65" y="58"/>
                  </a:cubicBezTo>
                  <a:cubicBezTo>
                    <a:pt x="70" y="58"/>
                    <a:pt x="74" y="60"/>
                    <a:pt x="78" y="63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15" y="34"/>
                    <a:pt x="138" y="19"/>
                    <a:pt x="162" y="19"/>
                  </a:cubicBezTo>
                  <a:cubicBezTo>
                    <a:pt x="198" y="19"/>
                    <a:pt x="227" y="49"/>
                    <a:pt x="227" y="84"/>
                  </a:cubicBezTo>
                  <a:cubicBezTo>
                    <a:pt x="227" y="85"/>
                    <a:pt x="227" y="86"/>
                    <a:pt x="227" y="87"/>
                  </a:cubicBezTo>
                  <a:cubicBezTo>
                    <a:pt x="227" y="88"/>
                    <a:pt x="227" y="88"/>
                    <a:pt x="227" y="88"/>
                  </a:cubicBezTo>
                  <a:cubicBezTo>
                    <a:pt x="227" y="101"/>
                    <a:pt x="227" y="101"/>
                    <a:pt x="227" y="101"/>
                  </a:cubicBezTo>
                  <a:cubicBezTo>
                    <a:pt x="238" y="105"/>
                    <a:pt x="238" y="105"/>
                    <a:pt x="238" y="105"/>
                  </a:cubicBezTo>
                  <a:cubicBezTo>
                    <a:pt x="252" y="111"/>
                    <a:pt x="261" y="125"/>
                    <a:pt x="261" y="140"/>
                  </a:cubicBezTo>
                  <a:cubicBezTo>
                    <a:pt x="261" y="160"/>
                    <a:pt x="244" y="177"/>
                    <a:pt x="224" y="177"/>
                  </a:cubicBezTo>
                  <a:cubicBezTo>
                    <a:pt x="223" y="177"/>
                    <a:pt x="223" y="177"/>
                    <a:pt x="223" y="177"/>
                  </a:cubicBezTo>
                  <a:cubicBezTo>
                    <a:pt x="222" y="177"/>
                    <a:pt x="222" y="177"/>
                    <a:pt x="222" y="177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17" y="177"/>
                    <a:pt x="217" y="177"/>
                    <a:pt x="217" y="177"/>
                  </a:cubicBezTo>
                  <a:cubicBezTo>
                    <a:pt x="200" y="192"/>
                    <a:pt x="200" y="192"/>
                    <a:pt x="200" y="192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1" y="196"/>
                    <a:pt x="222" y="196"/>
                    <a:pt x="224" y="196"/>
                  </a:cubicBezTo>
                  <a:cubicBezTo>
                    <a:pt x="255" y="196"/>
                    <a:pt x="280" y="171"/>
                    <a:pt x="280" y="140"/>
                  </a:cubicBezTo>
                  <a:cubicBezTo>
                    <a:pt x="280" y="117"/>
                    <a:pt x="266" y="97"/>
                    <a:pt x="247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5" name="Freeform 279"/>
            <p:cNvSpPr/>
            <p:nvPr/>
          </p:nvSpPr>
          <p:spPr bwMode="auto">
            <a:xfrm>
              <a:off x="68310" y="102465"/>
              <a:ext cx="141499" cy="212250"/>
            </a:xfrm>
            <a:custGeom>
              <a:avLst/>
              <a:gdLst>
                <a:gd name="T0" fmla="*/ 2147483646 w 58"/>
                <a:gd name="T1" fmla="*/ 2147483646 h 87"/>
                <a:gd name="T2" fmla="*/ 2147483646 w 58"/>
                <a:gd name="T3" fmla="*/ 2147483646 h 87"/>
                <a:gd name="T4" fmla="*/ 2147483646 w 58"/>
                <a:gd name="T5" fmla="*/ 0 h 87"/>
                <a:gd name="T6" fmla="*/ 2147483646 w 58"/>
                <a:gd name="T7" fmla="*/ 2147483646 h 87"/>
                <a:gd name="T8" fmla="*/ 2147483646 w 58"/>
                <a:gd name="T9" fmla="*/ 2147483646 h 87"/>
                <a:gd name="T10" fmla="*/ 0 w 58"/>
                <a:gd name="T11" fmla="*/ 2147483646 h 87"/>
                <a:gd name="T12" fmla="*/ 2147483646 w 58"/>
                <a:gd name="T13" fmla="*/ 2147483646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87"/>
                <a:gd name="T23" fmla="*/ 58 w 58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87">
                  <a:moveTo>
                    <a:pt x="54" y="36"/>
                  </a:moveTo>
                  <a:lnTo>
                    <a:pt x="38" y="36"/>
                  </a:lnTo>
                  <a:lnTo>
                    <a:pt x="58" y="0"/>
                  </a:lnTo>
                  <a:lnTo>
                    <a:pt x="9" y="46"/>
                  </a:lnTo>
                  <a:lnTo>
                    <a:pt x="26" y="46"/>
                  </a:lnTo>
                  <a:lnTo>
                    <a:pt x="0" y="87"/>
                  </a:lnTo>
                  <a:lnTo>
                    <a:pt x="54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101" name="PA_任意多边形 414"/>
          <p:cNvSpPr/>
          <p:nvPr>
            <p:custDataLst>
              <p:tags r:id="rId14"/>
            </p:custDataLst>
          </p:nvPr>
        </p:nvSpPr>
        <p:spPr bwMode="auto">
          <a:xfrm>
            <a:off x="6518275" y="3801872"/>
            <a:ext cx="268288" cy="314325"/>
          </a:xfrm>
          <a:custGeom>
            <a:avLst/>
            <a:gdLst>
              <a:gd name="T0" fmla="*/ 2147483646 w 247"/>
              <a:gd name="T1" fmla="*/ 0 h 288"/>
              <a:gd name="T2" fmla="*/ 2147483646 w 247"/>
              <a:gd name="T3" fmla="*/ 2147483646 h 288"/>
              <a:gd name="T4" fmla="*/ 2147483646 w 247"/>
              <a:gd name="T5" fmla="*/ 2147483646 h 288"/>
              <a:gd name="T6" fmla="*/ 2147483646 w 247"/>
              <a:gd name="T7" fmla="*/ 2147483646 h 288"/>
              <a:gd name="T8" fmla="*/ 2147483646 w 247"/>
              <a:gd name="T9" fmla="*/ 2147483646 h 288"/>
              <a:gd name="T10" fmla="*/ 2147483646 w 247"/>
              <a:gd name="T11" fmla="*/ 2147483646 h 288"/>
              <a:gd name="T12" fmla="*/ 0 w 247"/>
              <a:gd name="T13" fmla="*/ 2147483646 h 288"/>
              <a:gd name="T14" fmla="*/ 2147483646 w 247"/>
              <a:gd name="T15" fmla="*/ 2147483646 h 288"/>
              <a:gd name="T16" fmla="*/ 2147483646 w 247"/>
              <a:gd name="T17" fmla="*/ 2147483646 h 288"/>
              <a:gd name="T18" fmla="*/ 2147483646 w 247"/>
              <a:gd name="T19" fmla="*/ 2147483646 h 288"/>
              <a:gd name="T20" fmla="*/ 2147483646 w 247"/>
              <a:gd name="T21" fmla="*/ 2147483646 h 288"/>
              <a:gd name="T22" fmla="*/ 2147483646 w 247"/>
              <a:gd name="T23" fmla="*/ 2147483646 h 288"/>
              <a:gd name="T24" fmla="*/ 2147483646 w 247"/>
              <a:gd name="T25" fmla="*/ 2147483646 h 288"/>
              <a:gd name="T26" fmla="*/ 2147483646 w 247"/>
              <a:gd name="T27" fmla="*/ 2147483646 h 288"/>
              <a:gd name="T28" fmla="*/ 2147483646 w 247"/>
              <a:gd name="T29" fmla="*/ 2147483646 h 288"/>
              <a:gd name="T30" fmla="*/ 2147483646 w 247"/>
              <a:gd name="T31" fmla="*/ 2147483646 h 288"/>
              <a:gd name="T32" fmla="*/ 2147483646 w 247"/>
              <a:gd name="T33" fmla="*/ 2147483646 h 288"/>
              <a:gd name="T34" fmla="*/ 2147483646 w 247"/>
              <a:gd name="T35" fmla="*/ 2147483646 h 288"/>
              <a:gd name="T36" fmla="*/ 2147483646 w 247"/>
              <a:gd name="T37" fmla="*/ 2147483646 h 288"/>
              <a:gd name="T38" fmla="*/ 2147483646 w 247"/>
              <a:gd name="T39" fmla="*/ 2147483646 h 288"/>
              <a:gd name="T40" fmla="*/ 2147483646 w 247"/>
              <a:gd name="T41" fmla="*/ 0 h 2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47"/>
              <a:gd name="T64" fmla="*/ 0 h 288"/>
              <a:gd name="T65" fmla="*/ 247 w 247"/>
              <a:gd name="T66" fmla="*/ 288 h 28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47" h="288">
                <a:moveTo>
                  <a:pt x="247" y="0"/>
                </a:moveTo>
                <a:cubicBezTo>
                  <a:pt x="218" y="7"/>
                  <a:pt x="218" y="7"/>
                  <a:pt x="218" y="7"/>
                </a:cubicBezTo>
                <a:cubicBezTo>
                  <a:pt x="75" y="41"/>
                  <a:pt x="75" y="41"/>
                  <a:pt x="75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4" y="210"/>
                  <a:pt x="74" y="210"/>
                  <a:pt x="74" y="210"/>
                </a:cubicBezTo>
                <a:cubicBezTo>
                  <a:pt x="67" y="207"/>
                  <a:pt x="59" y="205"/>
                  <a:pt x="51" y="205"/>
                </a:cubicBezTo>
                <a:cubicBezTo>
                  <a:pt x="23" y="205"/>
                  <a:pt x="0" y="224"/>
                  <a:pt x="0" y="247"/>
                </a:cubicBezTo>
                <a:cubicBezTo>
                  <a:pt x="0" y="270"/>
                  <a:pt x="23" y="288"/>
                  <a:pt x="51" y="288"/>
                </a:cubicBezTo>
                <a:cubicBezTo>
                  <a:pt x="79" y="288"/>
                  <a:pt x="102" y="270"/>
                  <a:pt x="103" y="247"/>
                </a:cubicBezTo>
                <a:cubicBezTo>
                  <a:pt x="103" y="247"/>
                  <a:pt x="103" y="247"/>
                  <a:pt x="103" y="247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218" y="57"/>
                  <a:pt x="218" y="57"/>
                  <a:pt x="218" y="57"/>
                </a:cubicBezTo>
                <a:cubicBezTo>
                  <a:pt x="218" y="158"/>
                  <a:pt x="218" y="158"/>
                  <a:pt x="218" y="158"/>
                </a:cubicBezTo>
                <a:cubicBezTo>
                  <a:pt x="211" y="156"/>
                  <a:pt x="204" y="154"/>
                  <a:pt x="195" y="154"/>
                </a:cubicBezTo>
                <a:cubicBezTo>
                  <a:pt x="167" y="154"/>
                  <a:pt x="144" y="173"/>
                  <a:pt x="144" y="196"/>
                </a:cubicBezTo>
                <a:cubicBezTo>
                  <a:pt x="144" y="218"/>
                  <a:pt x="167" y="237"/>
                  <a:pt x="195" y="237"/>
                </a:cubicBezTo>
                <a:cubicBezTo>
                  <a:pt x="224" y="237"/>
                  <a:pt x="246" y="219"/>
                  <a:pt x="247" y="196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47" y="28"/>
                  <a:pt x="247" y="28"/>
                  <a:pt x="247" y="28"/>
                </a:cubicBezTo>
                <a:cubicBezTo>
                  <a:pt x="247" y="28"/>
                  <a:pt x="247" y="28"/>
                  <a:pt x="247" y="28"/>
                </a:cubicBezTo>
                <a:cubicBezTo>
                  <a:pt x="247" y="0"/>
                  <a:pt x="247" y="0"/>
                  <a:pt x="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02" name="PA_任意多边形 415"/>
          <p:cNvSpPr/>
          <p:nvPr>
            <p:custDataLst>
              <p:tags r:id="rId15"/>
            </p:custDataLst>
          </p:nvPr>
        </p:nvSpPr>
        <p:spPr bwMode="auto">
          <a:xfrm>
            <a:off x="6580188" y="5103622"/>
            <a:ext cx="177800" cy="311150"/>
          </a:xfrm>
          <a:custGeom>
            <a:avLst/>
            <a:gdLst>
              <a:gd name="T0" fmla="*/ 2147483646 w 165"/>
              <a:gd name="T1" fmla="*/ 2147483646 h 287"/>
              <a:gd name="T2" fmla="*/ 2147483646 w 165"/>
              <a:gd name="T3" fmla="*/ 2147483646 h 287"/>
              <a:gd name="T4" fmla="*/ 2147483646 w 165"/>
              <a:gd name="T5" fmla="*/ 2147483646 h 287"/>
              <a:gd name="T6" fmla="*/ 2147483646 w 165"/>
              <a:gd name="T7" fmla="*/ 2147483646 h 287"/>
              <a:gd name="T8" fmla="*/ 0 w 165"/>
              <a:gd name="T9" fmla="*/ 2147483646 h 287"/>
              <a:gd name="T10" fmla="*/ 2147483646 w 165"/>
              <a:gd name="T11" fmla="*/ 2147483646 h 287"/>
              <a:gd name="T12" fmla="*/ 2147483646 w 165"/>
              <a:gd name="T13" fmla="*/ 2147483646 h 287"/>
              <a:gd name="T14" fmla="*/ 2147483646 w 165"/>
              <a:gd name="T15" fmla="*/ 2147483646 h 287"/>
              <a:gd name="T16" fmla="*/ 2147483646 w 165"/>
              <a:gd name="T17" fmla="*/ 2147483646 h 287"/>
              <a:gd name="T18" fmla="*/ 2147483646 w 165"/>
              <a:gd name="T19" fmla="*/ 2147483646 h 287"/>
              <a:gd name="T20" fmla="*/ 2147483646 w 165"/>
              <a:gd name="T21" fmla="*/ 0 h 287"/>
              <a:gd name="T22" fmla="*/ 2147483646 w 165"/>
              <a:gd name="T23" fmla="*/ 2147483646 h 2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65"/>
              <a:gd name="T37" fmla="*/ 0 h 287"/>
              <a:gd name="T38" fmla="*/ 165 w 165"/>
              <a:gd name="T39" fmla="*/ 287 h 2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65" h="287">
                <a:moveTo>
                  <a:pt x="82" y="19"/>
                </a:moveTo>
                <a:cubicBezTo>
                  <a:pt x="81" y="19"/>
                  <a:pt x="81" y="19"/>
                  <a:pt x="81" y="19"/>
                </a:cubicBezTo>
                <a:cubicBezTo>
                  <a:pt x="81" y="202"/>
                  <a:pt x="81" y="202"/>
                  <a:pt x="81" y="202"/>
                </a:cubicBezTo>
                <a:cubicBezTo>
                  <a:pt x="74" y="199"/>
                  <a:pt x="65" y="197"/>
                  <a:pt x="56" y="197"/>
                </a:cubicBezTo>
                <a:cubicBezTo>
                  <a:pt x="25" y="197"/>
                  <a:pt x="0" y="217"/>
                  <a:pt x="0" y="242"/>
                </a:cubicBezTo>
                <a:cubicBezTo>
                  <a:pt x="0" y="267"/>
                  <a:pt x="25" y="287"/>
                  <a:pt x="56" y="287"/>
                </a:cubicBezTo>
                <a:cubicBezTo>
                  <a:pt x="87" y="287"/>
                  <a:pt x="112" y="267"/>
                  <a:pt x="112" y="243"/>
                </a:cubicBezTo>
                <a:cubicBezTo>
                  <a:pt x="112" y="243"/>
                  <a:pt x="112" y="243"/>
                  <a:pt x="112" y="243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0"/>
                  <a:pt x="165" y="0"/>
                  <a:pt x="165" y="0"/>
                </a:cubicBezTo>
                <a:lnTo>
                  <a:pt x="82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62100" y="1602269"/>
            <a:ext cx="1306825" cy="1306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93" y="4823703"/>
            <a:ext cx="1267712" cy="1267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13" y="1645902"/>
            <a:ext cx="1265534" cy="12655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56987" y="3262603"/>
            <a:ext cx="1306825" cy="1308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42" y="3262604"/>
            <a:ext cx="1333163" cy="13088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56987" y="4823703"/>
            <a:ext cx="1317736" cy="1317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/>
      <p:bldP spid="46083" grpId="0" animBg="1"/>
      <p:bldP spid="46084" grpId="0"/>
      <p:bldP spid="46091" grpId="0" animBg="1"/>
      <p:bldP spid="46092" grpId="0" animBg="1"/>
      <p:bldP spid="46101" grpId="0" animBg="1"/>
      <p:bldP spid="4610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5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A_任意多边形 261"/>
          <p:cNvSpPr/>
          <p:nvPr>
            <p:custDataLst>
              <p:tags r:id="rId1"/>
            </p:custDataLst>
          </p:nvPr>
        </p:nvSpPr>
        <p:spPr bwMode="auto">
          <a:xfrm>
            <a:off x="0" y="0"/>
            <a:ext cx="960438" cy="1169988"/>
          </a:xfrm>
          <a:custGeom>
            <a:avLst/>
            <a:gdLst>
              <a:gd name="T0" fmla="*/ 0 w 960120"/>
              <a:gd name="T1" fmla="*/ 0 h 1170432"/>
              <a:gd name="T2" fmla="*/ 857715 w 960120"/>
              <a:gd name="T3" fmla="*/ 0 h 1170432"/>
              <a:gd name="T4" fmla="*/ 900110 w 960120"/>
              <a:gd name="T5" fmla="*/ 77772 h 1170432"/>
              <a:gd name="T6" fmla="*/ 962029 w 960120"/>
              <a:gd name="T7" fmla="*/ 383174 h 1170432"/>
              <a:gd name="T8" fmla="*/ 174084 w 960120"/>
              <a:gd name="T9" fmla="*/ 1167771 h 1170432"/>
              <a:gd name="T10" fmla="*/ 15282 w 960120"/>
              <a:gd name="T11" fmla="*/ 1151831 h 1170432"/>
              <a:gd name="T12" fmla="*/ 0 w 960120"/>
              <a:gd name="T13" fmla="*/ 1147107 h 1170432"/>
              <a:gd name="T14" fmla="*/ 0 w 960120"/>
              <a:gd name="T15" fmla="*/ 0 h 1170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60120"/>
              <a:gd name="T25" fmla="*/ 0 h 1170432"/>
              <a:gd name="T26" fmla="*/ 960120 w 960120"/>
              <a:gd name="T27" fmla="*/ 1170432 h 11704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60120" h="1170432">
                <a:moveTo>
                  <a:pt x="0" y="0"/>
                </a:moveTo>
                <a:lnTo>
                  <a:pt x="856011" y="0"/>
                </a:lnTo>
                <a:lnTo>
                  <a:pt x="898322" y="77952"/>
                </a:lnTo>
                <a:cubicBezTo>
                  <a:pt x="938115" y="172034"/>
                  <a:pt x="960120" y="275471"/>
                  <a:pt x="960120" y="384048"/>
                </a:cubicBezTo>
                <a:cubicBezTo>
                  <a:pt x="960120" y="818356"/>
                  <a:pt x="608044" y="1170432"/>
                  <a:pt x="173736" y="1170432"/>
                </a:cubicBezTo>
                <a:cubicBezTo>
                  <a:pt x="119448" y="1170432"/>
                  <a:pt x="66444" y="1164931"/>
                  <a:pt x="15252" y="1154456"/>
                </a:cubicBezTo>
                <a:lnTo>
                  <a:pt x="0" y="1149721"/>
                </a:lnTo>
                <a:lnTo>
                  <a:pt x="0" y="0"/>
                </a:lnTo>
                <a:close/>
              </a:path>
            </a:pathLst>
          </a:custGeom>
          <a:solidFill>
            <a:srgbClr val="00CFAD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PA_直角三角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 flipV="1">
            <a:off x="8612188" y="0"/>
            <a:ext cx="3579812" cy="1736725"/>
          </a:xfrm>
          <a:prstGeom prst="rtTriangle">
            <a:avLst/>
          </a:prstGeom>
          <a:solidFill>
            <a:srgbClr val="68C3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PA_任意多边形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10988" y="0"/>
            <a:ext cx="481012" cy="1620838"/>
          </a:xfrm>
          <a:custGeom>
            <a:avLst/>
            <a:gdLst>
              <a:gd name="T0" fmla="*/ 138306 w 480347"/>
              <a:gd name="T1" fmla="*/ 0 h 1620456"/>
              <a:gd name="T2" fmla="*/ 484352 w 480347"/>
              <a:gd name="T3" fmla="*/ 0 h 1620456"/>
              <a:gd name="T4" fmla="*/ 484352 w 480347"/>
              <a:gd name="T5" fmla="*/ 1622748 h 1620456"/>
              <a:gd name="T6" fmla="*/ 386739 w 480347"/>
              <a:gd name="T7" fmla="*/ 1603337 h 1620456"/>
              <a:gd name="T8" fmla="*/ 0 w 480347"/>
              <a:gd name="T9" fmla="*/ 667181 h 1620456"/>
              <a:gd name="T10" fmla="*/ 82720 w 480347"/>
              <a:gd name="T11" fmla="*/ 132913 h 1620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0347"/>
              <a:gd name="T19" fmla="*/ 0 h 1620456"/>
              <a:gd name="T20" fmla="*/ 480347 w 480347"/>
              <a:gd name="T21" fmla="*/ 1620456 h 16204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0347" h="1620456">
                <a:moveTo>
                  <a:pt x="137163" y="0"/>
                </a:moveTo>
                <a:lnTo>
                  <a:pt x="480347" y="0"/>
                </a:lnTo>
                <a:lnTo>
                  <a:pt x="480347" y="1620456"/>
                </a:lnTo>
                <a:lnTo>
                  <a:pt x="383542" y="1601070"/>
                </a:lnTo>
                <a:cubicBezTo>
                  <a:pt x="164655" y="1512092"/>
                  <a:pt x="0" y="1127363"/>
                  <a:pt x="0" y="666239"/>
                </a:cubicBezTo>
                <a:cubicBezTo>
                  <a:pt x="0" y="468614"/>
                  <a:pt x="30243" y="285022"/>
                  <a:pt x="82036" y="132727"/>
                </a:cubicBezTo>
                <a:lnTo>
                  <a:pt x="137163" y="0"/>
                </a:lnTo>
                <a:close/>
              </a:path>
            </a:pathLst>
          </a:custGeom>
          <a:solidFill>
            <a:srgbClr val="F7B5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9" name="PA_任意多边形 15"/>
          <p:cNvSpPr/>
          <p:nvPr>
            <p:custDataLst>
              <p:tags r:id="rId4"/>
            </p:custDataLst>
          </p:nvPr>
        </p:nvSpPr>
        <p:spPr bwMode="auto">
          <a:xfrm>
            <a:off x="10701338" y="4997450"/>
            <a:ext cx="1490662" cy="1860550"/>
          </a:xfrm>
          <a:custGeom>
            <a:avLst/>
            <a:gdLst>
              <a:gd name="T0" fmla="*/ 1358956 w 1490240"/>
              <a:gd name="T1" fmla="*/ 0 h 1860475"/>
              <a:gd name="T2" fmla="*/ 1492773 w 1490240"/>
              <a:gd name="T3" fmla="*/ 6746 h 1860475"/>
              <a:gd name="T4" fmla="*/ 1492773 w 1490240"/>
              <a:gd name="T5" fmla="*/ 1860925 h 1860475"/>
              <a:gd name="T6" fmla="*/ 99255 w 1490240"/>
              <a:gd name="T7" fmla="*/ 1860925 h 1860475"/>
              <a:gd name="T8" fmla="*/ 27610 w 1490240"/>
              <a:gd name="T9" fmla="*/ 1630459 h 1860475"/>
              <a:gd name="T10" fmla="*/ 0 w 1490240"/>
              <a:gd name="T11" fmla="*/ 1356980 h 1860475"/>
              <a:gd name="T12" fmla="*/ 1358956 w 1490240"/>
              <a:gd name="T13" fmla="*/ 0 h 18604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90240"/>
              <a:gd name="T22" fmla="*/ 0 h 1860475"/>
              <a:gd name="T23" fmla="*/ 1490240 w 1490240"/>
              <a:gd name="T24" fmla="*/ 1860475 h 18604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90240" h="1860475">
                <a:moveTo>
                  <a:pt x="1356650" y="0"/>
                </a:moveTo>
                <a:lnTo>
                  <a:pt x="1490240" y="6746"/>
                </a:lnTo>
                <a:lnTo>
                  <a:pt x="1490240" y="1860475"/>
                </a:lnTo>
                <a:lnTo>
                  <a:pt x="99087" y="1860475"/>
                </a:lnTo>
                <a:lnTo>
                  <a:pt x="27562" y="1630063"/>
                </a:lnTo>
                <a:cubicBezTo>
                  <a:pt x="9491" y="1541748"/>
                  <a:pt x="0" y="1450307"/>
                  <a:pt x="0" y="1356650"/>
                </a:cubicBezTo>
                <a:cubicBezTo>
                  <a:pt x="0" y="607393"/>
                  <a:pt x="607393" y="0"/>
                  <a:pt x="1356650" y="0"/>
                </a:cubicBezTo>
                <a:close/>
              </a:path>
            </a:pathLst>
          </a:custGeom>
          <a:solidFill>
            <a:srgbClr val="F7B54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0" name="PA_椭圆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156825" y="536575"/>
            <a:ext cx="1458913" cy="1458913"/>
          </a:xfrm>
          <a:prstGeom prst="ellipse">
            <a:avLst/>
          </a:prstGeom>
          <a:solidFill>
            <a:srgbClr val="F7B54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471" name="PA_组合 1182"/>
          <p:cNvGrpSpPr/>
          <p:nvPr>
            <p:custDataLst>
              <p:tags r:id="rId6"/>
            </p:custDataLst>
          </p:nvPr>
        </p:nvGrpSpPr>
        <p:grpSpPr bwMode="auto">
          <a:xfrm>
            <a:off x="461963" y="1995488"/>
            <a:ext cx="5008562" cy="3738562"/>
            <a:chOff x="0" y="0"/>
            <a:chExt cx="4695825" cy="3505200"/>
          </a:xfrm>
        </p:grpSpPr>
        <p:grpSp>
          <p:nvGrpSpPr>
            <p:cNvPr id="62473" name="Group 205"/>
            <p:cNvGrpSpPr/>
            <p:nvPr/>
          </p:nvGrpSpPr>
          <p:grpSpPr bwMode="auto">
            <a:xfrm>
              <a:off x="0" y="0"/>
              <a:ext cx="4695825" cy="3505200"/>
              <a:chOff x="0" y="0"/>
              <a:chExt cx="2958" cy="2208"/>
            </a:xfrm>
          </p:grpSpPr>
          <p:sp>
            <p:nvSpPr>
              <p:cNvPr id="62507" name="Freeform 5"/>
              <p:cNvSpPr>
                <a:spLocks noEditPoints="1"/>
              </p:cNvSpPr>
              <p:nvPr/>
            </p:nvSpPr>
            <p:spPr bwMode="auto">
              <a:xfrm>
                <a:off x="1623" y="502"/>
                <a:ext cx="206" cy="207"/>
              </a:xfrm>
              <a:custGeom>
                <a:avLst/>
                <a:gdLst>
                  <a:gd name="T0" fmla="*/ 38619 w 51"/>
                  <a:gd name="T1" fmla="*/ 201659 h 51"/>
                  <a:gd name="T2" fmla="*/ 47380 w 51"/>
                  <a:gd name="T3" fmla="*/ 197328 h 51"/>
                  <a:gd name="T4" fmla="*/ 74269 w 51"/>
                  <a:gd name="T5" fmla="*/ 201659 h 51"/>
                  <a:gd name="T6" fmla="*/ 78559 w 51"/>
                  <a:gd name="T7" fmla="*/ 223601 h 51"/>
                  <a:gd name="T8" fmla="*/ 108610 w 51"/>
                  <a:gd name="T9" fmla="*/ 227952 h 51"/>
                  <a:gd name="T10" fmla="*/ 130148 w 51"/>
                  <a:gd name="T11" fmla="*/ 206010 h 51"/>
                  <a:gd name="T12" fmla="*/ 108610 w 51"/>
                  <a:gd name="T13" fmla="*/ 201659 h 51"/>
                  <a:gd name="T14" fmla="*/ 82768 w 51"/>
                  <a:gd name="T15" fmla="*/ 219319 h 51"/>
                  <a:gd name="T16" fmla="*/ 61214 w 51"/>
                  <a:gd name="T17" fmla="*/ 182943 h 51"/>
                  <a:gd name="T18" fmla="*/ 61214 w 51"/>
                  <a:gd name="T19" fmla="*/ 182943 h 51"/>
                  <a:gd name="T20" fmla="*/ 21553 w 51"/>
                  <a:gd name="T21" fmla="*/ 106918 h 51"/>
                  <a:gd name="T22" fmla="*/ 0 w 51"/>
                  <a:gd name="T23" fmla="*/ 116687 h 51"/>
                  <a:gd name="T24" fmla="*/ 8499 w 51"/>
                  <a:gd name="T25" fmla="*/ 143293 h 51"/>
                  <a:gd name="T26" fmla="*/ 21553 w 51"/>
                  <a:gd name="T27" fmla="*/ 173981 h 51"/>
                  <a:gd name="T28" fmla="*/ 25827 w 51"/>
                  <a:gd name="T29" fmla="*/ 182943 h 51"/>
                  <a:gd name="T30" fmla="*/ 38619 w 51"/>
                  <a:gd name="T31" fmla="*/ 160953 h 51"/>
                  <a:gd name="T32" fmla="*/ 4290 w 51"/>
                  <a:gd name="T33" fmla="*/ 116687 h 51"/>
                  <a:gd name="T34" fmla="*/ 56941 w 51"/>
                  <a:gd name="T35" fmla="*/ 89274 h 51"/>
                  <a:gd name="T36" fmla="*/ 61214 w 51"/>
                  <a:gd name="T37" fmla="*/ 156338 h 51"/>
                  <a:gd name="T38" fmla="*/ 130148 w 51"/>
                  <a:gd name="T39" fmla="*/ 173981 h 51"/>
                  <a:gd name="T40" fmla="*/ 51670 w 51"/>
                  <a:gd name="T41" fmla="*/ 102303 h 51"/>
                  <a:gd name="T42" fmla="*/ 74269 w 51"/>
                  <a:gd name="T43" fmla="*/ 62717 h 51"/>
                  <a:gd name="T44" fmla="*/ 112884 w 51"/>
                  <a:gd name="T45" fmla="*/ 54035 h 51"/>
                  <a:gd name="T46" fmla="*/ 169825 w 51"/>
                  <a:gd name="T47" fmla="*/ 129980 h 51"/>
                  <a:gd name="T48" fmla="*/ 151701 w 51"/>
                  <a:gd name="T49" fmla="*/ 165283 h 51"/>
                  <a:gd name="T50" fmla="*/ 117109 w 51"/>
                  <a:gd name="T51" fmla="*/ 0 h 51"/>
                  <a:gd name="T52" fmla="*/ 91266 w 51"/>
                  <a:gd name="T53" fmla="*/ 21995 h 51"/>
                  <a:gd name="T54" fmla="*/ 78559 w 51"/>
                  <a:gd name="T55" fmla="*/ 8698 h 51"/>
                  <a:gd name="T56" fmla="*/ 56941 w 51"/>
                  <a:gd name="T57" fmla="*/ 21995 h 51"/>
                  <a:gd name="T58" fmla="*/ 25827 w 51"/>
                  <a:gd name="T59" fmla="*/ 49684 h 51"/>
                  <a:gd name="T60" fmla="*/ 8499 w 51"/>
                  <a:gd name="T61" fmla="*/ 71679 h 51"/>
                  <a:gd name="T62" fmla="*/ 17328 w 51"/>
                  <a:gd name="T63" fmla="*/ 75961 h 51"/>
                  <a:gd name="T64" fmla="*/ 25827 w 51"/>
                  <a:gd name="T65" fmla="*/ 54035 h 51"/>
                  <a:gd name="T66" fmla="*/ 61214 w 51"/>
                  <a:gd name="T67" fmla="*/ 21995 h 51"/>
                  <a:gd name="T68" fmla="*/ 112884 w 51"/>
                  <a:gd name="T69" fmla="*/ 26342 h 51"/>
                  <a:gd name="T70" fmla="*/ 142940 w 51"/>
                  <a:gd name="T71" fmla="*/ 13313 h 51"/>
                  <a:gd name="T72" fmla="*/ 182880 w 51"/>
                  <a:gd name="T73" fmla="*/ 35304 h 51"/>
                  <a:gd name="T74" fmla="*/ 195652 w 51"/>
                  <a:gd name="T75" fmla="*/ 89274 h 51"/>
                  <a:gd name="T76" fmla="*/ 195652 w 51"/>
                  <a:gd name="T77" fmla="*/ 121018 h 51"/>
                  <a:gd name="T78" fmla="*/ 199877 w 51"/>
                  <a:gd name="T79" fmla="*/ 178596 h 51"/>
                  <a:gd name="T80" fmla="*/ 164489 w 51"/>
                  <a:gd name="T81" fmla="*/ 210357 h 51"/>
                  <a:gd name="T82" fmla="*/ 142940 w 51"/>
                  <a:gd name="T83" fmla="*/ 223601 h 51"/>
                  <a:gd name="T84" fmla="*/ 174118 w 51"/>
                  <a:gd name="T85" fmla="*/ 210357 h 51"/>
                  <a:gd name="T86" fmla="*/ 178586 w 51"/>
                  <a:gd name="T87" fmla="*/ 173981 h 51"/>
                  <a:gd name="T88" fmla="*/ 199877 w 51"/>
                  <a:gd name="T89" fmla="*/ 182943 h 51"/>
                  <a:gd name="T90" fmla="*/ 212931 w 51"/>
                  <a:gd name="T91" fmla="*/ 156338 h 51"/>
                  <a:gd name="T92" fmla="*/ 217205 w 51"/>
                  <a:gd name="T93" fmla="*/ 116687 h 51"/>
                  <a:gd name="T94" fmla="*/ 217205 w 51"/>
                  <a:gd name="T95" fmla="*/ 89274 h 51"/>
                  <a:gd name="T96" fmla="*/ 195652 w 51"/>
                  <a:gd name="T97" fmla="*/ 84923 h 51"/>
                  <a:gd name="T98" fmla="*/ 204154 w 51"/>
                  <a:gd name="T99" fmla="*/ 54035 h 51"/>
                  <a:gd name="T100" fmla="*/ 178586 w 51"/>
                  <a:gd name="T101" fmla="*/ 26342 h 51"/>
                  <a:gd name="T102" fmla="*/ 147229 w 51"/>
                  <a:gd name="T103" fmla="*/ 30957 h 51"/>
                  <a:gd name="T104" fmla="*/ 147229 w 51"/>
                  <a:gd name="T105" fmla="*/ 8698 h 51"/>
                  <a:gd name="T106" fmla="*/ 117109 w 51"/>
                  <a:gd name="T107" fmla="*/ 0 h 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1"/>
                  <a:gd name="T163" fmla="*/ 0 h 51"/>
                  <a:gd name="T164" fmla="*/ 51 w 51"/>
                  <a:gd name="T165" fmla="*/ 51 h 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1" h="51">
                    <a:moveTo>
                      <a:pt x="11" y="44"/>
                    </a:move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9" y="44"/>
                      <a:pt x="9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1" y="44"/>
                    </a:cubicBezTo>
                    <a:moveTo>
                      <a:pt x="16" y="42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9" y="50"/>
                      <a:pt x="20" y="50"/>
                      <a:pt x="20" y="50"/>
                    </a:cubicBezTo>
                    <a:cubicBezTo>
                      <a:pt x="21" y="51"/>
                      <a:pt x="22" y="51"/>
                      <a:pt x="23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2" y="50"/>
                      <a:pt x="21" y="50"/>
                      <a:pt x="21" y="49"/>
                    </a:cubicBezTo>
                    <a:cubicBezTo>
                      <a:pt x="20" y="49"/>
                      <a:pt x="19" y="49"/>
                      <a:pt x="19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2"/>
                      <a:pt x="16" y="42"/>
                      <a:pt x="16" y="42"/>
                    </a:cubicBezTo>
                    <a:moveTo>
                      <a:pt x="14" y="41"/>
                    </a:moveTo>
                    <a:cubicBezTo>
                      <a:pt x="13" y="41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moveTo>
                      <a:pt x="7" y="20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9"/>
                      <a:pt x="1" y="31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5" y="41"/>
                      <a:pt x="5" y="41"/>
                      <a:pt x="6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41"/>
                      <a:pt x="7" y="40"/>
                      <a:pt x="6" y="40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29"/>
                      <a:pt x="2" y="28"/>
                      <a:pt x="1" y="2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7" y="20"/>
                      <a:pt x="7" y="20"/>
                      <a:pt x="7" y="20"/>
                    </a:cubicBezTo>
                    <a:moveTo>
                      <a:pt x="13" y="20"/>
                    </a:move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1" y="23"/>
                      <a:pt x="11" y="24"/>
                    </a:cubicBezTo>
                    <a:cubicBezTo>
                      <a:pt x="11" y="28"/>
                      <a:pt x="12" y="32"/>
                      <a:pt x="14" y="35"/>
                    </a:cubicBezTo>
                    <a:cubicBezTo>
                      <a:pt x="17" y="38"/>
                      <a:pt x="21" y="40"/>
                      <a:pt x="26" y="40"/>
                    </a:cubicBezTo>
                    <a:cubicBezTo>
                      <a:pt x="27" y="40"/>
                      <a:pt x="29" y="40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9" y="40"/>
                      <a:pt x="27" y="40"/>
                      <a:pt x="26" y="40"/>
                    </a:cubicBezTo>
                    <a:cubicBezTo>
                      <a:pt x="25" y="40"/>
                      <a:pt x="24" y="40"/>
                      <a:pt x="23" y="39"/>
                    </a:cubicBezTo>
                    <a:cubicBezTo>
                      <a:pt x="15" y="38"/>
                      <a:pt x="10" y="30"/>
                      <a:pt x="12" y="23"/>
                    </a:cubicBezTo>
                    <a:cubicBezTo>
                      <a:pt x="12" y="22"/>
                      <a:pt x="12" y="21"/>
                      <a:pt x="13" y="20"/>
                    </a:cubicBezTo>
                    <a:moveTo>
                      <a:pt x="26" y="11"/>
                    </a:moveTo>
                    <a:cubicBezTo>
                      <a:pt x="22" y="11"/>
                      <a:pt x="19" y="12"/>
                      <a:pt x="17" y="14"/>
                    </a:cubicBezTo>
                    <a:cubicBezTo>
                      <a:pt x="15" y="15"/>
                      <a:pt x="14" y="16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7" y="14"/>
                      <a:pt x="21" y="12"/>
                      <a:pt x="26" y="12"/>
                    </a:cubicBezTo>
                    <a:cubicBezTo>
                      <a:pt x="27" y="12"/>
                      <a:pt x="28" y="12"/>
                      <a:pt x="29" y="12"/>
                    </a:cubicBezTo>
                    <a:cubicBezTo>
                      <a:pt x="32" y="13"/>
                      <a:pt x="35" y="15"/>
                      <a:pt x="38" y="18"/>
                    </a:cubicBezTo>
                    <a:cubicBezTo>
                      <a:pt x="40" y="21"/>
                      <a:pt x="40" y="25"/>
                      <a:pt x="39" y="29"/>
                    </a:cubicBezTo>
                    <a:cubicBezTo>
                      <a:pt x="39" y="33"/>
                      <a:pt x="36" y="36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4" y="38"/>
                      <a:pt x="34" y="38"/>
                      <a:pt x="35" y="37"/>
                    </a:cubicBezTo>
                    <a:cubicBezTo>
                      <a:pt x="41" y="32"/>
                      <a:pt x="42" y="23"/>
                      <a:pt x="37" y="17"/>
                    </a:cubicBezTo>
                    <a:cubicBezTo>
                      <a:pt x="34" y="13"/>
                      <a:pt x="30" y="11"/>
                      <a:pt x="26" y="11"/>
                    </a:cubicBezTo>
                    <a:moveTo>
                      <a:pt x="27" y="0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2"/>
                      <a:pt x="14" y="3"/>
                      <a:pt x="13" y="4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3" y="14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4"/>
                      <a:pt x="5" y="13"/>
                      <a:pt x="6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4"/>
                      <a:pt x="16" y="3"/>
                      <a:pt x="18" y="3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2"/>
                      <a:pt x="31" y="2"/>
                    </a:cubicBezTo>
                    <a:cubicBezTo>
                      <a:pt x="31" y="2"/>
                      <a:pt x="32" y="2"/>
                      <a:pt x="33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3" y="9"/>
                      <a:pt x="44" y="10"/>
                      <a:pt x="45" y="11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50" y="22"/>
                      <a:pt x="50" y="24"/>
                      <a:pt x="50" y="25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7" y="37"/>
                      <a:pt x="46" y="38"/>
                      <a:pt x="46" y="40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7" y="42"/>
                      <a:pt x="37" y="42"/>
                      <a:pt x="37" y="42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6" y="47"/>
                      <a:pt x="35" y="48"/>
                      <a:pt x="33" y="49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5" y="49"/>
                      <a:pt x="37" y="48"/>
                      <a:pt x="39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7" y="39"/>
                      <a:pt x="48" y="37"/>
                      <a:pt x="49" y="36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4"/>
                      <a:pt x="51" y="22"/>
                      <a:pt x="50" y="20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9"/>
                      <a:pt x="44" y="8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08" name="Freeform 6"/>
              <p:cNvSpPr>
                <a:spLocks noEditPoints="1"/>
              </p:cNvSpPr>
              <p:nvPr/>
            </p:nvSpPr>
            <p:spPr bwMode="auto">
              <a:xfrm>
                <a:off x="1663" y="543"/>
                <a:ext cx="134" cy="126"/>
              </a:xfrm>
              <a:custGeom>
                <a:avLst/>
                <a:gdLst>
                  <a:gd name="T0" fmla="*/ 8706 w 33"/>
                  <a:gd name="T1" fmla="*/ 45596 h 31"/>
                  <a:gd name="T2" fmla="*/ 4353 w 33"/>
                  <a:gd name="T3" fmla="*/ 45596 h 31"/>
                  <a:gd name="T4" fmla="*/ 0 w 33"/>
                  <a:gd name="T5" fmla="*/ 63321 h 31"/>
                  <a:gd name="T6" fmla="*/ 13323 w 33"/>
                  <a:gd name="T7" fmla="*/ 113278 h 31"/>
                  <a:gd name="T8" fmla="*/ 71775 w 33"/>
                  <a:gd name="T9" fmla="*/ 139730 h 31"/>
                  <a:gd name="T10" fmla="*/ 89451 w 33"/>
                  <a:gd name="T11" fmla="*/ 139730 h 31"/>
                  <a:gd name="T12" fmla="*/ 89451 w 33"/>
                  <a:gd name="T13" fmla="*/ 135369 h 31"/>
                  <a:gd name="T14" fmla="*/ 71775 w 33"/>
                  <a:gd name="T15" fmla="*/ 135369 h 31"/>
                  <a:gd name="T16" fmla="*/ 17676 w 33"/>
                  <a:gd name="T17" fmla="*/ 113278 h 31"/>
                  <a:gd name="T18" fmla="*/ 4353 w 33"/>
                  <a:gd name="T19" fmla="*/ 63321 h 31"/>
                  <a:gd name="T20" fmla="*/ 8706 w 33"/>
                  <a:gd name="T21" fmla="*/ 45596 h 31"/>
                  <a:gd name="T22" fmla="*/ 71775 w 33"/>
                  <a:gd name="T23" fmla="*/ 0 h 31"/>
                  <a:gd name="T24" fmla="*/ 26382 w 33"/>
                  <a:gd name="T25" fmla="*/ 13364 h 31"/>
                  <a:gd name="T26" fmla="*/ 8706 w 33"/>
                  <a:gd name="T27" fmla="*/ 31089 h 31"/>
                  <a:gd name="T28" fmla="*/ 17676 w 33"/>
                  <a:gd name="T29" fmla="*/ 31089 h 31"/>
                  <a:gd name="T30" fmla="*/ 30999 w 33"/>
                  <a:gd name="T31" fmla="*/ 17725 h 31"/>
                  <a:gd name="T32" fmla="*/ 71775 w 33"/>
                  <a:gd name="T33" fmla="*/ 4361 h 31"/>
                  <a:gd name="T34" fmla="*/ 121522 w 33"/>
                  <a:gd name="T35" fmla="*/ 31089 h 31"/>
                  <a:gd name="T36" fmla="*/ 112552 w 33"/>
                  <a:gd name="T37" fmla="*/ 122001 h 31"/>
                  <a:gd name="T38" fmla="*/ 102774 w 33"/>
                  <a:gd name="T39" fmla="*/ 126362 h 31"/>
                  <a:gd name="T40" fmla="*/ 102774 w 33"/>
                  <a:gd name="T41" fmla="*/ 135369 h 31"/>
                  <a:gd name="T42" fmla="*/ 116905 w 33"/>
                  <a:gd name="T43" fmla="*/ 126362 h 31"/>
                  <a:gd name="T44" fmla="*/ 125875 w 33"/>
                  <a:gd name="T45" fmla="*/ 26728 h 31"/>
                  <a:gd name="T46" fmla="*/ 71775 w 33"/>
                  <a:gd name="T47" fmla="*/ 0 h 3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3"/>
                  <a:gd name="T73" fmla="*/ 0 h 31"/>
                  <a:gd name="T74" fmla="*/ 33 w 33"/>
                  <a:gd name="T75" fmla="*/ 31 h 3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3" h="31">
                    <a:moveTo>
                      <a:pt x="2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3"/>
                      <a:pt x="0" y="14"/>
                    </a:cubicBezTo>
                    <a:cubicBezTo>
                      <a:pt x="0" y="18"/>
                      <a:pt x="1" y="22"/>
                      <a:pt x="3" y="25"/>
                    </a:cubicBezTo>
                    <a:cubicBezTo>
                      <a:pt x="6" y="29"/>
                      <a:pt x="11" y="31"/>
                      <a:pt x="16" y="31"/>
                    </a:cubicBezTo>
                    <a:cubicBezTo>
                      <a:pt x="17" y="31"/>
                      <a:pt x="19" y="31"/>
                      <a:pt x="20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19" y="30"/>
                      <a:pt x="17" y="30"/>
                      <a:pt x="16" y="30"/>
                    </a:cubicBezTo>
                    <a:cubicBezTo>
                      <a:pt x="11" y="30"/>
                      <a:pt x="7" y="28"/>
                      <a:pt x="4" y="25"/>
                    </a:cubicBezTo>
                    <a:cubicBezTo>
                      <a:pt x="2" y="22"/>
                      <a:pt x="1" y="18"/>
                      <a:pt x="1" y="14"/>
                    </a:cubicBezTo>
                    <a:cubicBezTo>
                      <a:pt x="1" y="13"/>
                      <a:pt x="2" y="11"/>
                      <a:pt x="2" y="10"/>
                    </a:cubicBezTo>
                    <a:moveTo>
                      <a:pt x="16" y="0"/>
                    </a:moveTo>
                    <a:cubicBezTo>
                      <a:pt x="12" y="0"/>
                      <a:pt x="9" y="1"/>
                      <a:pt x="6" y="3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5" y="5"/>
                      <a:pt x="7" y="4"/>
                    </a:cubicBezTo>
                    <a:cubicBezTo>
                      <a:pt x="9" y="2"/>
                      <a:pt x="12" y="1"/>
                      <a:pt x="16" y="1"/>
                    </a:cubicBezTo>
                    <a:cubicBezTo>
                      <a:pt x="20" y="1"/>
                      <a:pt x="24" y="3"/>
                      <a:pt x="27" y="7"/>
                    </a:cubicBezTo>
                    <a:cubicBezTo>
                      <a:pt x="32" y="13"/>
                      <a:pt x="31" y="22"/>
                      <a:pt x="25" y="27"/>
                    </a:cubicBezTo>
                    <a:cubicBezTo>
                      <a:pt x="24" y="28"/>
                      <a:pt x="24" y="28"/>
                      <a:pt x="23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9"/>
                      <a:pt x="25" y="29"/>
                      <a:pt x="26" y="28"/>
                    </a:cubicBezTo>
                    <a:cubicBezTo>
                      <a:pt x="32" y="23"/>
                      <a:pt x="33" y="13"/>
                      <a:pt x="28" y="6"/>
                    </a:cubicBezTo>
                    <a:cubicBezTo>
                      <a:pt x="25" y="2"/>
                      <a:pt x="21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09" name="Freeform 7"/>
              <p:cNvSpPr>
                <a:spLocks noEditPoints="1"/>
              </p:cNvSpPr>
              <p:nvPr/>
            </p:nvSpPr>
            <p:spPr bwMode="auto">
              <a:xfrm>
                <a:off x="1671" y="551"/>
                <a:ext cx="118" cy="109"/>
              </a:xfrm>
              <a:custGeom>
                <a:avLst/>
                <a:gdLst>
                  <a:gd name="T0" fmla="*/ 63594 w 29"/>
                  <a:gd name="T1" fmla="*/ 74088 h 27"/>
                  <a:gd name="T2" fmla="*/ 50183 w 29"/>
                  <a:gd name="T3" fmla="*/ 69607 h 27"/>
                  <a:gd name="T4" fmla="*/ 45812 w 29"/>
                  <a:gd name="T5" fmla="*/ 55788 h 27"/>
                  <a:gd name="T6" fmla="*/ 54569 w 29"/>
                  <a:gd name="T7" fmla="*/ 47314 h 27"/>
                  <a:gd name="T8" fmla="*/ 63594 w 29"/>
                  <a:gd name="T9" fmla="*/ 42764 h 27"/>
                  <a:gd name="T10" fmla="*/ 72350 w 29"/>
                  <a:gd name="T11" fmla="*/ 51517 h 27"/>
                  <a:gd name="T12" fmla="*/ 72350 w 29"/>
                  <a:gd name="T13" fmla="*/ 69607 h 27"/>
                  <a:gd name="T14" fmla="*/ 63594 w 29"/>
                  <a:gd name="T15" fmla="*/ 74088 h 27"/>
                  <a:gd name="T16" fmla="*/ 63594 w 29"/>
                  <a:gd name="T17" fmla="*/ 38493 h 27"/>
                  <a:gd name="T18" fmla="*/ 50183 w 29"/>
                  <a:gd name="T19" fmla="*/ 42764 h 27"/>
                  <a:gd name="T20" fmla="*/ 41357 w 29"/>
                  <a:gd name="T21" fmla="*/ 55788 h 27"/>
                  <a:gd name="T22" fmla="*/ 45812 w 29"/>
                  <a:gd name="T23" fmla="*/ 69607 h 27"/>
                  <a:gd name="T24" fmla="*/ 63594 w 29"/>
                  <a:gd name="T25" fmla="*/ 78359 h 27"/>
                  <a:gd name="T26" fmla="*/ 77005 w 29"/>
                  <a:gd name="T27" fmla="*/ 74088 h 27"/>
                  <a:gd name="T28" fmla="*/ 81375 w 29"/>
                  <a:gd name="T29" fmla="*/ 61117 h 27"/>
                  <a:gd name="T30" fmla="*/ 81375 w 29"/>
                  <a:gd name="T31" fmla="*/ 55788 h 27"/>
                  <a:gd name="T32" fmla="*/ 77005 w 29"/>
                  <a:gd name="T33" fmla="*/ 47314 h 27"/>
                  <a:gd name="T34" fmla="*/ 63594 w 29"/>
                  <a:gd name="T35" fmla="*/ 38493 h 27"/>
                  <a:gd name="T36" fmla="*/ 13411 w 29"/>
                  <a:gd name="T37" fmla="*/ 34274 h 27"/>
                  <a:gd name="T38" fmla="*/ 9025 w 29"/>
                  <a:gd name="T39" fmla="*/ 34274 h 27"/>
                  <a:gd name="T40" fmla="*/ 4370 w 29"/>
                  <a:gd name="T41" fmla="*/ 51517 h 27"/>
                  <a:gd name="T42" fmla="*/ 13411 w 29"/>
                  <a:gd name="T43" fmla="*/ 95343 h 27"/>
                  <a:gd name="T44" fmla="*/ 63594 w 29"/>
                  <a:gd name="T45" fmla="*/ 116856 h 27"/>
                  <a:gd name="T46" fmla="*/ 81375 w 29"/>
                  <a:gd name="T47" fmla="*/ 112633 h 27"/>
                  <a:gd name="T48" fmla="*/ 81375 w 29"/>
                  <a:gd name="T49" fmla="*/ 108362 h 27"/>
                  <a:gd name="T50" fmla="*/ 63594 w 29"/>
                  <a:gd name="T51" fmla="*/ 112633 h 27"/>
                  <a:gd name="T52" fmla="*/ 17781 w 29"/>
                  <a:gd name="T53" fmla="*/ 91120 h 27"/>
                  <a:gd name="T54" fmla="*/ 9025 w 29"/>
                  <a:gd name="T55" fmla="*/ 51517 h 27"/>
                  <a:gd name="T56" fmla="*/ 13411 w 29"/>
                  <a:gd name="T57" fmla="*/ 34274 h 27"/>
                  <a:gd name="T58" fmla="*/ 63594 w 29"/>
                  <a:gd name="T59" fmla="*/ 0 h 27"/>
                  <a:gd name="T60" fmla="*/ 22237 w 29"/>
                  <a:gd name="T61" fmla="*/ 12761 h 27"/>
                  <a:gd name="T62" fmla="*/ 13411 w 29"/>
                  <a:gd name="T63" fmla="*/ 21513 h 27"/>
                  <a:gd name="T64" fmla="*/ 22237 w 29"/>
                  <a:gd name="T65" fmla="*/ 21513 h 27"/>
                  <a:gd name="T66" fmla="*/ 26888 w 29"/>
                  <a:gd name="T67" fmla="*/ 17242 h 27"/>
                  <a:gd name="T68" fmla="*/ 63594 w 29"/>
                  <a:gd name="T69" fmla="*/ 8490 h 27"/>
                  <a:gd name="T70" fmla="*/ 104686 w 29"/>
                  <a:gd name="T71" fmla="*/ 25801 h 27"/>
                  <a:gd name="T72" fmla="*/ 94852 w 29"/>
                  <a:gd name="T73" fmla="*/ 99610 h 27"/>
                  <a:gd name="T74" fmla="*/ 94852 w 29"/>
                  <a:gd name="T75" fmla="*/ 99610 h 27"/>
                  <a:gd name="T76" fmla="*/ 94852 w 29"/>
                  <a:gd name="T77" fmla="*/ 108362 h 27"/>
                  <a:gd name="T78" fmla="*/ 100316 w 29"/>
                  <a:gd name="T79" fmla="*/ 104160 h 27"/>
                  <a:gd name="T80" fmla="*/ 109406 w 29"/>
                  <a:gd name="T81" fmla="*/ 21513 h 27"/>
                  <a:gd name="T82" fmla="*/ 63594 w 29"/>
                  <a:gd name="T83" fmla="*/ 0 h 2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27"/>
                  <a:gd name="T128" fmla="*/ 29 w 29"/>
                  <a:gd name="T129" fmla="*/ 27 h 2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27">
                    <a:moveTo>
                      <a:pt x="14" y="17"/>
                    </a:moveTo>
                    <a:cubicBezTo>
                      <a:pt x="13" y="17"/>
                      <a:pt x="12" y="17"/>
                      <a:pt x="11" y="16"/>
                    </a:cubicBezTo>
                    <a:cubicBezTo>
                      <a:pt x="10" y="15"/>
                      <a:pt x="10" y="14"/>
                      <a:pt x="10" y="13"/>
                    </a:cubicBezTo>
                    <a:cubicBezTo>
                      <a:pt x="10" y="12"/>
                      <a:pt x="11" y="12"/>
                      <a:pt x="12" y="11"/>
                    </a:cubicBezTo>
                    <a:cubicBezTo>
                      <a:pt x="12" y="11"/>
                      <a:pt x="13" y="10"/>
                      <a:pt x="14" y="10"/>
                    </a:cubicBezTo>
                    <a:cubicBezTo>
                      <a:pt x="15" y="10"/>
                      <a:pt x="16" y="11"/>
                      <a:pt x="16" y="12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5" y="17"/>
                      <a:pt x="14" y="17"/>
                      <a:pt x="14" y="17"/>
                    </a:cubicBezTo>
                    <a:moveTo>
                      <a:pt x="14" y="9"/>
                    </a:moveTo>
                    <a:cubicBezTo>
                      <a:pt x="13" y="9"/>
                      <a:pt x="12" y="9"/>
                      <a:pt x="11" y="10"/>
                    </a:cubicBezTo>
                    <a:cubicBezTo>
                      <a:pt x="10" y="11"/>
                      <a:pt x="9" y="12"/>
                      <a:pt x="9" y="13"/>
                    </a:cubicBezTo>
                    <a:cubicBezTo>
                      <a:pt x="9" y="14"/>
                      <a:pt x="9" y="16"/>
                      <a:pt x="10" y="16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5" y="18"/>
                      <a:pt x="16" y="18"/>
                      <a:pt x="17" y="17"/>
                    </a:cubicBezTo>
                    <a:cubicBezTo>
                      <a:pt x="17" y="16"/>
                      <a:pt x="18" y="15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8" y="11"/>
                      <a:pt x="17" y="11"/>
                    </a:cubicBezTo>
                    <a:cubicBezTo>
                      <a:pt x="16" y="10"/>
                      <a:pt x="15" y="9"/>
                      <a:pt x="14" y="9"/>
                    </a:cubicBezTo>
                    <a:moveTo>
                      <a:pt x="3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6" y="25"/>
                      <a:pt x="10" y="27"/>
                      <a:pt x="14" y="27"/>
                    </a:cubicBezTo>
                    <a:cubicBezTo>
                      <a:pt x="15" y="27"/>
                      <a:pt x="17" y="27"/>
                      <a:pt x="18" y="26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26"/>
                      <a:pt x="15" y="26"/>
                      <a:pt x="14" y="26"/>
                    </a:cubicBezTo>
                    <a:cubicBezTo>
                      <a:pt x="10" y="26"/>
                      <a:pt x="7" y="24"/>
                      <a:pt x="4" y="21"/>
                    </a:cubicBezTo>
                    <a:cubicBezTo>
                      <a:pt x="2" y="19"/>
                      <a:pt x="1" y="16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moveTo>
                      <a:pt x="14" y="0"/>
                    </a:moveTo>
                    <a:cubicBezTo>
                      <a:pt x="11" y="0"/>
                      <a:pt x="8" y="1"/>
                      <a:pt x="5" y="3"/>
                    </a:cubicBezTo>
                    <a:cubicBezTo>
                      <a:pt x="5" y="4"/>
                      <a:pt x="4" y="5"/>
                      <a:pt x="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8" y="2"/>
                      <a:pt x="11" y="2"/>
                      <a:pt x="14" y="2"/>
                    </a:cubicBezTo>
                    <a:cubicBezTo>
                      <a:pt x="17" y="2"/>
                      <a:pt x="21" y="3"/>
                      <a:pt x="23" y="6"/>
                    </a:cubicBezTo>
                    <a:cubicBezTo>
                      <a:pt x="27" y="11"/>
                      <a:pt x="27" y="19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2" y="24"/>
                      <a:pt x="22" y="24"/>
                    </a:cubicBezTo>
                    <a:cubicBezTo>
                      <a:pt x="28" y="19"/>
                      <a:pt x="29" y="11"/>
                      <a:pt x="24" y="5"/>
                    </a:cubicBezTo>
                    <a:cubicBezTo>
                      <a:pt x="22" y="2"/>
                      <a:pt x="18" y="0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10" name="Freeform 8"/>
              <p:cNvSpPr>
                <a:spLocks noEditPoints="1"/>
              </p:cNvSpPr>
              <p:nvPr/>
            </p:nvSpPr>
            <p:spPr bwMode="auto">
              <a:xfrm>
                <a:off x="1789" y="215"/>
                <a:ext cx="307" cy="356"/>
              </a:xfrm>
              <a:custGeom>
                <a:avLst/>
                <a:gdLst>
                  <a:gd name="T0" fmla="*/ 43109 w 76"/>
                  <a:gd name="T1" fmla="*/ 126720 h 88"/>
                  <a:gd name="T2" fmla="*/ 43109 w 76"/>
                  <a:gd name="T3" fmla="*/ 139827 h 88"/>
                  <a:gd name="T4" fmla="*/ 4290 w 76"/>
                  <a:gd name="T5" fmla="*/ 180023 h 88"/>
                  <a:gd name="T6" fmla="*/ 0 w 76"/>
                  <a:gd name="T7" fmla="*/ 184262 h 88"/>
                  <a:gd name="T8" fmla="*/ 4290 w 76"/>
                  <a:gd name="T9" fmla="*/ 236222 h 88"/>
                  <a:gd name="T10" fmla="*/ 38621 w 76"/>
                  <a:gd name="T11" fmla="*/ 236222 h 88"/>
                  <a:gd name="T12" fmla="*/ 34348 w 76"/>
                  <a:gd name="T13" fmla="*/ 293567 h 88"/>
                  <a:gd name="T14" fmla="*/ 30058 w 76"/>
                  <a:gd name="T15" fmla="*/ 298134 h 88"/>
                  <a:gd name="T16" fmla="*/ 65512 w 76"/>
                  <a:gd name="T17" fmla="*/ 337986 h 88"/>
                  <a:gd name="T18" fmla="*/ 95832 w 76"/>
                  <a:gd name="T19" fmla="*/ 315270 h 88"/>
                  <a:gd name="T20" fmla="*/ 121419 w 76"/>
                  <a:gd name="T21" fmla="*/ 368310 h 88"/>
                  <a:gd name="T22" fmla="*/ 121419 w 76"/>
                  <a:gd name="T23" fmla="*/ 372809 h 88"/>
                  <a:gd name="T24" fmla="*/ 165639 w 76"/>
                  <a:gd name="T25" fmla="*/ 385657 h 88"/>
                  <a:gd name="T26" fmla="*/ 169864 w 76"/>
                  <a:gd name="T27" fmla="*/ 381418 h 88"/>
                  <a:gd name="T28" fmla="*/ 217251 w 76"/>
                  <a:gd name="T29" fmla="*/ 351158 h 88"/>
                  <a:gd name="T30" fmla="*/ 234576 w 76"/>
                  <a:gd name="T31" fmla="*/ 381418 h 88"/>
                  <a:gd name="T32" fmla="*/ 282763 w 76"/>
                  <a:gd name="T33" fmla="*/ 364006 h 88"/>
                  <a:gd name="T34" fmla="*/ 287316 w 76"/>
                  <a:gd name="T35" fmla="*/ 355397 h 88"/>
                  <a:gd name="T36" fmla="*/ 304318 w 76"/>
                  <a:gd name="T37" fmla="*/ 302373 h 88"/>
                  <a:gd name="T38" fmla="*/ 330166 w 76"/>
                  <a:gd name="T39" fmla="*/ 302373 h 88"/>
                  <a:gd name="T40" fmla="*/ 268928 w 76"/>
                  <a:gd name="T41" fmla="*/ 319506 h 88"/>
                  <a:gd name="T42" fmla="*/ 243096 w 76"/>
                  <a:gd name="T43" fmla="*/ 372809 h 88"/>
                  <a:gd name="T44" fmla="*/ 182919 w 76"/>
                  <a:gd name="T45" fmla="*/ 342290 h 88"/>
                  <a:gd name="T46" fmla="*/ 147247 w 76"/>
                  <a:gd name="T47" fmla="*/ 372809 h 88"/>
                  <a:gd name="T48" fmla="*/ 130180 w 76"/>
                  <a:gd name="T49" fmla="*/ 328378 h 88"/>
                  <a:gd name="T50" fmla="*/ 61238 w 76"/>
                  <a:gd name="T51" fmla="*/ 324089 h 88"/>
                  <a:gd name="T52" fmla="*/ 61238 w 76"/>
                  <a:gd name="T53" fmla="*/ 267546 h 88"/>
                  <a:gd name="T54" fmla="*/ 8503 w 76"/>
                  <a:gd name="T55" fmla="*/ 223115 h 88"/>
                  <a:gd name="T56" fmla="*/ 43109 w 76"/>
                  <a:gd name="T57" fmla="*/ 180023 h 88"/>
                  <a:gd name="T58" fmla="*/ 43109 w 76"/>
                  <a:gd name="T59" fmla="*/ 126720 h 88"/>
                  <a:gd name="T60" fmla="*/ 321663 w 76"/>
                  <a:gd name="T61" fmla="*/ 118111 h 88"/>
                  <a:gd name="T62" fmla="*/ 330166 w 76"/>
                  <a:gd name="T63" fmla="*/ 105004 h 88"/>
                  <a:gd name="T64" fmla="*/ 187193 w 76"/>
                  <a:gd name="T65" fmla="*/ 302373 h 88"/>
                  <a:gd name="T66" fmla="*/ 87071 w 76"/>
                  <a:gd name="T67" fmla="*/ 166847 h 88"/>
                  <a:gd name="T68" fmla="*/ 195692 w 76"/>
                  <a:gd name="T69" fmla="*/ 83547 h 88"/>
                  <a:gd name="T70" fmla="*/ 282763 w 76"/>
                  <a:gd name="T71" fmla="*/ 135523 h 88"/>
                  <a:gd name="T72" fmla="*/ 191419 w 76"/>
                  <a:gd name="T73" fmla="*/ 302373 h 88"/>
                  <a:gd name="T74" fmla="*/ 125955 w 76"/>
                  <a:gd name="T75" fmla="*/ 100699 h 88"/>
                  <a:gd name="T76" fmla="*/ 104332 w 76"/>
                  <a:gd name="T77" fmla="*/ 259002 h 88"/>
                  <a:gd name="T78" fmla="*/ 191419 w 76"/>
                  <a:gd name="T79" fmla="*/ 306678 h 88"/>
                  <a:gd name="T80" fmla="*/ 282763 w 76"/>
                  <a:gd name="T81" fmla="*/ 126720 h 88"/>
                  <a:gd name="T82" fmla="*/ 191419 w 76"/>
                  <a:gd name="T83" fmla="*/ 83547 h 88"/>
                  <a:gd name="T84" fmla="*/ 147247 w 76"/>
                  <a:gd name="T85" fmla="*/ 4304 h 88"/>
                  <a:gd name="T86" fmla="*/ 151799 w 76"/>
                  <a:gd name="T87" fmla="*/ 4304 h 88"/>
                  <a:gd name="T88" fmla="*/ 213038 w 76"/>
                  <a:gd name="T89" fmla="*/ 4304 h 88"/>
                  <a:gd name="T90" fmla="*/ 165639 w 76"/>
                  <a:gd name="T91" fmla="*/ 39132 h 88"/>
                  <a:gd name="T92" fmla="*/ 151799 w 76"/>
                  <a:gd name="T93" fmla="*/ 30260 h 88"/>
                  <a:gd name="T94" fmla="*/ 160302 w 76"/>
                  <a:gd name="T95" fmla="*/ 48719 h 88"/>
                  <a:gd name="T96" fmla="*/ 217251 w 76"/>
                  <a:gd name="T97" fmla="*/ 8544 h 88"/>
                  <a:gd name="T98" fmla="*/ 251599 w 76"/>
                  <a:gd name="T99" fmla="*/ 17412 h 88"/>
                  <a:gd name="T100" fmla="*/ 287316 w 76"/>
                  <a:gd name="T101" fmla="*/ 78979 h 88"/>
                  <a:gd name="T102" fmla="*/ 330166 w 76"/>
                  <a:gd name="T103" fmla="*/ 70439 h 88"/>
                  <a:gd name="T104" fmla="*/ 325872 w 76"/>
                  <a:gd name="T105" fmla="*/ 53024 h 88"/>
                  <a:gd name="T106" fmla="*/ 317373 w 76"/>
                  <a:gd name="T107" fmla="*/ 53024 h 88"/>
                  <a:gd name="T108" fmla="*/ 260425 w 76"/>
                  <a:gd name="T109" fmla="*/ 53024 h 88"/>
                  <a:gd name="T110" fmla="*/ 268928 w 76"/>
                  <a:gd name="T111" fmla="*/ 13107 h 88"/>
                  <a:gd name="T112" fmla="*/ 238806 w 76"/>
                  <a:gd name="T113" fmla="*/ 4304 h 88"/>
                  <a:gd name="T114" fmla="*/ 208748 w 76"/>
                  <a:gd name="T115" fmla="*/ 0 h 8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76"/>
                  <a:gd name="T175" fmla="*/ 0 h 88"/>
                  <a:gd name="T176" fmla="*/ 76 w 76"/>
                  <a:gd name="T177" fmla="*/ 88 h 8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76" h="88">
                    <a:moveTo>
                      <a:pt x="10" y="29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5"/>
                      <a:pt x="0" y="49"/>
                      <a:pt x="1" y="52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9" y="71"/>
                      <a:pt x="11" y="74"/>
                      <a:pt x="14" y="76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30" y="86"/>
                      <a:pt x="32" y="87"/>
                      <a:pt x="33" y="87"/>
                    </a:cubicBezTo>
                    <a:cubicBezTo>
                      <a:pt x="35" y="87"/>
                      <a:pt x="36" y="88"/>
                      <a:pt x="38" y="88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59" y="86"/>
                      <a:pt x="62" y="85"/>
                      <a:pt x="65" y="83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6" y="81"/>
                      <a:pt x="66" y="81"/>
                      <a:pt x="66" y="81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1" y="83"/>
                      <a:pt x="59" y="84"/>
                      <a:pt x="56" y="85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38" y="86"/>
                      <a:pt x="38" y="86"/>
                      <a:pt x="38" y="86"/>
                    </a:cubicBezTo>
                    <a:cubicBezTo>
                      <a:pt x="36" y="86"/>
                      <a:pt x="35" y="85"/>
                      <a:pt x="34" y="85"/>
                    </a:cubicBezTo>
                    <a:cubicBezTo>
                      <a:pt x="32" y="85"/>
                      <a:pt x="31" y="84"/>
                      <a:pt x="30" y="84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2" y="72"/>
                      <a:pt x="11" y="70"/>
                      <a:pt x="9" y="68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48"/>
                      <a:pt x="2" y="46"/>
                      <a:pt x="2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29"/>
                      <a:pt x="10" y="29"/>
                      <a:pt x="10" y="29"/>
                    </a:cubicBezTo>
                    <a:moveTo>
                      <a:pt x="76" y="24"/>
                    </a:move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76" y="24"/>
                      <a:pt x="76" y="24"/>
                      <a:pt x="76" y="24"/>
                    </a:cubicBezTo>
                    <a:moveTo>
                      <a:pt x="44" y="69"/>
                    </a:moveTo>
                    <a:cubicBezTo>
                      <a:pt x="44" y="69"/>
                      <a:pt x="43" y="69"/>
                      <a:pt x="43" y="69"/>
                    </a:cubicBezTo>
                    <a:cubicBezTo>
                      <a:pt x="41" y="69"/>
                      <a:pt x="40" y="68"/>
                      <a:pt x="38" y="68"/>
                    </a:cubicBezTo>
                    <a:cubicBezTo>
                      <a:pt x="25" y="65"/>
                      <a:pt x="17" y="51"/>
                      <a:pt x="20" y="38"/>
                    </a:cubicBezTo>
                    <a:cubicBezTo>
                      <a:pt x="23" y="27"/>
                      <a:pt x="33" y="19"/>
                      <a:pt x="44" y="19"/>
                    </a:cubicBezTo>
                    <a:cubicBezTo>
                      <a:pt x="44" y="19"/>
                      <a:pt x="45" y="19"/>
                      <a:pt x="45" y="19"/>
                    </a:cubicBezTo>
                    <a:cubicBezTo>
                      <a:pt x="47" y="19"/>
                      <a:pt x="49" y="20"/>
                      <a:pt x="50" y="20"/>
                    </a:cubicBezTo>
                    <a:cubicBezTo>
                      <a:pt x="57" y="22"/>
                      <a:pt x="62" y="26"/>
                      <a:pt x="65" y="31"/>
                    </a:cubicBezTo>
                    <a:cubicBezTo>
                      <a:pt x="69" y="37"/>
                      <a:pt x="70" y="44"/>
                      <a:pt x="68" y="50"/>
                    </a:cubicBezTo>
                    <a:cubicBezTo>
                      <a:pt x="65" y="61"/>
                      <a:pt x="55" y="69"/>
                      <a:pt x="44" y="69"/>
                    </a:cubicBezTo>
                    <a:moveTo>
                      <a:pt x="44" y="19"/>
                    </a:moveTo>
                    <a:cubicBezTo>
                      <a:pt x="39" y="19"/>
                      <a:pt x="34" y="20"/>
                      <a:pt x="29" y="23"/>
                    </a:cubicBezTo>
                    <a:cubicBezTo>
                      <a:pt x="24" y="27"/>
                      <a:pt x="20" y="33"/>
                      <a:pt x="19" y="40"/>
                    </a:cubicBezTo>
                    <a:cubicBezTo>
                      <a:pt x="18" y="47"/>
                      <a:pt x="20" y="54"/>
                      <a:pt x="24" y="59"/>
                    </a:cubicBezTo>
                    <a:cubicBezTo>
                      <a:pt x="28" y="65"/>
                      <a:pt x="35" y="69"/>
                      <a:pt x="43" y="69"/>
                    </a:cubicBezTo>
                    <a:cubicBezTo>
                      <a:pt x="43" y="70"/>
                      <a:pt x="44" y="70"/>
                      <a:pt x="44" y="70"/>
                    </a:cubicBezTo>
                    <a:cubicBezTo>
                      <a:pt x="50" y="70"/>
                      <a:pt x="55" y="68"/>
                      <a:pt x="59" y="65"/>
                    </a:cubicBezTo>
                    <a:cubicBezTo>
                      <a:pt x="71" y="56"/>
                      <a:pt x="73" y="40"/>
                      <a:pt x="65" y="29"/>
                    </a:cubicBezTo>
                    <a:cubicBezTo>
                      <a:pt x="60" y="23"/>
                      <a:pt x="53" y="19"/>
                      <a:pt x="45" y="19"/>
                    </a:cubicBezTo>
                    <a:cubicBezTo>
                      <a:pt x="45" y="19"/>
                      <a:pt x="44" y="19"/>
                      <a:pt x="44" y="19"/>
                    </a:cubicBezTo>
                    <a:moveTo>
                      <a:pt x="35" y="1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2"/>
                    </a:cubicBezTo>
                    <a:cubicBezTo>
                      <a:pt x="35" y="1"/>
                      <a:pt x="35" y="1"/>
                      <a:pt x="35" y="1"/>
                    </a:cubicBezTo>
                    <a:moveTo>
                      <a:pt x="48" y="0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5"/>
                      <a:pt x="35" y="6"/>
                      <a:pt x="35" y="7"/>
                    </a:cubicBezTo>
                    <a:cubicBezTo>
                      <a:pt x="35" y="7"/>
                      <a:pt x="35" y="7"/>
                      <a:pt x="35" y="8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3" y="3"/>
                      <a:pt x="55" y="3"/>
                    </a:cubicBezTo>
                    <a:cubicBezTo>
                      <a:pt x="56" y="3"/>
                      <a:pt x="57" y="4"/>
                      <a:pt x="58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5" y="15"/>
                      <a:pt x="75" y="15"/>
                      <a:pt x="76" y="16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3"/>
                      <a:pt x="75" y="12"/>
                      <a:pt x="75" y="12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58" y="2"/>
                      <a:pt x="57" y="1"/>
                      <a:pt x="55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11" name="Freeform 9"/>
              <p:cNvSpPr>
                <a:spLocks noEditPoints="1"/>
              </p:cNvSpPr>
              <p:nvPr/>
            </p:nvSpPr>
            <p:spPr bwMode="auto">
              <a:xfrm>
                <a:off x="1853" y="284"/>
                <a:ext cx="239" cy="222"/>
              </a:xfrm>
              <a:custGeom>
                <a:avLst/>
                <a:gdLst>
                  <a:gd name="T0" fmla="*/ 123300 w 59"/>
                  <a:gd name="T1" fmla="*/ 229314 h 55"/>
                  <a:gd name="T2" fmla="*/ 118986 w 59"/>
                  <a:gd name="T3" fmla="*/ 225092 h 55"/>
                  <a:gd name="T4" fmla="*/ 35036 w 59"/>
                  <a:gd name="T5" fmla="*/ 182097 h 55"/>
                  <a:gd name="T6" fmla="*/ 13161 w 59"/>
                  <a:gd name="T7" fmla="*/ 99561 h 55"/>
                  <a:gd name="T8" fmla="*/ 57891 w 59"/>
                  <a:gd name="T9" fmla="*/ 25776 h 55"/>
                  <a:gd name="T10" fmla="*/ 123300 w 59"/>
                  <a:gd name="T11" fmla="*/ 8488 h 55"/>
                  <a:gd name="T12" fmla="*/ 127630 w 59"/>
                  <a:gd name="T13" fmla="*/ 8488 h 55"/>
                  <a:gd name="T14" fmla="*/ 215963 w 59"/>
                  <a:gd name="T15" fmla="*/ 51484 h 55"/>
                  <a:gd name="T16" fmla="*/ 189839 w 59"/>
                  <a:gd name="T17" fmla="*/ 207808 h 55"/>
                  <a:gd name="T18" fmla="*/ 123300 w 59"/>
                  <a:gd name="T19" fmla="*/ 229314 h 55"/>
                  <a:gd name="T20" fmla="*/ 123300 w 59"/>
                  <a:gd name="T21" fmla="*/ 0 h 55"/>
                  <a:gd name="T22" fmla="*/ 53313 w 59"/>
                  <a:gd name="T23" fmla="*/ 21506 h 55"/>
                  <a:gd name="T24" fmla="*/ 4314 w 59"/>
                  <a:gd name="T25" fmla="*/ 99561 h 55"/>
                  <a:gd name="T26" fmla="*/ 26124 w 59"/>
                  <a:gd name="T27" fmla="*/ 186367 h 55"/>
                  <a:gd name="T28" fmla="*/ 118986 w 59"/>
                  <a:gd name="T29" fmla="*/ 233580 h 55"/>
                  <a:gd name="T30" fmla="*/ 123300 w 59"/>
                  <a:gd name="T31" fmla="*/ 237867 h 55"/>
                  <a:gd name="T32" fmla="*/ 194173 w 59"/>
                  <a:gd name="T33" fmla="*/ 212075 h 55"/>
                  <a:gd name="T34" fmla="*/ 221346 w 59"/>
                  <a:gd name="T35" fmla="*/ 47213 h 55"/>
                  <a:gd name="T36" fmla="*/ 127630 w 59"/>
                  <a:gd name="T37" fmla="*/ 0 h 55"/>
                  <a:gd name="T38" fmla="*/ 123300 w 59"/>
                  <a:gd name="T39" fmla="*/ 0 h 5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9"/>
                  <a:gd name="T61" fmla="*/ 0 h 55"/>
                  <a:gd name="T62" fmla="*/ 59 w 59"/>
                  <a:gd name="T63" fmla="*/ 55 h 5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9" h="55">
                    <a:moveTo>
                      <a:pt x="28" y="53"/>
                    </a:moveTo>
                    <a:cubicBezTo>
                      <a:pt x="28" y="53"/>
                      <a:pt x="27" y="53"/>
                      <a:pt x="27" y="52"/>
                    </a:cubicBezTo>
                    <a:cubicBezTo>
                      <a:pt x="19" y="52"/>
                      <a:pt x="12" y="48"/>
                      <a:pt x="8" y="42"/>
                    </a:cubicBezTo>
                    <a:cubicBezTo>
                      <a:pt x="4" y="37"/>
                      <a:pt x="2" y="30"/>
                      <a:pt x="3" y="23"/>
                    </a:cubicBezTo>
                    <a:cubicBezTo>
                      <a:pt x="4" y="16"/>
                      <a:pt x="8" y="10"/>
                      <a:pt x="13" y="6"/>
                    </a:cubicBezTo>
                    <a:cubicBezTo>
                      <a:pt x="18" y="3"/>
                      <a:pt x="23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37" y="2"/>
                      <a:pt x="44" y="6"/>
                      <a:pt x="49" y="12"/>
                    </a:cubicBezTo>
                    <a:cubicBezTo>
                      <a:pt x="57" y="23"/>
                      <a:pt x="55" y="39"/>
                      <a:pt x="43" y="48"/>
                    </a:cubicBezTo>
                    <a:cubicBezTo>
                      <a:pt x="39" y="51"/>
                      <a:pt x="34" y="53"/>
                      <a:pt x="28" y="53"/>
                    </a:cubicBezTo>
                    <a:moveTo>
                      <a:pt x="28" y="0"/>
                    </a:moveTo>
                    <a:cubicBezTo>
                      <a:pt x="22" y="0"/>
                      <a:pt x="17" y="1"/>
                      <a:pt x="12" y="5"/>
                    </a:cubicBezTo>
                    <a:cubicBezTo>
                      <a:pt x="6" y="9"/>
                      <a:pt x="2" y="16"/>
                      <a:pt x="1" y="23"/>
                    </a:cubicBezTo>
                    <a:cubicBezTo>
                      <a:pt x="0" y="30"/>
                      <a:pt x="2" y="37"/>
                      <a:pt x="6" y="43"/>
                    </a:cubicBezTo>
                    <a:cubicBezTo>
                      <a:pt x="11" y="50"/>
                      <a:pt x="19" y="54"/>
                      <a:pt x="27" y="54"/>
                    </a:cubicBezTo>
                    <a:cubicBezTo>
                      <a:pt x="27" y="55"/>
                      <a:pt x="28" y="55"/>
                      <a:pt x="28" y="55"/>
                    </a:cubicBezTo>
                    <a:cubicBezTo>
                      <a:pt x="34" y="55"/>
                      <a:pt x="40" y="53"/>
                      <a:pt x="44" y="49"/>
                    </a:cubicBezTo>
                    <a:cubicBezTo>
                      <a:pt x="57" y="40"/>
                      <a:pt x="59" y="23"/>
                      <a:pt x="50" y="11"/>
                    </a:cubicBezTo>
                    <a:cubicBezTo>
                      <a:pt x="45" y="4"/>
                      <a:pt x="38" y="0"/>
                      <a:pt x="29" y="0"/>
                    </a:cubicBezTo>
                    <a:cubicBezTo>
                      <a:pt x="29" y="0"/>
                      <a:pt x="29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12" name="Freeform 10"/>
              <p:cNvSpPr>
                <a:spLocks noEditPoints="1"/>
              </p:cNvSpPr>
              <p:nvPr/>
            </p:nvSpPr>
            <p:spPr bwMode="auto">
              <a:xfrm>
                <a:off x="1869" y="300"/>
                <a:ext cx="203" cy="186"/>
              </a:xfrm>
              <a:custGeom>
                <a:avLst/>
                <a:gdLst>
                  <a:gd name="T0" fmla="*/ 107078 w 50"/>
                  <a:gd name="T1" fmla="*/ 126464 h 46"/>
                  <a:gd name="T2" fmla="*/ 85057 w 50"/>
                  <a:gd name="T3" fmla="*/ 117880 h 46"/>
                  <a:gd name="T4" fmla="*/ 80441 w 50"/>
                  <a:gd name="T5" fmla="*/ 96251 h 46"/>
                  <a:gd name="T6" fmla="*/ 93758 w 50"/>
                  <a:gd name="T7" fmla="*/ 78872 h 46"/>
                  <a:gd name="T8" fmla="*/ 107078 w 50"/>
                  <a:gd name="T9" fmla="*/ 74570 h 46"/>
                  <a:gd name="T10" fmla="*/ 107078 w 50"/>
                  <a:gd name="T11" fmla="*/ 74570 h 46"/>
                  <a:gd name="T12" fmla="*/ 130172 w 50"/>
                  <a:gd name="T13" fmla="*/ 87667 h 46"/>
                  <a:gd name="T14" fmla="*/ 125819 w 50"/>
                  <a:gd name="T15" fmla="*/ 122166 h 46"/>
                  <a:gd name="T16" fmla="*/ 107078 w 50"/>
                  <a:gd name="T17" fmla="*/ 126464 h 46"/>
                  <a:gd name="T18" fmla="*/ 107078 w 50"/>
                  <a:gd name="T19" fmla="*/ 66038 h 46"/>
                  <a:gd name="T20" fmla="*/ 85057 w 50"/>
                  <a:gd name="T21" fmla="*/ 74570 h 46"/>
                  <a:gd name="T22" fmla="*/ 71736 w 50"/>
                  <a:gd name="T23" fmla="*/ 96251 h 46"/>
                  <a:gd name="T24" fmla="*/ 80441 w 50"/>
                  <a:gd name="T25" fmla="*/ 122166 h 46"/>
                  <a:gd name="T26" fmla="*/ 107078 w 50"/>
                  <a:gd name="T27" fmla="*/ 135000 h 46"/>
                  <a:gd name="T28" fmla="*/ 107078 w 50"/>
                  <a:gd name="T29" fmla="*/ 135000 h 46"/>
                  <a:gd name="T30" fmla="*/ 130172 w 50"/>
                  <a:gd name="T31" fmla="*/ 126464 h 46"/>
                  <a:gd name="T32" fmla="*/ 139136 w 50"/>
                  <a:gd name="T33" fmla="*/ 78872 h 46"/>
                  <a:gd name="T34" fmla="*/ 107078 w 50"/>
                  <a:gd name="T35" fmla="*/ 66038 h 46"/>
                  <a:gd name="T36" fmla="*/ 107078 w 50"/>
                  <a:gd name="T37" fmla="*/ 66038 h 46"/>
                  <a:gd name="T38" fmla="*/ 107078 w 50"/>
                  <a:gd name="T39" fmla="*/ 192453 h 46"/>
                  <a:gd name="T40" fmla="*/ 102726 w 50"/>
                  <a:gd name="T41" fmla="*/ 192453 h 46"/>
                  <a:gd name="T42" fmla="*/ 30990 w 50"/>
                  <a:gd name="T43" fmla="*/ 157740 h 46"/>
                  <a:gd name="T44" fmla="*/ 13317 w 50"/>
                  <a:gd name="T45" fmla="*/ 87667 h 46"/>
                  <a:gd name="T46" fmla="*/ 54067 w 50"/>
                  <a:gd name="T47" fmla="*/ 25915 h 46"/>
                  <a:gd name="T48" fmla="*/ 107078 w 50"/>
                  <a:gd name="T49" fmla="*/ 8536 h 46"/>
                  <a:gd name="T50" fmla="*/ 111431 w 50"/>
                  <a:gd name="T51" fmla="*/ 8536 h 46"/>
                  <a:gd name="T52" fmla="*/ 183098 w 50"/>
                  <a:gd name="T53" fmla="*/ 47596 h 46"/>
                  <a:gd name="T54" fmla="*/ 165494 w 50"/>
                  <a:gd name="T55" fmla="*/ 175058 h 46"/>
                  <a:gd name="T56" fmla="*/ 107078 w 50"/>
                  <a:gd name="T57" fmla="*/ 192453 h 46"/>
                  <a:gd name="T58" fmla="*/ 107078 w 50"/>
                  <a:gd name="T59" fmla="*/ 0 h 46"/>
                  <a:gd name="T60" fmla="*/ 45098 w 50"/>
                  <a:gd name="T61" fmla="*/ 17379 h 46"/>
                  <a:gd name="T62" fmla="*/ 4352 w 50"/>
                  <a:gd name="T63" fmla="*/ 83170 h 46"/>
                  <a:gd name="T64" fmla="*/ 22021 w 50"/>
                  <a:gd name="T65" fmla="*/ 162236 h 46"/>
                  <a:gd name="T66" fmla="*/ 102726 w 50"/>
                  <a:gd name="T67" fmla="*/ 201038 h 46"/>
                  <a:gd name="T68" fmla="*/ 107078 w 50"/>
                  <a:gd name="T69" fmla="*/ 201038 h 46"/>
                  <a:gd name="T70" fmla="*/ 169781 w 50"/>
                  <a:gd name="T71" fmla="*/ 183655 h 46"/>
                  <a:gd name="T72" fmla="*/ 193203 w 50"/>
                  <a:gd name="T73" fmla="*/ 39011 h 46"/>
                  <a:gd name="T74" fmla="*/ 111431 w 50"/>
                  <a:gd name="T75" fmla="*/ 0 h 46"/>
                  <a:gd name="T76" fmla="*/ 107078 w 50"/>
                  <a:gd name="T77" fmla="*/ 0 h 4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0"/>
                  <a:gd name="T118" fmla="*/ 0 h 46"/>
                  <a:gd name="T119" fmla="*/ 50 w 50"/>
                  <a:gd name="T120" fmla="*/ 46 h 4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0" h="46">
                    <a:moveTo>
                      <a:pt x="24" y="29"/>
                    </a:moveTo>
                    <a:cubicBezTo>
                      <a:pt x="22" y="29"/>
                      <a:pt x="20" y="28"/>
                      <a:pt x="19" y="27"/>
                    </a:cubicBezTo>
                    <a:cubicBezTo>
                      <a:pt x="18" y="25"/>
                      <a:pt x="18" y="24"/>
                      <a:pt x="18" y="22"/>
                    </a:cubicBezTo>
                    <a:cubicBezTo>
                      <a:pt x="19" y="21"/>
                      <a:pt x="19" y="19"/>
                      <a:pt x="21" y="18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6" y="17"/>
                      <a:pt x="28" y="18"/>
                      <a:pt x="29" y="20"/>
                    </a:cubicBezTo>
                    <a:cubicBezTo>
                      <a:pt x="31" y="22"/>
                      <a:pt x="30" y="26"/>
                      <a:pt x="28" y="28"/>
                    </a:cubicBezTo>
                    <a:cubicBezTo>
                      <a:pt x="27" y="29"/>
                      <a:pt x="25" y="29"/>
                      <a:pt x="24" y="29"/>
                    </a:cubicBezTo>
                    <a:moveTo>
                      <a:pt x="24" y="15"/>
                    </a:moveTo>
                    <a:cubicBezTo>
                      <a:pt x="22" y="15"/>
                      <a:pt x="21" y="16"/>
                      <a:pt x="19" y="17"/>
                    </a:cubicBezTo>
                    <a:cubicBezTo>
                      <a:pt x="18" y="18"/>
                      <a:pt x="17" y="20"/>
                      <a:pt x="16" y="22"/>
                    </a:cubicBezTo>
                    <a:cubicBezTo>
                      <a:pt x="16" y="24"/>
                      <a:pt x="16" y="26"/>
                      <a:pt x="18" y="28"/>
                    </a:cubicBezTo>
                    <a:cubicBezTo>
                      <a:pt x="19" y="30"/>
                      <a:pt x="21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6" y="31"/>
                      <a:pt x="28" y="30"/>
                      <a:pt x="29" y="29"/>
                    </a:cubicBezTo>
                    <a:cubicBezTo>
                      <a:pt x="32" y="27"/>
                      <a:pt x="33" y="22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4" y="15"/>
                      <a:pt x="24" y="15"/>
                      <a:pt x="24" y="15"/>
                    </a:cubicBezTo>
                    <a:moveTo>
                      <a:pt x="24" y="44"/>
                    </a:moveTo>
                    <a:cubicBezTo>
                      <a:pt x="24" y="44"/>
                      <a:pt x="24" y="44"/>
                      <a:pt x="23" y="44"/>
                    </a:cubicBezTo>
                    <a:cubicBezTo>
                      <a:pt x="17" y="44"/>
                      <a:pt x="11" y="41"/>
                      <a:pt x="7" y="36"/>
                    </a:cubicBezTo>
                    <a:cubicBezTo>
                      <a:pt x="4" y="31"/>
                      <a:pt x="2" y="25"/>
                      <a:pt x="3" y="20"/>
                    </a:cubicBezTo>
                    <a:cubicBezTo>
                      <a:pt x="4" y="14"/>
                      <a:pt x="7" y="9"/>
                      <a:pt x="12" y="6"/>
                    </a:cubicBezTo>
                    <a:cubicBezTo>
                      <a:pt x="15" y="3"/>
                      <a:pt x="20" y="2"/>
                      <a:pt x="24" y="2"/>
                    </a:cubicBezTo>
                    <a:cubicBezTo>
                      <a:pt x="24" y="2"/>
                      <a:pt x="25" y="2"/>
                      <a:pt x="25" y="2"/>
                    </a:cubicBezTo>
                    <a:cubicBezTo>
                      <a:pt x="32" y="2"/>
                      <a:pt x="37" y="5"/>
                      <a:pt x="41" y="11"/>
                    </a:cubicBezTo>
                    <a:cubicBezTo>
                      <a:pt x="48" y="20"/>
                      <a:pt x="46" y="33"/>
                      <a:pt x="37" y="40"/>
                    </a:cubicBezTo>
                    <a:cubicBezTo>
                      <a:pt x="33" y="43"/>
                      <a:pt x="29" y="44"/>
                      <a:pt x="24" y="44"/>
                    </a:cubicBezTo>
                    <a:moveTo>
                      <a:pt x="24" y="0"/>
                    </a:moveTo>
                    <a:cubicBezTo>
                      <a:pt x="19" y="0"/>
                      <a:pt x="14" y="1"/>
                      <a:pt x="10" y="4"/>
                    </a:cubicBezTo>
                    <a:cubicBezTo>
                      <a:pt x="5" y="8"/>
                      <a:pt x="2" y="13"/>
                      <a:pt x="1" y="19"/>
                    </a:cubicBezTo>
                    <a:cubicBezTo>
                      <a:pt x="0" y="26"/>
                      <a:pt x="2" y="32"/>
                      <a:pt x="5" y="37"/>
                    </a:cubicBezTo>
                    <a:cubicBezTo>
                      <a:pt x="10" y="42"/>
                      <a:pt x="16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9" y="46"/>
                      <a:pt x="34" y="45"/>
                      <a:pt x="38" y="42"/>
                    </a:cubicBezTo>
                    <a:cubicBezTo>
                      <a:pt x="48" y="34"/>
                      <a:pt x="50" y="20"/>
                      <a:pt x="43" y="9"/>
                    </a:cubicBezTo>
                    <a:cubicBezTo>
                      <a:pt x="39" y="4"/>
                      <a:pt x="32" y="0"/>
                      <a:pt x="25" y="0"/>
                    </a:cubicBezTo>
                    <a:cubicBezTo>
                      <a:pt x="25" y="0"/>
                      <a:pt x="24" y="0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13" name="Freeform 11"/>
              <p:cNvSpPr>
                <a:spLocks noEditPoints="1"/>
              </p:cNvSpPr>
              <p:nvPr/>
            </p:nvSpPr>
            <p:spPr bwMode="auto">
              <a:xfrm>
                <a:off x="2323" y="681"/>
                <a:ext cx="319" cy="125"/>
              </a:xfrm>
              <a:custGeom>
                <a:avLst/>
                <a:gdLst>
                  <a:gd name="T0" fmla="*/ 255454 w 79"/>
                  <a:gd name="T1" fmla="*/ 0 h 31"/>
                  <a:gd name="T2" fmla="*/ 160053 w 79"/>
                  <a:gd name="T3" fmla="*/ 46810 h 31"/>
                  <a:gd name="T4" fmla="*/ 78413 w 79"/>
                  <a:gd name="T5" fmla="*/ 0 h 31"/>
                  <a:gd name="T6" fmla="*/ 78413 w 79"/>
                  <a:gd name="T7" fmla="*/ 8456 h 31"/>
                  <a:gd name="T8" fmla="*/ 164277 w 79"/>
                  <a:gd name="T9" fmla="*/ 51266 h 31"/>
                  <a:gd name="T10" fmla="*/ 259743 w 79"/>
                  <a:gd name="T11" fmla="*/ 0 h 31"/>
                  <a:gd name="T12" fmla="*/ 308138 w 79"/>
                  <a:gd name="T13" fmla="*/ 0 h 31"/>
                  <a:gd name="T14" fmla="*/ 312410 w 79"/>
                  <a:gd name="T15" fmla="*/ 55524 h 31"/>
                  <a:gd name="T16" fmla="*/ 242751 w 79"/>
                  <a:gd name="T17" fmla="*/ 69230 h 31"/>
                  <a:gd name="T18" fmla="*/ 216940 w 79"/>
                  <a:gd name="T19" fmla="*/ 116302 h 31"/>
                  <a:gd name="T20" fmla="*/ 155781 w 79"/>
                  <a:gd name="T21" fmla="*/ 90677 h 31"/>
                  <a:gd name="T22" fmla="*/ 121212 w 79"/>
                  <a:gd name="T23" fmla="*/ 120560 h 31"/>
                  <a:gd name="T24" fmla="*/ 104224 w 79"/>
                  <a:gd name="T25" fmla="*/ 77685 h 31"/>
                  <a:gd name="T26" fmla="*/ 34307 w 79"/>
                  <a:gd name="T27" fmla="*/ 73492 h 31"/>
                  <a:gd name="T28" fmla="*/ 34307 w 79"/>
                  <a:gd name="T29" fmla="*/ 17169 h 31"/>
                  <a:gd name="T30" fmla="*/ 21522 w 79"/>
                  <a:gd name="T31" fmla="*/ 0 h 31"/>
                  <a:gd name="T32" fmla="*/ 8496 w 79"/>
                  <a:gd name="T33" fmla="*/ 38355 h 31"/>
                  <a:gd name="T34" fmla="*/ 4272 w 79"/>
                  <a:gd name="T35" fmla="*/ 46810 h 31"/>
                  <a:gd name="T36" fmla="*/ 38579 w 79"/>
                  <a:gd name="T37" fmla="*/ 86484 h 31"/>
                  <a:gd name="T38" fmla="*/ 69655 w 79"/>
                  <a:gd name="T39" fmla="*/ 63980 h 31"/>
                  <a:gd name="T40" fmla="*/ 95466 w 79"/>
                  <a:gd name="T41" fmla="*/ 111847 h 31"/>
                  <a:gd name="T42" fmla="*/ 95466 w 79"/>
                  <a:gd name="T43" fmla="*/ 120560 h 31"/>
                  <a:gd name="T44" fmla="*/ 138531 w 79"/>
                  <a:gd name="T45" fmla="*/ 133226 h 31"/>
                  <a:gd name="T46" fmla="*/ 142734 w 79"/>
                  <a:gd name="T47" fmla="*/ 124758 h 31"/>
                  <a:gd name="T48" fmla="*/ 191129 w 79"/>
                  <a:gd name="T49" fmla="*/ 94935 h 31"/>
                  <a:gd name="T50" fmla="*/ 208186 w 79"/>
                  <a:gd name="T51" fmla="*/ 129016 h 31"/>
                  <a:gd name="T52" fmla="*/ 255454 w 79"/>
                  <a:gd name="T53" fmla="*/ 111847 h 31"/>
                  <a:gd name="T54" fmla="*/ 259743 w 79"/>
                  <a:gd name="T55" fmla="*/ 103391 h 31"/>
                  <a:gd name="T56" fmla="*/ 277058 w 79"/>
                  <a:gd name="T57" fmla="*/ 51266 h 31"/>
                  <a:gd name="T58" fmla="*/ 308138 w 79"/>
                  <a:gd name="T59" fmla="*/ 69230 h 31"/>
                  <a:gd name="T60" fmla="*/ 338156 w 79"/>
                  <a:gd name="T61" fmla="*/ 25641 h 31"/>
                  <a:gd name="T62" fmla="*/ 333949 w 79"/>
                  <a:gd name="T63" fmla="*/ 17169 h 3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"/>
                  <a:gd name="T97" fmla="*/ 0 h 31"/>
                  <a:gd name="T98" fmla="*/ 79 w 79"/>
                  <a:gd name="T99" fmla="*/ 31 h 3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" h="31">
                    <a:moveTo>
                      <a:pt x="6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4" y="7"/>
                      <a:pt x="46" y="11"/>
                      <a:pt x="38" y="11"/>
                    </a:cubicBezTo>
                    <a:cubicBezTo>
                      <a:pt x="38" y="11"/>
                      <a:pt x="37" y="11"/>
                      <a:pt x="37" y="11"/>
                    </a:cubicBezTo>
                    <a:cubicBezTo>
                      <a:pt x="35" y="11"/>
                      <a:pt x="34" y="11"/>
                      <a:pt x="32" y="10"/>
                    </a:cubicBezTo>
                    <a:cubicBezTo>
                      <a:pt x="26" y="9"/>
                      <a:pt x="21" y="5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8" y="2"/>
                    </a:cubicBezTo>
                    <a:cubicBezTo>
                      <a:pt x="22" y="8"/>
                      <a:pt x="29" y="12"/>
                      <a:pt x="37" y="12"/>
                    </a:cubicBezTo>
                    <a:cubicBezTo>
                      <a:pt x="37" y="12"/>
                      <a:pt x="38" y="12"/>
                      <a:pt x="38" y="12"/>
                    </a:cubicBezTo>
                    <a:cubicBezTo>
                      <a:pt x="44" y="12"/>
                      <a:pt x="49" y="10"/>
                      <a:pt x="53" y="7"/>
                    </a:cubicBezTo>
                    <a:cubicBezTo>
                      <a:pt x="56" y="5"/>
                      <a:pt x="58" y="3"/>
                      <a:pt x="60" y="0"/>
                    </a:cubicBezTo>
                    <a:moveTo>
                      <a:pt x="74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5" y="8"/>
                      <a:pt x="73" y="10"/>
                      <a:pt x="72" y="13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5" y="26"/>
                      <a:pt x="53" y="27"/>
                      <a:pt x="50" y="27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0" y="28"/>
                      <a:pt x="29" y="28"/>
                      <a:pt x="28" y="28"/>
                    </a:cubicBezTo>
                    <a:cubicBezTo>
                      <a:pt x="26" y="27"/>
                      <a:pt x="25" y="27"/>
                      <a:pt x="24" y="26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5"/>
                      <a:pt x="5" y="13"/>
                      <a:pt x="3" y="1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3" y="14"/>
                      <a:pt x="5" y="16"/>
                      <a:pt x="8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4" y="29"/>
                      <a:pt x="26" y="29"/>
                      <a:pt x="27" y="30"/>
                    </a:cubicBezTo>
                    <a:cubicBezTo>
                      <a:pt x="29" y="30"/>
                      <a:pt x="31" y="30"/>
                      <a:pt x="32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3" y="29"/>
                      <a:pt x="56" y="27"/>
                      <a:pt x="59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5" y="12"/>
                      <a:pt x="77" y="9"/>
                      <a:pt x="78" y="6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14" name="Freeform 12"/>
              <p:cNvSpPr/>
              <p:nvPr/>
            </p:nvSpPr>
            <p:spPr bwMode="auto">
              <a:xfrm>
                <a:off x="2379" y="681"/>
                <a:ext cx="195" cy="56"/>
              </a:xfrm>
              <a:custGeom>
                <a:avLst/>
                <a:gdLst>
                  <a:gd name="T0" fmla="*/ 215755 w 48"/>
                  <a:gd name="T1" fmla="*/ 0 h 14"/>
                  <a:gd name="T2" fmla="*/ 207041 w 48"/>
                  <a:gd name="T3" fmla="*/ 0 h 14"/>
                  <a:gd name="T4" fmla="*/ 174858 w 48"/>
                  <a:gd name="T5" fmla="*/ 28672 h 14"/>
                  <a:gd name="T6" fmla="*/ 108416 w 48"/>
                  <a:gd name="T7" fmla="*/ 49152 h 14"/>
                  <a:gd name="T8" fmla="*/ 102984 w 48"/>
                  <a:gd name="T9" fmla="*/ 49152 h 14"/>
                  <a:gd name="T10" fmla="*/ 17708 w 48"/>
                  <a:gd name="T11" fmla="*/ 8192 h 14"/>
                  <a:gd name="T12" fmla="*/ 13337 w 48"/>
                  <a:gd name="T13" fmla="*/ 0 h 14"/>
                  <a:gd name="T14" fmla="*/ 0 w 48"/>
                  <a:gd name="T15" fmla="*/ 0 h 14"/>
                  <a:gd name="T16" fmla="*/ 8978 w 48"/>
                  <a:gd name="T17" fmla="*/ 12288 h 14"/>
                  <a:gd name="T18" fmla="*/ 102984 w 48"/>
                  <a:gd name="T19" fmla="*/ 57344 h 14"/>
                  <a:gd name="T20" fmla="*/ 108416 w 48"/>
                  <a:gd name="T21" fmla="*/ 57344 h 14"/>
                  <a:gd name="T22" fmla="*/ 180290 w 48"/>
                  <a:gd name="T23" fmla="*/ 36864 h 14"/>
                  <a:gd name="T24" fmla="*/ 215755 w 48"/>
                  <a:gd name="T25" fmla="*/ 0 h 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8"/>
                  <a:gd name="T40" fmla="*/ 0 h 14"/>
                  <a:gd name="T41" fmla="*/ 48 w 48"/>
                  <a:gd name="T42" fmla="*/ 14 h 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8" h="14">
                    <a:moveTo>
                      <a:pt x="48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4" y="3"/>
                      <a:pt x="42" y="5"/>
                      <a:pt x="39" y="7"/>
                    </a:cubicBezTo>
                    <a:cubicBezTo>
                      <a:pt x="35" y="10"/>
                      <a:pt x="30" y="12"/>
                      <a:pt x="24" y="12"/>
                    </a:cubicBezTo>
                    <a:cubicBezTo>
                      <a:pt x="24" y="12"/>
                      <a:pt x="23" y="12"/>
                      <a:pt x="23" y="12"/>
                    </a:cubicBezTo>
                    <a:cubicBezTo>
                      <a:pt x="15" y="12"/>
                      <a:pt x="8" y="8"/>
                      <a:pt x="4" y="2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2"/>
                      <a:pt x="2" y="3"/>
                    </a:cubicBezTo>
                    <a:cubicBezTo>
                      <a:pt x="7" y="10"/>
                      <a:pt x="15" y="14"/>
                      <a:pt x="23" y="14"/>
                    </a:cubicBezTo>
                    <a:cubicBezTo>
                      <a:pt x="23" y="14"/>
                      <a:pt x="24" y="14"/>
                      <a:pt x="24" y="14"/>
                    </a:cubicBezTo>
                    <a:cubicBezTo>
                      <a:pt x="30" y="14"/>
                      <a:pt x="36" y="12"/>
                      <a:pt x="40" y="9"/>
                    </a:cubicBezTo>
                    <a:cubicBezTo>
                      <a:pt x="44" y="6"/>
                      <a:pt x="46" y="4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15" name="Freeform 13"/>
              <p:cNvSpPr/>
              <p:nvPr/>
            </p:nvSpPr>
            <p:spPr bwMode="auto">
              <a:xfrm>
                <a:off x="2404" y="681"/>
                <a:ext cx="149" cy="40"/>
              </a:xfrm>
              <a:custGeom>
                <a:avLst/>
                <a:gdLst>
                  <a:gd name="T0" fmla="*/ 157775 w 37"/>
                  <a:gd name="T1" fmla="*/ 0 h 10"/>
                  <a:gd name="T2" fmla="*/ 145174 w 37"/>
                  <a:gd name="T3" fmla="*/ 0 h 10"/>
                  <a:gd name="T4" fmla="*/ 132316 w 37"/>
                  <a:gd name="T5" fmla="*/ 16384 h 10"/>
                  <a:gd name="T6" fmla="*/ 76284 w 37"/>
                  <a:gd name="T7" fmla="*/ 32768 h 10"/>
                  <a:gd name="T8" fmla="*/ 72035 w 37"/>
                  <a:gd name="T9" fmla="*/ 32768 h 10"/>
                  <a:gd name="T10" fmla="*/ 8416 w 37"/>
                  <a:gd name="T11" fmla="*/ 0 h 10"/>
                  <a:gd name="T12" fmla="*/ 0 w 37"/>
                  <a:gd name="T13" fmla="*/ 0 h 10"/>
                  <a:gd name="T14" fmla="*/ 72035 w 37"/>
                  <a:gd name="T15" fmla="*/ 40960 h 10"/>
                  <a:gd name="T16" fmla="*/ 76284 w 37"/>
                  <a:gd name="T17" fmla="*/ 40960 h 10"/>
                  <a:gd name="T18" fmla="*/ 136480 w 37"/>
                  <a:gd name="T19" fmla="*/ 20480 h 10"/>
                  <a:gd name="T20" fmla="*/ 157775 w 3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7"/>
                  <a:gd name="T34" fmla="*/ 0 h 10"/>
                  <a:gd name="T35" fmla="*/ 37 w 3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7" h="10">
                    <a:moveTo>
                      <a:pt x="3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3" y="2"/>
                      <a:pt x="32" y="3"/>
                      <a:pt x="31" y="4"/>
                    </a:cubicBezTo>
                    <a:cubicBezTo>
                      <a:pt x="27" y="6"/>
                      <a:pt x="23" y="8"/>
                      <a:pt x="18" y="8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1" y="8"/>
                      <a:pt x="6" y="5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6"/>
                      <a:pt x="10" y="9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3" y="10"/>
                      <a:pt x="28" y="8"/>
                      <a:pt x="32" y="5"/>
                    </a:cubicBezTo>
                    <a:cubicBezTo>
                      <a:pt x="34" y="4"/>
                      <a:pt x="35" y="2"/>
                      <a:pt x="3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16" name="Freeform 14"/>
              <p:cNvSpPr>
                <a:spLocks noEditPoints="1"/>
              </p:cNvSpPr>
              <p:nvPr/>
            </p:nvSpPr>
            <p:spPr bwMode="auto">
              <a:xfrm>
                <a:off x="2088" y="1876"/>
                <a:ext cx="571" cy="332"/>
              </a:xfrm>
              <a:custGeom>
                <a:avLst/>
                <a:gdLst>
                  <a:gd name="T0" fmla="*/ 30421 w 141"/>
                  <a:gd name="T1" fmla="*/ 26082 h 82"/>
                  <a:gd name="T2" fmla="*/ 4313 w 141"/>
                  <a:gd name="T3" fmla="*/ 26082 h 82"/>
                  <a:gd name="T4" fmla="*/ 0 w 141"/>
                  <a:gd name="T5" fmla="*/ 39229 h 82"/>
                  <a:gd name="T6" fmla="*/ 8626 w 141"/>
                  <a:gd name="T7" fmla="*/ 123042 h 82"/>
                  <a:gd name="T8" fmla="*/ 66418 w 141"/>
                  <a:gd name="T9" fmla="*/ 118536 h 82"/>
                  <a:gd name="T10" fmla="*/ 53265 w 141"/>
                  <a:gd name="T11" fmla="*/ 210925 h 82"/>
                  <a:gd name="T12" fmla="*/ 48952 w 141"/>
                  <a:gd name="T13" fmla="*/ 219824 h 82"/>
                  <a:gd name="T14" fmla="*/ 105728 w 141"/>
                  <a:gd name="T15" fmla="*/ 286184 h 82"/>
                  <a:gd name="T16" fmla="*/ 154680 w 141"/>
                  <a:gd name="T17" fmla="*/ 251284 h 82"/>
                  <a:gd name="T18" fmla="*/ 193925 w 141"/>
                  <a:gd name="T19" fmla="*/ 330785 h 82"/>
                  <a:gd name="T20" fmla="*/ 198238 w 141"/>
                  <a:gd name="T21" fmla="*/ 343673 h 82"/>
                  <a:gd name="T22" fmla="*/ 268969 w 141"/>
                  <a:gd name="T23" fmla="*/ 361180 h 82"/>
                  <a:gd name="T24" fmla="*/ 277810 w 141"/>
                  <a:gd name="T25" fmla="*/ 352556 h 82"/>
                  <a:gd name="T26" fmla="*/ 352854 w 141"/>
                  <a:gd name="T27" fmla="*/ 299067 h 82"/>
                  <a:gd name="T28" fmla="*/ 374633 w 141"/>
                  <a:gd name="T29" fmla="*/ 356868 h 82"/>
                  <a:gd name="T30" fmla="*/ 458582 w 141"/>
                  <a:gd name="T31" fmla="*/ 326477 h 82"/>
                  <a:gd name="T32" fmla="*/ 458582 w 141"/>
                  <a:gd name="T33" fmla="*/ 312278 h 82"/>
                  <a:gd name="T34" fmla="*/ 489987 w 141"/>
                  <a:gd name="T35" fmla="*/ 229513 h 82"/>
                  <a:gd name="T36" fmla="*/ 542466 w 141"/>
                  <a:gd name="T37" fmla="*/ 260102 h 82"/>
                  <a:gd name="T38" fmla="*/ 591402 w 141"/>
                  <a:gd name="T39" fmla="*/ 184908 h 82"/>
                  <a:gd name="T40" fmla="*/ 582841 w 141"/>
                  <a:gd name="T41" fmla="*/ 176288 h 82"/>
                  <a:gd name="T42" fmla="*/ 546779 w 141"/>
                  <a:gd name="T43" fmla="*/ 137059 h 82"/>
                  <a:gd name="T44" fmla="*/ 529313 w 141"/>
                  <a:gd name="T45" fmla="*/ 145878 h 82"/>
                  <a:gd name="T46" fmla="*/ 542466 w 141"/>
                  <a:gd name="T47" fmla="*/ 233760 h 82"/>
                  <a:gd name="T48" fmla="*/ 436803 w 141"/>
                  <a:gd name="T49" fmla="*/ 255527 h 82"/>
                  <a:gd name="T50" fmla="*/ 392099 w 141"/>
                  <a:gd name="T51" fmla="*/ 335097 h 82"/>
                  <a:gd name="T52" fmla="*/ 290748 w 141"/>
                  <a:gd name="T53" fmla="*/ 290508 h 82"/>
                  <a:gd name="T54" fmla="*/ 238548 w 141"/>
                  <a:gd name="T55" fmla="*/ 339409 h 82"/>
                  <a:gd name="T56" fmla="*/ 211391 w 141"/>
                  <a:gd name="T57" fmla="*/ 273054 h 82"/>
                  <a:gd name="T58" fmla="*/ 101415 w 141"/>
                  <a:gd name="T59" fmla="*/ 264414 h 82"/>
                  <a:gd name="T60" fmla="*/ 101415 w 141"/>
                  <a:gd name="T61" fmla="*/ 171960 h 82"/>
                  <a:gd name="T62" fmla="*/ 17466 w 141"/>
                  <a:gd name="T63" fmla="*/ 101272 h 82"/>
                  <a:gd name="T64" fmla="*/ 70731 w 141"/>
                  <a:gd name="T65" fmla="*/ 30390 h 82"/>
                  <a:gd name="T66" fmla="*/ 141462 w 141"/>
                  <a:gd name="T67" fmla="*/ 26082 h 82"/>
                  <a:gd name="T68" fmla="*/ 131755 w 141"/>
                  <a:gd name="T69" fmla="*/ 26082 h 82"/>
                  <a:gd name="T70" fmla="*/ 299589 w 141"/>
                  <a:gd name="T71" fmla="*/ 229513 h 82"/>
                  <a:gd name="T72" fmla="*/ 415008 w 141"/>
                  <a:gd name="T73" fmla="*/ 198054 h 82"/>
                  <a:gd name="T74" fmla="*/ 458582 w 141"/>
                  <a:gd name="T75" fmla="*/ 137059 h 82"/>
                  <a:gd name="T76" fmla="*/ 303902 w 141"/>
                  <a:gd name="T77" fmla="*/ 224136 h 82"/>
                  <a:gd name="T78" fmla="*/ 141462 w 141"/>
                  <a:gd name="T79" fmla="*/ 26082 h 82"/>
                  <a:gd name="T80" fmla="*/ 613181 w 141"/>
                  <a:gd name="T81" fmla="*/ 79506 h 82"/>
                  <a:gd name="T82" fmla="*/ 617510 w 141"/>
                  <a:gd name="T83" fmla="*/ 66376 h 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41"/>
                  <a:gd name="T127" fmla="*/ 0 h 82"/>
                  <a:gd name="T128" fmla="*/ 141 w 141"/>
                  <a:gd name="T129" fmla="*/ 82 h 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41" h="82">
                    <a:moveTo>
                      <a:pt x="16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0" y="19"/>
                      <a:pt x="1" y="25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4" y="55"/>
                      <a:pt x="18" y="59"/>
                      <a:pt x="22" y="63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75"/>
                      <a:pt x="44" y="75"/>
                      <a:pt x="44" y="75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8" y="79"/>
                      <a:pt x="50" y="79"/>
                      <a:pt x="53" y="80"/>
                    </a:cubicBezTo>
                    <a:cubicBezTo>
                      <a:pt x="55" y="81"/>
                      <a:pt x="58" y="81"/>
                      <a:pt x="61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5" y="81"/>
                      <a:pt x="85" y="81"/>
                      <a:pt x="85" y="81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94" y="78"/>
                      <a:pt x="99" y="76"/>
                      <a:pt x="104" y="74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4" y="71"/>
                      <a:pt x="104" y="71"/>
                      <a:pt x="104" y="71"/>
                    </a:cubicBezTo>
                    <a:cubicBezTo>
                      <a:pt x="102" y="59"/>
                      <a:pt x="102" y="59"/>
                      <a:pt x="102" y="59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23" y="59"/>
                      <a:pt x="123" y="59"/>
                      <a:pt x="123" y="59"/>
                    </a:cubicBezTo>
                    <a:cubicBezTo>
                      <a:pt x="125" y="56"/>
                      <a:pt x="125" y="56"/>
                      <a:pt x="125" y="56"/>
                    </a:cubicBezTo>
                    <a:cubicBezTo>
                      <a:pt x="128" y="52"/>
                      <a:pt x="131" y="47"/>
                      <a:pt x="134" y="42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2" y="40"/>
                      <a:pt x="132" y="40"/>
                      <a:pt x="132" y="40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21" y="31"/>
                      <a:pt x="121" y="31"/>
                      <a:pt x="121" y="31"/>
                    </a:cubicBezTo>
                    <a:cubicBezTo>
                      <a:pt x="120" y="33"/>
                      <a:pt x="120" y="33"/>
                      <a:pt x="120" y="3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8" y="46"/>
                      <a:pt x="126" y="50"/>
                      <a:pt x="123" y="53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99" y="58"/>
                      <a:pt x="99" y="58"/>
                      <a:pt x="99" y="58"/>
                    </a:cubicBezTo>
                    <a:cubicBezTo>
                      <a:pt x="101" y="72"/>
                      <a:pt x="101" y="72"/>
                      <a:pt x="101" y="72"/>
                    </a:cubicBezTo>
                    <a:cubicBezTo>
                      <a:pt x="97" y="74"/>
                      <a:pt x="93" y="75"/>
                      <a:pt x="89" y="76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0" y="78"/>
                      <a:pt x="60" y="78"/>
                      <a:pt x="60" y="78"/>
                    </a:cubicBezTo>
                    <a:cubicBezTo>
                      <a:pt x="58" y="78"/>
                      <a:pt x="56" y="78"/>
                      <a:pt x="54" y="77"/>
                    </a:cubicBezTo>
                    <a:cubicBezTo>
                      <a:pt x="51" y="77"/>
                      <a:pt x="49" y="76"/>
                      <a:pt x="47" y="75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0" y="57"/>
                      <a:pt x="17" y="53"/>
                      <a:pt x="15" y="5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3" y="19"/>
                      <a:pt x="3" y="14"/>
                      <a:pt x="3" y="10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moveTo>
                      <a:pt x="32" y="6"/>
                    </a:move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16"/>
                      <a:pt x="31" y="27"/>
                      <a:pt x="38" y="36"/>
                    </a:cubicBezTo>
                    <a:cubicBezTo>
                      <a:pt x="45" y="46"/>
                      <a:pt x="56" y="52"/>
                      <a:pt x="68" y="52"/>
                    </a:cubicBezTo>
                    <a:cubicBezTo>
                      <a:pt x="69" y="52"/>
                      <a:pt x="70" y="52"/>
                      <a:pt x="70" y="52"/>
                    </a:cubicBezTo>
                    <a:cubicBezTo>
                      <a:pt x="79" y="52"/>
                      <a:pt x="87" y="50"/>
                      <a:pt x="94" y="45"/>
                    </a:cubicBezTo>
                    <a:cubicBezTo>
                      <a:pt x="99" y="41"/>
                      <a:pt x="103" y="36"/>
                      <a:pt x="106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97" y="43"/>
                      <a:pt x="84" y="51"/>
                      <a:pt x="70" y="51"/>
                    </a:cubicBezTo>
                    <a:cubicBezTo>
                      <a:pt x="70" y="51"/>
                      <a:pt x="69" y="51"/>
                      <a:pt x="69" y="51"/>
                    </a:cubicBezTo>
                    <a:cubicBezTo>
                      <a:pt x="66" y="51"/>
                      <a:pt x="63" y="51"/>
                      <a:pt x="60" y="50"/>
                    </a:cubicBezTo>
                    <a:cubicBezTo>
                      <a:pt x="41" y="45"/>
                      <a:pt x="28" y="25"/>
                      <a:pt x="32" y="6"/>
                    </a:cubicBezTo>
                    <a:moveTo>
                      <a:pt x="139" y="0"/>
                    </a:moveTo>
                    <a:cubicBezTo>
                      <a:pt x="139" y="18"/>
                      <a:pt x="139" y="18"/>
                      <a:pt x="139" y="18"/>
                    </a:cubicBezTo>
                    <a:cubicBezTo>
                      <a:pt x="140" y="19"/>
                      <a:pt x="140" y="19"/>
                      <a:pt x="140" y="19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141" y="10"/>
                      <a:pt x="140" y="5"/>
                      <a:pt x="1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17" name="Freeform 15"/>
              <p:cNvSpPr/>
              <p:nvPr/>
            </p:nvSpPr>
            <p:spPr bwMode="auto">
              <a:xfrm>
                <a:off x="2189" y="1900"/>
                <a:ext cx="340" cy="203"/>
              </a:xfrm>
              <a:custGeom>
                <a:avLst/>
                <a:gdLst>
                  <a:gd name="T0" fmla="*/ 21756 w 84"/>
                  <a:gd name="T1" fmla="*/ 0 h 50"/>
                  <a:gd name="T2" fmla="*/ 8617 w 84"/>
                  <a:gd name="T3" fmla="*/ 0 h 50"/>
                  <a:gd name="T4" fmla="*/ 43496 w 84"/>
                  <a:gd name="T5" fmla="*/ 143489 h 50"/>
                  <a:gd name="T6" fmla="*/ 188995 w 84"/>
                  <a:gd name="T7" fmla="*/ 219512 h 50"/>
                  <a:gd name="T8" fmla="*/ 197811 w 84"/>
                  <a:gd name="T9" fmla="*/ 223864 h 50"/>
                  <a:gd name="T10" fmla="*/ 311869 w 84"/>
                  <a:gd name="T11" fmla="*/ 183098 h 50"/>
                  <a:gd name="T12" fmla="*/ 369361 w 84"/>
                  <a:gd name="T13" fmla="*/ 111431 h 50"/>
                  <a:gd name="T14" fmla="*/ 356433 w 84"/>
                  <a:gd name="T15" fmla="*/ 111431 h 50"/>
                  <a:gd name="T16" fmla="*/ 303057 w 84"/>
                  <a:gd name="T17" fmla="*/ 174133 h 50"/>
                  <a:gd name="T18" fmla="*/ 197811 w 84"/>
                  <a:gd name="T19" fmla="*/ 206260 h 50"/>
                  <a:gd name="T20" fmla="*/ 188995 w 84"/>
                  <a:gd name="T21" fmla="*/ 206260 h 50"/>
                  <a:gd name="T22" fmla="*/ 57687 w 84"/>
                  <a:gd name="T23" fmla="*/ 134524 h 50"/>
                  <a:gd name="T24" fmla="*/ 21756 w 84"/>
                  <a:gd name="T25" fmla="*/ 0 h 50"/>
                  <a:gd name="T26" fmla="*/ 21756 w 84"/>
                  <a:gd name="T27" fmla="*/ 0 h 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4"/>
                  <a:gd name="T43" fmla="*/ 0 h 50"/>
                  <a:gd name="T44" fmla="*/ 84 w 84"/>
                  <a:gd name="T45" fmla="*/ 50 h 5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4" h="50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1"/>
                      <a:pt x="3" y="22"/>
                      <a:pt x="10" y="32"/>
                    </a:cubicBezTo>
                    <a:cubicBezTo>
                      <a:pt x="18" y="42"/>
                      <a:pt x="30" y="49"/>
                      <a:pt x="43" y="49"/>
                    </a:cubicBezTo>
                    <a:cubicBezTo>
                      <a:pt x="44" y="50"/>
                      <a:pt x="45" y="50"/>
                      <a:pt x="45" y="50"/>
                    </a:cubicBezTo>
                    <a:cubicBezTo>
                      <a:pt x="55" y="50"/>
                      <a:pt x="63" y="47"/>
                      <a:pt x="71" y="41"/>
                    </a:cubicBezTo>
                    <a:cubicBezTo>
                      <a:pt x="77" y="37"/>
                      <a:pt x="81" y="31"/>
                      <a:pt x="84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30"/>
                      <a:pt x="74" y="35"/>
                      <a:pt x="69" y="39"/>
                    </a:cubicBezTo>
                    <a:cubicBezTo>
                      <a:pt x="62" y="44"/>
                      <a:pt x="54" y="46"/>
                      <a:pt x="45" y="46"/>
                    </a:cubicBezTo>
                    <a:cubicBezTo>
                      <a:pt x="45" y="46"/>
                      <a:pt x="44" y="46"/>
                      <a:pt x="43" y="46"/>
                    </a:cubicBezTo>
                    <a:cubicBezTo>
                      <a:pt x="31" y="46"/>
                      <a:pt x="20" y="40"/>
                      <a:pt x="13" y="30"/>
                    </a:cubicBezTo>
                    <a:cubicBezTo>
                      <a:pt x="6" y="21"/>
                      <a:pt x="4" y="1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18" name="Freeform 16"/>
              <p:cNvSpPr/>
              <p:nvPr/>
            </p:nvSpPr>
            <p:spPr bwMode="auto">
              <a:xfrm>
                <a:off x="2217" y="1900"/>
                <a:ext cx="284" cy="174"/>
              </a:xfrm>
              <a:custGeom>
                <a:avLst/>
                <a:gdLst>
                  <a:gd name="T0" fmla="*/ 21973 w 70"/>
                  <a:gd name="T1" fmla="*/ 0 h 43"/>
                  <a:gd name="T2" fmla="*/ 8674 w 70"/>
                  <a:gd name="T3" fmla="*/ 0 h 43"/>
                  <a:gd name="T4" fmla="*/ 8674 w 70"/>
                  <a:gd name="T5" fmla="*/ 0 h 43"/>
                  <a:gd name="T6" fmla="*/ 35192 w 70"/>
                  <a:gd name="T7" fmla="*/ 122512 h 43"/>
                  <a:gd name="T8" fmla="*/ 165016 w 70"/>
                  <a:gd name="T9" fmla="*/ 188778 h 43"/>
                  <a:gd name="T10" fmla="*/ 169361 w 70"/>
                  <a:gd name="T11" fmla="*/ 188778 h 43"/>
                  <a:gd name="T12" fmla="*/ 267134 w 70"/>
                  <a:gd name="T13" fmla="*/ 158421 h 43"/>
                  <a:gd name="T14" fmla="*/ 312140 w 70"/>
                  <a:gd name="T15" fmla="*/ 109656 h 43"/>
                  <a:gd name="T16" fmla="*/ 294508 w 70"/>
                  <a:gd name="T17" fmla="*/ 109656 h 43"/>
                  <a:gd name="T18" fmla="*/ 294508 w 70"/>
                  <a:gd name="T19" fmla="*/ 113966 h 43"/>
                  <a:gd name="T20" fmla="*/ 290163 w 70"/>
                  <a:gd name="T21" fmla="*/ 113966 h 43"/>
                  <a:gd name="T22" fmla="*/ 258180 w 70"/>
                  <a:gd name="T23" fmla="*/ 145306 h 43"/>
                  <a:gd name="T24" fmla="*/ 169361 w 70"/>
                  <a:gd name="T25" fmla="*/ 175910 h 43"/>
                  <a:gd name="T26" fmla="*/ 165016 w 70"/>
                  <a:gd name="T27" fmla="*/ 175910 h 43"/>
                  <a:gd name="T28" fmla="*/ 49546 w 70"/>
                  <a:gd name="T29" fmla="*/ 113966 h 43"/>
                  <a:gd name="T30" fmla="*/ 21973 w 70"/>
                  <a:gd name="T31" fmla="*/ 4305 h 43"/>
                  <a:gd name="T32" fmla="*/ 21973 w 70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0"/>
                  <a:gd name="T52" fmla="*/ 0 h 43"/>
                  <a:gd name="T53" fmla="*/ 70 w 70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0" h="4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0"/>
                      <a:pt x="3" y="20"/>
                      <a:pt x="8" y="28"/>
                    </a:cubicBezTo>
                    <a:cubicBezTo>
                      <a:pt x="15" y="37"/>
                      <a:pt x="25" y="42"/>
                      <a:pt x="37" y="43"/>
                    </a:cubicBezTo>
                    <a:cubicBezTo>
                      <a:pt x="37" y="43"/>
                      <a:pt x="38" y="43"/>
                      <a:pt x="38" y="43"/>
                    </a:cubicBezTo>
                    <a:cubicBezTo>
                      <a:pt x="46" y="43"/>
                      <a:pt x="54" y="40"/>
                      <a:pt x="60" y="36"/>
                    </a:cubicBezTo>
                    <a:cubicBezTo>
                      <a:pt x="64" y="33"/>
                      <a:pt x="67" y="29"/>
                      <a:pt x="70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3" y="29"/>
                      <a:pt x="61" y="31"/>
                      <a:pt x="58" y="33"/>
                    </a:cubicBezTo>
                    <a:cubicBezTo>
                      <a:pt x="52" y="37"/>
                      <a:pt x="45" y="40"/>
                      <a:pt x="38" y="40"/>
                    </a:cubicBezTo>
                    <a:cubicBezTo>
                      <a:pt x="38" y="40"/>
                      <a:pt x="37" y="40"/>
                      <a:pt x="37" y="40"/>
                    </a:cubicBezTo>
                    <a:cubicBezTo>
                      <a:pt x="26" y="39"/>
                      <a:pt x="17" y="34"/>
                      <a:pt x="11" y="26"/>
                    </a:cubicBezTo>
                    <a:cubicBezTo>
                      <a:pt x="6" y="19"/>
                      <a:pt x="4" y="10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19" name="Freeform 17"/>
              <p:cNvSpPr>
                <a:spLocks noEditPoints="1"/>
              </p:cNvSpPr>
              <p:nvPr/>
            </p:nvSpPr>
            <p:spPr bwMode="auto">
              <a:xfrm>
                <a:off x="425" y="486"/>
                <a:ext cx="271" cy="276"/>
              </a:xfrm>
              <a:custGeom>
                <a:avLst/>
                <a:gdLst>
                  <a:gd name="T0" fmla="*/ 66112 w 67"/>
                  <a:gd name="T1" fmla="*/ 134331 h 68"/>
                  <a:gd name="T2" fmla="*/ 214401 w 67"/>
                  <a:gd name="T3" fmla="*/ 106918 h 68"/>
                  <a:gd name="T4" fmla="*/ 143986 w 67"/>
                  <a:gd name="T5" fmla="*/ 67328 h 68"/>
                  <a:gd name="T6" fmla="*/ 78938 w 67"/>
                  <a:gd name="T7" fmla="*/ 206010 h 68"/>
                  <a:gd name="T8" fmla="*/ 214401 w 67"/>
                  <a:gd name="T9" fmla="*/ 97956 h 68"/>
                  <a:gd name="T10" fmla="*/ 149353 w 67"/>
                  <a:gd name="T11" fmla="*/ 35304 h 68"/>
                  <a:gd name="T12" fmla="*/ 188470 w 67"/>
                  <a:gd name="T13" fmla="*/ 13313 h 68"/>
                  <a:gd name="T14" fmla="*/ 240349 w 67"/>
                  <a:gd name="T15" fmla="*/ 45073 h 68"/>
                  <a:gd name="T16" fmla="*/ 254566 w 67"/>
                  <a:gd name="T17" fmla="*/ 121018 h 68"/>
                  <a:gd name="T18" fmla="*/ 258801 w 67"/>
                  <a:gd name="T19" fmla="*/ 160953 h 68"/>
                  <a:gd name="T20" fmla="*/ 263105 w 67"/>
                  <a:gd name="T21" fmla="*/ 232282 h 68"/>
                  <a:gd name="T22" fmla="*/ 214401 w 67"/>
                  <a:gd name="T23" fmla="*/ 277619 h 68"/>
                  <a:gd name="T24" fmla="*/ 143986 w 67"/>
                  <a:gd name="T25" fmla="*/ 268658 h 68"/>
                  <a:gd name="T26" fmla="*/ 104950 w 67"/>
                  <a:gd name="T27" fmla="*/ 290932 h 68"/>
                  <a:gd name="T28" fmla="*/ 53007 w 67"/>
                  <a:gd name="T29" fmla="*/ 258904 h 68"/>
                  <a:gd name="T30" fmla="*/ 34538 w 67"/>
                  <a:gd name="T31" fmla="*/ 182943 h 68"/>
                  <a:gd name="T32" fmla="*/ 34538 w 67"/>
                  <a:gd name="T33" fmla="*/ 143293 h 68"/>
                  <a:gd name="T34" fmla="*/ 30235 w 67"/>
                  <a:gd name="T35" fmla="*/ 67328 h 68"/>
                  <a:gd name="T36" fmla="*/ 74650 w 67"/>
                  <a:gd name="T37" fmla="*/ 26342 h 68"/>
                  <a:gd name="T38" fmla="*/ 153657 w 67"/>
                  <a:gd name="T39" fmla="*/ 0 h 68"/>
                  <a:gd name="T40" fmla="*/ 122294 w 67"/>
                  <a:gd name="T41" fmla="*/ 30957 h 68"/>
                  <a:gd name="T42" fmla="*/ 100646 w 67"/>
                  <a:gd name="T43" fmla="*/ 8698 h 68"/>
                  <a:gd name="T44" fmla="*/ 70416 w 67"/>
                  <a:gd name="T45" fmla="*/ 26342 h 68"/>
                  <a:gd name="T46" fmla="*/ 34538 w 67"/>
                  <a:gd name="T47" fmla="*/ 62717 h 68"/>
                  <a:gd name="T48" fmla="*/ 8539 w 67"/>
                  <a:gd name="T49" fmla="*/ 93605 h 68"/>
                  <a:gd name="T50" fmla="*/ 30235 w 67"/>
                  <a:gd name="T51" fmla="*/ 116687 h 68"/>
                  <a:gd name="T52" fmla="*/ 0 w 67"/>
                  <a:gd name="T53" fmla="*/ 143293 h 68"/>
                  <a:gd name="T54" fmla="*/ 4304 w 67"/>
                  <a:gd name="T55" fmla="*/ 192713 h 68"/>
                  <a:gd name="T56" fmla="*/ 43340 w 67"/>
                  <a:gd name="T57" fmla="*/ 214708 h 68"/>
                  <a:gd name="T58" fmla="*/ 25947 w 67"/>
                  <a:gd name="T59" fmla="*/ 236897 h 68"/>
                  <a:gd name="T60" fmla="*/ 57310 w 67"/>
                  <a:gd name="T61" fmla="*/ 263255 h 68"/>
                  <a:gd name="T62" fmla="*/ 96347 w 67"/>
                  <a:gd name="T63" fmla="*/ 290932 h 68"/>
                  <a:gd name="T64" fmla="*/ 118055 w 67"/>
                  <a:gd name="T65" fmla="*/ 299630 h 68"/>
                  <a:gd name="T66" fmla="*/ 135464 w 67"/>
                  <a:gd name="T67" fmla="*/ 299630 h 68"/>
                  <a:gd name="T68" fmla="*/ 188470 w 67"/>
                  <a:gd name="T69" fmla="*/ 290932 h 68"/>
                  <a:gd name="T70" fmla="*/ 222940 w 67"/>
                  <a:gd name="T71" fmla="*/ 281971 h 68"/>
                  <a:gd name="T72" fmla="*/ 218705 w 67"/>
                  <a:gd name="T73" fmla="*/ 249942 h 68"/>
                  <a:gd name="T74" fmla="*/ 263105 w 67"/>
                  <a:gd name="T75" fmla="*/ 245595 h 68"/>
                  <a:gd name="T76" fmla="*/ 284817 w 67"/>
                  <a:gd name="T77" fmla="*/ 206010 h 68"/>
                  <a:gd name="T78" fmla="*/ 267408 w 67"/>
                  <a:gd name="T79" fmla="*/ 165283 h 68"/>
                  <a:gd name="T80" fmla="*/ 293339 w 67"/>
                  <a:gd name="T81" fmla="*/ 151991 h 68"/>
                  <a:gd name="T82" fmla="*/ 284817 w 67"/>
                  <a:gd name="T83" fmla="*/ 116687 h 68"/>
                  <a:gd name="T84" fmla="*/ 263105 w 67"/>
                  <a:gd name="T85" fmla="*/ 71679 h 68"/>
                  <a:gd name="T86" fmla="*/ 245696 w 67"/>
                  <a:gd name="T87" fmla="*/ 40722 h 68"/>
                  <a:gd name="T88" fmla="*/ 214401 w 67"/>
                  <a:gd name="T89" fmla="*/ 54035 h 68"/>
                  <a:gd name="T90" fmla="*/ 201296 w 67"/>
                  <a:gd name="T91" fmla="*/ 8698 h 68"/>
                  <a:gd name="T92" fmla="*/ 158155 w 67"/>
                  <a:gd name="T93" fmla="*/ 0 h 6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7"/>
                  <a:gd name="T142" fmla="*/ 0 h 68"/>
                  <a:gd name="T143" fmla="*/ 67 w 67"/>
                  <a:gd name="T144" fmla="*/ 68 h 6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7" h="68">
                    <a:moveTo>
                      <a:pt x="33" y="53"/>
                    </a:moveTo>
                    <a:cubicBezTo>
                      <a:pt x="32" y="53"/>
                      <a:pt x="31" y="53"/>
                      <a:pt x="30" y="52"/>
                    </a:cubicBezTo>
                    <a:cubicBezTo>
                      <a:pt x="20" y="50"/>
                      <a:pt x="13" y="40"/>
                      <a:pt x="15" y="30"/>
                    </a:cubicBezTo>
                    <a:cubicBezTo>
                      <a:pt x="17" y="21"/>
                      <a:pt x="25" y="15"/>
                      <a:pt x="33" y="15"/>
                    </a:cubicBezTo>
                    <a:cubicBezTo>
                      <a:pt x="35" y="15"/>
                      <a:pt x="36" y="15"/>
                      <a:pt x="37" y="16"/>
                    </a:cubicBezTo>
                    <a:cubicBezTo>
                      <a:pt x="42" y="17"/>
                      <a:pt x="46" y="20"/>
                      <a:pt x="49" y="24"/>
                    </a:cubicBezTo>
                    <a:cubicBezTo>
                      <a:pt x="52" y="28"/>
                      <a:pt x="53" y="33"/>
                      <a:pt x="52" y="38"/>
                    </a:cubicBezTo>
                    <a:cubicBezTo>
                      <a:pt x="50" y="46"/>
                      <a:pt x="42" y="53"/>
                      <a:pt x="33" y="53"/>
                    </a:cubicBezTo>
                    <a:moveTo>
                      <a:pt x="33" y="15"/>
                    </a:moveTo>
                    <a:cubicBezTo>
                      <a:pt x="29" y="15"/>
                      <a:pt x="25" y="16"/>
                      <a:pt x="21" y="19"/>
                    </a:cubicBezTo>
                    <a:cubicBezTo>
                      <a:pt x="17" y="22"/>
                      <a:pt x="15" y="27"/>
                      <a:pt x="14" y="32"/>
                    </a:cubicBezTo>
                    <a:cubicBezTo>
                      <a:pt x="14" y="37"/>
                      <a:pt x="15" y="42"/>
                      <a:pt x="18" y="46"/>
                    </a:cubicBezTo>
                    <a:cubicBezTo>
                      <a:pt x="22" y="51"/>
                      <a:pt x="28" y="53"/>
                      <a:pt x="33" y="53"/>
                    </a:cubicBezTo>
                    <a:cubicBezTo>
                      <a:pt x="38" y="53"/>
                      <a:pt x="42" y="52"/>
                      <a:pt x="46" y="49"/>
                    </a:cubicBezTo>
                    <a:cubicBezTo>
                      <a:pt x="54" y="42"/>
                      <a:pt x="55" y="30"/>
                      <a:pt x="49" y="22"/>
                    </a:cubicBezTo>
                    <a:cubicBezTo>
                      <a:pt x="45" y="17"/>
                      <a:pt x="39" y="15"/>
                      <a:pt x="33" y="15"/>
                    </a:cubicBezTo>
                    <a:moveTo>
                      <a:pt x="27" y="9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8" y="2"/>
                      <a:pt x="39" y="2"/>
                      <a:pt x="40" y="2"/>
                    </a:cubicBezTo>
                    <a:cubicBezTo>
                      <a:pt x="41" y="3"/>
                      <a:pt x="42" y="3"/>
                      <a:pt x="43" y="3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7" y="12"/>
                      <a:pt x="58" y="13"/>
                      <a:pt x="59" y="15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6" y="31"/>
                      <a:pt x="66" y="33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2" y="49"/>
                      <a:pt x="61" y="51"/>
                      <a:pt x="60" y="52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8" y="63"/>
                      <a:pt x="46" y="64"/>
                      <a:pt x="44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29" y="66"/>
                      <a:pt x="28" y="66"/>
                      <a:pt x="27" y="65"/>
                    </a:cubicBezTo>
                    <a:cubicBezTo>
                      <a:pt x="26" y="65"/>
                      <a:pt x="25" y="65"/>
                      <a:pt x="24" y="65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0" y="56"/>
                      <a:pt x="9" y="55"/>
                      <a:pt x="8" y="53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38"/>
                      <a:pt x="1" y="36"/>
                      <a:pt x="1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6" y="17"/>
                      <a:pt x="7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5"/>
                      <a:pt x="21" y="4"/>
                      <a:pt x="23" y="4"/>
                    </a:cubicBezTo>
                    <a:cubicBezTo>
                      <a:pt x="27" y="9"/>
                      <a:pt x="27" y="9"/>
                      <a:pt x="27" y="9"/>
                    </a:cubicBezTo>
                    <a:moveTo>
                      <a:pt x="35" y="0"/>
                    </a:moveTo>
                    <a:cubicBezTo>
                      <a:pt x="36" y="1"/>
                      <a:pt x="36" y="1"/>
                      <a:pt x="36" y="1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1" y="3"/>
                      <a:pt x="18" y="4"/>
                      <a:pt x="16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6"/>
                      <a:pt x="3" y="18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6"/>
                      <a:pt x="0" y="39"/>
                      <a:pt x="1" y="41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8" y="56"/>
                      <a:pt x="9" y="58"/>
                      <a:pt x="11" y="59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4" y="66"/>
                      <a:pt x="25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2" y="68"/>
                      <a:pt x="32" y="68"/>
                      <a:pt x="32" y="68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6" y="65"/>
                      <a:pt x="48" y="64"/>
                      <a:pt x="51" y="63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1" y="62"/>
                      <a:pt x="51" y="62"/>
                      <a:pt x="51" y="62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2" y="52"/>
                      <a:pt x="63" y="50"/>
                      <a:pt x="64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2"/>
                      <a:pt x="67" y="29"/>
                      <a:pt x="66" y="26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9" y="12"/>
                      <a:pt x="58" y="10"/>
                      <a:pt x="56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2"/>
                      <a:pt x="42" y="1"/>
                      <a:pt x="40" y="1"/>
                    </a:cubicBezTo>
                    <a:cubicBezTo>
                      <a:pt x="39" y="1"/>
                      <a:pt x="38" y="1"/>
                      <a:pt x="36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20" name="Freeform 18"/>
              <p:cNvSpPr>
                <a:spLocks noEditPoints="1"/>
              </p:cNvSpPr>
              <p:nvPr/>
            </p:nvSpPr>
            <p:spPr bwMode="auto">
              <a:xfrm>
                <a:off x="473" y="539"/>
                <a:ext cx="183" cy="170"/>
              </a:xfrm>
              <a:custGeom>
                <a:avLst/>
                <a:gdLst>
                  <a:gd name="T0" fmla="*/ 94627 w 45"/>
                  <a:gd name="T1" fmla="*/ 176055 h 42"/>
                  <a:gd name="T2" fmla="*/ 26840 w 45"/>
                  <a:gd name="T3" fmla="*/ 145484 h 42"/>
                  <a:gd name="T4" fmla="*/ 9012 w 45"/>
                  <a:gd name="T5" fmla="*/ 83749 h 42"/>
                  <a:gd name="T6" fmla="*/ 41029 w 45"/>
                  <a:gd name="T7" fmla="*/ 26067 h 42"/>
                  <a:gd name="T8" fmla="*/ 94627 w 45"/>
                  <a:gd name="T9" fmla="*/ 8617 h 42"/>
                  <a:gd name="T10" fmla="*/ 166851 w 45"/>
                  <a:gd name="T11" fmla="*/ 39189 h 42"/>
                  <a:gd name="T12" fmla="*/ 153403 w 45"/>
                  <a:gd name="T13" fmla="*/ 158622 h 42"/>
                  <a:gd name="T14" fmla="*/ 94627 w 45"/>
                  <a:gd name="T15" fmla="*/ 176055 h 42"/>
                  <a:gd name="T16" fmla="*/ 94627 w 45"/>
                  <a:gd name="T17" fmla="*/ 0 h 42"/>
                  <a:gd name="T18" fmla="*/ 36649 w 45"/>
                  <a:gd name="T19" fmla="*/ 21756 h 42"/>
                  <a:gd name="T20" fmla="*/ 4368 w 45"/>
                  <a:gd name="T21" fmla="*/ 83749 h 42"/>
                  <a:gd name="T22" fmla="*/ 22127 w 45"/>
                  <a:gd name="T23" fmla="*/ 150070 h 42"/>
                  <a:gd name="T24" fmla="*/ 94627 w 45"/>
                  <a:gd name="T25" fmla="*/ 184689 h 42"/>
                  <a:gd name="T26" fmla="*/ 153403 w 45"/>
                  <a:gd name="T27" fmla="*/ 162933 h 42"/>
                  <a:gd name="T28" fmla="*/ 172309 w 45"/>
                  <a:gd name="T29" fmla="*/ 34878 h 42"/>
                  <a:gd name="T30" fmla="*/ 94627 w 45"/>
                  <a:gd name="T31" fmla="*/ 0 h 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"/>
                  <a:gd name="T49" fmla="*/ 0 h 42"/>
                  <a:gd name="T50" fmla="*/ 45 w 45"/>
                  <a:gd name="T51" fmla="*/ 42 h 4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" h="42">
                    <a:moveTo>
                      <a:pt x="21" y="40"/>
                    </a:moveTo>
                    <a:cubicBezTo>
                      <a:pt x="16" y="40"/>
                      <a:pt x="10" y="38"/>
                      <a:pt x="6" y="33"/>
                    </a:cubicBezTo>
                    <a:cubicBezTo>
                      <a:pt x="3" y="29"/>
                      <a:pt x="2" y="24"/>
                      <a:pt x="2" y="19"/>
                    </a:cubicBezTo>
                    <a:cubicBezTo>
                      <a:pt x="3" y="14"/>
                      <a:pt x="5" y="9"/>
                      <a:pt x="9" y="6"/>
                    </a:cubicBezTo>
                    <a:cubicBezTo>
                      <a:pt x="13" y="3"/>
                      <a:pt x="17" y="2"/>
                      <a:pt x="21" y="2"/>
                    </a:cubicBezTo>
                    <a:cubicBezTo>
                      <a:pt x="27" y="2"/>
                      <a:pt x="33" y="4"/>
                      <a:pt x="37" y="9"/>
                    </a:cubicBezTo>
                    <a:cubicBezTo>
                      <a:pt x="43" y="17"/>
                      <a:pt x="42" y="29"/>
                      <a:pt x="34" y="36"/>
                    </a:cubicBezTo>
                    <a:cubicBezTo>
                      <a:pt x="30" y="39"/>
                      <a:pt x="26" y="40"/>
                      <a:pt x="21" y="40"/>
                    </a:cubicBezTo>
                    <a:moveTo>
                      <a:pt x="21" y="0"/>
                    </a:moveTo>
                    <a:cubicBezTo>
                      <a:pt x="17" y="0"/>
                      <a:pt x="12" y="2"/>
                      <a:pt x="8" y="5"/>
                    </a:cubicBezTo>
                    <a:cubicBezTo>
                      <a:pt x="4" y="8"/>
                      <a:pt x="1" y="13"/>
                      <a:pt x="1" y="19"/>
                    </a:cubicBezTo>
                    <a:cubicBezTo>
                      <a:pt x="0" y="24"/>
                      <a:pt x="2" y="30"/>
                      <a:pt x="5" y="34"/>
                    </a:cubicBezTo>
                    <a:cubicBezTo>
                      <a:pt x="9" y="39"/>
                      <a:pt x="15" y="42"/>
                      <a:pt x="21" y="42"/>
                    </a:cubicBezTo>
                    <a:cubicBezTo>
                      <a:pt x="26" y="42"/>
                      <a:pt x="31" y="40"/>
                      <a:pt x="34" y="37"/>
                    </a:cubicBezTo>
                    <a:cubicBezTo>
                      <a:pt x="43" y="30"/>
                      <a:pt x="45" y="17"/>
                      <a:pt x="38" y="8"/>
                    </a:cubicBezTo>
                    <a:cubicBezTo>
                      <a:pt x="34" y="3"/>
                      <a:pt x="28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21" name="Freeform 19"/>
              <p:cNvSpPr>
                <a:spLocks noEditPoints="1"/>
              </p:cNvSpPr>
              <p:nvPr/>
            </p:nvSpPr>
            <p:spPr bwMode="auto">
              <a:xfrm>
                <a:off x="486" y="551"/>
                <a:ext cx="153" cy="146"/>
              </a:xfrm>
              <a:custGeom>
                <a:avLst/>
                <a:gdLst>
                  <a:gd name="T0" fmla="*/ 81460 w 38"/>
                  <a:gd name="T1" fmla="*/ 97650 h 36"/>
                  <a:gd name="T2" fmla="*/ 63580 w 38"/>
                  <a:gd name="T3" fmla="*/ 93322 h 36"/>
                  <a:gd name="T4" fmla="*/ 59139 w 38"/>
                  <a:gd name="T5" fmla="*/ 75774 h 36"/>
                  <a:gd name="T6" fmla="*/ 67811 w 38"/>
                  <a:gd name="T7" fmla="*/ 62500 h 36"/>
                  <a:gd name="T8" fmla="*/ 76242 w 38"/>
                  <a:gd name="T9" fmla="*/ 58157 h 36"/>
                  <a:gd name="T10" fmla="*/ 94059 w 38"/>
                  <a:gd name="T11" fmla="*/ 66844 h 36"/>
                  <a:gd name="T12" fmla="*/ 89875 w 38"/>
                  <a:gd name="T13" fmla="*/ 93322 h 36"/>
                  <a:gd name="T14" fmla="*/ 81460 w 38"/>
                  <a:gd name="T15" fmla="*/ 97650 h 36"/>
                  <a:gd name="T16" fmla="*/ 76242 w 38"/>
                  <a:gd name="T17" fmla="*/ 53833 h 36"/>
                  <a:gd name="T18" fmla="*/ 63580 w 38"/>
                  <a:gd name="T19" fmla="*/ 58157 h 36"/>
                  <a:gd name="T20" fmla="*/ 50707 w 38"/>
                  <a:gd name="T21" fmla="*/ 75774 h 36"/>
                  <a:gd name="T22" fmla="*/ 59139 w 38"/>
                  <a:gd name="T23" fmla="*/ 97650 h 36"/>
                  <a:gd name="T24" fmla="*/ 76242 w 38"/>
                  <a:gd name="T25" fmla="*/ 106333 h 36"/>
                  <a:gd name="T26" fmla="*/ 94059 w 38"/>
                  <a:gd name="T27" fmla="*/ 101993 h 36"/>
                  <a:gd name="T28" fmla="*/ 98307 w 38"/>
                  <a:gd name="T29" fmla="*/ 62500 h 36"/>
                  <a:gd name="T30" fmla="*/ 76242 w 38"/>
                  <a:gd name="T31" fmla="*/ 53833 h 36"/>
                  <a:gd name="T32" fmla="*/ 76242 w 38"/>
                  <a:gd name="T33" fmla="*/ 151483 h 36"/>
                  <a:gd name="T34" fmla="*/ 25515 w 38"/>
                  <a:gd name="T35" fmla="*/ 125000 h 36"/>
                  <a:gd name="T36" fmla="*/ 8415 w 38"/>
                  <a:gd name="T37" fmla="*/ 71447 h 36"/>
                  <a:gd name="T38" fmla="*/ 33881 w 38"/>
                  <a:gd name="T39" fmla="*/ 21941 h 36"/>
                  <a:gd name="T40" fmla="*/ 76242 w 38"/>
                  <a:gd name="T41" fmla="*/ 8667 h 36"/>
                  <a:gd name="T42" fmla="*/ 132172 w 38"/>
                  <a:gd name="T43" fmla="*/ 35150 h 36"/>
                  <a:gd name="T44" fmla="*/ 123757 w 38"/>
                  <a:gd name="T45" fmla="*/ 138209 h 36"/>
                  <a:gd name="T46" fmla="*/ 76242 w 38"/>
                  <a:gd name="T47" fmla="*/ 151483 h 36"/>
                  <a:gd name="T48" fmla="*/ 76242 w 38"/>
                  <a:gd name="T49" fmla="*/ 0 h 36"/>
                  <a:gd name="T50" fmla="*/ 29698 w 38"/>
                  <a:gd name="T51" fmla="*/ 17617 h 36"/>
                  <a:gd name="T52" fmla="*/ 4183 w 38"/>
                  <a:gd name="T53" fmla="*/ 71447 h 36"/>
                  <a:gd name="T54" fmla="*/ 21287 w 38"/>
                  <a:gd name="T55" fmla="*/ 129607 h 36"/>
                  <a:gd name="T56" fmla="*/ 76242 w 38"/>
                  <a:gd name="T57" fmla="*/ 160150 h 36"/>
                  <a:gd name="T58" fmla="*/ 123757 w 38"/>
                  <a:gd name="T59" fmla="*/ 142553 h 36"/>
                  <a:gd name="T60" fmla="*/ 136416 w 38"/>
                  <a:gd name="T61" fmla="*/ 30822 h 36"/>
                  <a:gd name="T62" fmla="*/ 76242 w 38"/>
                  <a:gd name="T63" fmla="*/ 0 h 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"/>
                  <a:gd name="T97" fmla="*/ 0 h 36"/>
                  <a:gd name="T98" fmla="*/ 38 w 38"/>
                  <a:gd name="T99" fmla="*/ 36 h 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" h="36">
                    <a:moveTo>
                      <a:pt x="19" y="22"/>
                    </a:moveTo>
                    <a:cubicBezTo>
                      <a:pt x="17" y="22"/>
                      <a:pt x="16" y="22"/>
                      <a:pt x="15" y="21"/>
                    </a:cubicBezTo>
                    <a:cubicBezTo>
                      <a:pt x="14" y="20"/>
                      <a:pt x="14" y="19"/>
                      <a:pt x="14" y="17"/>
                    </a:cubicBezTo>
                    <a:cubicBezTo>
                      <a:pt x="14" y="16"/>
                      <a:pt x="15" y="15"/>
                      <a:pt x="16" y="14"/>
                    </a:cubicBezTo>
                    <a:cubicBezTo>
                      <a:pt x="16" y="14"/>
                      <a:pt x="17" y="13"/>
                      <a:pt x="18" y="13"/>
                    </a:cubicBezTo>
                    <a:cubicBezTo>
                      <a:pt x="20" y="13"/>
                      <a:pt x="21" y="14"/>
                      <a:pt x="22" y="15"/>
                    </a:cubicBezTo>
                    <a:cubicBezTo>
                      <a:pt x="24" y="17"/>
                      <a:pt x="23" y="20"/>
                      <a:pt x="21" y="21"/>
                    </a:cubicBezTo>
                    <a:cubicBezTo>
                      <a:pt x="20" y="22"/>
                      <a:pt x="19" y="22"/>
                      <a:pt x="19" y="22"/>
                    </a:cubicBezTo>
                    <a:moveTo>
                      <a:pt x="18" y="12"/>
                    </a:moveTo>
                    <a:cubicBezTo>
                      <a:pt x="17" y="12"/>
                      <a:pt x="16" y="12"/>
                      <a:pt x="15" y="13"/>
                    </a:cubicBezTo>
                    <a:cubicBezTo>
                      <a:pt x="13" y="14"/>
                      <a:pt x="13" y="16"/>
                      <a:pt x="12" y="17"/>
                    </a:cubicBezTo>
                    <a:cubicBezTo>
                      <a:pt x="12" y="19"/>
                      <a:pt x="13" y="20"/>
                      <a:pt x="14" y="22"/>
                    </a:cubicBezTo>
                    <a:cubicBezTo>
                      <a:pt x="15" y="23"/>
                      <a:pt x="17" y="24"/>
                      <a:pt x="18" y="24"/>
                    </a:cubicBezTo>
                    <a:cubicBezTo>
                      <a:pt x="20" y="24"/>
                      <a:pt x="21" y="23"/>
                      <a:pt x="22" y="23"/>
                    </a:cubicBezTo>
                    <a:cubicBezTo>
                      <a:pt x="25" y="21"/>
                      <a:pt x="25" y="17"/>
                      <a:pt x="23" y="14"/>
                    </a:cubicBezTo>
                    <a:cubicBezTo>
                      <a:pt x="22" y="13"/>
                      <a:pt x="20" y="12"/>
                      <a:pt x="18" y="12"/>
                    </a:cubicBezTo>
                    <a:moveTo>
                      <a:pt x="18" y="34"/>
                    </a:moveTo>
                    <a:cubicBezTo>
                      <a:pt x="14" y="34"/>
                      <a:pt x="9" y="32"/>
                      <a:pt x="6" y="28"/>
                    </a:cubicBezTo>
                    <a:cubicBezTo>
                      <a:pt x="3" y="25"/>
                      <a:pt x="2" y="20"/>
                      <a:pt x="2" y="16"/>
                    </a:cubicBezTo>
                    <a:cubicBezTo>
                      <a:pt x="3" y="12"/>
                      <a:pt x="5" y="8"/>
                      <a:pt x="8" y="5"/>
                    </a:cubicBezTo>
                    <a:cubicBezTo>
                      <a:pt x="11" y="3"/>
                      <a:pt x="15" y="2"/>
                      <a:pt x="18" y="2"/>
                    </a:cubicBezTo>
                    <a:cubicBezTo>
                      <a:pt x="23" y="2"/>
                      <a:pt x="28" y="4"/>
                      <a:pt x="31" y="8"/>
                    </a:cubicBezTo>
                    <a:cubicBezTo>
                      <a:pt x="37" y="15"/>
                      <a:pt x="35" y="25"/>
                      <a:pt x="29" y="31"/>
                    </a:cubicBezTo>
                    <a:cubicBezTo>
                      <a:pt x="26" y="33"/>
                      <a:pt x="22" y="34"/>
                      <a:pt x="18" y="34"/>
                    </a:cubicBezTo>
                    <a:moveTo>
                      <a:pt x="18" y="0"/>
                    </a:moveTo>
                    <a:cubicBezTo>
                      <a:pt x="14" y="0"/>
                      <a:pt x="11" y="2"/>
                      <a:pt x="7" y="4"/>
                    </a:cubicBezTo>
                    <a:cubicBezTo>
                      <a:pt x="4" y="7"/>
                      <a:pt x="1" y="11"/>
                      <a:pt x="1" y="16"/>
                    </a:cubicBezTo>
                    <a:cubicBezTo>
                      <a:pt x="0" y="21"/>
                      <a:pt x="2" y="25"/>
                      <a:pt x="5" y="29"/>
                    </a:cubicBezTo>
                    <a:cubicBezTo>
                      <a:pt x="8" y="33"/>
                      <a:pt x="13" y="36"/>
                      <a:pt x="18" y="36"/>
                    </a:cubicBezTo>
                    <a:cubicBezTo>
                      <a:pt x="23" y="36"/>
                      <a:pt x="26" y="34"/>
                      <a:pt x="29" y="32"/>
                    </a:cubicBezTo>
                    <a:cubicBezTo>
                      <a:pt x="37" y="26"/>
                      <a:pt x="38" y="15"/>
                      <a:pt x="32" y="7"/>
                    </a:cubicBezTo>
                    <a:cubicBezTo>
                      <a:pt x="29" y="3"/>
                      <a:pt x="24" y="0"/>
                      <a:pt x="1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22" name="Freeform 20"/>
              <p:cNvSpPr>
                <a:spLocks noEditPoints="1"/>
              </p:cNvSpPr>
              <p:nvPr/>
            </p:nvSpPr>
            <p:spPr bwMode="auto">
              <a:xfrm>
                <a:off x="838" y="324"/>
                <a:ext cx="425" cy="426"/>
              </a:xfrm>
              <a:custGeom>
                <a:avLst/>
                <a:gdLst>
                  <a:gd name="T0" fmla="*/ 412792 w 105"/>
                  <a:gd name="T1" fmla="*/ 379331 h 105"/>
                  <a:gd name="T2" fmla="*/ 418164 w 105"/>
                  <a:gd name="T3" fmla="*/ 347332 h 105"/>
                  <a:gd name="T4" fmla="*/ 399929 w 105"/>
                  <a:gd name="T5" fmla="*/ 182316 h 105"/>
                  <a:gd name="T6" fmla="*/ 408482 w 105"/>
                  <a:gd name="T7" fmla="*/ 245226 h 105"/>
                  <a:gd name="T8" fmla="*/ 427060 w 105"/>
                  <a:gd name="T9" fmla="*/ 334049 h 105"/>
                  <a:gd name="T10" fmla="*/ 444230 w 105"/>
                  <a:gd name="T11" fmla="*/ 316486 h 105"/>
                  <a:gd name="T12" fmla="*/ 418164 w 105"/>
                  <a:gd name="T13" fmla="*/ 253900 h 105"/>
                  <a:gd name="T14" fmla="*/ 461680 w 105"/>
                  <a:gd name="T15" fmla="*/ 236272 h 105"/>
                  <a:gd name="T16" fmla="*/ 448800 w 105"/>
                  <a:gd name="T17" fmla="*/ 178036 h 105"/>
                  <a:gd name="T18" fmla="*/ 399929 w 105"/>
                  <a:gd name="T19" fmla="*/ 125410 h 105"/>
                  <a:gd name="T20" fmla="*/ 202118 w 105"/>
                  <a:gd name="T21" fmla="*/ 361686 h 105"/>
                  <a:gd name="T22" fmla="*/ 255235 w 105"/>
                  <a:gd name="T23" fmla="*/ 106780 h 105"/>
                  <a:gd name="T24" fmla="*/ 228120 w 105"/>
                  <a:gd name="T25" fmla="*/ 366031 h 105"/>
                  <a:gd name="T26" fmla="*/ 96613 w 105"/>
                  <a:gd name="T27" fmla="*/ 218643 h 105"/>
                  <a:gd name="T28" fmla="*/ 311869 w 105"/>
                  <a:gd name="T29" fmla="*/ 338658 h 105"/>
                  <a:gd name="T30" fmla="*/ 237802 w 105"/>
                  <a:gd name="T31" fmla="*/ 0 h 105"/>
                  <a:gd name="T32" fmla="*/ 188995 w 105"/>
                  <a:gd name="T33" fmla="*/ 49546 h 105"/>
                  <a:gd name="T34" fmla="*/ 158622 w 105"/>
                  <a:gd name="T35" fmla="*/ 13283 h 105"/>
                  <a:gd name="T36" fmla="*/ 109751 w 105"/>
                  <a:gd name="T37" fmla="*/ 44937 h 105"/>
                  <a:gd name="T38" fmla="*/ 53113 w 105"/>
                  <a:gd name="T39" fmla="*/ 97842 h 105"/>
                  <a:gd name="T40" fmla="*/ 17449 w 105"/>
                  <a:gd name="T41" fmla="*/ 142779 h 105"/>
                  <a:gd name="T42" fmla="*/ 53113 w 105"/>
                  <a:gd name="T43" fmla="*/ 178036 h 105"/>
                  <a:gd name="T44" fmla="*/ 0 w 105"/>
                  <a:gd name="T45" fmla="*/ 223252 h 105"/>
                  <a:gd name="T46" fmla="*/ 8617 w 105"/>
                  <a:gd name="T47" fmla="*/ 294508 h 105"/>
                  <a:gd name="T48" fmla="*/ 66320 w 105"/>
                  <a:gd name="T49" fmla="*/ 329769 h 105"/>
                  <a:gd name="T50" fmla="*/ 43496 w 105"/>
                  <a:gd name="T51" fmla="*/ 370377 h 105"/>
                  <a:gd name="T52" fmla="*/ 88060 w 105"/>
                  <a:gd name="T53" fmla="*/ 409913 h 105"/>
                  <a:gd name="T54" fmla="*/ 154315 w 105"/>
                  <a:gd name="T55" fmla="*/ 446241 h 105"/>
                  <a:gd name="T56" fmla="*/ 184689 w 105"/>
                  <a:gd name="T57" fmla="*/ 463869 h 105"/>
                  <a:gd name="T58" fmla="*/ 214981 w 105"/>
                  <a:gd name="T59" fmla="*/ 459524 h 105"/>
                  <a:gd name="T60" fmla="*/ 290113 w 105"/>
                  <a:gd name="T61" fmla="*/ 450586 h 105"/>
                  <a:gd name="T62" fmla="*/ 347618 w 105"/>
                  <a:gd name="T63" fmla="*/ 437551 h 105"/>
                  <a:gd name="T64" fmla="*/ 343311 w 105"/>
                  <a:gd name="T65" fmla="*/ 388005 h 105"/>
                  <a:gd name="T66" fmla="*/ 399929 w 105"/>
                  <a:gd name="T67" fmla="*/ 361686 h 105"/>
                  <a:gd name="T68" fmla="*/ 338984 w 105"/>
                  <a:gd name="T69" fmla="*/ 427542 h 105"/>
                  <a:gd name="T70" fmla="*/ 223878 w 105"/>
                  <a:gd name="T71" fmla="*/ 414522 h 105"/>
                  <a:gd name="T72" fmla="*/ 162933 w 105"/>
                  <a:gd name="T73" fmla="*/ 446241 h 105"/>
                  <a:gd name="T74" fmla="*/ 83749 w 105"/>
                  <a:gd name="T75" fmla="*/ 401288 h 105"/>
                  <a:gd name="T76" fmla="*/ 57687 w 105"/>
                  <a:gd name="T77" fmla="*/ 285834 h 105"/>
                  <a:gd name="T78" fmla="*/ 53113 w 105"/>
                  <a:gd name="T79" fmla="*/ 223252 h 105"/>
                  <a:gd name="T80" fmla="*/ 48871 w 105"/>
                  <a:gd name="T81" fmla="*/ 106780 h 105"/>
                  <a:gd name="T82" fmla="*/ 118369 w 105"/>
                  <a:gd name="T83" fmla="*/ 40673 h 105"/>
                  <a:gd name="T84" fmla="*/ 237802 w 105"/>
                  <a:gd name="T85" fmla="*/ 53891 h 105"/>
                  <a:gd name="T86" fmla="*/ 294424 w 105"/>
                  <a:gd name="T87" fmla="*/ 21973 h 105"/>
                  <a:gd name="T88" fmla="*/ 365051 w 105"/>
                  <a:gd name="T89" fmla="*/ 75865 h 105"/>
                  <a:gd name="T90" fmla="*/ 303057 w 105"/>
                  <a:gd name="T91" fmla="*/ 62581 h 105"/>
                  <a:gd name="T92" fmla="*/ 303057 w 105"/>
                  <a:gd name="T93" fmla="*/ 13283 h 105"/>
                  <a:gd name="T94" fmla="*/ 237802 w 105"/>
                  <a:gd name="T95" fmla="*/ 0 h 10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5"/>
                  <a:gd name="T145" fmla="*/ 0 h 105"/>
                  <a:gd name="T146" fmla="*/ 105 w 105"/>
                  <a:gd name="T147" fmla="*/ 105 h 10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5" h="105">
                    <a:moveTo>
                      <a:pt x="95" y="78"/>
                    </a:moveTo>
                    <a:cubicBezTo>
                      <a:pt x="95" y="79"/>
                      <a:pt x="94" y="80"/>
                      <a:pt x="94" y="81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96" y="82"/>
                      <a:pt x="97" y="80"/>
                      <a:pt x="98" y="78"/>
                    </a:cubicBezTo>
                    <a:cubicBezTo>
                      <a:pt x="95" y="78"/>
                      <a:pt x="95" y="78"/>
                      <a:pt x="95" y="78"/>
                    </a:cubicBezTo>
                    <a:moveTo>
                      <a:pt x="90" y="26"/>
                    </a:moveTo>
                    <a:cubicBezTo>
                      <a:pt x="86" y="31"/>
                      <a:pt x="86" y="31"/>
                      <a:pt x="86" y="3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102" y="46"/>
                      <a:pt x="102" y="49"/>
                      <a:pt x="102" y="52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4"/>
                      <a:pt x="97" y="75"/>
                      <a:pt x="97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00" y="75"/>
                      <a:pt x="100" y="74"/>
                      <a:pt x="100" y="73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3" y="66"/>
                      <a:pt x="93" y="66"/>
                      <a:pt x="93" y="66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3"/>
                      <a:pt x="105" y="53"/>
                      <a:pt x="105" y="53"/>
                    </a:cubicBezTo>
                    <a:cubicBezTo>
                      <a:pt x="105" y="49"/>
                      <a:pt x="104" y="45"/>
                      <a:pt x="103" y="41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93" y="39"/>
                      <a:pt x="93" y="39"/>
                      <a:pt x="93" y="39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7"/>
                      <a:pt x="90" y="27"/>
                      <a:pt x="90" y="26"/>
                    </a:cubicBezTo>
                    <a:moveTo>
                      <a:pt x="52" y="82"/>
                    </a:moveTo>
                    <a:cubicBezTo>
                      <a:pt x="50" y="82"/>
                      <a:pt x="48" y="81"/>
                      <a:pt x="46" y="81"/>
                    </a:cubicBezTo>
                    <a:cubicBezTo>
                      <a:pt x="31" y="78"/>
                      <a:pt x="21" y="62"/>
                      <a:pt x="24" y="47"/>
                    </a:cubicBezTo>
                    <a:cubicBezTo>
                      <a:pt x="27" y="33"/>
                      <a:pt x="39" y="24"/>
                      <a:pt x="52" y="24"/>
                    </a:cubicBezTo>
                    <a:cubicBezTo>
                      <a:pt x="54" y="24"/>
                      <a:pt x="56" y="24"/>
                      <a:pt x="58" y="24"/>
                    </a:cubicBezTo>
                    <a:cubicBezTo>
                      <a:pt x="66" y="26"/>
                      <a:pt x="72" y="30"/>
                      <a:pt x="77" y="37"/>
                    </a:cubicBezTo>
                    <a:cubicBezTo>
                      <a:pt x="81" y="43"/>
                      <a:pt x="82" y="51"/>
                      <a:pt x="81" y="59"/>
                    </a:cubicBezTo>
                    <a:cubicBezTo>
                      <a:pt x="78" y="72"/>
                      <a:pt x="66" y="82"/>
                      <a:pt x="52" y="82"/>
                    </a:cubicBezTo>
                    <a:moveTo>
                      <a:pt x="52" y="23"/>
                    </a:moveTo>
                    <a:cubicBezTo>
                      <a:pt x="45" y="23"/>
                      <a:pt x="39" y="25"/>
                      <a:pt x="34" y="29"/>
                    </a:cubicBezTo>
                    <a:cubicBezTo>
                      <a:pt x="27" y="34"/>
                      <a:pt x="23" y="41"/>
                      <a:pt x="22" y="49"/>
                    </a:cubicBezTo>
                    <a:cubicBezTo>
                      <a:pt x="22" y="57"/>
                      <a:pt x="24" y="65"/>
                      <a:pt x="29" y="71"/>
                    </a:cubicBezTo>
                    <a:cubicBezTo>
                      <a:pt x="35" y="79"/>
                      <a:pt x="43" y="83"/>
                      <a:pt x="52" y="83"/>
                    </a:cubicBezTo>
                    <a:cubicBezTo>
                      <a:pt x="59" y="83"/>
                      <a:pt x="66" y="80"/>
                      <a:pt x="71" y="76"/>
                    </a:cubicBezTo>
                    <a:cubicBezTo>
                      <a:pt x="84" y="66"/>
                      <a:pt x="86" y="47"/>
                      <a:pt x="76" y="34"/>
                    </a:cubicBezTo>
                    <a:cubicBezTo>
                      <a:pt x="70" y="27"/>
                      <a:pt x="61" y="23"/>
                      <a:pt x="52" y="23"/>
                    </a:cubicBezTo>
                    <a:moveTo>
                      <a:pt x="54" y="0"/>
                    </a:moveTo>
                    <a:cubicBezTo>
                      <a:pt x="56" y="2"/>
                      <a:pt x="56" y="2"/>
                      <a:pt x="56" y="2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4"/>
                      <a:pt x="29" y="6"/>
                      <a:pt x="25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5"/>
                      <a:pt x="6" y="29"/>
                      <a:pt x="4" y="32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6"/>
                      <a:pt x="0" y="60"/>
                      <a:pt x="1" y="64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2" y="86"/>
                      <a:pt x="15" y="89"/>
                      <a:pt x="18" y="92"/>
                    </a:cubicBezTo>
                    <a:cubicBezTo>
                      <a:pt x="20" y="93"/>
                      <a:pt x="20" y="93"/>
                      <a:pt x="20" y="93"/>
                    </a:cubicBezTo>
                    <a:cubicBezTo>
                      <a:pt x="20" y="92"/>
                      <a:pt x="20" y="92"/>
                      <a:pt x="20" y="92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5" y="100"/>
                      <a:pt x="35" y="100"/>
                      <a:pt x="35" y="100"/>
                    </a:cubicBezTo>
                    <a:cubicBezTo>
                      <a:pt x="33" y="101"/>
                      <a:pt x="33" y="101"/>
                      <a:pt x="33" y="101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8" y="103"/>
                      <a:pt x="40" y="103"/>
                      <a:pt x="42" y="104"/>
                    </a:cubicBezTo>
                    <a:cubicBezTo>
                      <a:pt x="43" y="104"/>
                      <a:pt x="45" y="105"/>
                      <a:pt x="48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49" y="103"/>
                      <a:pt x="49" y="103"/>
                      <a:pt x="49" y="103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6" y="101"/>
                      <a:pt x="66" y="101"/>
                      <a:pt x="66" y="101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8" y="102"/>
                      <a:pt x="68" y="102"/>
                      <a:pt x="68" y="102"/>
                    </a:cubicBezTo>
                    <a:cubicBezTo>
                      <a:pt x="72" y="101"/>
                      <a:pt x="76" y="100"/>
                      <a:pt x="79" y="98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79" y="96"/>
                      <a:pt x="79" y="96"/>
                      <a:pt x="79" y="96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1"/>
                      <a:pt x="91" y="81"/>
                      <a:pt x="91" y="8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4" y="98"/>
                      <a:pt x="71" y="99"/>
                      <a:pt x="68" y="100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5" y="102"/>
                      <a:pt x="44" y="102"/>
                      <a:pt x="42" y="101"/>
                    </a:cubicBezTo>
                    <a:cubicBezTo>
                      <a:pt x="40" y="101"/>
                      <a:pt x="39" y="101"/>
                      <a:pt x="37" y="10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16" y="87"/>
                      <a:pt x="14" y="85"/>
                      <a:pt x="12" y="82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3" y="60"/>
                      <a:pt x="2" y="57"/>
                      <a:pt x="2" y="54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8" y="29"/>
                      <a:pt x="10" y="27"/>
                      <a:pt x="11" y="2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30" y="8"/>
                      <a:pt x="33" y="6"/>
                      <a:pt x="36" y="5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61" y="3"/>
                      <a:pt x="63" y="4"/>
                    </a:cubicBezTo>
                    <a:cubicBezTo>
                      <a:pt x="64" y="4"/>
                      <a:pt x="66" y="4"/>
                      <a:pt x="67" y="5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2" y="16"/>
                      <a:pt x="82" y="15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7" y="2"/>
                      <a:pt x="65" y="2"/>
                      <a:pt x="63" y="1"/>
                    </a:cubicBezTo>
                    <a:cubicBezTo>
                      <a:pt x="61" y="1"/>
                      <a:pt x="59" y="1"/>
                      <a:pt x="57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23" name="Freeform 21"/>
              <p:cNvSpPr>
                <a:spLocks noEditPoints="1"/>
              </p:cNvSpPr>
              <p:nvPr/>
            </p:nvSpPr>
            <p:spPr bwMode="auto">
              <a:xfrm>
                <a:off x="915" y="405"/>
                <a:ext cx="283" cy="264"/>
              </a:xfrm>
              <a:custGeom>
                <a:avLst/>
                <a:gdLst>
                  <a:gd name="T0" fmla="*/ 143720 w 70"/>
                  <a:gd name="T1" fmla="*/ 283008 h 65"/>
                  <a:gd name="T2" fmla="*/ 43279 w 70"/>
                  <a:gd name="T3" fmla="*/ 228868 h 65"/>
                  <a:gd name="T4" fmla="*/ 13075 w 70"/>
                  <a:gd name="T5" fmla="*/ 130319 h 65"/>
                  <a:gd name="T6" fmla="*/ 66016 w 70"/>
                  <a:gd name="T7" fmla="*/ 40794 h 65"/>
                  <a:gd name="T8" fmla="*/ 143720 w 70"/>
                  <a:gd name="T9" fmla="*/ 13330 h 65"/>
                  <a:gd name="T10" fmla="*/ 248454 w 70"/>
                  <a:gd name="T11" fmla="*/ 63112 h 65"/>
                  <a:gd name="T12" fmla="*/ 226784 w 70"/>
                  <a:gd name="T13" fmla="*/ 250906 h 65"/>
                  <a:gd name="T14" fmla="*/ 143720 w 70"/>
                  <a:gd name="T15" fmla="*/ 283008 h 65"/>
                  <a:gd name="T16" fmla="*/ 143720 w 70"/>
                  <a:gd name="T17" fmla="*/ 0 h 65"/>
                  <a:gd name="T18" fmla="*/ 57158 w 70"/>
                  <a:gd name="T19" fmla="*/ 31014 h 65"/>
                  <a:gd name="T20" fmla="*/ 4298 w 70"/>
                  <a:gd name="T21" fmla="*/ 130319 h 65"/>
                  <a:gd name="T22" fmla="*/ 34486 w 70"/>
                  <a:gd name="T23" fmla="*/ 237576 h 65"/>
                  <a:gd name="T24" fmla="*/ 143720 w 70"/>
                  <a:gd name="T25" fmla="*/ 291716 h 65"/>
                  <a:gd name="T26" fmla="*/ 235379 w 70"/>
                  <a:gd name="T27" fmla="*/ 260970 h 65"/>
                  <a:gd name="T28" fmla="*/ 258035 w 70"/>
                  <a:gd name="T29" fmla="*/ 54140 h 65"/>
                  <a:gd name="T30" fmla="*/ 143720 w 70"/>
                  <a:gd name="T31" fmla="*/ 0 h 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0"/>
                  <a:gd name="T49" fmla="*/ 0 h 65"/>
                  <a:gd name="T50" fmla="*/ 70 w 70"/>
                  <a:gd name="T51" fmla="*/ 65 h 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0" h="65">
                    <a:moveTo>
                      <a:pt x="33" y="63"/>
                    </a:moveTo>
                    <a:cubicBezTo>
                      <a:pt x="24" y="63"/>
                      <a:pt x="16" y="59"/>
                      <a:pt x="10" y="51"/>
                    </a:cubicBezTo>
                    <a:cubicBezTo>
                      <a:pt x="5" y="45"/>
                      <a:pt x="3" y="37"/>
                      <a:pt x="3" y="29"/>
                    </a:cubicBezTo>
                    <a:cubicBezTo>
                      <a:pt x="4" y="21"/>
                      <a:pt x="8" y="14"/>
                      <a:pt x="15" y="9"/>
                    </a:cubicBezTo>
                    <a:cubicBezTo>
                      <a:pt x="20" y="5"/>
                      <a:pt x="26" y="3"/>
                      <a:pt x="33" y="3"/>
                    </a:cubicBezTo>
                    <a:cubicBezTo>
                      <a:pt x="42" y="3"/>
                      <a:pt x="51" y="7"/>
                      <a:pt x="57" y="14"/>
                    </a:cubicBezTo>
                    <a:cubicBezTo>
                      <a:pt x="67" y="27"/>
                      <a:pt x="65" y="46"/>
                      <a:pt x="52" y="56"/>
                    </a:cubicBezTo>
                    <a:cubicBezTo>
                      <a:pt x="47" y="60"/>
                      <a:pt x="40" y="63"/>
                      <a:pt x="33" y="63"/>
                    </a:cubicBezTo>
                    <a:moveTo>
                      <a:pt x="33" y="0"/>
                    </a:moveTo>
                    <a:cubicBezTo>
                      <a:pt x="26" y="0"/>
                      <a:pt x="19" y="3"/>
                      <a:pt x="13" y="7"/>
                    </a:cubicBezTo>
                    <a:cubicBezTo>
                      <a:pt x="6" y="13"/>
                      <a:pt x="2" y="20"/>
                      <a:pt x="1" y="29"/>
                    </a:cubicBezTo>
                    <a:cubicBezTo>
                      <a:pt x="0" y="38"/>
                      <a:pt x="3" y="46"/>
                      <a:pt x="8" y="53"/>
                    </a:cubicBezTo>
                    <a:cubicBezTo>
                      <a:pt x="14" y="61"/>
                      <a:pt x="23" y="65"/>
                      <a:pt x="33" y="65"/>
                    </a:cubicBezTo>
                    <a:cubicBezTo>
                      <a:pt x="41" y="65"/>
                      <a:pt x="48" y="63"/>
                      <a:pt x="54" y="58"/>
                    </a:cubicBezTo>
                    <a:cubicBezTo>
                      <a:pt x="67" y="47"/>
                      <a:pt x="70" y="26"/>
                      <a:pt x="59" y="12"/>
                    </a:cubicBezTo>
                    <a:cubicBezTo>
                      <a:pt x="52" y="5"/>
                      <a:pt x="43" y="0"/>
                      <a:pt x="3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24" name="Freeform 22"/>
              <p:cNvSpPr>
                <a:spLocks noEditPoints="1"/>
              </p:cNvSpPr>
              <p:nvPr/>
            </p:nvSpPr>
            <p:spPr bwMode="auto">
              <a:xfrm>
                <a:off x="935" y="425"/>
                <a:ext cx="238" cy="223"/>
              </a:xfrm>
              <a:custGeom>
                <a:avLst/>
                <a:gdLst>
                  <a:gd name="T0" fmla="*/ 120706 w 59"/>
                  <a:gd name="T1" fmla="*/ 155630 h 55"/>
                  <a:gd name="T2" fmla="*/ 99311 w 59"/>
                  <a:gd name="T3" fmla="*/ 142448 h 55"/>
                  <a:gd name="T4" fmla="*/ 90847 w 59"/>
                  <a:gd name="T5" fmla="*/ 119447 h 55"/>
                  <a:gd name="T6" fmla="*/ 103510 w 59"/>
                  <a:gd name="T7" fmla="*/ 97585 h 55"/>
                  <a:gd name="T8" fmla="*/ 120706 w 59"/>
                  <a:gd name="T9" fmla="*/ 93242 h 55"/>
                  <a:gd name="T10" fmla="*/ 146451 w 59"/>
                  <a:gd name="T11" fmla="*/ 101907 h 55"/>
                  <a:gd name="T12" fmla="*/ 142171 w 59"/>
                  <a:gd name="T13" fmla="*/ 146770 h 55"/>
                  <a:gd name="T14" fmla="*/ 120706 w 59"/>
                  <a:gd name="T15" fmla="*/ 155630 h 55"/>
                  <a:gd name="T16" fmla="*/ 120706 w 59"/>
                  <a:gd name="T17" fmla="*/ 79976 h 55"/>
                  <a:gd name="T18" fmla="*/ 95047 w 59"/>
                  <a:gd name="T19" fmla="*/ 88657 h 55"/>
                  <a:gd name="T20" fmla="*/ 82388 w 59"/>
                  <a:gd name="T21" fmla="*/ 119447 h 55"/>
                  <a:gd name="T22" fmla="*/ 90847 w 59"/>
                  <a:gd name="T23" fmla="*/ 146770 h 55"/>
                  <a:gd name="T24" fmla="*/ 120706 w 59"/>
                  <a:gd name="T25" fmla="*/ 164294 h 55"/>
                  <a:gd name="T26" fmla="*/ 146451 w 59"/>
                  <a:gd name="T27" fmla="*/ 155630 h 55"/>
                  <a:gd name="T28" fmla="*/ 154914 w 59"/>
                  <a:gd name="T29" fmla="*/ 97585 h 55"/>
                  <a:gd name="T30" fmla="*/ 120706 w 59"/>
                  <a:gd name="T31" fmla="*/ 79976 h 55"/>
                  <a:gd name="T32" fmla="*/ 120706 w 59"/>
                  <a:gd name="T33" fmla="*/ 235691 h 55"/>
                  <a:gd name="T34" fmla="*/ 38403 w 59"/>
                  <a:gd name="T35" fmla="*/ 190499 h 55"/>
                  <a:gd name="T36" fmla="*/ 12743 w 59"/>
                  <a:gd name="T37" fmla="*/ 110786 h 55"/>
                  <a:gd name="T38" fmla="*/ 55603 w 59"/>
                  <a:gd name="T39" fmla="*/ 35133 h 55"/>
                  <a:gd name="T40" fmla="*/ 120706 w 59"/>
                  <a:gd name="T41" fmla="*/ 13266 h 55"/>
                  <a:gd name="T42" fmla="*/ 207359 w 59"/>
                  <a:gd name="T43" fmla="*/ 53788 h 55"/>
                  <a:gd name="T44" fmla="*/ 189053 w 59"/>
                  <a:gd name="T45" fmla="*/ 209158 h 55"/>
                  <a:gd name="T46" fmla="*/ 120706 w 59"/>
                  <a:gd name="T47" fmla="*/ 235691 h 55"/>
                  <a:gd name="T48" fmla="*/ 120706 w 59"/>
                  <a:gd name="T49" fmla="*/ 0 h 55"/>
                  <a:gd name="T50" fmla="*/ 46866 w 59"/>
                  <a:gd name="T51" fmla="*/ 26188 h 55"/>
                  <a:gd name="T52" fmla="*/ 4264 w 59"/>
                  <a:gd name="T53" fmla="*/ 110786 h 55"/>
                  <a:gd name="T54" fmla="*/ 29923 w 59"/>
                  <a:gd name="T55" fmla="*/ 199427 h 55"/>
                  <a:gd name="T56" fmla="*/ 120706 w 59"/>
                  <a:gd name="T57" fmla="*/ 244290 h 55"/>
                  <a:gd name="T58" fmla="*/ 194357 w 59"/>
                  <a:gd name="T59" fmla="*/ 218086 h 55"/>
                  <a:gd name="T60" fmla="*/ 215822 w 59"/>
                  <a:gd name="T61" fmla="*/ 49186 h 55"/>
                  <a:gd name="T62" fmla="*/ 120706 w 59"/>
                  <a:gd name="T63" fmla="*/ 0 h 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9"/>
                  <a:gd name="T97" fmla="*/ 0 h 55"/>
                  <a:gd name="T98" fmla="*/ 59 w 59"/>
                  <a:gd name="T99" fmla="*/ 55 h 5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9" h="55">
                    <a:moveTo>
                      <a:pt x="28" y="35"/>
                    </a:moveTo>
                    <a:cubicBezTo>
                      <a:pt x="26" y="35"/>
                      <a:pt x="24" y="34"/>
                      <a:pt x="23" y="32"/>
                    </a:cubicBezTo>
                    <a:cubicBezTo>
                      <a:pt x="22" y="31"/>
                      <a:pt x="21" y="29"/>
                      <a:pt x="21" y="27"/>
                    </a:cubicBezTo>
                    <a:cubicBezTo>
                      <a:pt x="22" y="25"/>
                      <a:pt x="22" y="23"/>
                      <a:pt x="24" y="22"/>
                    </a:cubicBezTo>
                    <a:cubicBezTo>
                      <a:pt x="25" y="21"/>
                      <a:pt x="27" y="21"/>
                      <a:pt x="28" y="21"/>
                    </a:cubicBezTo>
                    <a:cubicBezTo>
                      <a:pt x="30" y="21"/>
                      <a:pt x="32" y="22"/>
                      <a:pt x="34" y="23"/>
                    </a:cubicBezTo>
                    <a:cubicBezTo>
                      <a:pt x="36" y="26"/>
                      <a:pt x="36" y="31"/>
                      <a:pt x="33" y="33"/>
                    </a:cubicBezTo>
                    <a:cubicBezTo>
                      <a:pt x="31" y="34"/>
                      <a:pt x="30" y="35"/>
                      <a:pt x="28" y="35"/>
                    </a:cubicBezTo>
                    <a:moveTo>
                      <a:pt x="28" y="18"/>
                    </a:moveTo>
                    <a:cubicBezTo>
                      <a:pt x="26" y="18"/>
                      <a:pt x="24" y="19"/>
                      <a:pt x="22" y="20"/>
                    </a:cubicBezTo>
                    <a:cubicBezTo>
                      <a:pt x="21" y="22"/>
                      <a:pt x="19" y="24"/>
                      <a:pt x="19" y="27"/>
                    </a:cubicBezTo>
                    <a:cubicBezTo>
                      <a:pt x="19" y="29"/>
                      <a:pt x="19" y="31"/>
                      <a:pt x="21" y="33"/>
                    </a:cubicBezTo>
                    <a:cubicBezTo>
                      <a:pt x="23" y="36"/>
                      <a:pt x="25" y="37"/>
                      <a:pt x="28" y="37"/>
                    </a:cubicBezTo>
                    <a:cubicBezTo>
                      <a:pt x="30" y="37"/>
                      <a:pt x="33" y="36"/>
                      <a:pt x="34" y="35"/>
                    </a:cubicBezTo>
                    <a:cubicBezTo>
                      <a:pt x="38" y="32"/>
                      <a:pt x="39" y="26"/>
                      <a:pt x="36" y="22"/>
                    </a:cubicBezTo>
                    <a:cubicBezTo>
                      <a:pt x="34" y="20"/>
                      <a:pt x="31" y="18"/>
                      <a:pt x="28" y="18"/>
                    </a:cubicBezTo>
                    <a:moveTo>
                      <a:pt x="28" y="53"/>
                    </a:moveTo>
                    <a:cubicBezTo>
                      <a:pt x="21" y="53"/>
                      <a:pt x="14" y="49"/>
                      <a:pt x="9" y="43"/>
                    </a:cubicBezTo>
                    <a:cubicBezTo>
                      <a:pt x="5" y="38"/>
                      <a:pt x="3" y="31"/>
                      <a:pt x="3" y="25"/>
                    </a:cubicBezTo>
                    <a:cubicBezTo>
                      <a:pt x="4" y="18"/>
                      <a:pt x="7" y="12"/>
                      <a:pt x="13" y="8"/>
                    </a:cubicBezTo>
                    <a:cubicBezTo>
                      <a:pt x="17" y="4"/>
                      <a:pt x="23" y="3"/>
                      <a:pt x="28" y="3"/>
                    </a:cubicBezTo>
                    <a:cubicBezTo>
                      <a:pt x="36" y="3"/>
                      <a:pt x="43" y="6"/>
                      <a:pt x="48" y="12"/>
                    </a:cubicBezTo>
                    <a:cubicBezTo>
                      <a:pt x="56" y="23"/>
                      <a:pt x="55" y="39"/>
                      <a:pt x="44" y="47"/>
                    </a:cubicBezTo>
                    <a:cubicBezTo>
                      <a:pt x="39" y="51"/>
                      <a:pt x="34" y="53"/>
                      <a:pt x="28" y="53"/>
                    </a:cubicBezTo>
                    <a:moveTo>
                      <a:pt x="28" y="0"/>
                    </a:moveTo>
                    <a:cubicBezTo>
                      <a:pt x="22" y="0"/>
                      <a:pt x="16" y="2"/>
                      <a:pt x="11" y="6"/>
                    </a:cubicBezTo>
                    <a:cubicBezTo>
                      <a:pt x="6" y="11"/>
                      <a:pt x="2" y="17"/>
                      <a:pt x="1" y="25"/>
                    </a:cubicBezTo>
                    <a:cubicBezTo>
                      <a:pt x="0" y="32"/>
                      <a:pt x="2" y="39"/>
                      <a:pt x="7" y="45"/>
                    </a:cubicBezTo>
                    <a:cubicBezTo>
                      <a:pt x="12" y="51"/>
                      <a:pt x="20" y="55"/>
                      <a:pt x="28" y="55"/>
                    </a:cubicBezTo>
                    <a:cubicBezTo>
                      <a:pt x="35" y="55"/>
                      <a:pt x="40" y="53"/>
                      <a:pt x="45" y="49"/>
                    </a:cubicBezTo>
                    <a:cubicBezTo>
                      <a:pt x="57" y="40"/>
                      <a:pt x="59" y="22"/>
                      <a:pt x="50" y="11"/>
                    </a:cubicBezTo>
                    <a:cubicBezTo>
                      <a:pt x="44" y="4"/>
                      <a:pt x="37" y="0"/>
                      <a:pt x="2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25" name="Freeform 23"/>
              <p:cNvSpPr>
                <a:spLocks noEditPoints="1"/>
              </p:cNvSpPr>
              <p:nvPr/>
            </p:nvSpPr>
            <p:spPr bwMode="auto">
              <a:xfrm>
                <a:off x="0" y="677"/>
                <a:ext cx="518" cy="518"/>
              </a:xfrm>
              <a:custGeom>
                <a:avLst/>
                <a:gdLst>
                  <a:gd name="T0" fmla="*/ 126857 w 128"/>
                  <a:gd name="T1" fmla="*/ 250785 h 128"/>
                  <a:gd name="T2" fmla="*/ 412510 w 128"/>
                  <a:gd name="T3" fmla="*/ 197706 h 128"/>
                  <a:gd name="T4" fmla="*/ 281084 w 128"/>
                  <a:gd name="T5" fmla="*/ 118310 h 128"/>
                  <a:gd name="T6" fmla="*/ 154222 w 128"/>
                  <a:gd name="T7" fmla="*/ 381948 h 128"/>
                  <a:gd name="T8" fmla="*/ 403696 w 128"/>
                  <a:gd name="T9" fmla="*/ 180280 h 128"/>
                  <a:gd name="T10" fmla="*/ 285390 w 128"/>
                  <a:gd name="T11" fmla="*/ 66280 h 128"/>
                  <a:gd name="T12" fmla="*/ 360479 w 128"/>
                  <a:gd name="T13" fmla="*/ 26042 h 128"/>
                  <a:gd name="T14" fmla="*/ 461344 w 128"/>
                  <a:gd name="T15" fmla="*/ 83706 h 128"/>
                  <a:gd name="T16" fmla="*/ 487337 w 128"/>
                  <a:gd name="T17" fmla="*/ 219110 h 128"/>
                  <a:gd name="T18" fmla="*/ 495953 w 128"/>
                  <a:gd name="T19" fmla="*/ 294200 h 128"/>
                  <a:gd name="T20" fmla="*/ 500453 w 128"/>
                  <a:gd name="T21" fmla="*/ 435306 h 128"/>
                  <a:gd name="T22" fmla="*/ 412510 w 128"/>
                  <a:gd name="T23" fmla="*/ 513374 h 128"/>
                  <a:gd name="T24" fmla="*/ 272533 w 128"/>
                  <a:gd name="T25" fmla="*/ 495953 h 128"/>
                  <a:gd name="T26" fmla="*/ 201947 w 128"/>
                  <a:gd name="T27" fmla="*/ 536175 h 128"/>
                  <a:gd name="T28" fmla="*/ 100868 w 128"/>
                  <a:gd name="T29" fmla="*/ 478786 h 128"/>
                  <a:gd name="T30" fmla="*/ 70521 w 128"/>
                  <a:gd name="T31" fmla="*/ 343054 h 128"/>
                  <a:gd name="T32" fmla="*/ 61970 w 128"/>
                  <a:gd name="T33" fmla="*/ 268227 h 128"/>
                  <a:gd name="T34" fmla="*/ 61970 w 128"/>
                  <a:gd name="T35" fmla="*/ 126857 h 128"/>
                  <a:gd name="T36" fmla="*/ 145348 w 128"/>
                  <a:gd name="T37" fmla="*/ 48854 h 128"/>
                  <a:gd name="T38" fmla="*/ 289959 w 128"/>
                  <a:gd name="T39" fmla="*/ 0 h 128"/>
                  <a:gd name="T40" fmla="*/ 232295 w 128"/>
                  <a:gd name="T41" fmla="*/ 57401 h 128"/>
                  <a:gd name="T42" fmla="*/ 193137 w 128"/>
                  <a:gd name="T43" fmla="*/ 13120 h 128"/>
                  <a:gd name="T44" fmla="*/ 131426 w 128"/>
                  <a:gd name="T45" fmla="*/ 53095 h 128"/>
                  <a:gd name="T46" fmla="*/ 66280 w 128"/>
                  <a:gd name="T47" fmla="*/ 114000 h 128"/>
                  <a:gd name="T48" fmla="*/ 21732 w 128"/>
                  <a:gd name="T49" fmla="*/ 171389 h 128"/>
                  <a:gd name="T50" fmla="*/ 61970 w 128"/>
                  <a:gd name="T51" fmla="*/ 210563 h 128"/>
                  <a:gd name="T52" fmla="*/ 0 w 128"/>
                  <a:gd name="T53" fmla="*/ 263642 h 128"/>
                  <a:gd name="T54" fmla="*/ 8616 w 128"/>
                  <a:gd name="T55" fmla="*/ 355911 h 128"/>
                  <a:gd name="T56" fmla="*/ 83706 w 128"/>
                  <a:gd name="T57" fmla="*/ 395068 h 128"/>
                  <a:gd name="T58" fmla="*/ 53095 w 128"/>
                  <a:gd name="T59" fmla="*/ 443922 h 128"/>
                  <a:gd name="T60" fmla="*/ 105389 w 128"/>
                  <a:gd name="T61" fmla="*/ 491643 h 128"/>
                  <a:gd name="T62" fmla="*/ 188827 w 128"/>
                  <a:gd name="T63" fmla="*/ 536175 h 128"/>
                  <a:gd name="T64" fmla="*/ 223679 w 128"/>
                  <a:gd name="T65" fmla="*/ 557922 h 128"/>
                  <a:gd name="T66" fmla="*/ 263642 w 128"/>
                  <a:gd name="T67" fmla="*/ 553617 h 128"/>
                  <a:gd name="T68" fmla="*/ 355911 w 128"/>
                  <a:gd name="T69" fmla="*/ 544985 h 128"/>
                  <a:gd name="T70" fmla="*/ 426496 w 128"/>
                  <a:gd name="T71" fmla="*/ 523253 h 128"/>
                  <a:gd name="T72" fmla="*/ 416816 w 128"/>
                  <a:gd name="T73" fmla="*/ 465589 h 128"/>
                  <a:gd name="T74" fmla="*/ 495953 w 128"/>
                  <a:gd name="T75" fmla="*/ 457038 h 128"/>
                  <a:gd name="T76" fmla="*/ 544985 w 128"/>
                  <a:gd name="T77" fmla="*/ 377642 h 128"/>
                  <a:gd name="T78" fmla="*/ 509069 w 128"/>
                  <a:gd name="T79" fmla="*/ 302816 h 128"/>
                  <a:gd name="T80" fmla="*/ 562164 w 128"/>
                  <a:gd name="T81" fmla="*/ 281084 h 128"/>
                  <a:gd name="T82" fmla="*/ 544985 w 128"/>
                  <a:gd name="T83" fmla="*/ 214869 h 128"/>
                  <a:gd name="T84" fmla="*/ 504763 w 128"/>
                  <a:gd name="T85" fmla="*/ 126857 h 128"/>
                  <a:gd name="T86" fmla="*/ 465589 w 128"/>
                  <a:gd name="T87" fmla="*/ 70521 h 128"/>
                  <a:gd name="T88" fmla="*/ 412510 w 128"/>
                  <a:gd name="T89" fmla="*/ 96558 h 128"/>
                  <a:gd name="T90" fmla="*/ 381948 w 128"/>
                  <a:gd name="T91" fmla="*/ 17426 h 128"/>
                  <a:gd name="T92" fmla="*/ 302816 w 128"/>
                  <a:gd name="T93" fmla="*/ 0 h 12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28"/>
                  <a:gd name="T142" fmla="*/ 0 h 128"/>
                  <a:gd name="T143" fmla="*/ 128 w 128"/>
                  <a:gd name="T144" fmla="*/ 128 h 12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28" h="128">
                    <a:moveTo>
                      <a:pt x="64" y="100"/>
                    </a:moveTo>
                    <a:cubicBezTo>
                      <a:pt x="61" y="100"/>
                      <a:pt x="59" y="99"/>
                      <a:pt x="56" y="99"/>
                    </a:cubicBezTo>
                    <a:cubicBezTo>
                      <a:pt x="37" y="95"/>
                      <a:pt x="25" y="76"/>
                      <a:pt x="29" y="57"/>
                    </a:cubicBezTo>
                    <a:cubicBezTo>
                      <a:pt x="32" y="40"/>
                      <a:pt x="47" y="28"/>
                      <a:pt x="64" y="28"/>
                    </a:cubicBezTo>
                    <a:cubicBezTo>
                      <a:pt x="66" y="28"/>
                      <a:pt x="69" y="29"/>
                      <a:pt x="71" y="29"/>
                    </a:cubicBezTo>
                    <a:cubicBezTo>
                      <a:pt x="80" y="31"/>
                      <a:pt x="88" y="37"/>
                      <a:pt x="94" y="45"/>
                    </a:cubicBezTo>
                    <a:cubicBezTo>
                      <a:pt x="99" y="53"/>
                      <a:pt x="100" y="62"/>
                      <a:pt x="99" y="71"/>
                    </a:cubicBezTo>
                    <a:cubicBezTo>
                      <a:pt x="95" y="88"/>
                      <a:pt x="80" y="100"/>
                      <a:pt x="64" y="100"/>
                    </a:cubicBezTo>
                    <a:moveTo>
                      <a:pt x="64" y="27"/>
                    </a:moveTo>
                    <a:cubicBezTo>
                      <a:pt x="55" y="27"/>
                      <a:pt x="47" y="30"/>
                      <a:pt x="41" y="35"/>
                    </a:cubicBezTo>
                    <a:cubicBezTo>
                      <a:pt x="33" y="41"/>
                      <a:pt x="28" y="50"/>
                      <a:pt x="27" y="60"/>
                    </a:cubicBezTo>
                    <a:cubicBezTo>
                      <a:pt x="26" y="70"/>
                      <a:pt x="29" y="79"/>
                      <a:pt x="35" y="87"/>
                    </a:cubicBezTo>
                    <a:cubicBezTo>
                      <a:pt x="42" y="96"/>
                      <a:pt x="53" y="101"/>
                      <a:pt x="64" y="101"/>
                    </a:cubicBezTo>
                    <a:cubicBezTo>
                      <a:pt x="72" y="101"/>
                      <a:pt x="80" y="98"/>
                      <a:pt x="87" y="93"/>
                    </a:cubicBezTo>
                    <a:cubicBezTo>
                      <a:pt x="102" y="80"/>
                      <a:pt x="105" y="57"/>
                      <a:pt x="92" y="41"/>
                    </a:cubicBezTo>
                    <a:cubicBezTo>
                      <a:pt x="85" y="32"/>
                      <a:pt x="75" y="27"/>
                      <a:pt x="64" y="27"/>
                    </a:cubicBezTo>
                    <a:moveTo>
                      <a:pt x="51" y="16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2" y="3"/>
                      <a:pt x="74" y="4"/>
                      <a:pt x="76" y="4"/>
                    </a:cubicBezTo>
                    <a:cubicBezTo>
                      <a:pt x="78" y="5"/>
                      <a:pt x="80" y="5"/>
                      <a:pt x="82" y="6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105" y="19"/>
                      <a:pt x="105" y="19"/>
                      <a:pt x="105" y="19"/>
                    </a:cubicBezTo>
                    <a:cubicBezTo>
                      <a:pt x="108" y="21"/>
                      <a:pt x="110" y="24"/>
                      <a:pt x="113" y="27"/>
                    </a:cubicBezTo>
                    <a:cubicBezTo>
                      <a:pt x="105" y="37"/>
                      <a:pt x="105" y="37"/>
                      <a:pt x="105" y="37"/>
                    </a:cubicBezTo>
                    <a:cubicBezTo>
                      <a:pt x="111" y="50"/>
                      <a:pt x="111" y="50"/>
                      <a:pt x="111" y="50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4" y="55"/>
                      <a:pt x="125" y="59"/>
                      <a:pt x="125" y="63"/>
                    </a:cubicBezTo>
                    <a:cubicBezTo>
                      <a:pt x="113" y="67"/>
                      <a:pt x="113" y="67"/>
                      <a:pt x="113" y="67"/>
                    </a:cubicBezTo>
                    <a:cubicBezTo>
                      <a:pt x="110" y="81"/>
                      <a:pt x="110" y="81"/>
                      <a:pt x="110" y="8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8" y="93"/>
                      <a:pt x="116" y="96"/>
                      <a:pt x="114" y="99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4" y="117"/>
                      <a:pt x="94" y="117"/>
                      <a:pt x="94" y="117"/>
                    </a:cubicBezTo>
                    <a:cubicBezTo>
                      <a:pt x="91" y="119"/>
                      <a:pt x="87" y="121"/>
                      <a:pt x="83" y="122"/>
                    </a:cubicBezTo>
                    <a:cubicBezTo>
                      <a:pt x="76" y="112"/>
                      <a:pt x="76" y="112"/>
                      <a:pt x="76" y="112"/>
                    </a:cubicBezTo>
                    <a:cubicBezTo>
                      <a:pt x="62" y="113"/>
                      <a:pt x="62" y="113"/>
                      <a:pt x="62" y="113"/>
                    </a:cubicBezTo>
                    <a:cubicBezTo>
                      <a:pt x="57" y="125"/>
                      <a:pt x="57" y="125"/>
                      <a:pt x="57" y="125"/>
                    </a:cubicBezTo>
                    <a:cubicBezTo>
                      <a:pt x="55" y="124"/>
                      <a:pt x="53" y="124"/>
                      <a:pt x="51" y="124"/>
                    </a:cubicBezTo>
                    <a:cubicBezTo>
                      <a:pt x="49" y="123"/>
                      <a:pt x="47" y="123"/>
                      <a:pt x="46" y="122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20" y="107"/>
                      <a:pt x="17" y="104"/>
                      <a:pt x="15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3" y="73"/>
                      <a:pt x="3" y="69"/>
                      <a:pt x="3" y="65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0" y="36"/>
                      <a:pt x="11" y="32"/>
                      <a:pt x="14" y="29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7" y="9"/>
                      <a:pt x="40" y="7"/>
                      <a:pt x="44" y="6"/>
                    </a:cubicBezTo>
                    <a:cubicBezTo>
                      <a:pt x="51" y="16"/>
                      <a:pt x="51" y="16"/>
                      <a:pt x="51" y="16"/>
                    </a:cubicBezTo>
                    <a:moveTo>
                      <a:pt x="66" y="0"/>
                    </a:moveTo>
                    <a:cubicBezTo>
                      <a:pt x="68" y="2"/>
                      <a:pt x="68" y="2"/>
                      <a:pt x="68" y="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39" y="5"/>
                      <a:pt x="35" y="7"/>
                      <a:pt x="31" y="9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30"/>
                      <a:pt x="7" y="35"/>
                      <a:pt x="5" y="39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9"/>
                      <a:pt x="0" y="73"/>
                      <a:pt x="1" y="78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2" y="101"/>
                      <a:pt x="12" y="101"/>
                      <a:pt x="12" y="101"/>
                    </a:cubicBezTo>
                    <a:cubicBezTo>
                      <a:pt x="15" y="105"/>
                      <a:pt x="18" y="109"/>
                      <a:pt x="22" y="112"/>
                    </a:cubicBezTo>
                    <a:cubicBezTo>
                      <a:pt x="24" y="114"/>
                      <a:pt x="24" y="114"/>
                      <a:pt x="24" y="114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22"/>
                      <a:pt x="43" y="122"/>
                      <a:pt x="43" y="122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6" y="125"/>
                      <a:pt x="48" y="126"/>
                      <a:pt x="51" y="127"/>
                    </a:cubicBezTo>
                    <a:cubicBezTo>
                      <a:pt x="53" y="127"/>
                      <a:pt x="55" y="127"/>
                      <a:pt x="58" y="128"/>
                    </a:cubicBezTo>
                    <a:cubicBezTo>
                      <a:pt x="61" y="128"/>
                      <a:pt x="61" y="128"/>
                      <a:pt x="61" y="128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80" y="126"/>
                      <a:pt x="80" y="126"/>
                      <a:pt x="80" y="126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8" y="124"/>
                      <a:pt x="92" y="121"/>
                      <a:pt x="97" y="119"/>
                    </a:cubicBezTo>
                    <a:cubicBezTo>
                      <a:pt x="99" y="117"/>
                      <a:pt x="99" y="117"/>
                      <a:pt x="99" y="117"/>
                    </a:cubicBezTo>
                    <a:cubicBezTo>
                      <a:pt x="97" y="116"/>
                      <a:pt x="97" y="116"/>
                      <a:pt x="97" y="116"/>
                    </a:cubicBezTo>
                    <a:cubicBezTo>
                      <a:pt x="95" y="106"/>
                      <a:pt x="95" y="106"/>
                      <a:pt x="95" y="106"/>
                    </a:cubicBezTo>
                    <a:cubicBezTo>
                      <a:pt x="103" y="99"/>
                      <a:pt x="103" y="99"/>
                      <a:pt x="103" y="99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3" y="104"/>
                      <a:pt x="113" y="104"/>
                      <a:pt x="113" y="104"/>
                    </a:cubicBezTo>
                    <a:cubicBezTo>
                      <a:pt x="115" y="102"/>
                      <a:pt x="115" y="102"/>
                      <a:pt x="115" y="102"/>
                    </a:cubicBezTo>
                    <a:cubicBezTo>
                      <a:pt x="118" y="98"/>
                      <a:pt x="121" y="94"/>
                      <a:pt x="123" y="89"/>
                    </a:cubicBezTo>
                    <a:cubicBezTo>
                      <a:pt x="124" y="86"/>
                      <a:pt x="124" y="86"/>
                      <a:pt x="124" y="86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13" y="80"/>
                      <a:pt x="113" y="80"/>
                      <a:pt x="113" y="80"/>
                    </a:cubicBezTo>
                    <a:cubicBezTo>
                      <a:pt x="116" y="69"/>
                      <a:pt x="116" y="69"/>
                      <a:pt x="116" y="69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8" y="67"/>
                      <a:pt x="128" y="67"/>
                      <a:pt x="128" y="67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60"/>
                      <a:pt x="127" y="55"/>
                      <a:pt x="126" y="50"/>
                    </a:cubicBezTo>
                    <a:cubicBezTo>
                      <a:pt x="125" y="47"/>
                      <a:pt x="125" y="47"/>
                      <a:pt x="125" y="47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13" y="23"/>
                      <a:pt x="110" y="19"/>
                      <a:pt x="106" y="16"/>
                    </a:cubicBezTo>
                    <a:cubicBezTo>
                      <a:pt x="103" y="14"/>
                      <a:pt x="103" y="14"/>
                      <a:pt x="103" y="14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1" y="2"/>
                      <a:pt x="79" y="2"/>
                      <a:pt x="77" y="1"/>
                    </a:cubicBezTo>
                    <a:cubicBezTo>
                      <a:pt x="74" y="1"/>
                      <a:pt x="72" y="0"/>
                      <a:pt x="69" y="0"/>
                    </a:cubicBezTo>
                    <a:cubicBezTo>
                      <a:pt x="66" y="0"/>
                      <a:pt x="66" y="0"/>
                      <a:pt x="6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26" name="Freeform 24"/>
              <p:cNvSpPr>
                <a:spLocks noEditPoints="1"/>
              </p:cNvSpPr>
              <p:nvPr/>
            </p:nvSpPr>
            <p:spPr bwMode="auto">
              <a:xfrm>
                <a:off x="93" y="774"/>
                <a:ext cx="344" cy="324"/>
              </a:xfrm>
              <a:custGeom>
                <a:avLst/>
                <a:gdLst>
                  <a:gd name="T0" fmla="*/ 180296 w 85"/>
                  <a:gd name="T1" fmla="*/ 340058 h 80"/>
                  <a:gd name="T2" fmla="*/ 53101 w 85"/>
                  <a:gd name="T3" fmla="*/ 277939 h 80"/>
                  <a:gd name="T4" fmla="*/ 17427 w 85"/>
                  <a:gd name="T5" fmla="*/ 159039 h 80"/>
                  <a:gd name="T6" fmla="*/ 79140 w 85"/>
                  <a:gd name="T7" fmla="*/ 48960 h 80"/>
                  <a:gd name="T8" fmla="*/ 180296 w 85"/>
                  <a:gd name="T9" fmla="*/ 13154 h 80"/>
                  <a:gd name="T10" fmla="*/ 302858 w 85"/>
                  <a:gd name="T11" fmla="*/ 75075 h 80"/>
                  <a:gd name="T12" fmla="*/ 281125 w 85"/>
                  <a:gd name="T13" fmla="*/ 304054 h 80"/>
                  <a:gd name="T14" fmla="*/ 180296 w 85"/>
                  <a:gd name="T15" fmla="*/ 340058 h 80"/>
                  <a:gd name="T16" fmla="*/ 180296 w 85"/>
                  <a:gd name="T17" fmla="*/ 0 h 80"/>
                  <a:gd name="T18" fmla="*/ 70528 w 85"/>
                  <a:gd name="T19" fmla="*/ 39269 h 80"/>
                  <a:gd name="T20" fmla="*/ 4306 w 85"/>
                  <a:gd name="T21" fmla="*/ 159039 h 80"/>
                  <a:gd name="T22" fmla="*/ 43486 w 85"/>
                  <a:gd name="T23" fmla="*/ 286517 h 80"/>
                  <a:gd name="T24" fmla="*/ 180296 w 85"/>
                  <a:gd name="T25" fmla="*/ 353014 h 80"/>
                  <a:gd name="T26" fmla="*/ 285431 w 85"/>
                  <a:gd name="T27" fmla="*/ 313681 h 80"/>
                  <a:gd name="T28" fmla="*/ 315978 w 85"/>
                  <a:gd name="T29" fmla="*/ 66432 h 80"/>
                  <a:gd name="T30" fmla="*/ 180296 w 85"/>
                  <a:gd name="T31" fmla="*/ 0 h 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"/>
                  <a:gd name="T49" fmla="*/ 0 h 80"/>
                  <a:gd name="T50" fmla="*/ 85 w 85"/>
                  <a:gd name="T51" fmla="*/ 80 h 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" h="80">
                    <a:moveTo>
                      <a:pt x="41" y="77"/>
                    </a:moveTo>
                    <a:cubicBezTo>
                      <a:pt x="30" y="77"/>
                      <a:pt x="19" y="72"/>
                      <a:pt x="12" y="63"/>
                    </a:cubicBezTo>
                    <a:cubicBezTo>
                      <a:pt x="6" y="55"/>
                      <a:pt x="3" y="46"/>
                      <a:pt x="4" y="36"/>
                    </a:cubicBezTo>
                    <a:cubicBezTo>
                      <a:pt x="5" y="26"/>
                      <a:pt x="10" y="17"/>
                      <a:pt x="18" y="11"/>
                    </a:cubicBezTo>
                    <a:cubicBezTo>
                      <a:pt x="24" y="6"/>
                      <a:pt x="32" y="3"/>
                      <a:pt x="41" y="3"/>
                    </a:cubicBezTo>
                    <a:cubicBezTo>
                      <a:pt x="52" y="3"/>
                      <a:pt x="62" y="8"/>
                      <a:pt x="69" y="17"/>
                    </a:cubicBezTo>
                    <a:cubicBezTo>
                      <a:pt x="82" y="33"/>
                      <a:pt x="79" y="56"/>
                      <a:pt x="64" y="69"/>
                    </a:cubicBezTo>
                    <a:cubicBezTo>
                      <a:pt x="57" y="74"/>
                      <a:pt x="49" y="77"/>
                      <a:pt x="41" y="77"/>
                    </a:cubicBezTo>
                    <a:moveTo>
                      <a:pt x="41" y="0"/>
                    </a:moveTo>
                    <a:cubicBezTo>
                      <a:pt x="32" y="0"/>
                      <a:pt x="23" y="3"/>
                      <a:pt x="16" y="9"/>
                    </a:cubicBezTo>
                    <a:cubicBezTo>
                      <a:pt x="8" y="16"/>
                      <a:pt x="3" y="25"/>
                      <a:pt x="1" y="36"/>
                    </a:cubicBezTo>
                    <a:cubicBezTo>
                      <a:pt x="0" y="46"/>
                      <a:pt x="3" y="56"/>
                      <a:pt x="10" y="65"/>
                    </a:cubicBezTo>
                    <a:cubicBezTo>
                      <a:pt x="17" y="74"/>
                      <a:pt x="29" y="80"/>
                      <a:pt x="41" y="80"/>
                    </a:cubicBezTo>
                    <a:cubicBezTo>
                      <a:pt x="50" y="80"/>
                      <a:pt x="58" y="77"/>
                      <a:pt x="65" y="71"/>
                    </a:cubicBezTo>
                    <a:cubicBezTo>
                      <a:pt x="83" y="57"/>
                      <a:pt x="85" y="32"/>
                      <a:pt x="72" y="15"/>
                    </a:cubicBezTo>
                    <a:cubicBezTo>
                      <a:pt x="64" y="6"/>
                      <a:pt x="53" y="0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27" name="Freeform 25"/>
              <p:cNvSpPr>
                <a:spLocks noEditPoints="1"/>
              </p:cNvSpPr>
              <p:nvPr/>
            </p:nvSpPr>
            <p:spPr bwMode="auto">
              <a:xfrm>
                <a:off x="117" y="798"/>
                <a:ext cx="292" cy="272"/>
              </a:xfrm>
              <a:custGeom>
                <a:avLst/>
                <a:gdLst>
                  <a:gd name="T0" fmla="*/ 155823 w 72"/>
                  <a:gd name="T1" fmla="*/ 188480 h 67"/>
                  <a:gd name="T2" fmla="*/ 125000 w 72"/>
                  <a:gd name="T3" fmla="*/ 174092 h 67"/>
                  <a:gd name="T4" fmla="*/ 115263 w 72"/>
                  <a:gd name="T5" fmla="*/ 147737 h 67"/>
                  <a:gd name="T6" fmla="*/ 129607 w 72"/>
                  <a:gd name="T7" fmla="*/ 121434 h 67"/>
                  <a:gd name="T8" fmla="*/ 155823 w 72"/>
                  <a:gd name="T9" fmla="*/ 111329 h 67"/>
                  <a:gd name="T10" fmla="*/ 182042 w 72"/>
                  <a:gd name="T11" fmla="*/ 130134 h 67"/>
                  <a:gd name="T12" fmla="*/ 177763 w 72"/>
                  <a:gd name="T13" fmla="*/ 183056 h 67"/>
                  <a:gd name="T14" fmla="*/ 155823 w 72"/>
                  <a:gd name="T15" fmla="*/ 188480 h 67"/>
                  <a:gd name="T16" fmla="*/ 155823 w 72"/>
                  <a:gd name="T17" fmla="*/ 102710 h 67"/>
                  <a:gd name="T18" fmla="*/ 125000 w 72"/>
                  <a:gd name="T19" fmla="*/ 111329 h 67"/>
                  <a:gd name="T20" fmla="*/ 101993 w 72"/>
                  <a:gd name="T21" fmla="*/ 147737 h 67"/>
                  <a:gd name="T22" fmla="*/ 115263 w 72"/>
                  <a:gd name="T23" fmla="*/ 183056 h 67"/>
                  <a:gd name="T24" fmla="*/ 155823 w 72"/>
                  <a:gd name="T25" fmla="*/ 201796 h 67"/>
                  <a:gd name="T26" fmla="*/ 186369 w 72"/>
                  <a:gd name="T27" fmla="*/ 192832 h 67"/>
                  <a:gd name="T28" fmla="*/ 195316 w 72"/>
                  <a:gd name="T29" fmla="*/ 121434 h 67"/>
                  <a:gd name="T30" fmla="*/ 155823 w 72"/>
                  <a:gd name="T31" fmla="*/ 102710 h 67"/>
                  <a:gd name="T32" fmla="*/ 155823 w 72"/>
                  <a:gd name="T33" fmla="*/ 291190 h 67"/>
                  <a:gd name="T34" fmla="*/ 49226 w 72"/>
                  <a:gd name="T35" fmla="*/ 237131 h 67"/>
                  <a:gd name="T36" fmla="*/ 17617 w 72"/>
                  <a:gd name="T37" fmla="*/ 139102 h 67"/>
                  <a:gd name="T38" fmla="*/ 71447 w 72"/>
                  <a:gd name="T39" fmla="*/ 45091 h 67"/>
                  <a:gd name="T40" fmla="*/ 155823 w 72"/>
                  <a:gd name="T41" fmla="*/ 13316 h 67"/>
                  <a:gd name="T42" fmla="*/ 262139 w 72"/>
                  <a:gd name="T43" fmla="*/ 67375 h 67"/>
                  <a:gd name="T44" fmla="*/ 240198 w 72"/>
                  <a:gd name="T45" fmla="*/ 259135 h 67"/>
                  <a:gd name="T46" fmla="*/ 155823 w 72"/>
                  <a:gd name="T47" fmla="*/ 291190 h 67"/>
                  <a:gd name="T48" fmla="*/ 155823 w 72"/>
                  <a:gd name="T49" fmla="*/ 0 h 67"/>
                  <a:gd name="T50" fmla="*/ 62500 w 72"/>
                  <a:gd name="T51" fmla="*/ 35336 h 67"/>
                  <a:gd name="T52" fmla="*/ 4344 w 72"/>
                  <a:gd name="T53" fmla="*/ 134486 h 67"/>
                  <a:gd name="T54" fmla="*/ 40560 w 72"/>
                  <a:gd name="T55" fmla="*/ 245815 h 67"/>
                  <a:gd name="T56" fmla="*/ 155823 w 72"/>
                  <a:gd name="T57" fmla="*/ 299890 h 67"/>
                  <a:gd name="T58" fmla="*/ 249149 w 72"/>
                  <a:gd name="T59" fmla="*/ 269170 h 67"/>
                  <a:gd name="T60" fmla="*/ 271090 w 72"/>
                  <a:gd name="T61" fmla="*/ 58411 h 67"/>
                  <a:gd name="T62" fmla="*/ 155823 w 72"/>
                  <a:gd name="T63" fmla="*/ 0 h 6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2"/>
                  <a:gd name="T97" fmla="*/ 0 h 67"/>
                  <a:gd name="T98" fmla="*/ 72 w 72"/>
                  <a:gd name="T99" fmla="*/ 67 h 6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2" h="67">
                    <a:moveTo>
                      <a:pt x="35" y="42"/>
                    </a:moveTo>
                    <a:cubicBezTo>
                      <a:pt x="32" y="42"/>
                      <a:pt x="30" y="41"/>
                      <a:pt x="28" y="39"/>
                    </a:cubicBezTo>
                    <a:cubicBezTo>
                      <a:pt x="27" y="38"/>
                      <a:pt x="26" y="35"/>
                      <a:pt x="26" y="33"/>
                    </a:cubicBezTo>
                    <a:cubicBezTo>
                      <a:pt x="26" y="31"/>
                      <a:pt x="28" y="29"/>
                      <a:pt x="29" y="27"/>
                    </a:cubicBezTo>
                    <a:cubicBezTo>
                      <a:pt x="31" y="26"/>
                      <a:pt x="33" y="25"/>
                      <a:pt x="35" y="25"/>
                    </a:cubicBezTo>
                    <a:cubicBezTo>
                      <a:pt x="37" y="25"/>
                      <a:pt x="40" y="27"/>
                      <a:pt x="41" y="29"/>
                    </a:cubicBezTo>
                    <a:cubicBezTo>
                      <a:pt x="44" y="32"/>
                      <a:pt x="44" y="38"/>
                      <a:pt x="40" y="41"/>
                    </a:cubicBezTo>
                    <a:cubicBezTo>
                      <a:pt x="39" y="42"/>
                      <a:pt x="37" y="42"/>
                      <a:pt x="35" y="42"/>
                    </a:cubicBezTo>
                    <a:moveTo>
                      <a:pt x="35" y="23"/>
                    </a:moveTo>
                    <a:cubicBezTo>
                      <a:pt x="32" y="23"/>
                      <a:pt x="30" y="23"/>
                      <a:pt x="28" y="25"/>
                    </a:cubicBezTo>
                    <a:cubicBezTo>
                      <a:pt x="25" y="27"/>
                      <a:pt x="24" y="30"/>
                      <a:pt x="23" y="33"/>
                    </a:cubicBezTo>
                    <a:cubicBezTo>
                      <a:pt x="23" y="36"/>
                      <a:pt x="24" y="39"/>
                      <a:pt x="26" y="41"/>
                    </a:cubicBezTo>
                    <a:cubicBezTo>
                      <a:pt x="28" y="44"/>
                      <a:pt x="31" y="45"/>
                      <a:pt x="35" y="45"/>
                    </a:cubicBezTo>
                    <a:cubicBezTo>
                      <a:pt x="37" y="45"/>
                      <a:pt x="40" y="45"/>
                      <a:pt x="42" y="43"/>
                    </a:cubicBezTo>
                    <a:cubicBezTo>
                      <a:pt x="47" y="39"/>
                      <a:pt x="48" y="32"/>
                      <a:pt x="44" y="27"/>
                    </a:cubicBezTo>
                    <a:cubicBezTo>
                      <a:pt x="42" y="24"/>
                      <a:pt x="38" y="23"/>
                      <a:pt x="35" y="23"/>
                    </a:cubicBezTo>
                    <a:moveTo>
                      <a:pt x="35" y="65"/>
                    </a:moveTo>
                    <a:cubicBezTo>
                      <a:pt x="25" y="65"/>
                      <a:pt x="17" y="60"/>
                      <a:pt x="11" y="53"/>
                    </a:cubicBezTo>
                    <a:cubicBezTo>
                      <a:pt x="6" y="47"/>
                      <a:pt x="3" y="39"/>
                      <a:pt x="4" y="31"/>
                    </a:cubicBezTo>
                    <a:cubicBezTo>
                      <a:pt x="5" y="22"/>
                      <a:pt x="9" y="15"/>
                      <a:pt x="16" y="10"/>
                    </a:cubicBezTo>
                    <a:cubicBezTo>
                      <a:pt x="21" y="6"/>
                      <a:pt x="28" y="3"/>
                      <a:pt x="35" y="3"/>
                    </a:cubicBezTo>
                    <a:cubicBezTo>
                      <a:pt x="44" y="3"/>
                      <a:pt x="53" y="8"/>
                      <a:pt x="59" y="15"/>
                    </a:cubicBezTo>
                    <a:cubicBezTo>
                      <a:pt x="69" y="28"/>
                      <a:pt x="67" y="47"/>
                      <a:pt x="54" y="58"/>
                    </a:cubicBezTo>
                    <a:cubicBezTo>
                      <a:pt x="48" y="62"/>
                      <a:pt x="42" y="65"/>
                      <a:pt x="35" y="65"/>
                    </a:cubicBezTo>
                    <a:moveTo>
                      <a:pt x="35" y="0"/>
                    </a:moveTo>
                    <a:cubicBezTo>
                      <a:pt x="27" y="0"/>
                      <a:pt x="20" y="3"/>
                      <a:pt x="14" y="8"/>
                    </a:cubicBezTo>
                    <a:cubicBezTo>
                      <a:pt x="7" y="13"/>
                      <a:pt x="2" y="21"/>
                      <a:pt x="1" y="30"/>
                    </a:cubicBezTo>
                    <a:cubicBezTo>
                      <a:pt x="0" y="39"/>
                      <a:pt x="3" y="48"/>
                      <a:pt x="9" y="55"/>
                    </a:cubicBezTo>
                    <a:cubicBezTo>
                      <a:pt x="15" y="63"/>
                      <a:pt x="25" y="67"/>
                      <a:pt x="35" y="67"/>
                    </a:cubicBezTo>
                    <a:cubicBezTo>
                      <a:pt x="42" y="67"/>
                      <a:pt x="50" y="65"/>
                      <a:pt x="56" y="60"/>
                    </a:cubicBezTo>
                    <a:cubicBezTo>
                      <a:pt x="70" y="49"/>
                      <a:pt x="72" y="28"/>
                      <a:pt x="61" y="13"/>
                    </a:cubicBezTo>
                    <a:cubicBezTo>
                      <a:pt x="55" y="5"/>
                      <a:pt x="45" y="0"/>
                      <a:pt x="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28" name="Freeform 26"/>
              <p:cNvSpPr>
                <a:spLocks noEditPoints="1"/>
              </p:cNvSpPr>
              <p:nvPr/>
            </p:nvSpPr>
            <p:spPr bwMode="auto">
              <a:xfrm>
                <a:off x="599" y="818"/>
                <a:ext cx="1699" cy="1390"/>
              </a:xfrm>
              <a:custGeom>
                <a:avLst/>
                <a:gdLst>
                  <a:gd name="T0" fmla="*/ 1673640 w 420"/>
                  <a:gd name="T1" fmla="*/ 1173723 h 343"/>
                  <a:gd name="T2" fmla="*/ 118097 w 420"/>
                  <a:gd name="T3" fmla="*/ 1173723 h 343"/>
                  <a:gd name="T4" fmla="*/ 118097 w 420"/>
                  <a:gd name="T5" fmla="*/ 1182639 h 343"/>
                  <a:gd name="T6" fmla="*/ 118097 w 420"/>
                  <a:gd name="T7" fmla="*/ 1182639 h 343"/>
                  <a:gd name="T8" fmla="*/ 771184 w 420"/>
                  <a:gd name="T9" fmla="*/ 1182639 h 343"/>
                  <a:gd name="T10" fmla="*/ 771184 w 420"/>
                  <a:gd name="T11" fmla="*/ 1426217 h 343"/>
                  <a:gd name="T12" fmla="*/ 591523 w 420"/>
                  <a:gd name="T13" fmla="*/ 1426217 h 343"/>
                  <a:gd name="T14" fmla="*/ 591523 w 420"/>
                  <a:gd name="T15" fmla="*/ 1519254 h 343"/>
                  <a:gd name="T16" fmla="*/ 1354168 w 420"/>
                  <a:gd name="T17" fmla="*/ 1519254 h 343"/>
                  <a:gd name="T18" fmla="*/ 1354168 w 420"/>
                  <a:gd name="T19" fmla="*/ 1426217 h 343"/>
                  <a:gd name="T20" fmla="*/ 1178483 w 420"/>
                  <a:gd name="T21" fmla="*/ 1426217 h 343"/>
                  <a:gd name="T22" fmla="*/ 1178483 w 420"/>
                  <a:gd name="T23" fmla="*/ 1182639 h 343"/>
                  <a:gd name="T24" fmla="*/ 1612800 w 420"/>
                  <a:gd name="T25" fmla="*/ 1182639 h 343"/>
                  <a:gd name="T26" fmla="*/ 1612800 w 420"/>
                  <a:gd name="T27" fmla="*/ 1178303 h 343"/>
                  <a:gd name="T28" fmla="*/ 1617363 w 420"/>
                  <a:gd name="T29" fmla="*/ 1182639 h 343"/>
                  <a:gd name="T30" fmla="*/ 1643382 w 420"/>
                  <a:gd name="T31" fmla="*/ 1182639 h 343"/>
                  <a:gd name="T32" fmla="*/ 1673640 w 420"/>
                  <a:gd name="T33" fmla="*/ 1173723 h 343"/>
                  <a:gd name="T34" fmla="*/ 1673640 w 420"/>
                  <a:gd name="T35" fmla="*/ 1173723 h 343"/>
                  <a:gd name="T36" fmla="*/ 1730897 w 420"/>
                  <a:gd name="T37" fmla="*/ 1173723 h 343"/>
                  <a:gd name="T38" fmla="*/ 1686484 w 420"/>
                  <a:gd name="T39" fmla="*/ 1173723 h 343"/>
                  <a:gd name="T40" fmla="*/ 1682180 w 420"/>
                  <a:gd name="T41" fmla="*/ 1182639 h 343"/>
                  <a:gd name="T42" fmla="*/ 1730897 w 420"/>
                  <a:gd name="T43" fmla="*/ 1182639 h 343"/>
                  <a:gd name="T44" fmla="*/ 1730897 w 420"/>
                  <a:gd name="T45" fmla="*/ 1178303 h 343"/>
                  <a:gd name="T46" fmla="*/ 1730897 w 420"/>
                  <a:gd name="T47" fmla="*/ 1173723 h 343"/>
                  <a:gd name="T48" fmla="*/ 1761483 w 420"/>
                  <a:gd name="T49" fmla="*/ 1173723 h 343"/>
                  <a:gd name="T50" fmla="*/ 1752612 w 420"/>
                  <a:gd name="T51" fmla="*/ 1173723 h 343"/>
                  <a:gd name="T52" fmla="*/ 1752612 w 420"/>
                  <a:gd name="T53" fmla="*/ 1182639 h 343"/>
                  <a:gd name="T54" fmla="*/ 1761483 w 420"/>
                  <a:gd name="T55" fmla="*/ 1182639 h 343"/>
                  <a:gd name="T56" fmla="*/ 1761483 w 420"/>
                  <a:gd name="T57" fmla="*/ 1173723 h 343"/>
                  <a:gd name="T58" fmla="*/ 1840454 w 420"/>
                  <a:gd name="T59" fmla="*/ 1173723 h 343"/>
                  <a:gd name="T60" fmla="*/ 1778550 w 420"/>
                  <a:gd name="T61" fmla="*/ 1173723 h 343"/>
                  <a:gd name="T62" fmla="*/ 1774326 w 420"/>
                  <a:gd name="T63" fmla="*/ 1182639 h 343"/>
                  <a:gd name="T64" fmla="*/ 1840454 w 420"/>
                  <a:gd name="T65" fmla="*/ 1182639 h 343"/>
                  <a:gd name="T66" fmla="*/ 1840454 w 420"/>
                  <a:gd name="T67" fmla="*/ 1173723 h 343"/>
                  <a:gd name="T68" fmla="*/ 34563 w 420"/>
                  <a:gd name="T69" fmla="*/ 0 h 343"/>
                  <a:gd name="T70" fmla="*/ 0 w 420"/>
                  <a:gd name="T71" fmla="*/ 66627 h 343"/>
                  <a:gd name="T72" fmla="*/ 0 w 420"/>
                  <a:gd name="T73" fmla="*/ 660205 h 343"/>
                  <a:gd name="T74" fmla="*/ 13107 w 420"/>
                  <a:gd name="T75" fmla="*/ 660205 h 343"/>
                  <a:gd name="T76" fmla="*/ 13107 w 420"/>
                  <a:gd name="T77" fmla="*/ 57971 h 343"/>
                  <a:gd name="T78" fmla="*/ 34563 w 420"/>
                  <a:gd name="T79" fmla="*/ 0 h 34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20"/>
                  <a:gd name="T121" fmla="*/ 0 h 343"/>
                  <a:gd name="T122" fmla="*/ 420 w 420"/>
                  <a:gd name="T123" fmla="*/ 343 h 34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20" h="343">
                    <a:moveTo>
                      <a:pt x="382" y="265"/>
                    </a:moveTo>
                    <a:cubicBezTo>
                      <a:pt x="27" y="265"/>
                      <a:pt x="27" y="265"/>
                      <a:pt x="27" y="265"/>
                    </a:cubicBezTo>
                    <a:cubicBezTo>
                      <a:pt x="27" y="267"/>
                      <a:pt x="27" y="267"/>
                      <a:pt x="27" y="267"/>
                    </a:cubicBezTo>
                    <a:cubicBezTo>
                      <a:pt x="27" y="267"/>
                      <a:pt x="27" y="267"/>
                      <a:pt x="27" y="267"/>
                    </a:cubicBezTo>
                    <a:cubicBezTo>
                      <a:pt x="176" y="267"/>
                      <a:pt x="176" y="267"/>
                      <a:pt x="176" y="267"/>
                    </a:cubicBezTo>
                    <a:cubicBezTo>
                      <a:pt x="176" y="322"/>
                      <a:pt x="176" y="322"/>
                      <a:pt x="176" y="322"/>
                    </a:cubicBezTo>
                    <a:cubicBezTo>
                      <a:pt x="135" y="322"/>
                      <a:pt x="135" y="322"/>
                      <a:pt x="135" y="322"/>
                    </a:cubicBezTo>
                    <a:cubicBezTo>
                      <a:pt x="135" y="343"/>
                      <a:pt x="135" y="343"/>
                      <a:pt x="135" y="343"/>
                    </a:cubicBezTo>
                    <a:cubicBezTo>
                      <a:pt x="309" y="343"/>
                      <a:pt x="309" y="343"/>
                      <a:pt x="309" y="343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269" y="322"/>
                      <a:pt x="269" y="322"/>
                      <a:pt x="269" y="322"/>
                    </a:cubicBezTo>
                    <a:cubicBezTo>
                      <a:pt x="269" y="267"/>
                      <a:pt x="269" y="267"/>
                      <a:pt x="269" y="267"/>
                    </a:cubicBezTo>
                    <a:cubicBezTo>
                      <a:pt x="368" y="267"/>
                      <a:pt x="368" y="267"/>
                      <a:pt x="368" y="267"/>
                    </a:cubicBezTo>
                    <a:cubicBezTo>
                      <a:pt x="368" y="266"/>
                      <a:pt x="368" y="266"/>
                      <a:pt x="368" y="266"/>
                    </a:cubicBezTo>
                    <a:cubicBezTo>
                      <a:pt x="369" y="267"/>
                      <a:pt x="369" y="267"/>
                      <a:pt x="369" y="267"/>
                    </a:cubicBezTo>
                    <a:cubicBezTo>
                      <a:pt x="375" y="267"/>
                      <a:pt x="375" y="267"/>
                      <a:pt x="375" y="267"/>
                    </a:cubicBezTo>
                    <a:cubicBezTo>
                      <a:pt x="382" y="265"/>
                      <a:pt x="382" y="265"/>
                      <a:pt x="382" y="265"/>
                    </a:cubicBezTo>
                    <a:cubicBezTo>
                      <a:pt x="382" y="265"/>
                      <a:pt x="382" y="265"/>
                      <a:pt x="382" y="265"/>
                    </a:cubicBezTo>
                    <a:moveTo>
                      <a:pt x="395" y="265"/>
                    </a:moveTo>
                    <a:cubicBezTo>
                      <a:pt x="385" y="265"/>
                      <a:pt x="385" y="265"/>
                      <a:pt x="385" y="265"/>
                    </a:cubicBezTo>
                    <a:cubicBezTo>
                      <a:pt x="384" y="267"/>
                      <a:pt x="384" y="267"/>
                      <a:pt x="384" y="267"/>
                    </a:cubicBezTo>
                    <a:cubicBezTo>
                      <a:pt x="395" y="267"/>
                      <a:pt x="395" y="267"/>
                      <a:pt x="395" y="267"/>
                    </a:cubicBezTo>
                    <a:cubicBezTo>
                      <a:pt x="395" y="267"/>
                      <a:pt x="395" y="266"/>
                      <a:pt x="395" y="266"/>
                    </a:cubicBezTo>
                    <a:cubicBezTo>
                      <a:pt x="395" y="266"/>
                      <a:pt x="395" y="265"/>
                      <a:pt x="395" y="265"/>
                    </a:cubicBezTo>
                    <a:moveTo>
                      <a:pt x="402" y="265"/>
                    </a:moveTo>
                    <a:cubicBezTo>
                      <a:pt x="400" y="265"/>
                      <a:pt x="400" y="265"/>
                      <a:pt x="400" y="265"/>
                    </a:cubicBezTo>
                    <a:cubicBezTo>
                      <a:pt x="400" y="265"/>
                      <a:pt x="400" y="266"/>
                      <a:pt x="400" y="267"/>
                    </a:cubicBezTo>
                    <a:cubicBezTo>
                      <a:pt x="402" y="267"/>
                      <a:pt x="402" y="267"/>
                      <a:pt x="402" y="267"/>
                    </a:cubicBezTo>
                    <a:cubicBezTo>
                      <a:pt x="402" y="266"/>
                      <a:pt x="402" y="265"/>
                      <a:pt x="402" y="265"/>
                    </a:cubicBezTo>
                    <a:moveTo>
                      <a:pt x="420" y="265"/>
                    </a:moveTo>
                    <a:cubicBezTo>
                      <a:pt x="406" y="265"/>
                      <a:pt x="406" y="265"/>
                      <a:pt x="406" y="265"/>
                    </a:cubicBezTo>
                    <a:cubicBezTo>
                      <a:pt x="405" y="265"/>
                      <a:pt x="405" y="266"/>
                      <a:pt x="405" y="267"/>
                    </a:cubicBezTo>
                    <a:cubicBezTo>
                      <a:pt x="420" y="267"/>
                      <a:pt x="420" y="267"/>
                      <a:pt x="420" y="267"/>
                    </a:cubicBezTo>
                    <a:cubicBezTo>
                      <a:pt x="420" y="265"/>
                      <a:pt x="420" y="265"/>
                      <a:pt x="420" y="265"/>
                    </a:cubicBezTo>
                    <a:moveTo>
                      <a:pt x="8" y="0"/>
                    </a:moveTo>
                    <a:cubicBezTo>
                      <a:pt x="3" y="3"/>
                      <a:pt x="0" y="9"/>
                      <a:pt x="0" y="15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1" y="149"/>
                      <a:pt x="2" y="149"/>
                      <a:pt x="3" y="149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8"/>
                      <a:pt x="5" y="3"/>
                      <a:pt x="8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29" name="Freeform 27"/>
              <p:cNvSpPr>
                <a:spLocks noEditPoints="1"/>
              </p:cNvSpPr>
              <p:nvPr/>
            </p:nvSpPr>
            <p:spPr bwMode="auto">
              <a:xfrm>
                <a:off x="2088" y="1892"/>
                <a:ext cx="129" cy="8"/>
              </a:xfrm>
              <a:custGeom>
                <a:avLst/>
                <a:gdLst>
                  <a:gd name="T0" fmla="*/ 0 w 32"/>
                  <a:gd name="T1" fmla="*/ 4096 h 2"/>
                  <a:gd name="T2" fmla="*/ 0 w 32"/>
                  <a:gd name="T3" fmla="*/ 8192 h 2"/>
                  <a:gd name="T4" fmla="*/ 4257 w 32"/>
                  <a:gd name="T5" fmla="*/ 8192 h 2"/>
                  <a:gd name="T6" fmla="*/ 0 w 32"/>
                  <a:gd name="T7" fmla="*/ 4096 h 2"/>
                  <a:gd name="T8" fmla="*/ 73437 w 32"/>
                  <a:gd name="T9" fmla="*/ 0 h 2"/>
                  <a:gd name="T10" fmla="*/ 59675 w 32"/>
                  <a:gd name="T11" fmla="*/ 0 h 2"/>
                  <a:gd name="T12" fmla="*/ 59675 w 32"/>
                  <a:gd name="T13" fmla="*/ 0 h 2"/>
                  <a:gd name="T14" fmla="*/ 29868 w 32"/>
                  <a:gd name="T15" fmla="*/ 8192 h 2"/>
                  <a:gd name="T16" fmla="*/ 69180 w 32"/>
                  <a:gd name="T17" fmla="*/ 8192 h 2"/>
                  <a:gd name="T18" fmla="*/ 73437 w 32"/>
                  <a:gd name="T19" fmla="*/ 0 h 2"/>
                  <a:gd name="T20" fmla="*/ 137321 w 32"/>
                  <a:gd name="T21" fmla="*/ 0 h 2"/>
                  <a:gd name="T22" fmla="*/ 133128 w 32"/>
                  <a:gd name="T23" fmla="*/ 0 h 2"/>
                  <a:gd name="T24" fmla="*/ 128855 w 32"/>
                  <a:gd name="T25" fmla="*/ 8192 h 2"/>
                  <a:gd name="T26" fmla="*/ 137321 w 32"/>
                  <a:gd name="T27" fmla="*/ 8192 h 2"/>
                  <a:gd name="T28" fmla="*/ 137321 w 32"/>
                  <a:gd name="T29" fmla="*/ 0 h 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2"/>
                  <a:gd name="T46" fmla="*/ 0 h 2"/>
                  <a:gd name="T47" fmla="*/ 32 w 32"/>
                  <a:gd name="T48" fmla="*/ 2 h 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2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17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0"/>
                      <a:pt x="17" y="0"/>
                      <a:pt x="17" y="0"/>
                    </a:cubicBezTo>
                    <a:moveTo>
                      <a:pt x="32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0" y="1"/>
                      <a:pt x="30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2" y="0"/>
                      <a:pt x="32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30" name="Freeform 28"/>
              <p:cNvSpPr/>
              <p:nvPr/>
            </p:nvSpPr>
            <p:spPr bwMode="auto">
              <a:xfrm>
                <a:off x="2197" y="1892"/>
                <a:ext cx="16" cy="8"/>
              </a:xfrm>
              <a:custGeom>
                <a:avLst/>
                <a:gdLst>
                  <a:gd name="T0" fmla="*/ 16384 w 4"/>
                  <a:gd name="T1" fmla="*/ 0 h 2"/>
                  <a:gd name="T2" fmla="*/ 0 w 4"/>
                  <a:gd name="T3" fmla="*/ 0 h 2"/>
                  <a:gd name="T4" fmla="*/ 0 w 4"/>
                  <a:gd name="T5" fmla="*/ 4096 h 2"/>
                  <a:gd name="T6" fmla="*/ 0 w 4"/>
                  <a:gd name="T7" fmla="*/ 8192 h 2"/>
                  <a:gd name="T8" fmla="*/ 12288 w 4"/>
                  <a:gd name="T9" fmla="*/ 8192 h 2"/>
                  <a:gd name="T10" fmla="*/ 16384 w 4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2"/>
                  <a:gd name="T20" fmla="*/ 4 w 4"/>
                  <a:gd name="T21" fmla="*/ 2 h 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2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0"/>
                      <a:pt x="4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31" name="Freeform 29"/>
              <p:cNvSpPr/>
              <p:nvPr/>
            </p:nvSpPr>
            <p:spPr bwMode="auto">
              <a:xfrm>
                <a:off x="2226" y="1892"/>
                <a:ext cx="16" cy="8"/>
              </a:xfrm>
              <a:custGeom>
                <a:avLst/>
                <a:gdLst>
                  <a:gd name="T0" fmla="*/ 16384 w 4"/>
                  <a:gd name="T1" fmla="*/ 0 h 2"/>
                  <a:gd name="T2" fmla="*/ 0 w 4"/>
                  <a:gd name="T3" fmla="*/ 0 h 2"/>
                  <a:gd name="T4" fmla="*/ 0 w 4"/>
                  <a:gd name="T5" fmla="*/ 8192 h 2"/>
                  <a:gd name="T6" fmla="*/ 12288 w 4"/>
                  <a:gd name="T7" fmla="*/ 8192 h 2"/>
                  <a:gd name="T8" fmla="*/ 16384 w 4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2"/>
                  <a:gd name="T17" fmla="*/ 4 w 4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2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4" y="0"/>
                    </a:cubicBezTo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62532" name="Picture 3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" y="1708"/>
                <a:ext cx="412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533" name="Freeform 31"/>
              <p:cNvSpPr/>
              <p:nvPr/>
            </p:nvSpPr>
            <p:spPr bwMode="auto">
              <a:xfrm>
                <a:off x="611" y="798"/>
                <a:ext cx="1793" cy="1094"/>
              </a:xfrm>
              <a:custGeom>
                <a:avLst/>
                <a:gdLst>
                  <a:gd name="T0" fmla="*/ 1947429 w 443"/>
                  <a:gd name="T1" fmla="*/ 1017768 h 270"/>
                  <a:gd name="T2" fmla="*/ 1947429 w 443"/>
                  <a:gd name="T3" fmla="*/ 79757 h 270"/>
                  <a:gd name="T4" fmla="*/ 1868274 w 443"/>
                  <a:gd name="T5" fmla="*/ 0 h 270"/>
                  <a:gd name="T6" fmla="*/ 79171 w 443"/>
                  <a:gd name="T7" fmla="*/ 0 h 270"/>
                  <a:gd name="T8" fmla="*/ 0 w 443"/>
                  <a:gd name="T9" fmla="*/ 79757 h 270"/>
                  <a:gd name="T10" fmla="*/ 0 w 443"/>
                  <a:gd name="T11" fmla="*/ 1017768 h 270"/>
                  <a:gd name="T12" fmla="*/ 0 w 443"/>
                  <a:gd name="T13" fmla="*/ 1088891 h 270"/>
                  <a:gd name="T14" fmla="*/ 0 w 443"/>
                  <a:gd name="T15" fmla="*/ 1097541 h 270"/>
                  <a:gd name="T16" fmla="*/ 0 w 443"/>
                  <a:gd name="T17" fmla="*/ 1097541 h 270"/>
                  <a:gd name="T18" fmla="*/ 96603 w 443"/>
                  <a:gd name="T19" fmla="*/ 1194851 h 270"/>
                  <a:gd name="T20" fmla="*/ 1846519 w 443"/>
                  <a:gd name="T21" fmla="*/ 1194851 h 270"/>
                  <a:gd name="T22" fmla="*/ 1947429 w 443"/>
                  <a:gd name="T23" fmla="*/ 1097541 h 270"/>
                  <a:gd name="T24" fmla="*/ 1947429 w 443"/>
                  <a:gd name="T25" fmla="*/ 1097541 h 270"/>
                  <a:gd name="T26" fmla="*/ 1947429 w 443"/>
                  <a:gd name="T27" fmla="*/ 1088891 h 270"/>
                  <a:gd name="T28" fmla="*/ 1947429 w 443"/>
                  <a:gd name="T29" fmla="*/ 1017768 h 2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43"/>
                  <a:gd name="T46" fmla="*/ 0 h 270"/>
                  <a:gd name="T47" fmla="*/ 443 w 443"/>
                  <a:gd name="T48" fmla="*/ 270 h 2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43" h="270">
                    <a:moveTo>
                      <a:pt x="443" y="230"/>
                    </a:moveTo>
                    <a:cubicBezTo>
                      <a:pt x="443" y="18"/>
                      <a:pt x="443" y="18"/>
                      <a:pt x="443" y="18"/>
                    </a:cubicBezTo>
                    <a:cubicBezTo>
                      <a:pt x="443" y="8"/>
                      <a:pt x="435" y="0"/>
                      <a:pt x="42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39"/>
                      <a:pt x="0" y="246"/>
                      <a:pt x="0" y="246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60"/>
                      <a:pt x="10" y="270"/>
                      <a:pt x="22" y="270"/>
                    </a:cubicBezTo>
                    <a:cubicBezTo>
                      <a:pt x="420" y="270"/>
                      <a:pt x="420" y="270"/>
                      <a:pt x="420" y="270"/>
                    </a:cubicBezTo>
                    <a:cubicBezTo>
                      <a:pt x="432" y="270"/>
                      <a:pt x="443" y="260"/>
                      <a:pt x="443" y="248"/>
                    </a:cubicBezTo>
                    <a:cubicBezTo>
                      <a:pt x="443" y="248"/>
                      <a:pt x="443" y="248"/>
                      <a:pt x="443" y="248"/>
                    </a:cubicBezTo>
                    <a:cubicBezTo>
                      <a:pt x="443" y="246"/>
                      <a:pt x="443" y="246"/>
                      <a:pt x="443" y="246"/>
                    </a:cubicBezTo>
                    <a:cubicBezTo>
                      <a:pt x="443" y="246"/>
                      <a:pt x="443" y="239"/>
                      <a:pt x="443" y="230"/>
                    </a:cubicBezTo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34" name="Freeform 32"/>
              <p:cNvSpPr/>
              <p:nvPr/>
            </p:nvSpPr>
            <p:spPr bwMode="auto">
              <a:xfrm>
                <a:off x="652" y="843"/>
                <a:ext cx="1711" cy="952"/>
              </a:xfrm>
              <a:custGeom>
                <a:avLst/>
                <a:gdLst>
                  <a:gd name="T0" fmla="*/ 1852710 w 423"/>
                  <a:gd name="T1" fmla="*/ 66547 h 235"/>
                  <a:gd name="T2" fmla="*/ 1786612 w 423"/>
                  <a:gd name="T3" fmla="*/ 0 h 235"/>
                  <a:gd name="T4" fmla="*/ 66118 w 423"/>
                  <a:gd name="T5" fmla="*/ 0 h 235"/>
                  <a:gd name="T6" fmla="*/ 0 w 423"/>
                  <a:gd name="T7" fmla="*/ 66547 h 235"/>
                  <a:gd name="T8" fmla="*/ 0 w 423"/>
                  <a:gd name="T9" fmla="*/ 971980 h 235"/>
                  <a:gd name="T10" fmla="*/ 0 w 423"/>
                  <a:gd name="T11" fmla="*/ 1038790 h 235"/>
                  <a:gd name="T12" fmla="*/ 1852710 w 423"/>
                  <a:gd name="T13" fmla="*/ 1038790 h 235"/>
                  <a:gd name="T14" fmla="*/ 1852710 w 423"/>
                  <a:gd name="T15" fmla="*/ 971980 h 235"/>
                  <a:gd name="T16" fmla="*/ 1852710 w 423"/>
                  <a:gd name="T17" fmla="*/ 66547 h 2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3"/>
                  <a:gd name="T28" fmla="*/ 0 h 235"/>
                  <a:gd name="T29" fmla="*/ 423 w 423"/>
                  <a:gd name="T30" fmla="*/ 235 h 23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3" h="235">
                    <a:moveTo>
                      <a:pt x="423" y="15"/>
                    </a:moveTo>
                    <a:cubicBezTo>
                      <a:pt x="423" y="6"/>
                      <a:pt x="416" y="0"/>
                      <a:pt x="40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8"/>
                      <a:pt x="0" y="235"/>
                      <a:pt x="0" y="235"/>
                    </a:cubicBezTo>
                    <a:cubicBezTo>
                      <a:pt x="423" y="235"/>
                      <a:pt x="423" y="235"/>
                      <a:pt x="423" y="235"/>
                    </a:cubicBezTo>
                    <a:cubicBezTo>
                      <a:pt x="423" y="235"/>
                      <a:pt x="423" y="228"/>
                      <a:pt x="423" y="220"/>
                    </a:cubicBezTo>
                    <a:cubicBezTo>
                      <a:pt x="423" y="15"/>
                      <a:pt x="423" y="15"/>
                      <a:pt x="423" y="15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35" name="Rectangle 33"/>
              <p:cNvSpPr>
                <a:spLocks noChangeArrowheads="1"/>
              </p:cNvSpPr>
              <p:nvPr/>
            </p:nvSpPr>
            <p:spPr bwMode="auto">
              <a:xfrm>
                <a:off x="696" y="891"/>
                <a:ext cx="1619" cy="847"/>
              </a:xfrm>
              <a:prstGeom prst="rect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36" name="Rectangle 34"/>
              <p:cNvSpPr>
                <a:spLocks noChangeArrowheads="1"/>
              </p:cNvSpPr>
              <p:nvPr/>
            </p:nvSpPr>
            <p:spPr bwMode="auto">
              <a:xfrm>
                <a:off x="696" y="891"/>
                <a:ext cx="1619" cy="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37" name="Rectangle 35"/>
              <p:cNvSpPr>
                <a:spLocks noChangeArrowheads="1"/>
              </p:cNvSpPr>
              <p:nvPr/>
            </p:nvSpPr>
            <p:spPr bwMode="auto">
              <a:xfrm>
                <a:off x="1157" y="2115"/>
                <a:ext cx="704" cy="85"/>
              </a:xfrm>
              <a:prstGeom prst="rect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38" name="Freeform 36"/>
              <p:cNvSpPr>
                <a:spLocks noEditPoints="1"/>
              </p:cNvSpPr>
              <p:nvPr/>
            </p:nvSpPr>
            <p:spPr bwMode="auto">
              <a:xfrm>
                <a:off x="2096" y="12"/>
                <a:ext cx="850" cy="717"/>
              </a:xfrm>
              <a:custGeom>
                <a:avLst/>
                <a:gdLst>
                  <a:gd name="T0" fmla="*/ 272684 w 210"/>
                  <a:gd name="T1" fmla="*/ 715432 h 177"/>
                  <a:gd name="T2" fmla="*/ 307364 w 210"/>
                  <a:gd name="T3" fmla="*/ 728658 h 177"/>
                  <a:gd name="T4" fmla="*/ 325862 w 210"/>
                  <a:gd name="T5" fmla="*/ 715432 h 177"/>
                  <a:gd name="T6" fmla="*/ 325862 w 210"/>
                  <a:gd name="T7" fmla="*/ 728658 h 177"/>
                  <a:gd name="T8" fmla="*/ 330172 w 210"/>
                  <a:gd name="T9" fmla="*/ 728658 h 177"/>
                  <a:gd name="T10" fmla="*/ 492235 w 210"/>
                  <a:gd name="T11" fmla="*/ 715432 h 177"/>
                  <a:gd name="T12" fmla="*/ 338984 w 210"/>
                  <a:gd name="T13" fmla="*/ 724344 h 177"/>
                  <a:gd name="T14" fmla="*/ 483419 w 210"/>
                  <a:gd name="T15" fmla="*/ 728658 h 177"/>
                  <a:gd name="T16" fmla="*/ 510550 w 210"/>
                  <a:gd name="T17" fmla="*/ 715432 h 177"/>
                  <a:gd name="T18" fmla="*/ 496558 w 210"/>
                  <a:gd name="T19" fmla="*/ 728658 h 177"/>
                  <a:gd name="T20" fmla="*/ 510550 w 210"/>
                  <a:gd name="T21" fmla="*/ 715432 h 177"/>
                  <a:gd name="T22" fmla="*/ 523673 w 210"/>
                  <a:gd name="T23" fmla="*/ 715432 h 177"/>
                  <a:gd name="T24" fmla="*/ 558292 w 210"/>
                  <a:gd name="T25" fmla="*/ 728658 h 177"/>
                  <a:gd name="T26" fmla="*/ 553981 w 210"/>
                  <a:gd name="T27" fmla="*/ 715432 h 177"/>
                  <a:gd name="T28" fmla="*/ 769226 w 210"/>
                  <a:gd name="T29" fmla="*/ 715432 h 177"/>
                  <a:gd name="T30" fmla="*/ 562862 w 210"/>
                  <a:gd name="T31" fmla="*/ 724344 h 177"/>
                  <a:gd name="T32" fmla="*/ 615975 w 210"/>
                  <a:gd name="T33" fmla="*/ 728658 h 177"/>
                  <a:gd name="T34" fmla="*/ 655164 w 210"/>
                  <a:gd name="T35" fmla="*/ 781972 h 177"/>
                  <a:gd name="T36" fmla="*/ 708362 w 210"/>
                  <a:gd name="T37" fmla="*/ 747215 h 177"/>
                  <a:gd name="T38" fmla="*/ 712604 w 210"/>
                  <a:gd name="T39" fmla="*/ 728658 h 177"/>
                  <a:gd name="T40" fmla="*/ 923343 w 210"/>
                  <a:gd name="T41" fmla="*/ 556311 h 177"/>
                  <a:gd name="T42" fmla="*/ 0 w 210"/>
                  <a:gd name="T43" fmla="*/ 534501 h 177"/>
                  <a:gd name="T44" fmla="*/ 268438 w 210"/>
                  <a:gd name="T45" fmla="*/ 728658 h 177"/>
                  <a:gd name="T46" fmla="*/ 8617 w 210"/>
                  <a:gd name="T47" fmla="*/ 715432 h 177"/>
                  <a:gd name="T48" fmla="*/ 4311 w 210"/>
                  <a:gd name="T49" fmla="*/ 543134 h 177"/>
                  <a:gd name="T50" fmla="*/ 0 w 210"/>
                  <a:gd name="T51" fmla="*/ 534501 h 177"/>
                  <a:gd name="T52" fmla="*/ 0 w 210"/>
                  <a:gd name="T53" fmla="*/ 525853 h 177"/>
                  <a:gd name="T54" fmla="*/ 8617 w 210"/>
                  <a:gd name="T55" fmla="*/ 530187 h 177"/>
                  <a:gd name="T56" fmla="*/ 0 w 210"/>
                  <a:gd name="T57" fmla="*/ 472276 h 177"/>
                  <a:gd name="T58" fmla="*/ 8617 w 210"/>
                  <a:gd name="T59" fmla="*/ 379682 h 177"/>
                  <a:gd name="T60" fmla="*/ 0 w 210"/>
                  <a:gd name="T61" fmla="*/ 362138 h 177"/>
                  <a:gd name="T62" fmla="*/ 0 w 210"/>
                  <a:gd name="T63" fmla="*/ 340332 h 177"/>
                  <a:gd name="T64" fmla="*/ 8617 w 210"/>
                  <a:gd name="T65" fmla="*/ 331501 h 177"/>
                  <a:gd name="T66" fmla="*/ 0 w 210"/>
                  <a:gd name="T67" fmla="*/ 327171 h 177"/>
                  <a:gd name="T68" fmla="*/ 8617 w 210"/>
                  <a:gd name="T69" fmla="*/ 305377 h 177"/>
                  <a:gd name="T70" fmla="*/ 8617 w 210"/>
                  <a:gd name="T71" fmla="*/ 0 h 177"/>
                  <a:gd name="T72" fmla="*/ 0 w 210"/>
                  <a:gd name="T73" fmla="*/ 88349 h 177"/>
                  <a:gd name="T74" fmla="*/ 8617 w 210"/>
                  <a:gd name="T75" fmla="*/ 286755 h 17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0"/>
                  <a:gd name="T115" fmla="*/ 0 h 177"/>
                  <a:gd name="T116" fmla="*/ 210 w 210"/>
                  <a:gd name="T117" fmla="*/ 177 h 17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0" h="177">
                    <a:moveTo>
                      <a:pt x="69" y="162"/>
                    </a:moveTo>
                    <a:cubicBezTo>
                      <a:pt x="62" y="162"/>
                      <a:pt x="62" y="162"/>
                      <a:pt x="62" y="162"/>
                    </a:cubicBezTo>
                    <a:cubicBezTo>
                      <a:pt x="63" y="165"/>
                      <a:pt x="63" y="165"/>
                      <a:pt x="63" y="165"/>
                    </a:cubicBezTo>
                    <a:cubicBezTo>
                      <a:pt x="70" y="165"/>
                      <a:pt x="70" y="165"/>
                      <a:pt x="70" y="165"/>
                    </a:cubicBezTo>
                    <a:cubicBezTo>
                      <a:pt x="70" y="164"/>
                      <a:pt x="69" y="163"/>
                      <a:pt x="69" y="162"/>
                    </a:cubicBezTo>
                    <a:moveTo>
                      <a:pt x="74" y="162"/>
                    </a:moveTo>
                    <a:cubicBezTo>
                      <a:pt x="72" y="162"/>
                      <a:pt x="72" y="162"/>
                      <a:pt x="72" y="162"/>
                    </a:cubicBezTo>
                    <a:cubicBezTo>
                      <a:pt x="73" y="164"/>
                      <a:pt x="73" y="164"/>
                      <a:pt x="74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6" y="165"/>
                      <a:pt x="75" y="165"/>
                      <a:pt x="75" y="165"/>
                    </a:cubicBezTo>
                    <a:cubicBezTo>
                      <a:pt x="75" y="164"/>
                      <a:pt x="74" y="163"/>
                      <a:pt x="74" y="162"/>
                    </a:cubicBezTo>
                    <a:moveTo>
                      <a:pt x="112" y="162"/>
                    </a:moveTo>
                    <a:cubicBezTo>
                      <a:pt x="76" y="162"/>
                      <a:pt x="76" y="162"/>
                      <a:pt x="76" y="162"/>
                    </a:cubicBezTo>
                    <a:cubicBezTo>
                      <a:pt x="76" y="163"/>
                      <a:pt x="77" y="164"/>
                      <a:pt x="77" y="164"/>
                    </a:cubicBezTo>
                    <a:cubicBezTo>
                      <a:pt x="77" y="165"/>
                      <a:pt x="78" y="165"/>
                      <a:pt x="78" y="165"/>
                    </a:cubicBezTo>
                    <a:cubicBezTo>
                      <a:pt x="110" y="165"/>
                      <a:pt x="110" y="165"/>
                      <a:pt x="110" y="165"/>
                    </a:cubicBezTo>
                    <a:cubicBezTo>
                      <a:pt x="111" y="164"/>
                      <a:pt x="112" y="164"/>
                      <a:pt x="112" y="162"/>
                    </a:cubicBezTo>
                    <a:moveTo>
                      <a:pt x="116" y="162"/>
                    </a:moveTo>
                    <a:cubicBezTo>
                      <a:pt x="115" y="162"/>
                      <a:pt x="115" y="162"/>
                      <a:pt x="115" y="162"/>
                    </a:cubicBezTo>
                    <a:cubicBezTo>
                      <a:pt x="114" y="164"/>
                      <a:pt x="114" y="164"/>
                      <a:pt x="113" y="165"/>
                    </a:cubicBezTo>
                    <a:cubicBezTo>
                      <a:pt x="115" y="165"/>
                      <a:pt x="115" y="165"/>
                      <a:pt x="115" y="165"/>
                    </a:cubicBezTo>
                    <a:cubicBezTo>
                      <a:pt x="115" y="164"/>
                      <a:pt x="116" y="164"/>
                      <a:pt x="116" y="162"/>
                    </a:cubicBezTo>
                    <a:moveTo>
                      <a:pt x="126" y="162"/>
                    </a:moveTo>
                    <a:cubicBezTo>
                      <a:pt x="119" y="162"/>
                      <a:pt x="119" y="162"/>
                      <a:pt x="119" y="162"/>
                    </a:cubicBezTo>
                    <a:cubicBezTo>
                      <a:pt x="119" y="163"/>
                      <a:pt x="118" y="164"/>
                      <a:pt x="118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6" y="162"/>
                      <a:pt x="126" y="162"/>
                      <a:pt x="126" y="162"/>
                    </a:cubicBezTo>
                    <a:moveTo>
                      <a:pt x="210" y="126"/>
                    </a:moveTo>
                    <a:cubicBezTo>
                      <a:pt x="175" y="162"/>
                      <a:pt x="175" y="162"/>
                      <a:pt x="175" y="162"/>
                    </a:cubicBezTo>
                    <a:cubicBezTo>
                      <a:pt x="128" y="162"/>
                      <a:pt x="128" y="162"/>
                      <a:pt x="128" y="162"/>
                    </a:cubicBez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30" y="165"/>
                      <a:pt x="130" y="165"/>
                      <a:pt x="130" y="165"/>
                    </a:cubicBezTo>
                    <a:cubicBezTo>
                      <a:pt x="140" y="165"/>
                      <a:pt x="140" y="165"/>
                      <a:pt x="140" y="165"/>
                    </a:cubicBezTo>
                    <a:cubicBezTo>
                      <a:pt x="148" y="176"/>
                      <a:pt x="148" y="176"/>
                      <a:pt x="148" y="176"/>
                    </a:cubicBezTo>
                    <a:cubicBezTo>
                      <a:pt x="148" y="176"/>
                      <a:pt x="148" y="177"/>
                      <a:pt x="149" y="177"/>
                    </a:cubicBezTo>
                    <a:cubicBezTo>
                      <a:pt x="150" y="177"/>
                      <a:pt x="151" y="176"/>
                      <a:pt x="152" y="176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2" y="168"/>
                      <a:pt x="163" y="167"/>
                      <a:pt x="162" y="166"/>
                    </a:cubicBezTo>
                    <a:cubicBezTo>
                      <a:pt x="162" y="165"/>
                      <a:pt x="162" y="165"/>
                      <a:pt x="162" y="165"/>
                    </a:cubicBezTo>
                    <a:cubicBezTo>
                      <a:pt x="172" y="165"/>
                      <a:pt x="172" y="165"/>
                      <a:pt x="172" y="165"/>
                    </a:cubicBezTo>
                    <a:cubicBezTo>
                      <a:pt x="210" y="126"/>
                      <a:pt x="210" y="126"/>
                      <a:pt x="210" y="126"/>
                    </a:cubicBezTo>
                    <a:cubicBezTo>
                      <a:pt x="210" y="126"/>
                      <a:pt x="210" y="126"/>
                      <a:pt x="210" y="126"/>
                    </a:cubicBezTo>
                    <a:moveTo>
                      <a:pt x="0" y="121"/>
                    </a:moveTo>
                    <a:cubicBezTo>
                      <a:pt x="0" y="165"/>
                      <a:pt x="0" y="165"/>
                      <a:pt x="0" y="165"/>
                    </a:cubicBezTo>
                    <a:cubicBezTo>
                      <a:pt x="61" y="165"/>
                      <a:pt x="61" y="165"/>
                      <a:pt x="61" y="165"/>
                    </a:cubicBezTo>
                    <a:cubicBezTo>
                      <a:pt x="60" y="162"/>
                      <a:pt x="60" y="162"/>
                      <a:pt x="60" y="162"/>
                    </a:cubicBezTo>
                    <a:cubicBezTo>
                      <a:pt x="2" y="162"/>
                      <a:pt x="2" y="162"/>
                      <a:pt x="2" y="162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1" y="123"/>
                      <a:pt x="1" y="123"/>
                      <a:pt x="1" y="123"/>
                    </a:cubicBezTo>
                    <a:cubicBezTo>
                      <a:pt x="1" y="122"/>
                      <a:pt x="1" y="122"/>
                      <a:pt x="1" y="122"/>
                    </a:cubicBezTo>
                    <a:cubicBezTo>
                      <a:pt x="0" y="121"/>
                      <a:pt x="0" y="121"/>
                      <a:pt x="0" y="121"/>
                    </a:cubicBezTo>
                    <a:moveTo>
                      <a:pt x="0" y="82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09"/>
                      <a:pt x="2" y="109"/>
                      <a:pt x="2" y="10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0" y="82"/>
                      <a:pt x="0" y="82"/>
                      <a:pt x="0" y="82"/>
                    </a:cubicBezTo>
                    <a:moveTo>
                      <a:pt x="2" y="75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2" y="75"/>
                      <a:pt x="2" y="75"/>
                      <a:pt x="2" y="75"/>
                    </a:cubicBezTo>
                    <a:moveTo>
                      <a:pt x="0" y="66"/>
                    </a:moveTo>
                    <a:cubicBezTo>
                      <a:pt x="0" y="74"/>
                      <a:pt x="0" y="74"/>
                      <a:pt x="0" y="74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8"/>
                      <a:pt x="1" y="67"/>
                      <a:pt x="0" y="66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" y="64"/>
                      <a:pt x="1" y="65"/>
                      <a:pt x="2" y="65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39" name="Freeform 37"/>
              <p:cNvSpPr>
                <a:spLocks noEditPoints="1"/>
              </p:cNvSpPr>
              <p:nvPr/>
            </p:nvSpPr>
            <p:spPr bwMode="auto">
              <a:xfrm>
                <a:off x="2096" y="267"/>
                <a:ext cx="8" cy="244"/>
              </a:xfrm>
              <a:custGeom>
                <a:avLst/>
                <a:gdLst>
                  <a:gd name="T0" fmla="*/ 0 w 2"/>
                  <a:gd name="T1" fmla="*/ 253540 h 60"/>
                  <a:gd name="T2" fmla="*/ 0 w 2"/>
                  <a:gd name="T3" fmla="*/ 262552 h 60"/>
                  <a:gd name="T4" fmla="*/ 4096 w 2"/>
                  <a:gd name="T5" fmla="*/ 266936 h 60"/>
                  <a:gd name="T6" fmla="*/ 4096 w 2"/>
                  <a:gd name="T7" fmla="*/ 271304 h 60"/>
                  <a:gd name="T8" fmla="*/ 8192 w 2"/>
                  <a:gd name="T9" fmla="*/ 271304 h 60"/>
                  <a:gd name="T10" fmla="*/ 8192 w 2"/>
                  <a:gd name="T11" fmla="*/ 257924 h 60"/>
                  <a:gd name="T12" fmla="*/ 8192 w 2"/>
                  <a:gd name="T13" fmla="*/ 257924 h 60"/>
                  <a:gd name="T14" fmla="*/ 0 w 2"/>
                  <a:gd name="T15" fmla="*/ 253540 h 60"/>
                  <a:gd name="T16" fmla="*/ 8192 w 2"/>
                  <a:gd name="T17" fmla="*/ 162484 h 60"/>
                  <a:gd name="T18" fmla="*/ 0 w 2"/>
                  <a:gd name="T19" fmla="*/ 199132 h 60"/>
                  <a:gd name="T20" fmla="*/ 8192 w 2"/>
                  <a:gd name="T21" fmla="*/ 207880 h 60"/>
                  <a:gd name="T22" fmla="*/ 8192 w 2"/>
                  <a:gd name="T23" fmla="*/ 162484 h 60"/>
                  <a:gd name="T24" fmla="*/ 8192 w 2"/>
                  <a:gd name="T25" fmla="*/ 41029 h 60"/>
                  <a:gd name="T26" fmla="*/ 0 w 2"/>
                  <a:gd name="T27" fmla="*/ 50044 h 60"/>
                  <a:gd name="T28" fmla="*/ 0 w 2"/>
                  <a:gd name="T29" fmla="*/ 85616 h 60"/>
                  <a:gd name="T30" fmla="*/ 4096 w 2"/>
                  <a:gd name="T31" fmla="*/ 104452 h 60"/>
                  <a:gd name="T32" fmla="*/ 8192 w 2"/>
                  <a:gd name="T33" fmla="*/ 104452 h 60"/>
                  <a:gd name="T34" fmla="*/ 8192 w 2"/>
                  <a:gd name="T35" fmla="*/ 85616 h 60"/>
                  <a:gd name="T36" fmla="*/ 0 w 2"/>
                  <a:gd name="T37" fmla="*/ 63424 h 60"/>
                  <a:gd name="T38" fmla="*/ 8192 w 2"/>
                  <a:gd name="T39" fmla="*/ 54408 h 60"/>
                  <a:gd name="T40" fmla="*/ 8192 w 2"/>
                  <a:gd name="T41" fmla="*/ 41029 h 60"/>
                  <a:gd name="T42" fmla="*/ 0 w 2"/>
                  <a:gd name="T43" fmla="*/ 0 h 60"/>
                  <a:gd name="T44" fmla="*/ 0 w 2"/>
                  <a:gd name="T45" fmla="*/ 13379 h 60"/>
                  <a:gd name="T46" fmla="*/ 8192 w 2"/>
                  <a:gd name="T47" fmla="*/ 26840 h 60"/>
                  <a:gd name="T48" fmla="*/ 8192 w 2"/>
                  <a:gd name="T49" fmla="*/ 9012 h 60"/>
                  <a:gd name="T50" fmla="*/ 0 w 2"/>
                  <a:gd name="T51" fmla="*/ 0 h 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"/>
                  <a:gd name="T79" fmla="*/ 0 h 60"/>
                  <a:gd name="T80" fmla="*/ 2 w 2"/>
                  <a:gd name="T81" fmla="*/ 60 h 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" h="60">
                    <a:moveTo>
                      <a:pt x="0" y="56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6"/>
                      <a:pt x="0" y="56"/>
                      <a:pt x="0" y="56"/>
                    </a:cubicBezTo>
                    <a:moveTo>
                      <a:pt x="2" y="36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36"/>
                      <a:pt x="2" y="36"/>
                      <a:pt x="2" y="36"/>
                    </a:cubicBezTo>
                    <a:moveTo>
                      <a:pt x="2" y="9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9"/>
                      <a:pt x="2" y="9"/>
                      <a:pt x="2" y="9"/>
                    </a:cubicBezTo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5"/>
                      <a:pt x="2" y="6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1"/>
                      <a:pt x="0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40" name="Freeform 38"/>
              <p:cNvSpPr>
                <a:spLocks noEditPoints="1"/>
              </p:cNvSpPr>
              <p:nvPr/>
            </p:nvSpPr>
            <p:spPr bwMode="auto">
              <a:xfrm>
                <a:off x="2339" y="669"/>
                <a:ext cx="283" cy="12"/>
              </a:xfrm>
              <a:custGeom>
                <a:avLst/>
                <a:gdLst>
                  <a:gd name="T0" fmla="*/ 8530 w 70"/>
                  <a:gd name="T1" fmla="*/ 0 h 3"/>
                  <a:gd name="T2" fmla="*/ 0 w 70"/>
                  <a:gd name="T3" fmla="*/ 0 h 3"/>
                  <a:gd name="T4" fmla="*/ 4298 w 70"/>
                  <a:gd name="T5" fmla="*/ 12288 h 3"/>
                  <a:gd name="T6" fmla="*/ 13075 w 70"/>
                  <a:gd name="T7" fmla="*/ 12288 h 3"/>
                  <a:gd name="T8" fmla="*/ 8530 w 70"/>
                  <a:gd name="T9" fmla="*/ 0 h 3"/>
                  <a:gd name="T10" fmla="*/ 52860 w 70"/>
                  <a:gd name="T11" fmla="*/ 0 h 3"/>
                  <a:gd name="T12" fmla="*/ 47580 w 70"/>
                  <a:gd name="T13" fmla="*/ 0 h 3"/>
                  <a:gd name="T14" fmla="*/ 57158 w 70"/>
                  <a:gd name="T15" fmla="*/ 12288 h 3"/>
                  <a:gd name="T16" fmla="*/ 61455 w 70"/>
                  <a:gd name="T17" fmla="*/ 12288 h 3"/>
                  <a:gd name="T18" fmla="*/ 52860 w 70"/>
                  <a:gd name="T19" fmla="*/ 0 h 3"/>
                  <a:gd name="T20" fmla="*/ 248454 w 70"/>
                  <a:gd name="T21" fmla="*/ 0 h 3"/>
                  <a:gd name="T22" fmla="*/ 244156 w 70"/>
                  <a:gd name="T23" fmla="*/ 0 h 3"/>
                  <a:gd name="T24" fmla="*/ 239875 w 70"/>
                  <a:gd name="T25" fmla="*/ 12288 h 3"/>
                  <a:gd name="T26" fmla="*/ 244156 w 70"/>
                  <a:gd name="T27" fmla="*/ 12288 h 3"/>
                  <a:gd name="T28" fmla="*/ 248454 w 70"/>
                  <a:gd name="T29" fmla="*/ 0 h 3"/>
                  <a:gd name="T30" fmla="*/ 297097 w 70"/>
                  <a:gd name="T31" fmla="*/ 0 h 3"/>
                  <a:gd name="T32" fmla="*/ 288240 w 70"/>
                  <a:gd name="T33" fmla="*/ 0 h 3"/>
                  <a:gd name="T34" fmla="*/ 288240 w 70"/>
                  <a:gd name="T35" fmla="*/ 12288 h 3"/>
                  <a:gd name="T36" fmla="*/ 292800 w 70"/>
                  <a:gd name="T37" fmla="*/ 12288 h 3"/>
                  <a:gd name="T38" fmla="*/ 305612 w 70"/>
                  <a:gd name="T39" fmla="*/ 12288 h 3"/>
                  <a:gd name="T40" fmla="*/ 297097 w 70"/>
                  <a:gd name="T41" fmla="*/ 8192 h 3"/>
                  <a:gd name="T42" fmla="*/ 297097 w 70"/>
                  <a:gd name="T43" fmla="*/ 0 h 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0"/>
                  <a:gd name="T67" fmla="*/ 0 h 3"/>
                  <a:gd name="T68" fmla="*/ 70 w 70"/>
                  <a:gd name="T69" fmla="*/ 3 h 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0" h="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2"/>
                      <a:pt x="12" y="2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2" y="0"/>
                    </a:cubicBezTo>
                    <a:moveTo>
                      <a:pt x="57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6" y="2"/>
                      <a:pt x="55" y="2"/>
                      <a:pt x="55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2"/>
                      <a:pt x="57" y="2"/>
                      <a:pt x="57" y="0"/>
                    </a:cubicBezTo>
                    <a:moveTo>
                      <a:pt x="68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0"/>
                      <a:pt x="68" y="0"/>
                      <a:pt x="68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41" name="Freeform 39"/>
              <p:cNvSpPr>
                <a:spLocks noEditPoints="1"/>
              </p:cNvSpPr>
              <p:nvPr/>
            </p:nvSpPr>
            <p:spPr bwMode="auto">
              <a:xfrm>
                <a:off x="2375" y="669"/>
                <a:ext cx="203" cy="12"/>
              </a:xfrm>
              <a:custGeom>
                <a:avLst/>
                <a:gdLst>
                  <a:gd name="T0" fmla="*/ 8705 w 50"/>
                  <a:gd name="T1" fmla="*/ 0 h 3"/>
                  <a:gd name="T2" fmla="*/ 0 w 50"/>
                  <a:gd name="T3" fmla="*/ 0 h 3"/>
                  <a:gd name="T4" fmla="*/ 4352 w 50"/>
                  <a:gd name="T5" fmla="*/ 12288 h 3"/>
                  <a:gd name="T6" fmla="*/ 17669 w 50"/>
                  <a:gd name="T7" fmla="*/ 12288 h 3"/>
                  <a:gd name="T8" fmla="*/ 8705 w 50"/>
                  <a:gd name="T9" fmla="*/ 0 h 3"/>
                  <a:gd name="T10" fmla="*/ 223864 w 50"/>
                  <a:gd name="T11" fmla="*/ 0 h 3"/>
                  <a:gd name="T12" fmla="*/ 215225 w 50"/>
                  <a:gd name="T13" fmla="*/ 0 h 3"/>
                  <a:gd name="T14" fmla="*/ 210543 w 50"/>
                  <a:gd name="T15" fmla="*/ 12288 h 3"/>
                  <a:gd name="T16" fmla="*/ 219512 w 50"/>
                  <a:gd name="T17" fmla="*/ 12288 h 3"/>
                  <a:gd name="T18" fmla="*/ 223864 w 50"/>
                  <a:gd name="T19" fmla="*/ 0 h 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0"/>
                  <a:gd name="T31" fmla="*/ 0 h 3"/>
                  <a:gd name="T32" fmla="*/ 50 w 50"/>
                  <a:gd name="T33" fmla="*/ 3 h 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0" h="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0"/>
                    </a:cubicBezTo>
                    <a:moveTo>
                      <a:pt x="50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2"/>
                      <a:pt x="47" y="2"/>
                      <a:pt x="47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50" y="1"/>
                      <a:pt x="50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42" name="Freeform 40"/>
              <p:cNvSpPr>
                <a:spLocks noEditPoints="1"/>
              </p:cNvSpPr>
              <p:nvPr/>
            </p:nvSpPr>
            <p:spPr bwMode="auto">
              <a:xfrm>
                <a:off x="2396" y="669"/>
                <a:ext cx="165" cy="12"/>
              </a:xfrm>
              <a:custGeom>
                <a:avLst/>
                <a:gdLst>
                  <a:gd name="T0" fmla="*/ 8407 w 41"/>
                  <a:gd name="T1" fmla="*/ 0 h 3"/>
                  <a:gd name="T2" fmla="*/ 0 w 41"/>
                  <a:gd name="T3" fmla="*/ 0 h 3"/>
                  <a:gd name="T4" fmla="*/ 4177 w 41"/>
                  <a:gd name="T5" fmla="*/ 12288 h 3"/>
                  <a:gd name="T6" fmla="*/ 8407 w 41"/>
                  <a:gd name="T7" fmla="*/ 12288 h 3"/>
                  <a:gd name="T8" fmla="*/ 16810 w 41"/>
                  <a:gd name="T9" fmla="*/ 12288 h 3"/>
                  <a:gd name="T10" fmla="*/ 12584 w 41"/>
                  <a:gd name="T11" fmla="*/ 8192 h 3"/>
                  <a:gd name="T12" fmla="*/ 8407 w 41"/>
                  <a:gd name="T13" fmla="*/ 0 h 3"/>
                  <a:gd name="T14" fmla="*/ 174151 w 41"/>
                  <a:gd name="T15" fmla="*/ 0 h 3"/>
                  <a:gd name="T16" fmla="*/ 161567 w 41"/>
                  <a:gd name="T17" fmla="*/ 0 h 3"/>
                  <a:gd name="T18" fmla="*/ 153164 w 41"/>
                  <a:gd name="T19" fmla="*/ 12288 h 3"/>
                  <a:gd name="T20" fmla="*/ 165749 w 41"/>
                  <a:gd name="T21" fmla="*/ 12288 h 3"/>
                  <a:gd name="T22" fmla="*/ 174151 w 41"/>
                  <a:gd name="T23" fmla="*/ 0 h 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"/>
                  <a:gd name="T37" fmla="*/ 0 h 3"/>
                  <a:gd name="T38" fmla="*/ 41 w 41"/>
                  <a:gd name="T39" fmla="*/ 3 h 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" h="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2"/>
                      <a:pt x="2" y="1"/>
                      <a:pt x="2" y="0"/>
                    </a:cubicBezTo>
                    <a:moveTo>
                      <a:pt x="41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"/>
                      <a:pt x="37" y="2"/>
                      <a:pt x="3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0" y="2"/>
                      <a:pt x="40" y="2"/>
                      <a:pt x="41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43" name="Freeform 41"/>
              <p:cNvSpPr/>
              <p:nvPr/>
            </p:nvSpPr>
            <p:spPr bwMode="auto">
              <a:xfrm>
                <a:off x="2104" y="0"/>
                <a:ext cx="854" cy="669"/>
              </a:xfrm>
              <a:custGeom>
                <a:avLst/>
                <a:gdLst>
                  <a:gd name="T0" fmla="*/ 854 w 854"/>
                  <a:gd name="T1" fmla="*/ 511 h 669"/>
                  <a:gd name="T2" fmla="*/ 854 w 854"/>
                  <a:gd name="T3" fmla="*/ 0 h 669"/>
                  <a:gd name="T4" fmla="*/ 0 w 854"/>
                  <a:gd name="T5" fmla="*/ 0 h 669"/>
                  <a:gd name="T6" fmla="*/ 0 w 854"/>
                  <a:gd name="T7" fmla="*/ 669 h 669"/>
                  <a:gd name="T8" fmla="*/ 700 w 854"/>
                  <a:gd name="T9" fmla="*/ 669 h 669"/>
                  <a:gd name="T10" fmla="*/ 854 w 854"/>
                  <a:gd name="T11" fmla="*/ 511 h 6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4"/>
                  <a:gd name="T19" fmla="*/ 0 h 669"/>
                  <a:gd name="T20" fmla="*/ 854 w 854"/>
                  <a:gd name="T21" fmla="*/ 669 h 6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4" h="669">
                    <a:moveTo>
                      <a:pt x="854" y="511"/>
                    </a:moveTo>
                    <a:lnTo>
                      <a:pt x="854" y="0"/>
                    </a:lnTo>
                    <a:lnTo>
                      <a:pt x="0" y="0"/>
                    </a:lnTo>
                    <a:lnTo>
                      <a:pt x="0" y="669"/>
                    </a:lnTo>
                    <a:lnTo>
                      <a:pt x="700" y="669"/>
                    </a:lnTo>
                    <a:lnTo>
                      <a:pt x="854" y="511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44" name="Freeform 42"/>
              <p:cNvSpPr/>
              <p:nvPr/>
            </p:nvSpPr>
            <p:spPr bwMode="auto">
              <a:xfrm>
                <a:off x="2104" y="0"/>
                <a:ext cx="854" cy="669"/>
              </a:xfrm>
              <a:custGeom>
                <a:avLst/>
                <a:gdLst>
                  <a:gd name="T0" fmla="*/ 854 w 854"/>
                  <a:gd name="T1" fmla="*/ 511 h 669"/>
                  <a:gd name="T2" fmla="*/ 854 w 854"/>
                  <a:gd name="T3" fmla="*/ 0 h 669"/>
                  <a:gd name="T4" fmla="*/ 0 w 854"/>
                  <a:gd name="T5" fmla="*/ 0 h 669"/>
                  <a:gd name="T6" fmla="*/ 0 w 854"/>
                  <a:gd name="T7" fmla="*/ 669 h 669"/>
                  <a:gd name="T8" fmla="*/ 700 w 854"/>
                  <a:gd name="T9" fmla="*/ 669 h 669"/>
                  <a:gd name="T10" fmla="*/ 854 w 854"/>
                  <a:gd name="T11" fmla="*/ 511 h 6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4"/>
                  <a:gd name="T19" fmla="*/ 0 h 669"/>
                  <a:gd name="T20" fmla="*/ 854 w 854"/>
                  <a:gd name="T21" fmla="*/ 669 h 6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4" h="669">
                    <a:moveTo>
                      <a:pt x="854" y="511"/>
                    </a:moveTo>
                    <a:lnTo>
                      <a:pt x="854" y="0"/>
                    </a:lnTo>
                    <a:lnTo>
                      <a:pt x="0" y="0"/>
                    </a:lnTo>
                    <a:lnTo>
                      <a:pt x="0" y="669"/>
                    </a:lnTo>
                    <a:lnTo>
                      <a:pt x="700" y="669"/>
                    </a:lnTo>
                    <a:lnTo>
                      <a:pt x="854" y="5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45" name="Freeform 43"/>
              <p:cNvSpPr/>
              <p:nvPr/>
            </p:nvSpPr>
            <p:spPr bwMode="auto">
              <a:xfrm>
                <a:off x="2804" y="511"/>
                <a:ext cx="154" cy="158"/>
              </a:xfrm>
              <a:custGeom>
                <a:avLst/>
                <a:gdLst>
                  <a:gd name="T0" fmla="*/ 0 w 154"/>
                  <a:gd name="T1" fmla="*/ 0 h 158"/>
                  <a:gd name="T2" fmla="*/ 0 w 154"/>
                  <a:gd name="T3" fmla="*/ 158 h 158"/>
                  <a:gd name="T4" fmla="*/ 154 w 154"/>
                  <a:gd name="T5" fmla="*/ 0 h 158"/>
                  <a:gd name="T6" fmla="*/ 0 w 154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4"/>
                  <a:gd name="T13" fmla="*/ 0 h 158"/>
                  <a:gd name="T14" fmla="*/ 154 w 154"/>
                  <a:gd name="T15" fmla="*/ 158 h 1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4" h="158">
                    <a:moveTo>
                      <a:pt x="0" y="0"/>
                    </a:moveTo>
                    <a:lnTo>
                      <a:pt x="0" y="158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46" name="Freeform 44"/>
              <p:cNvSpPr/>
              <p:nvPr/>
            </p:nvSpPr>
            <p:spPr bwMode="auto">
              <a:xfrm>
                <a:off x="2804" y="511"/>
                <a:ext cx="154" cy="158"/>
              </a:xfrm>
              <a:custGeom>
                <a:avLst/>
                <a:gdLst>
                  <a:gd name="T0" fmla="*/ 8 w 154"/>
                  <a:gd name="T1" fmla="*/ 8 h 158"/>
                  <a:gd name="T2" fmla="*/ 0 w 154"/>
                  <a:gd name="T3" fmla="*/ 158 h 158"/>
                  <a:gd name="T4" fmla="*/ 154 w 154"/>
                  <a:gd name="T5" fmla="*/ 0 h 158"/>
                  <a:gd name="T6" fmla="*/ 8 w 154"/>
                  <a:gd name="T7" fmla="*/ 8 h 1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4"/>
                  <a:gd name="T13" fmla="*/ 0 h 158"/>
                  <a:gd name="T14" fmla="*/ 154 w 154"/>
                  <a:gd name="T15" fmla="*/ 158 h 1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4" h="158">
                    <a:moveTo>
                      <a:pt x="8" y="8"/>
                    </a:moveTo>
                    <a:lnTo>
                      <a:pt x="0" y="158"/>
                    </a:lnTo>
                    <a:lnTo>
                      <a:pt x="154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2EF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47" name="Freeform 45"/>
              <p:cNvSpPr/>
              <p:nvPr/>
            </p:nvSpPr>
            <p:spPr bwMode="auto">
              <a:xfrm>
                <a:off x="2165" y="446"/>
                <a:ext cx="77" cy="158"/>
              </a:xfrm>
              <a:custGeom>
                <a:avLst/>
                <a:gdLst>
                  <a:gd name="T0" fmla="*/ 4 w 77"/>
                  <a:gd name="T1" fmla="*/ 158 h 158"/>
                  <a:gd name="T2" fmla="*/ 0 w 77"/>
                  <a:gd name="T3" fmla="*/ 154 h 158"/>
                  <a:gd name="T4" fmla="*/ 73 w 77"/>
                  <a:gd name="T5" fmla="*/ 0 h 158"/>
                  <a:gd name="T6" fmla="*/ 77 w 77"/>
                  <a:gd name="T7" fmla="*/ 4 h 158"/>
                  <a:gd name="T8" fmla="*/ 4 w 77"/>
                  <a:gd name="T9" fmla="*/ 158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158"/>
                  <a:gd name="T17" fmla="*/ 77 w 77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158">
                    <a:moveTo>
                      <a:pt x="4" y="158"/>
                    </a:moveTo>
                    <a:lnTo>
                      <a:pt x="0" y="154"/>
                    </a:lnTo>
                    <a:lnTo>
                      <a:pt x="73" y="0"/>
                    </a:lnTo>
                    <a:lnTo>
                      <a:pt x="77" y="4"/>
                    </a:lnTo>
                    <a:lnTo>
                      <a:pt x="4" y="158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48" name="Freeform 46"/>
              <p:cNvSpPr/>
              <p:nvPr/>
            </p:nvSpPr>
            <p:spPr bwMode="auto">
              <a:xfrm>
                <a:off x="2258" y="438"/>
                <a:ext cx="81" cy="93"/>
              </a:xfrm>
              <a:custGeom>
                <a:avLst/>
                <a:gdLst>
                  <a:gd name="T0" fmla="*/ 77 w 81"/>
                  <a:gd name="T1" fmla="*/ 93 h 93"/>
                  <a:gd name="T2" fmla="*/ 0 w 81"/>
                  <a:gd name="T3" fmla="*/ 4 h 93"/>
                  <a:gd name="T4" fmla="*/ 4 w 81"/>
                  <a:gd name="T5" fmla="*/ 0 h 93"/>
                  <a:gd name="T6" fmla="*/ 81 w 81"/>
                  <a:gd name="T7" fmla="*/ 89 h 93"/>
                  <a:gd name="T8" fmla="*/ 77 w 81"/>
                  <a:gd name="T9" fmla="*/ 93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93"/>
                  <a:gd name="T17" fmla="*/ 81 w 81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93">
                    <a:moveTo>
                      <a:pt x="77" y="93"/>
                    </a:moveTo>
                    <a:lnTo>
                      <a:pt x="0" y="4"/>
                    </a:lnTo>
                    <a:lnTo>
                      <a:pt x="4" y="0"/>
                    </a:lnTo>
                    <a:lnTo>
                      <a:pt x="81" y="89"/>
                    </a:lnTo>
                    <a:lnTo>
                      <a:pt x="77" y="93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49" name="Freeform 47"/>
              <p:cNvSpPr/>
              <p:nvPr/>
            </p:nvSpPr>
            <p:spPr bwMode="auto">
              <a:xfrm>
                <a:off x="2351" y="373"/>
                <a:ext cx="73" cy="154"/>
              </a:xfrm>
              <a:custGeom>
                <a:avLst/>
                <a:gdLst>
                  <a:gd name="T0" fmla="*/ 4 w 73"/>
                  <a:gd name="T1" fmla="*/ 154 h 154"/>
                  <a:gd name="T2" fmla="*/ 0 w 73"/>
                  <a:gd name="T3" fmla="*/ 150 h 154"/>
                  <a:gd name="T4" fmla="*/ 69 w 73"/>
                  <a:gd name="T5" fmla="*/ 0 h 154"/>
                  <a:gd name="T6" fmla="*/ 73 w 73"/>
                  <a:gd name="T7" fmla="*/ 0 h 154"/>
                  <a:gd name="T8" fmla="*/ 4 w 73"/>
                  <a:gd name="T9" fmla="*/ 154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54"/>
                  <a:gd name="T17" fmla="*/ 73 w 73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54">
                    <a:moveTo>
                      <a:pt x="4" y="154"/>
                    </a:moveTo>
                    <a:lnTo>
                      <a:pt x="0" y="150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4" y="154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50" name="Freeform 48"/>
              <p:cNvSpPr/>
              <p:nvPr/>
            </p:nvSpPr>
            <p:spPr bwMode="auto">
              <a:xfrm>
                <a:off x="2436" y="369"/>
                <a:ext cx="113" cy="69"/>
              </a:xfrm>
              <a:custGeom>
                <a:avLst/>
                <a:gdLst>
                  <a:gd name="T0" fmla="*/ 109 w 113"/>
                  <a:gd name="T1" fmla="*/ 69 h 69"/>
                  <a:gd name="T2" fmla="*/ 0 w 113"/>
                  <a:gd name="T3" fmla="*/ 4 h 69"/>
                  <a:gd name="T4" fmla="*/ 0 w 113"/>
                  <a:gd name="T5" fmla="*/ 0 h 69"/>
                  <a:gd name="T6" fmla="*/ 113 w 113"/>
                  <a:gd name="T7" fmla="*/ 65 h 69"/>
                  <a:gd name="T8" fmla="*/ 109 w 113"/>
                  <a:gd name="T9" fmla="*/ 69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69"/>
                  <a:gd name="T17" fmla="*/ 113 w 113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69">
                    <a:moveTo>
                      <a:pt x="109" y="69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113" y="65"/>
                    </a:lnTo>
                    <a:lnTo>
                      <a:pt x="109" y="69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51" name="Freeform 49"/>
              <p:cNvSpPr/>
              <p:nvPr/>
            </p:nvSpPr>
            <p:spPr bwMode="auto">
              <a:xfrm>
                <a:off x="2436" y="369"/>
                <a:ext cx="113" cy="69"/>
              </a:xfrm>
              <a:custGeom>
                <a:avLst/>
                <a:gdLst>
                  <a:gd name="T0" fmla="*/ 109 w 113"/>
                  <a:gd name="T1" fmla="*/ 69 h 69"/>
                  <a:gd name="T2" fmla="*/ 0 w 113"/>
                  <a:gd name="T3" fmla="*/ 4 h 69"/>
                  <a:gd name="T4" fmla="*/ 0 w 113"/>
                  <a:gd name="T5" fmla="*/ 0 h 69"/>
                  <a:gd name="T6" fmla="*/ 113 w 113"/>
                  <a:gd name="T7" fmla="*/ 65 h 69"/>
                  <a:gd name="T8" fmla="*/ 109 w 113"/>
                  <a:gd name="T9" fmla="*/ 69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69"/>
                  <a:gd name="T17" fmla="*/ 113 w 113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69">
                    <a:moveTo>
                      <a:pt x="109" y="69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113" y="65"/>
                    </a:lnTo>
                    <a:lnTo>
                      <a:pt x="109" y="6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52" name="Freeform 50"/>
              <p:cNvSpPr/>
              <p:nvPr/>
            </p:nvSpPr>
            <p:spPr bwMode="auto">
              <a:xfrm>
                <a:off x="2570" y="332"/>
                <a:ext cx="93" cy="106"/>
              </a:xfrm>
              <a:custGeom>
                <a:avLst/>
                <a:gdLst>
                  <a:gd name="T0" fmla="*/ 4 w 93"/>
                  <a:gd name="T1" fmla="*/ 106 h 106"/>
                  <a:gd name="T2" fmla="*/ 0 w 93"/>
                  <a:gd name="T3" fmla="*/ 102 h 106"/>
                  <a:gd name="T4" fmla="*/ 89 w 93"/>
                  <a:gd name="T5" fmla="*/ 0 h 106"/>
                  <a:gd name="T6" fmla="*/ 93 w 93"/>
                  <a:gd name="T7" fmla="*/ 0 h 106"/>
                  <a:gd name="T8" fmla="*/ 4 w 93"/>
                  <a:gd name="T9" fmla="*/ 106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"/>
                  <a:gd name="T16" fmla="*/ 0 h 106"/>
                  <a:gd name="T17" fmla="*/ 93 w 93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" h="106">
                    <a:moveTo>
                      <a:pt x="4" y="106"/>
                    </a:moveTo>
                    <a:lnTo>
                      <a:pt x="0" y="102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4" y="106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53" name="Freeform 51"/>
              <p:cNvSpPr/>
              <p:nvPr/>
            </p:nvSpPr>
            <p:spPr bwMode="auto">
              <a:xfrm>
                <a:off x="2679" y="316"/>
                <a:ext cx="154" cy="16"/>
              </a:xfrm>
              <a:custGeom>
                <a:avLst/>
                <a:gdLst>
                  <a:gd name="T0" fmla="*/ 149 w 154"/>
                  <a:gd name="T1" fmla="*/ 16 h 16"/>
                  <a:gd name="T2" fmla="*/ 0 w 154"/>
                  <a:gd name="T3" fmla="*/ 8 h 16"/>
                  <a:gd name="T4" fmla="*/ 0 w 154"/>
                  <a:gd name="T5" fmla="*/ 0 h 16"/>
                  <a:gd name="T6" fmla="*/ 154 w 154"/>
                  <a:gd name="T7" fmla="*/ 12 h 16"/>
                  <a:gd name="T8" fmla="*/ 149 w 154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4"/>
                  <a:gd name="T16" fmla="*/ 0 h 16"/>
                  <a:gd name="T17" fmla="*/ 154 w 154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4" h="16">
                    <a:moveTo>
                      <a:pt x="149" y="16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154" y="12"/>
                    </a:lnTo>
                    <a:lnTo>
                      <a:pt x="149" y="16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54" name="Freeform 52"/>
              <p:cNvSpPr>
                <a:spLocks noEditPoints="1"/>
              </p:cNvSpPr>
              <p:nvPr/>
            </p:nvSpPr>
            <p:spPr bwMode="auto">
              <a:xfrm>
                <a:off x="2226" y="417"/>
                <a:ext cx="40" cy="41"/>
              </a:xfrm>
              <a:custGeom>
                <a:avLst/>
                <a:gdLst>
                  <a:gd name="T0" fmla="*/ 16384 w 10"/>
                  <a:gd name="T1" fmla="*/ 0 h 10"/>
                  <a:gd name="T2" fmla="*/ 16384 w 10"/>
                  <a:gd name="T3" fmla="*/ 0 h 10"/>
                  <a:gd name="T4" fmla="*/ 4096 w 10"/>
                  <a:gd name="T5" fmla="*/ 24325 h 10"/>
                  <a:gd name="T6" fmla="*/ 24576 w 10"/>
                  <a:gd name="T7" fmla="*/ 42931 h 10"/>
                  <a:gd name="T8" fmla="*/ 24576 w 10"/>
                  <a:gd name="T9" fmla="*/ 42931 h 10"/>
                  <a:gd name="T10" fmla="*/ 40960 w 10"/>
                  <a:gd name="T11" fmla="*/ 18676 h 10"/>
                  <a:gd name="T12" fmla="*/ 16384 w 10"/>
                  <a:gd name="T13" fmla="*/ 0 h 10"/>
                  <a:gd name="T14" fmla="*/ 20480 w 10"/>
                  <a:gd name="T15" fmla="*/ 13850 h 10"/>
                  <a:gd name="T16" fmla="*/ 20480 w 10"/>
                  <a:gd name="T17" fmla="*/ 9311 h 10"/>
                  <a:gd name="T18" fmla="*/ 20480 w 10"/>
                  <a:gd name="T19" fmla="*/ 13850 h 10"/>
                  <a:gd name="T20" fmla="*/ 28672 w 10"/>
                  <a:gd name="T21" fmla="*/ 18676 h 10"/>
                  <a:gd name="T22" fmla="*/ 24576 w 10"/>
                  <a:gd name="T23" fmla="*/ 28811 h 10"/>
                  <a:gd name="T24" fmla="*/ 16384 w 10"/>
                  <a:gd name="T25" fmla="*/ 24325 h 10"/>
                  <a:gd name="T26" fmla="*/ 20480 w 10"/>
                  <a:gd name="T27" fmla="*/ 13850 h 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10"/>
                  <a:gd name="T44" fmla="*/ 10 w 10"/>
                  <a:gd name="T45" fmla="*/ 10 h 1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1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0" y="3"/>
                      <a:pt x="1" y="5"/>
                    </a:cubicBezTo>
                    <a:cubicBezTo>
                      <a:pt x="1" y="8"/>
                      <a:pt x="4" y="10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8"/>
                      <a:pt x="10" y="6"/>
                      <a:pt x="10" y="4"/>
                    </a:cubicBezTo>
                    <a:cubicBezTo>
                      <a:pt x="9" y="1"/>
                      <a:pt x="7" y="0"/>
                      <a:pt x="4" y="0"/>
                    </a:cubicBezTo>
                    <a:close/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5" y="3"/>
                    </a:cubicBez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55" name="Freeform 53"/>
              <p:cNvSpPr>
                <a:spLocks noEditPoints="1"/>
              </p:cNvSpPr>
              <p:nvPr/>
            </p:nvSpPr>
            <p:spPr bwMode="auto">
              <a:xfrm>
                <a:off x="2323" y="502"/>
                <a:ext cx="40" cy="41"/>
              </a:xfrm>
              <a:custGeom>
                <a:avLst/>
                <a:gdLst>
                  <a:gd name="T0" fmla="*/ 20480 w 10"/>
                  <a:gd name="T1" fmla="*/ 4555 h 10"/>
                  <a:gd name="T2" fmla="*/ 16384 w 10"/>
                  <a:gd name="T3" fmla="*/ 4555 h 10"/>
                  <a:gd name="T4" fmla="*/ 4096 w 10"/>
                  <a:gd name="T5" fmla="*/ 28811 h 10"/>
                  <a:gd name="T6" fmla="*/ 24576 w 10"/>
                  <a:gd name="T7" fmla="*/ 47486 h 10"/>
                  <a:gd name="T8" fmla="*/ 28672 w 10"/>
                  <a:gd name="T9" fmla="*/ 47486 h 10"/>
                  <a:gd name="T10" fmla="*/ 40960 w 10"/>
                  <a:gd name="T11" fmla="*/ 18676 h 10"/>
                  <a:gd name="T12" fmla="*/ 20480 w 10"/>
                  <a:gd name="T13" fmla="*/ 4555 h 10"/>
                  <a:gd name="T14" fmla="*/ 20480 w 10"/>
                  <a:gd name="T15" fmla="*/ 18676 h 10"/>
                  <a:gd name="T16" fmla="*/ 20480 w 10"/>
                  <a:gd name="T17" fmla="*/ 13850 h 10"/>
                  <a:gd name="T18" fmla="*/ 20480 w 10"/>
                  <a:gd name="T19" fmla="*/ 18676 h 10"/>
                  <a:gd name="T20" fmla="*/ 28672 w 10"/>
                  <a:gd name="T21" fmla="*/ 24325 h 10"/>
                  <a:gd name="T22" fmla="*/ 24576 w 10"/>
                  <a:gd name="T23" fmla="*/ 33636 h 10"/>
                  <a:gd name="T24" fmla="*/ 24576 w 10"/>
                  <a:gd name="T25" fmla="*/ 33636 h 10"/>
                  <a:gd name="T26" fmla="*/ 16384 w 10"/>
                  <a:gd name="T27" fmla="*/ 28811 h 10"/>
                  <a:gd name="T28" fmla="*/ 20480 w 10"/>
                  <a:gd name="T29" fmla="*/ 18676 h 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"/>
                  <a:gd name="T46" fmla="*/ 0 h 10"/>
                  <a:gd name="T47" fmla="*/ 10 w 10"/>
                  <a:gd name="T48" fmla="*/ 10 h 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" h="10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4"/>
                      <a:pt x="1" y="6"/>
                    </a:cubicBezTo>
                    <a:cubicBezTo>
                      <a:pt x="1" y="9"/>
                      <a:pt x="4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9"/>
                      <a:pt x="10" y="7"/>
                      <a:pt x="10" y="4"/>
                    </a:cubicBezTo>
                    <a:cubicBezTo>
                      <a:pt x="10" y="2"/>
                      <a:pt x="7" y="0"/>
                      <a:pt x="5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7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4" y="6"/>
                      <a:pt x="4" y="6"/>
                    </a:cubicBezTo>
                    <a:cubicBezTo>
                      <a:pt x="4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57B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56" name="Freeform 54"/>
              <p:cNvSpPr>
                <a:spLocks noEditPoints="1"/>
              </p:cNvSpPr>
              <p:nvPr/>
            </p:nvSpPr>
            <p:spPr bwMode="auto">
              <a:xfrm>
                <a:off x="2408" y="348"/>
                <a:ext cx="40" cy="41"/>
              </a:xfrm>
              <a:custGeom>
                <a:avLst/>
                <a:gdLst>
                  <a:gd name="T0" fmla="*/ 16384 w 10"/>
                  <a:gd name="T1" fmla="*/ 4555 h 10"/>
                  <a:gd name="T2" fmla="*/ 16384 w 10"/>
                  <a:gd name="T3" fmla="*/ 4555 h 10"/>
                  <a:gd name="T4" fmla="*/ 4096 w 10"/>
                  <a:gd name="T5" fmla="*/ 28811 h 10"/>
                  <a:gd name="T6" fmla="*/ 24576 w 10"/>
                  <a:gd name="T7" fmla="*/ 47486 h 10"/>
                  <a:gd name="T8" fmla="*/ 24576 w 10"/>
                  <a:gd name="T9" fmla="*/ 47486 h 10"/>
                  <a:gd name="T10" fmla="*/ 40960 w 10"/>
                  <a:gd name="T11" fmla="*/ 24325 h 10"/>
                  <a:gd name="T12" fmla="*/ 16384 w 10"/>
                  <a:gd name="T13" fmla="*/ 4555 h 10"/>
                  <a:gd name="T14" fmla="*/ 20480 w 10"/>
                  <a:gd name="T15" fmla="*/ 18676 h 10"/>
                  <a:gd name="T16" fmla="*/ 20480 w 10"/>
                  <a:gd name="T17" fmla="*/ 13850 h 10"/>
                  <a:gd name="T18" fmla="*/ 20480 w 10"/>
                  <a:gd name="T19" fmla="*/ 13850 h 10"/>
                  <a:gd name="T20" fmla="*/ 20480 w 10"/>
                  <a:gd name="T21" fmla="*/ 18676 h 10"/>
                  <a:gd name="T22" fmla="*/ 28672 w 10"/>
                  <a:gd name="T23" fmla="*/ 24325 h 10"/>
                  <a:gd name="T24" fmla="*/ 20480 w 10"/>
                  <a:gd name="T25" fmla="*/ 33636 h 10"/>
                  <a:gd name="T26" fmla="*/ 20480 w 10"/>
                  <a:gd name="T27" fmla="*/ 33636 h 10"/>
                  <a:gd name="T28" fmla="*/ 16384 w 10"/>
                  <a:gd name="T29" fmla="*/ 28811 h 10"/>
                  <a:gd name="T30" fmla="*/ 20480 w 10"/>
                  <a:gd name="T31" fmla="*/ 18676 h 1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"/>
                  <a:gd name="T49" fmla="*/ 0 h 10"/>
                  <a:gd name="T50" fmla="*/ 10 w 10"/>
                  <a:gd name="T51" fmla="*/ 10 h 1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" h="10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4"/>
                      <a:pt x="1" y="6"/>
                    </a:cubicBezTo>
                    <a:cubicBezTo>
                      <a:pt x="1" y="9"/>
                      <a:pt x="3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9"/>
                      <a:pt x="10" y="7"/>
                      <a:pt x="10" y="5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5"/>
                    </a:cubicBezTo>
                    <a:cubicBezTo>
                      <a:pt x="7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6"/>
                    </a:cubicBezTo>
                    <a:cubicBezTo>
                      <a:pt x="3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4B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57" name="Freeform 55"/>
              <p:cNvSpPr>
                <a:spLocks noEditPoints="1"/>
              </p:cNvSpPr>
              <p:nvPr/>
            </p:nvSpPr>
            <p:spPr bwMode="auto">
              <a:xfrm>
                <a:off x="2650" y="308"/>
                <a:ext cx="41" cy="40"/>
              </a:xfrm>
              <a:custGeom>
                <a:avLst/>
                <a:gdLst>
                  <a:gd name="T0" fmla="*/ 18676 w 10"/>
                  <a:gd name="T1" fmla="*/ 0 h 10"/>
                  <a:gd name="T2" fmla="*/ 18676 w 10"/>
                  <a:gd name="T3" fmla="*/ 0 h 10"/>
                  <a:gd name="T4" fmla="*/ 4555 w 10"/>
                  <a:gd name="T5" fmla="*/ 24576 h 10"/>
                  <a:gd name="T6" fmla="*/ 28811 w 10"/>
                  <a:gd name="T7" fmla="*/ 36864 h 10"/>
                  <a:gd name="T8" fmla="*/ 28811 w 10"/>
                  <a:gd name="T9" fmla="*/ 36864 h 10"/>
                  <a:gd name="T10" fmla="*/ 47486 w 10"/>
                  <a:gd name="T11" fmla="*/ 16384 h 10"/>
                  <a:gd name="T12" fmla="*/ 18676 w 10"/>
                  <a:gd name="T13" fmla="*/ 0 h 10"/>
                  <a:gd name="T14" fmla="*/ 24325 w 10"/>
                  <a:gd name="T15" fmla="*/ 12288 h 10"/>
                  <a:gd name="T16" fmla="*/ 24325 w 10"/>
                  <a:gd name="T17" fmla="*/ 12288 h 10"/>
                  <a:gd name="T18" fmla="*/ 24325 w 10"/>
                  <a:gd name="T19" fmla="*/ 12288 h 10"/>
                  <a:gd name="T20" fmla="*/ 33636 w 10"/>
                  <a:gd name="T21" fmla="*/ 20480 h 10"/>
                  <a:gd name="T22" fmla="*/ 28811 w 10"/>
                  <a:gd name="T23" fmla="*/ 24576 h 10"/>
                  <a:gd name="T24" fmla="*/ 18676 w 10"/>
                  <a:gd name="T25" fmla="*/ 20480 h 10"/>
                  <a:gd name="T26" fmla="*/ 24325 w 10"/>
                  <a:gd name="T27" fmla="*/ 12288 h 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10"/>
                  <a:gd name="T44" fmla="*/ 10 w 10"/>
                  <a:gd name="T45" fmla="*/ 10 h 1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1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0" y="3"/>
                      <a:pt x="1" y="6"/>
                    </a:cubicBezTo>
                    <a:cubicBezTo>
                      <a:pt x="1" y="8"/>
                      <a:pt x="4" y="10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10" y="6"/>
                      <a:pt x="10" y="4"/>
                    </a:cubicBezTo>
                    <a:cubicBezTo>
                      <a:pt x="9" y="1"/>
                      <a:pt x="7" y="0"/>
                      <a:pt x="4" y="0"/>
                    </a:cubicBezTo>
                    <a:close/>
                    <a:moveTo>
                      <a:pt x="5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7" y="4"/>
                      <a:pt x="7" y="5"/>
                    </a:cubicBezTo>
                    <a:cubicBezTo>
                      <a:pt x="7" y="5"/>
                      <a:pt x="7" y="6"/>
                      <a:pt x="6" y="6"/>
                    </a:cubicBezTo>
                    <a:cubicBezTo>
                      <a:pt x="5" y="7"/>
                      <a:pt x="4" y="6"/>
                      <a:pt x="4" y="5"/>
                    </a:cubicBezTo>
                    <a:cubicBezTo>
                      <a:pt x="4" y="4"/>
                      <a:pt x="4" y="4"/>
                      <a:pt x="5" y="3"/>
                    </a:cubicBezTo>
                    <a:close/>
                  </a:path>
                </a:pathLst>
              </a:custGeom>
              <a:solidFill>
                <a:srgbClr val="036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58" name="Freeform 56"/>
              <p:cNvSpPr>
                <a:spLocks noEditPoints="1"/>
              </p:cNvSpPr>
              <p:nvPr/>
            </p:nvSpPr>
            <p:spPr bwMode="auto">
              <a:xfrm>
                <a:off x="2820" y="308"/>
                <a:ext cx="41" cy="45"/>
              </a:xfrm>
              <a:custGeom>
                <a:avLst/>
                <a:gdLst>
                  <a:gd name="T0" fmla="*/ 18676 w 10"/>
                  <a:gd name="T1" fmla="*/ 4451 h 11"/>
                  <a:gd name="T2" fmla="*/ 18676 w 10"/>
                  <a:gd name="T3" fmla="*/ 4451 h 11"/>
                  <a:gd name="T4" fmla="*/ 4555 w 10"/>
                  <a:gd name="T5" fmla="*/ 28550 h 11"/>
                  <a:gd name="T6" fmla="*/ 28811 w 10"/>
                  <a:gd name="T7" fmla="*/ 47025 h 11"/>
                  <a:gd name="T8" fmla="*/ 28811 w 10"/>
                  <a:gd name="T9" fmla="*/ 47025 h 11"/>
                  <a:gd name="T10" fmla="*/ 47486 w 10"/>
                  <a:gd name="T11" fmla="*/ 22930 h 11"/>
                  <a:gd name="T12" fmla="*/ 18676 w 10"/>
                  <a:gd name="T13" fmla="*/ 4451 h 11"/>
                  <a:gd name="T14" fmla="*/ 24325 w 10"/>
                  <a:gd name="T15" fmla="*/ 18209 h 11"/>
                  <a:gd name="T16" fmla="*/ 24325 w 10"/>
                  <a:gd name="T17" fmla="*/ 13688 h 11"/>
                  <a:gd name="T18" fmla="*/ 24325 w 10"/>
                  <a:gd name="T19" fmla="*/ 18209 h 11"/>
                  <a:gd name="T20" fmla="*/ 33636 w 10"/>
                  <a:gd name="T21" fmla="*/ 22930 h 11"/>
                  <a:gd name="T22" fmla="*/ 28811 w 10"/>
                  <a:gd name="T23" fmla="*/ 33337 h 11"/>
                  <a:gd name="T24" fmla="*/ 18676 w 10"/>
                  <a:gd name="T25" fmla="*/ 28550 h 11"/>
                  <a:gd name="T26" fmla="*/ 24325 w 10"/>
                  <a:gd name="T27" fmla="*/ 18209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"/>
                  <a:gd name="T43" fmla="*/ 0 h 11"/>
                  <a:gd name="T44" fmla="*/ 10 w 10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" h="11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2"/>
                      <a:pt x="0" y="4"/>
                      <a:pt x="1" y="6"/>
                    </a:cubicBezTo>
                    <a:cubicBezTo>
                      <a:pt x="1" y="9"/>
                      <a:pt x="4" y="11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9"/>
                      <a:pt x="10" y="7"/>
                      <a:pt x="10" y="5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7" y="4"/>
                      <a:pt x="7" y="5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5" y="7"/>
                      <a:pt x="4" y="7"/>
                      <a:pt x="4" y="6"/>
                    </a:cubicBezTo>
                    <a:cubicBezTo>
                      <a:pt x="4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2B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59" name="Freeform 57"/>
              <p:cNvSpPr>
                <a:spLocks noEditPoints="1"/>
              </p:cNvSpPr>
              <p:nvPr/>
            </p:nvSpPr>
            <p:spPr bwMode="auto">
              <a:xfrm>
                <a:off x="2145" y="592"/>
                <a:ext cx="40" cy="40"/>
              </a:xfrm>
              <a:custGeom>
                <a:avLst/>
                <a:gdLst>
                  <a:gd name="T0" fmla="*/ 16384 w 10"/>
                  <a:gd name="T1" fmla="*/ 4096 h 10"/>
                  <a:gd name="T2" fmla="*/ 16384 w 10"/>
                  <a:gd name="T3" fmla="*/ 4096 h 10"/>
                  <a:gd name="T4" fmla="*/ 4096 w 10"/>
                  <a:gd name="T5" fmla="*/ 24576 h 10"/>
                  <a:gd name="T6" fmla="*/ 24576 w 10"/>
                  <a:gd name="T7" fmla="*/ 40960 h 10"/>
                  <a:gd name="T8" fmla="*/ 24576 w 10"/>
                  <a:gd name="T9" fmla="*/ 40960 h 10"/>
                  <a:gd name="T10" fmla="*/ 40960 w 10"/>
                  <a:gd name="T11" fmla="*/ 16384 h 10"/>
                  <a:gd name="T12" fmla="*/ 16384 w 10"/>
                  <a:gd name="T13" fmla="*/ 4096 h 10"/>
                  <a:gd name="T14" fmla="*/ 20480 w 10"/>
                  <a:gd name="T15" fmla="*/ 16384 h 10"/>
                  <a:gd name="T16" fmla="*/ 20480 w 10"/>
                  <a:gd name="T17" fmla="*/ 12288 h 10"/>
                  <a:gd name="T18" fmla="*/ 20480 w 10"/>
                  <a:gd name="T19" fmla="*/ 16384 h 10"/>
                  <a:gd name="T20" fmla="*/ 28672 w 10"/>
                  <a:gd name="T21" fmla="*/ 20480 h 10"/>
                  <a:gd name="T22" fmla="*/ 20480 w 10"/>
                  <a:gd name="T23" fmla="*/ 28672 h 10"/>
                  <a:gd name="T24" fmla="*/ 20480 w 10"/>
                  <a:gd name="T25" fmla="*/ 28672 h 10"/>
                  <a:gd name="T26" fmla="*/ 16384 w 10"/>
                  <a:gd name="T27" fmla="*/ 20480 h 10"/>
                  <a:gd name="T28" fmla="*/ 20480 w 10"/>
                  <a:gd name="T29" fmla="*/ 16384 h 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"/>
                  <a:gd name="T46" fmla="*/ 0 h 10"/>
                  <a:gd name="T47" fmla="*/ 10 w 10"/>
                  <a:gd name="T48" fmla="*/ 10 h 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" h="10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4"/>
                      <a:pt x="1" y="6"/>
                    </a:cubicBezTo>
                    <a:cubicBezTo>
                      <a:pt x="1" y="9"/>
                      <a:pt x="4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9"/>
                      <a:pt x="10" y="7"/>
                      <a:pt x="10" y="4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  <a:moveTo>
                      <a:pt x="5" y="4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4"/>
                      <a:pt x="7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6"/>
                      <a:pt x="4" y="5"/>
                    </a:cubicBezTo>
                    <a:cubicBezTo>
                      <a:pt x="3" y="5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036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0" name="Freeform 58"/>
              <p:cNvSpPr/>
              <p:nvPr/>
            </p:nvSpPr>
            <p:spPr bwMode="auto">
              <a:xfrm>
                <a:off x="2302" y="300"/>
                <a:ext cx="231" cy="138"/>
              </a:xfrm>
              <a:custGeom>
                <a:avLst/>
                <a:gdLst>
                  <a:gd name="T0" fmla="*/ 227 w 231"/>
                  <a:gd name="T1" fmla="*/ 138 h 138"/>
                  <a:gd name="T2" fmla="*/ 0 w 231"/>
                  <a:gd name="T3" fmla="*/ 8 h 138"/>
                  <a:gd name="T4" fmla="*/ 5 w 231"/>
                  <a:gd name="T5" fmla="*/ 0 h 138"/>
                  <a:gd name="T6" fmla="*/ 231 w 231"/>
                  <a:gd name="T7" fmla="*/ 125 h 138"/>
                  <a:gd name="T8" fmla="*/ 227 w 231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1"/>
                  <a:gd name="T16" fmla="*/ 0 h 138"/>
                  <a:gd name="T17" fmla="*/ 231 w 231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1" h="138">
                    <a:moveTo>
                      <a:pt x="227" y="138"/>
                    </a:moveTo>
                    <a:lnTo>
                      <a:pt x="0" y="8"/>
                    </a:lnTo>
                    <a:lnTo>
                      <a:pt x="5" y="0"/>
                    </a:lnTo>
                    <a:lnTo>
                      <a:pt x="231" y="125"/>
                    </a:lnTo>
                    <a:lnTo>
                      <a:pt x="227" y="138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1" name="Freeform 59"/>
              <p:cNvSpPr/>
              <p:nvPr/>
            </p:nvSpPr>
            <p:spPr bwMode="auto">
              <a:xfrm>
                <a:off x="2302" y="300"/>
                <a:ext cx="231" cy="138"/>
              </a:xfrm>
              <a:custGeom>
                <a:avLst/>
                <a:gdLst>
                  <a:gd name="T0" fmla="*/ 227 w 231"/>
                  <a:gd name="T1" fmla="*/ 138 h 138"/>
                  <a:gd name="T2" fmla="*/ 0 w 231"/>
                  <a:gd name="T3" fmla="*/ 8 h 138"/>
                  <a:gd name="T4" fmla="*/ 5 w 231"/>
                  <a:gd name="T5" fmla="*/ 0 h 138"/>
                  <a:gd name="T6" fmla="*/ 231 w 231"/>
                  <a:gd name="T7" fmla="*/ 125 h 138"/>
                  <a:gd name="T8" fmla="*/ 227 w 231"/>
                  <a:gd name="T9" fmla="*/ 138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1"/>
                  <a:gd name="T16" fmla="*/ 0 h 138"/>
                  <a:gd name="T17" fmla="*/ 231 w 231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1" h="138">
                    <a:moveTo>
                      <a:pt x="227" y="138"/>
                    </a:moveTo>
                    <a:lnTo>
                      <a:pt x="0" y="8"/>
                    </a:lnTo>
                    <a:lnTo>
                      <a:pt x="5" y="0"/>
                    </a:lnTo>
                    <a:lnTo>
                      <a:pt x="231" y="125"/>
                    </a:lnTo>
                    <a:lnTo>
                      <a:pt x="227" y="1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2" name="Freeform 60"/>
              <p:cNvSpPr/>
              <p:nvPr/>
            </p:nvSpPr>
            <p:spPr bwMode="auto">
              <a:xfrm>
                <a:off x="2574" y="219"/>
                <a:ext cx="194" cy="223"/>
              </a:xfrm>
              <a:custGeom>
                <a:avLst/>
                <a:gdLst>
                  <a:gd name="T0" fmla="*/ 8 w 194"/>
                  <a:gd name="T1" fmla="*/ 223 h 223"/>
                  <a:gd name="T2" fmla="*/ 0 w 194"/>
                  <a:gd name="T3" fmla="*/ 215 h 223"/>
                  <a:gd name="T4" fmla="*/ 190 w 194"/>
                  <a:gd name="T5" fmla="*/ 0 h 223"/>
                  <a:gd name="T6" fmla="*/ 194 w 194"/>
                  <a:gd name="T7" fmla="*/ 8 h 223"/>
                  <a:gd name="T8" fmla="*/ 8 w 194"/>
                  <a:gd name="T9" fmla="*/ 223 h 2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223"/>
                  <a:gd name="T17" fmla="*/ 194 w 194"/>
                  <a:gd name="T18" fmla="*/ 223 h 2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223">
                    <a:moveTo>
                      <a:pt x="8" y="223"/>
                    </a:moveTo>
                    <a:lnTo>
                      <a:pt x="0" y="215"/>
                    </a:lnTo>
                    <a:lnTo>
                      <a:pt x="190" y="0"/>
                    </a:lnTo>
                    <a:lnTo>
                      <a:pt x="194" y="8"/>
                    </a:lnTo>
                    <a:lnTo>
                      <a:pt x="8" y="223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3" name="Freeform 61"/>
              <p:cNvSpPr>
                <a:spLocks noEditPoints="1"/>
              </p:cNvSpPr>
              <p:nvPr/>
            </p:nvSpPr>
            <p:spPr bwMode="auto">
              <a:xfrm>
                <a:off x="2517" y="405"/>
                <a:ext cx="81" cy="81"/>
              </a:xfrm>
              <a:custGeom>
                <a:avLst/>
                <a:gdLst>
                  <a:gd name="T0" fmla="*/ 35004 w 20"/>
                  <a:gd name="T1" fmla="*/ 4313 h 20"/>
                  <a:gd name="T2" fmla="*/ 35004 w 20"/>
                  <a:gd name="T3" fmla="*/ 4313 h 20"/>
                  <a:gd name="T4" fmla="*/ 4313 w 20"/>
                  <a:gd name="T5" fmla="*/ 53274 h 20"/>
                  <a:gd name="T6" fmla="*/ 53274 w 20"/>
                  <a:gd name="T7" fmla="*/ 83965 h 20"/>
                  <a:gd name="T8" fmla="*/ 53274 w 20"/>
                  <a:gd name="T9" fmla="*/ 83965 h 20"/>
                  <a:gd name="T10" fmla="*/ 83965 w 20"/>
                  <a:gd name="T11" fmla="*/ 35004 h 20"/>
                  <a:gd name="T12" fmla="*/ 35004 w 20"/>
                  <a:gd name="T13" fmla="*/ 4313 h 20"/>
                  <a:gd name="T14" fmla="*/ 39269 w 20"/>
                  <a:gd name="T15" fmla="*/ 30428 h 20"/>
                  <a:gd name="T16" fmla="*/ 39269 w 20"/>
                  <a:gd name="T17" fmla="*/ 21781 h 20"/>
                  <a:gd name="T18" fmla="*/ 44647 w 20"/>
                  <a:gd name="T19" fmla="*/ 30428 h 20"/>
                  <a:gd name="T20" fmla="*/ 57866 w 20"/>
                  <a:gd name="T21" fmla="*/ 39269 h 20"/>
                  <a:gd name="T22" fmla="*/ 48960 w 20"/>
                  <a:gd name="T23" fmla="*/ 57866 h 20"/>
                  <a:gd name="T24" fmla="*/ 30428 w 20"/>
                  <a:gd name="T25" fmla="*/ 44647 h 20"/>
                  <a:gd name="T26" fmla="*/ 39269 w 20"/>
                  <a:gd name="T27" fmla="*/ 30428 h 2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0"/>
                  <a:gd name="T43" fmla="*/ 0 h 20"/>
                  <a:gd name="T44" fmla="*/ 20 w 20"/>
                  <a:gd name="T45" fmla="*/ 20 h 2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0" h="20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2"/>
                      <a:pt x="0" y="7"/>
                      <a:pt x="1" y="12"/>
                    </a:cubicBezTo>
                    <a:cubicBezTo>
                      <a:pt x="2" y="17"/>
                      <a:pt x="7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7" y="18"/>
                      <a:pt x="20" y="13"/>
                      <a:pt x="19" y="8"/>
                    </a:cubicBezTo>
                    <a:cubicBezTo>
                      <a:pt x="18" y="3"/>
                      <a:pt x="13" y="0"/>
                      <a:pt x="8" y="1"/>
                    </a:cubicBezTo>
                    <a:close/>
                    <a:moveTo>
                      <a:pt x="9" y="7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6"/>
                      <a:pt x="13" y="8"/>
                      <a:pt x="13" y="9"/>
                    </a:cubicBezTo>
                    <a:cubicBezTo>
                      <a:pt x="14" y="11"/>
                      <a:pt x="13" y="13"/>
                      <a:pt x="11" y="13"/>
                    </a:cubicBezTo>
                    <a:cubicBezTo>
                      <a:pt x="9" y="13"/>
                      <a:pt x="7" y="12"/>
                      <a:pt x="7" y="10"/>
                    </a:cubicBezTo>
                    <a:cubicBezTo>
                      <a:pt x="7" y="9"/>
                      <a:pt x="8" y="7"/>
                      <a:pt x="9" y="7"/>
                    </a:cubicBez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4" name="Freeform 62"/>
              <p:cNvSpPr/>
              <p:nvPr/>
            </p:nvSpPr>
            <p:spPr bwMode="auto">
              <a:xfrm>
                <a:off x="2614" y="535"/>
                <a:ext cx="45" cy="40"/>
              </a:xfrm>
              <a:custGeom>
                <a:avLst/>
                <a:gdLst>
                  <a:gd name="T0" fmla="*/ 45 w 45"/>
                  <a:gd name="T1" fmla="*/ 12 h 40"/>
                  <a:gd name="T2" fmla="*/ 8 w 45"/>
                  <a:gd name="T3" fmla="*/ 40 h 40"/>
                  <a:gd name="T4" fmla="*/ 0 w 45"/>
                  <a:gd name="T5" fmla="*/ 28 h 40"/>
                  <a:gd name="T6" fmla="*/ 36 w 45"/>
                  <a:gd name="T7" fmla="*/ 0 h 40"/>
                  <a:gd name="T8" fmla="*/ 45 w 45"/>
                  <a:gd name="T9" fmla="*/ 12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0"/>
                  <a:gd name="T17" fmla="*/ 45 w 45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0">
                    <a:moveTo>
                      <a:pt x="45" y="12"/>
                    </a:moveTo>
                    <a:lnTo>
                      <a:pt x="8" y="40"/>
                    </a:lnTo>
                    <a:lnTo>
                      <a:pt x="0" y="28"/>
                    </a:lnTo>
                    <a:lnTo>
                      <a:pt x="36" y="0"/>
                    </a:lnTo>
                    <a:lnTo>
                      <a:pt x="45" y="12"/>
                    </a:lnTo>
                    <a:close/>
                  </a:path>
                </a:pathLst>
              </a:custGeom>
              <a:solidFill>
                <a:srgbClr val="6D27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5" name="Freeform 63"/>
              <p:cNvSpPr/>
              <p:nvPr/>
            </p:nvSpPr>
            <p:spPr bwMode="auto">
              <a:xfrm>
                <a:off x="2614" y="543"/>
                <a:ext cx="150" cy="174"/>
              </a:xfrm>
              <a:custGeom>
                <a:avLst/>
                <a:gdLst>
                  <a:gd name="T0" fmla="*/ 164238 w 37"/>
                  <a:gd name="T1" fmla="*/ 139932 h 43"/>
                  <a:gd name="T2" fmla="*/ 155578 w 37"/>
                  <a:gd name="T3" fmla="*/ 154180 h 43"/>
                  <a:gd name="T4" fmla="*/ 115062 w 37"/>
                  <a:gd name="T5" fmla="*/ 184456 h 43"/>
                  <a:gd name="T6" fmla="*/ 97545 w 37"/>
                  <a:gd name="T7" fmla="*/ 184456 h 43"/>
                  <a:gd name="T8" fmla="*/ 4338 w 37"/>
                  <a:gd name="T9" fmla="*/ 48765 h 43"/>
                  <a:gd name="T10" fmla="*/ 8659 w 37"/>
                  <a:gd name="T11" fmla="*/ 34581 h 43"/>
                  <a:gd name="T12" fmla="*/ 49176 w 37"/>
                  <a:gd name="T13" fmla="*/ 4305 h 43"/>
                  <a:gd name="T14" fmla="*/ 66693 w 37"/>
                  <a:gd name="T15" fmla="*/ 4305 h 43"/>
                  <a:gd name="T16" fmla="*/ 164238 w 37"/>
                  <a:gd name="T17" fmla="*/ 139932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43"/>
                  <a:gd name="T29" fmla="*/ 37 w 37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43">
                    <a:moveTo>
                      <a:pt x="37" y="32"/>
                    </a:moveTo>
                    <a:cubicBezTo>
                      <a:pt x="37" y="33"/>
                      <a:pt x="37" y="34"/>
                      <a:pt x="35" y="35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4" y="43"/>
                      <a:pt x="23" y="43"/>
                      <a:pt x="22" y="4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1" y="9"/>
                      <a:pt x="2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3" y="0"/>
                      <a:pt x="15" y="0"/>
                      <a:pt x="15" y="1"/>
                    </a:cubicBezTo>
                    <a:lnTo>
                      <a:pt x="37" y="32"/>
                    </a:ln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6" name="Freeform 64"/>
              <p:cNvSpPr/>
              <p:nvPr/>
            </p:nvSpPr>
            <p:spPr bwMode="auto">
              <a:xfrm>
                <a:off x="2650" y="551"/>
                <a:ext cx="102" cy="138"/>
              </a:xfrm>
              <a:custGeom>
                <a:avLst/>
                <a:gdLst>
                  <a:gd name="T0" fmla="*/ 115260 w 25"/>
                  <a:gd name="T1" fmla="*/ 129980 h 34"/>
                  <a:gd name="T2" fmla="*/ 115260 w 25"/>
                  <a:gd name="T3" fmla="*/ 143293 h 34"/>
                  <a:gd name="T4" fmla="*/ 101678 w 25"/>
                  <a:gd name="T5" fmla="*/ 147640 h 34"/>
                  <a:gd name="T6" fmla="*/ 92836 w 25"/>
                  <a:gd name="T7" fmla="*/ 143293 h 34"/>
                  <a:gd name="T8" fmla="*/ 4410 w 25"/>
                  <a:gd name="T9" fmla="*/ 17660 h 34"/>
                  <a:gd name="T10" fmla="*/ 4410 w 25"/>
                  <a:gd name="T11" fmla="*/ 8698 h 34"/>
                  <a:gd name="T12" fmla="*/ 13582 w 25"/>
                  <a:gd name="T13" fmla="*/ 0 h 34"/>
                  <a:gd name="T14" fmla="*/ 22754 w 25"/>
                  <a:gd name="T15" fmla="*/ 4351 h 34"/>
                  <a:gd name="T16" fmla="*/ 115260 w 25"/>
                  <a:gd name="T17" fmla="*/ 129980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"/>
                  <a:gd name="T28" fmla="*/ 0 h 34"/>
                  <a:gd name="T29" fmla="*/ 25 w 25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" h="34">
                    <a:moveTo>
                      <a:pt x="25" y="29"/>
                    </a:moveTo>
                    <a:cubicBezTo>
                      <a:pt x="25" y="30"/>
                      <a:pt x="25" y="31"/>
                      <a:pt x="25" y="32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4"/>
                      <a:pt x="21" y="33"/>
                      <a:pt x="20" y="3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0"/>
                      <a:pt x="5" y="1"/>
                    </a:cubicBezTo>
                    <a:lnTo>
                      <a:pt x="25" y="29"/>
                    </a:lnTo>
                    <a:close/>
                  </a:path>
                </a:pathLst>
              </a:custGeom>
              <a:solidFill>
                <a:srgbClr val="F0B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7" name="Freeform 65"/>
              <p:cNvSpPr>
                <a:spLocks noEditPoints="1"/>
              </p:cNvSpPr>
              <p:nvPr/>
            </p:nvSpPr>
            <p:spPr bwMode="auto">
              <a:xfrm>
                <a:off x="2408" y="292"/>
                <a:ext cx="303" cy="300"/>
              </a:xfrm>
              <a:custGeom>
                <a:avLst/>
                <a:gdLst>
                  <a:gd name="T0" fmla="*/ 82816 w 75"/>
                  <a:gd name="T1" fmla="*/ 44834 h 74"/>
                  <a:gd name="T2" fmla="*/ 43123 w 75"/>
                  <a:gd name="T3" fmla="*/ 248534 h 74"/>
                  <a:gd name="T4" fmla="*/ 243256 w 75"/>
                  <a:gd name="T5" fmla="*/ 283642 h 74"/>
                  <a:gd name="T6" fmla="*/ 278659 w 75"/>
                  <a:gd name="T7" fmla="*/ 84280 h 74"/>
                  <a:gd name="T8" fmla="*/ 82816 w 75"/>
                  <a:gd name="T9" fmla="*/ 44834 h 74"/>
                  <a:gd name="T10" fmla="*/ 221614 w 75"/>
                  <a:gd name="T11" fmla="*/ 257461 h 74"/>
                  <a:gd name="T12" fmla="*/ 74312 w 75"/>
                  <a:gd name="T13" fmla="*/ 226609 h 74"/>
                  <a:gd name="T14" fmla="*/ 100164 w 75"/>
                  <a:gd name="T15" fmla="*/ 75620 h 74"/>
                  <a:gd name="T16" fmla="*/ 251761 w 75"/>
                  <a:gd name="T17" fmla="*/ 101818 h 74"/>
                  <a:gd name="T18" fmla="*/ 221614 w 75"/>
                  <a:gd name="T19" fmla="*/ 257461 h 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5"/>
                  <a:gd name="T31" fmla="*/ 0 h 74"/>
                  <a:gd name="T32" fmla="*/ 75 w 75"/>
                  <a:gd name="T33" fmla="*/ 74 h 7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5" h="74">
                    <a:moveTo>
                      <a:pt x="19" y="10"/>
                    </a:moveTo>
                    <a:cubicBezTo>
                      <a:pt x="4" y="21"/>
                      <a:pt x="0" y="41"/>
                      <a:pt x="10" y="56"/>
                    </a:cubicBezTo>
                    <a:cubicBezTo>
                      <a:pt x="21" y="71"/>
                      <a:pt x="41" y="74"/>
                      <a:pt x="56" y="64"/>
                    </a:cubicBezTo>
                    <a:cubicBezTo>
                      <a:pt x="71" y="54"/>
                      <a:pt x="75" y="33"/>
                      <a:pt x="64" y="19"/>
                    </a:cubicBezTo>
                    <a:cubicBezTo>
                      <a:pt x="54" y="4"/>
                      <a:pt x="33" y="0"/>
                      <a:pt x="19" y="10"/>
                    </a:cubicBezTo>
                    <a:moveTo>
                      <a:pt x="51" y="58"/>
                    </a:moveTo>
                    <a:cubicBezTo>
                      <a:pt x="40" y="65"/>
                      <a:pt x="25" y="63"/>
                      <a:pt x="17" y="51"/>
                    </a:cubicBezTo>
                    <a:cubicBezTo>
                      <a:pt x="9" y="40"/>
                      <a:pt x="12" y="25"/>
                      <a:pt x="23" y="17"/>
                    </a:cubicBezTo>
                    <a:cubicBezTo>
                      <a:pt x="34" y="9"/>
                      <a:pt x="50" y="12"/>
                      <a:pt x="58" y="23"/>
                    </a:cubicBezTo>
                    <a:cubicBezTo>
                      <a:pt x="65" y="34"/>
                      <a:pt x="63" y="50"/>
                      <a:pt x="51" y="58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8" name="Freeform 66"/>
              <p:cNvSpPr>
                <a:spLocks noEditPoints="1"/>
              </p:cNvSpPr>
              <p:nvPr/>
            </p:nvSpPr>
            <p:spPr bwMode="auto">
              <a:xfrm>
                <a:off x="2472" y="365"/>
                <a:ext cx="61" cy="121"/>
              </a:xfrm>
              <a:custGeom>
                <a:avLst/>
                <a:gdLst>
                  <a:gd name="T0" fmla="*/ 9012 w 15"/>
                  <a:gd name="T1" fmla="*/ 46851 h 30"/>
                  <a:gd name="T2" fmla="*/ 4368 w 15"/>
                  <a:gd name="T3" fmla="*/ 120657 h 30"/>
                  <a:gd name="T4" fmla="*/ 17763 w 15"/>
                  <a:gd name="T5" fmla="*/ 129135 h 30"/>
                  <a:gd name="T6" fmla="*/ 17763 w 15"/>
                  <a:gd name="T7" fmla="*/ 129135 h 30"/>
                  <a:gd name="T8" fmla="*/ 26840 w 15"/>
                  <a:gd name="T9" fmla="*/ 112199 h 30"/>
                  <a:gd name="T10" fmla="*/ 31208 w 15"/>
                  <a:gd name="T11" fmla="*/ 55571 h 30"/>
                  <a:gd name="T12" fmla="*/ 9012 w 15"/>
                  <a:gd name="T13" fmla="*/ 46851 h 30"/>
                  <a:gd name="T14" fmla="*/ 54408 w 15"/>
                  <a:gd name="T15" fmla="*/ 0 h 30"/>
                  <a:gd name="T16" fmla="*/ 45661 w 15"/>
                  <a:gd name="T17" fmla="*/ 4263 h 30"/>
                  <a:gd name="T18" fmla="*/ 17763 w 15"/>
                  <a:gd name="T19" fmla="*/ 34114 h 30"/>
                  <a:gd name="T20" fmla="*/ 36649 w 15"/>
                  <a:gd name="T21" fmla="*/ 46851 h 30"/>
                  <a:gd name="T22" fmla="*/ 59056 w 15"/>
                  <a:gd name="T23" fmla="*/ 21457 h 30"/>
                  <a:gd name="T24" fmla="*/ 63424 w 15"/>
                  <a:gd name="T25" fmla="*/ 4263 h 30"/>
                  <a:gd name="T26" fmla="*/ 54408 w 15"/>
                  <a:gd name="T27" fmla="*/ 0 h 3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5"/>
                  <a:gd name="T43" fmla="*/ 0 h 30"/>
                  <a:gd name="T44" fmla="*/ 15 w 15"/>
                  <a:gd name="T45" fmla="*/ 30 h 3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5" h="30">
                    <a:moveTo>
                      <a:pt x="2" y="11"/>
                    </a:moveTo>
                    <a:cubicBezTo>
                      <a:pt x="0" y="16"/>
                      <a:pt x="0" y="22"/>
                      <a:pt x="1" y="28"/>
                    </a:cubicBezTo>
                    <a:cubicBezTo>
                      <a:pt x="1" y="29"/>
                      <a:pt x="3" y="30"/>
                      <a:pt x="4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6" y="29"/>
                      <a:pt x="6" y="28"/>
                      <a:pt x="6" y="26"/>
                    </a:cubicBezTo>
                    <a:cubicBezTo>
                      <a:pt x="5" y="22"/>
                      <a:pt x="5" y="17"/>
                      <a:pt x="7" y="13"/>
                    </a:cubicBezTo>
                    <a:cubicBezTo>
                      <a:pt x="2" y="11"/>
                      <a:pt x="2" y="11"/>
                      <a:pt x="2" y="11"/>
                    </a:cubicBezTo>
                    <a:moveTo>
                      <a:pt x="12" y="0"/>
                    </a:moveTo>
                    <a:cubicBezTo>
                      <a:pt x="12" y="0"/>
                      <a:pt x="11" y="0"/>
                      <a:pt x="10" y="1"/>
                    </a:cubicBezTo>
                    <a:cubicBezTo>
                      <a:pt x="8" y="3"/>
                      <a:pt x="5" y="5"/>
                      <a:pt x="4" y="8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8"/>
                      <a:pt x="11" y="6"/>
                      <a:pt x="13" y="5"/>
                    </a:cubicBezTo>
                    <a:cubicBezTo>
                      <a:pt x="14" y="4"/>
                      <a:pt x="15" y="2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9" name="Freeform 67"/>
              <p:cNvSpPr/>
              <p:nvPr/>
            </p:nvSpPr>
            <p:spPr bwMode="auto">
              <a:xfrm>
                <a:off x="2485" y="397"/>
                <a:ext cx="20" cy="12"/>
              </a:xfrm>
              <a:custGeom>
                <a:avLst/>
                <a:gdLst>
                  <a:gd name="T0" fmla="*/ 4096 w 5"/>
                  <a:gd name="T1" fmla="*/ 0 h 3"/>
                  <a:gd name="T2" fmla="*/ 0 w 5"/>
                  <a:gd name="T3" fmla="*/ 4096 h 3"/>
                  <a:gd name="T4" fmla="*/ 20480 w 5"/>
                  <a:gd name="T5" fmla="*/ 12288 h 3"/>
                  <a:gd name="T6" fmla="*/ 20480 w 5"/>
                  <a:gd name="T7" fmla="*/ 12288 h 3"/>
                  <a:gd name="T8" fmla="*/ 4096 w 5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3"/>
                  <a:gd name="T17" fmla="*/ 5 w 5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3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C1BF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0" name="Freeform 68"/>
              <p:cNvSpPr/>
              <p:nvPr/>
            </p:nvSpPr>
            <p:spPr bwMode="auto">
              <a:xfrm>
                <a:off x="2480" y="401"/>
                <a:ext cx="25" cy="16"/>
              </a:xfrm>
              <a:custGeom>
                <a:avLst/>
                <a:gdLst>
                  <a:gd name="T0" fmla="*/ 5138 w 6"/>
                  <a:gd name="T1" fmla="*/ 0 h 4"/>
                  <a:gd name="T2" fmla="*/ 0 w 6"/>
                  <a:gd name="T3" fmla="*/ 8192 h 4"/>
                  <a:gd name="T4" fmla="*/ 26546 w 6"/>
                  <a:gd name="T5" fmla="*/ 16384 h 4"/>
                  <a:gd name="T6" fmla="*/ 31321 w 6"/>
                  <a:gd name="T7" fmla="*/ 8192 h 4"/>
                  <a:gd name="T8" fmla="*/ 5138 w 6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C1BF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1" name="Rectangle 69"/>
              <p:cNvSpPr>
                <a:spLocks noChangeArrowheads="1"/>
              </p:cNvSpPr>
              <p:nvPr/>
            </p:nvSpPr>
            <p:spPr bwMode="auto">
              <a:xfrm>
                <a:off x="2104" y="0"/>
                <a:ext cx="854" cy="81"/>
              </a:xfrm>
              <a:prstGeom prst="rect">
                <a:avLst/>
              </a:pr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2" name="Oval 70"/>
              <p:cNvSpPr>
                <a:spLocks noChangeArrowheads="1"/>
              </p:cNvSpPr>
              <p:nvPr/>
            </p:nvSpPr>
            <p:spPr bwMode="auto">
              <a:xfrm>
                <a:off x="2748" y="24"/>
                <a:ext cx="32" cy="33"/>
              </a:xfrm>
              <a:prstGeom prst="ellipse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3" name="Oval 71"/>
              <p:cNvSpPr>
                <a:spLocks noChangeArrowheads="1"/>
              </p:cNvSpPr>
              <p:nvPr/>
            </p:nvSpPr>
            <p:spPr bwMode="auto">
              <a:xfrm>
                <a:off x="2820" y="24"/>
                <a:ext cx="33" cy="33"/>
              </a:xfrm>
              <a:prstGeom prst="ellipse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4" name="Oval 72"/>
              <p:cNvSpPr>
                <a:spLocks noChangeArrowheads="1"/>
              </p:cNvSpPr>
              <p:nvPr/>
            </p:nvSpPr>
            <p:spPr bwMode="auto">
              <a:xfrm>
                <a:off x="2893" y="24"/>
                <a:ext cx="33" cy="33"/>
              </a:xfrm>
              <a:prstGeom prst="ellipse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5" name="Rectangle 73"/>
              <p:cNvSpPr>
                <a:spLocks noChangeArrowheads="1"/>
              </p:cNvSpPr>
              <p:nvPr/>
            </p:nvSpPr>
            <p:spPr bwMode="auto">
              <a:xfrm>
                <a:off x="2141" y="118"/>
                <a:ext cx="255" cy="20"/>
              </a:xfrm>
              <a:prstGeom prst="rect">
                <a:avLst/>
              </a:prstGeom>
              <a:solidFill>
                <a:srgbClr val="8FC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6" name="Rectangle 74"/>
              <p:cNvSpPr>
                <a:spLocks noChangeArrowheads="1"/>
              </p:cNvSpPr>
              <p:nvPr/>
            </p:nvSpPr>
            <p:spPr bwMode="auto">
              <a:xfrm>
                <a:off x="2141" y="207"/>
                <a:ext cx="752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7" name="Rectangle 75"/>
              <p:cNvSpPr>
                <a:spLocks noChangeArrowheads="1"/>
              </p:cNvSpPr>
              <p:nvPr/>
            </p:nvSpPr>
            <p:spPr bwMode="auto">
              <a:xfrm>
                <a:off x="2141" y="231"/>
                <a:ext cx="218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8" name="Rectangle 76"/>
              <p:cNvSpPr>
                <a:spLocks noChangeArrowheads="1"/>
              </p:cNvSpPr>
              <p:nvPr/>
            </p:nvSpPr>
            <p:spPr bwMode="auto">
              <a:xfrm>
                <a:off x="2141" y="255"/>
                <a:ext cx="267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9" name="Rectangle 77"/>
              <p:cNvSpPr>
                <a:spLocks noChangeArrowheads="1"/>
              </p:cNvSpPr>
              <p:nvPr/>
            </p:nvSpPr>
            <p:spPr bwMode="auto">
              <a:xfrm>
                <a:off x="2412" y="255"/>
                <a:ext cx="133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0" name="Rectangle 78"/>
              <p:cNvSpPr>
                <a:spLocks noChangeArrowheads="1"/>
              </p:cNvSpPr>
              <p:nvPr/>
            </p:nvSpPr>
            <p:spPr bwMode="auto">
              <a:xfrm>
                <a:off x="2371" y="231"/>
                <a:ext cx="69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1" name="Rectangle 79"/>
              <p:cNvSpPr>
                <a:spLocks noChangeArrowheads="1"/>
              </p:cNvSpPr>
              <p:nvPr/>
            </p:nvSpPr>
            <p:spPr bwMode="auto">
              <a:xfrm>
                <a:off x="2452" y="231"/>
                <a:ext cx="207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2" name="Rectangle 80"/>
              <p:cNvSpPr>
                <a:spLocks noChangeArrowheads="1"/>
              </p:cNvSpPr>
              <p:nvPr/>
            </p:nvSpPr>
            <p:spPr bwMode="auto">
              <a:xfrm>
                <a:off x="2667" y="231"/>
                <a:ext cx="24" cy="12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3" name="Freeform 81"/>
              <p:cNvSpPr/>
              <p:nvPr/>
            </p:nvSpPr>
            <p:spPr bwMode="auto">
              <a:xfrm>
                <a:off x="1068" y="952"/>
                <a:ext cx="967" cy="725"/>
              </a:xfrm>
              <a:custGeom>
                <a:avLst/>
                <a:gdLst>
                  <a:gd name="T0" fmla="*/ 12 w 967"/>
                  <a:gd name="T1" fmla="*/ 0 h 725"/>
                  <a:gd name="T2" fmla="*/ 0 w 967"/>
                  <a:gd name="T3" fmla="*/ 0 h 725"/>
                  <a:gd name="T4" fmla="*/ 0 w 967"/>
                  <a:gd name="T5" fmla="*/ 85 h 725"/>
                  <a:gd name="T6" fmla="*/ 0 w 967"/>
                  <a:gd name="T7" fmla="*/ 725 h 725"/>
                  <a:gd name="T8" fmla="*/ 801 w 967"/>
                  <a:gd name="T9" fmla="*/ 721 h 725"/>
                  <a:gd name="T10" fmla="*/ 967 w 967"/>
                  <a:gd name="T11" fmla="*/ 551 h 725"/>
                  <a:gd name="T12" fmla="*/ 967 w 967"/>
                  <a:gd name="T13" fmla="*/ 551 h 725"/>
                  <a:gd name="T14" fmla="*/ 814 w 967"/>
                  <a:gd name="T15" fmla="*/ 709 h 725"/>
                  <a:gd name="T16" fmla="*/ 12 w 967"/>
                  <a:gd name="T17" fmla="*/ 713 h 725"/>
                  <a:gd name="T18" fmla="*/ 12 w 967"/>
                  <a:gd name="T19" fmla="*/ 0 h 7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67"/>
                  <a:gd name="T31" fmla="*/ 0 h 725"/>
                  <a:gd name="T32" fmla="*/ 967 w 967"/>
                  <a:gd name="T33" fmla="*/ 725 h 7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67" h="725">
                    <a:moveTo>
                      <a:pt x="12" y="0"/>
                    </a:moveTo>
                    <a:lnTo>
                      <a:pt x="0" y="0"/>
                    </a:lnTo>
                    <a:lnTo>
                      <a:pt x="0" y="85"/>
                    </a:lnTo>
                    <a:lnTo>
                      <a:pt x="0" y="725"/>
                    </a:lnTo>
                    <a:lnTo>
                      <a:pt x="801" y="721"/>
                    </a:lnTo>
                    <a:lnTo>
                      <a:pt x="967" y="551"/>
                    </a:lnTo>
                    <a:lnTo>
                      <a:pt x="814" y="709"/>
                    </a:lnTo>
                    <a:lnTo>
                      <a:pt x="12" y="71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4" name="Freeform 82"/>
              <p:cNvSpPr/>
              <p:nvPr/>
            </p:nvSpPr>
            <p:spPr bwMode="auto">
              <a:xfrm>
                <a:off x="1068" y="952"/>
                <a:ext cx="967" cy="725"/>
              </a:xfrm>
              <a:custGeom>
                <a:avLst/>
                <a:gdLst>
                  <a:gd name="T0" fmla="*/ 12 w 967"/>
                  <a:gd name="T1" fmla="*/ 0 h 725"/>
                  <a:gd name="T2" fmla="*/ 0 w 967"/>
                  <a:gd name="T3" fmla="*/ 0 h 725"/>
                  <a:gd name="T4" fmla="*/ 0 w 967"/>
                  <a:gd name="T5" fmla="*/ 85 h 725"/>
                  <a:gd name="T6" fmla="*/ 0 w 967"/>
                  <a:gd name="T7" fmla="*/ 725 h 725"/>
                  <a:gd name="T8" fmla="*/ 801 w 967"/>
                  <a:gd name="T9" fmla="*/ 721 h 725"/>
                  <a:gd name="T10" fmla="*/ 967 w 967"/>
                  <a:gd name="T11" fmla="*/ 551 h 725"/>
                  <a:gd name="T12" fmla="*/ 967 w 967"/>
                  <a:gd name="T13" fmla="*/ 551 h 725"/>
                  <a:gd name="T14" fmla="*/ 814 w 967"/>
                  <a:gd name="T15" fmla="*/ 709 h 725"/>
                  <a:gd name="T16" fmla="*/ 12 w 967"/>
                  <a:gd name="T17" fmla="*/ 713 h 725"/>
                  <a:gd name="T18" fmla="*/ 12 w 967"/>
                  <a:gd name="T19" fmla="*/ 0 h 7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67"/>
                  <a:gd name="T31" fmla="*/ 0 h 725"/>
                  <a:gd name="T32" fmla="*/ 967 w 967"/>
                  <a:gd name="T33" fmla="*/ 725 h 7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67" h="725">
                    <a:moveTo>
                      <a:pt x="12" y="0"/>
                    </a:moveTo>
                    <a:lnTo>
                      <a:pt x="0" y="0"/>
                    </a:lnTo>
                    <a:lnTo>
                      <a:pt x="0" y="85"/>
                    </a:lnTo>
                    <a:lnTo>
                      <a:pt x="0" y="725"/>
                    </a:lnTo>
                    <a:lnTo>
                      <a:pt x="801" y="721"/>
                    </a:lnTo>
                    <a:lnTo>
                      <a:pt x="967" y="551"/>
                    </a:lnTo>
                    <a:lnTo>
                      <a:pt x="814" y="709"/>
                    </a:lnTo>
                    <a:lnTo>
                      <a:pt x="12" y="713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5" name="Freeform 83"/>
              <p:cNvSpPr/>
              <p:nvPr/>
            </p:nvSpPr>
            <p:spPr bwMode="auto">
              <a:xfrm>
                <a:off x="1080" y="940"/>
                <a:ext cx="968" cy="725"/>
              </a:xfrm>
              <a:custGeom>
                <a:avLst/>
                <a:gdLst>
                  <a:gd name="T0" fmla="*/ 968 w 968"/>
                  <a:gd name="T1" fmla="*/ 551 h 725"/>
                  <a:gd name="T2" fmla="*/ 968 w 968"/>
                  <a:gd name="T3" fmla="*/ 0 h 725"/>
                  <a:gd name="T4" fmla="*/ 0 w 968"/>
                  <a:gd name="T5" fmla="*/ 0 h 725"/>
                  <a:gd name="T6" fmla="*/ 0 w 968"/>
                  <a:gd name="T7" fmla="*/ 725 h 725"/>
                  <a:gd name="T8" fmla="*/ 802 w 968"/>
                  <a:gd name="T9" fmla="*/ 721 h 725"/>
                  <a:gd name="T10" fmla="*/ 968 w 968"/>
                  <a:gd name="T11" fmla="*/ 551 h 7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8"/>
                  <a:gd name="T19" fmla="*/ 0 h 725"/>
                  <a:gd name="T20" fmla="*/ 968 w 968"/>
                  <a:gd name="T21" fmla="*/ 725 h 7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8" h="725">
                    <a:moveTo>
                      <a:pt x="968" y="551"/>
                    </a:moveTo>
                    <a:lnTo>
                      <a:pt x="968" y="0"/>
                    </a:lnTo>
                    <a:lnTo>
                      <a:pt x="0" y="0"/>
                    </a:lnTo>
                    <a:lnTo>
                      <a:pt x="0" y="725"/>
                    </a:lnTo>
                    <a:lnTo>
                      <a:pt x="802" y="721"/>
                    </a:lnTo>
                    <a:lnTo>
                      <a:pt x="968" y="551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6" name="Freeform 84"/>
              <p:cNvSpPr/>
              <p:nvPr/>
            </p:nvSpPr>
            <p:spPr bwMode="auto">
              <a:xfrm>
                <a:off x="1080" y="940"/>
                <a:ext cx="968" cy="725"/>
              </a:xfrm>
              <a:custGeom>
                <a:avLst/>
                <a:gdLst>
                  <a:gd name="T0" fmla="*/ 968 w 968"/>
                  <a:gd name="T1" fmla="*/ 551 h 725"/>
                  <a:gd name="T2" fmla="*/ 968 w 968"/>
                  <a:gd name="T3" fmla="*/ 0 h 725"/>
                  <a:gd name="T4" fmla="*/ 0 w 968"/>
                  <a:gd name="T5" fmla="*/ 0 h 725"/>
                  <a:gd name="T6" fmla="*/ 0 w 968"/>
                  <a:gd name="T7" fmla="*/ 725 h 725"/>
                  <a:gd name="T8" fmla="*/ 802 w 968"/>
                  <a:gd name="T9" fmla="*/ 721 h 725"/>
                  <a:gd name="T10" fmla="*/ 968 w 968"/>
                  <a:gd name="T11" fmla="*/ 551 h 7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8"/>
                  <a:gd name="T19" fmla="*/ 0 h 725"/>
                  <a:gd name="T20" fmla="*/ 968 w 968"/>
                  <a:gd name="T21" fmla="*/ 725 h 7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8" h="725">
                    <a:moveTo>
                      <a:pt x="968" y="551"/>
                    </a:moveTo>
                    <a:lnTo>
                      <a:pt x="968" y="0"/>
                    </a:lnTo>
                    <a:lnTo>
                      <a:pt x="0" y="0"/>
                    </a:lnTo>
                    <a:lnTo>
                      <a:pt x="0" y="725"/>
                    </a:lnTo>
                    <a:lnTo>
                      <a:pt x="802" y="721"/>
                    </a:lnTo>
                    <a:lnTo>
                      <a:pt x="968" y="5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7" name="Freeform 85"/>
              <p:cNvSpPr/>
              <p:nvPr/>
            </p:nvSpPr>
            <p:spPr bwMode="auto">
              <a:xfrm>
                <a:off x="1882" y="1487"/>
                <a:ext cx="166" cy="174"/>
              </a:xfrm>
              <a:custGeom>
                <a:avLst/>
                <a:gdLst>
                  <a:gd name="T0" fmla="*/ 0 w 166"/>
                  <a:gd name="T1" fmla="*/ 0 h 174"/>
                  <a:gd name="T2" fmla="*/ 0 w 166"/>
                  <a:gd name="T3" fmla="*/ 174 h 174"/>
                  <a:gd name="T4" fmla="*/ 166 w 166"/>
                  <a:gd name="T5" fmla="*/ 4 h 174"/>
                  <a:gd name="T6" fmla="*/ 0 w 166"/>
                  <a:gd name="T7" fmla="*/ 0 h 1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6"/>
                  <a:gd name="T13" fmla="*/ 0 h 174"/>
                  <a:gd name="T14" fmla="*/ 166 w 166"/>
                  <a:gd name="T15" fmla="*/ 174 h 1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6" h="174">
                    <a:moveTo>
                      <a:pt x="0" y="0"/>
                    </a:moveTo>
                    <a:lnTo>
                      <a:pt x="0" y="174"/>
                    </a:lnTo>
                    <a:lnTo>
                      <a:pt x="166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4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8" name="Freeform 86"/>
              <p:cNvSpPr/>
              <p:nvPr/>
            </p:nvSpPr>
            <p:spPr bwMode="auto">
              <a:xfrm>
                <a:off x="1882" y="1491"/>
                <a:ext cx="166" cy="170"/>
              </a:xfrm>
              <a:custGeom>
                <a:avLst/>
                <a:gdLst>
                  <a:gd name="T0" fmla="*/ 8 w 166"/>
                  <a:gd name="T1" fmla="*/ 8 h 170"/>
                  <a:gd name="T2" fmla="*/ 0 w 166"/>
                  <a:gd name="T3" fmla="*/ 170 h 170"/>
                  <a:gd name="T4" fmla="*/ 166 w 166"/>
                  <a:gd name="T5" fmla="*/ 0 h 170"/>
                  <a:gd name="T6" fmla="*/ 8 w 166"/>
                  <a:gd name="T7" fmla="*/ 8 h 1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6"/>
                  <a:gd name="T13" fmla="*/ 0 h 170"/>
                  <a:gd name="T14" fmla="*/ 166 w 166"/>
                  <a:gd name="T15" fmla="*/ 170 h 1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6" h="170">
                    <a:moveTo>
                      <a:pt x="8" y="8"/>
                    </a:moveTo>
                    <a:lnTo>
                      <a:pt x="0" y="170"/>
                    </a:lnTo>
                    <a:lnTo>
                      <a:pt x="166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2EF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9" name="Rectangle 87"/>
              <p:cNvSpPr>
                <a:spLocks noChangeArrowheads="1"/>
              </p:cNvSpPr>
              <p:nvPr/>
            </p:nvSpPr>
            <p:spPr bwMode="auto">
              <a:xfrm>
                <a:off x="1080" y="940"/>
                <a:ext cx="968" cy="85"/>
              </a:xfrm>
              <a:prstGeom prst="rect">
                <a:avLst/>
              </a:prstGeom>
              <a:solidFill>
                <a:srgbClr val="68C3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0" name="Rectangle 88"/>
              <p:cNvSpPr>
                <a:spLocks noChangeArrowheads="1"/>
              </p:cNvSpPr>
              <p:nvPr/>
            </p:nvSpPr>
            <p:spPr bwMode="auto">
              <a:xfrm>
                <a:off x="1080" y="940"/>
                <a:ext cx="968" cy="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1" name="Oval 89"/>
              <p:cNvSpPr>
                <a:spLocks noChangeArrowheads="1"/>
              </p:cNvSpPr>
              <p:nvPr/>
            </p:nvSpPr>
            <p:spPr bwMode="auto">
              <a:xfrm>
                <a:off x="1959" y="964"/>
                <a:ext cx="36" cy="37"/>
              </a:xfrm>
              <a:prstGeom prst="ellipse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2" name="Oval 90"/>
              <p:cNvSpPr>
                <a:spLocks noChangeArrowheads="1"/>
              </p:cNvSpPr>
              <p:nvPr/>
            </p:nvSpPr>
            <p:spPr bwMode="auto">
              <a:xfrm>
                <a:off x="1882" y="964"/>
                <a:ext cx="36" cy="37"/>
              </a:xfrm>
              <a:prstGeom prst="ellipse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3" name="Oval 91"/>
              <p:cNvSpPr>
                <a:spLocks noChangeArrowheads="1"/>
              </p:cNvSpPr>
              <p:nvPr/>
            </p:nvSpPr>
            <p:spPr bwMode="auto">
              <a:xfrm>
                <a:off x="1801" y="964"/>
                <a:ext cx="40" cy="37"/>
              </a:xfrm>
              <a:prstGeom prst="ellipse">
                <a:avLst/>
              </a:pr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4" name="Rectangle 92"/>
              <p:cNvSpPr>
                <a:spLocks noChangeArrowheads="1"/>
              </p:cNvSpPr>
              <p:nvPr/>
            </p:nvSpPr>
            <p:spPr bwMode="auto">
              <a:xfrm>
                <a:off x="1161" y="1065"/>
                <a:ext cx="405" cy="49"/>
              </a:xfrm>
              <a:prstGeom prst="rect">
                <a:avLst/>
              </a:pr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5" name="Rectangle 93"/>
              <p:cNvSpPr>
                <a:spLocks noChangeArrowheads="1"/>
              </p:cNvSpPr>
              <p:nvPr/>
            </p:nvSpPr>
            <p:spPr bwMode="auto">
              <a:xfrm>
                <a:off x="1113" y="1276"/>
                <a:ext cx="611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6" name="Rectangle 94"/>
              <p:cNvSpPr>
                <a:spLocks noChangeArrowheads="1"/>
              </p:cNvSpPr>
              <p:nvPr/>
            </p:nvSpPr>
            <p:spPr bwMode="auto">
              <a:xfrm>
                <a:off x="1728" y="1276"/>
                <a:ext cx="44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7" name="Rectangle 95"/>
              <p:cNvSpPr>
                <a:spLocks noChangeArrowheads="1"/>
              </p:cNvSpPr>
              <p:nvPr/>
            </p:nvSpPr>
            <p:spPr bwMode="auto">
              <a:xfrm>
                <a:off x="1113" y="1304"/>
                <a:ext cx="178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8" name="Rectangle 96"/>
              <p:cNvSpPr>
                <a:spLocks noChangeArrowheads="1"/>
              </p:cNvSpPr>
              <p:nvPr/>
            </p:nvSpPr>
            <p:spPr bwMode="auto">
              <a:xfrm>
                <a:off x="1113" y="1333"/>
                <a:ext cx="21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9" name="Rectangle 97"/>
              <p:cNvSpPr>
                <a:spLocks noChangeArrowheads="1"/>
              </p:cNvSpPr>
              <p:nvPr/>
            </p:nvSpPr>
            <p:spPr bwMode="auto">
              <a:xfrm>
                <a:off x="1331" y="1333"/>
                <a:ext cx="110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0" name="Rectangle 98"/>
              <p:cNvSpPr>
                <a:spLocks noChangeArrowheads="1"/>
              </p:cNvSpPr>
              <p:nvPr/>
            </p:nvSpPr>
            <p:spPr bwMode="auto">
              <a:xfrm>
                <a:off x="1299" y="1304"/>
                <a:ext cx="57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1" name="Rectangle 99"/>
              <p:cNvSpPr>
                <a:spLocks noChangeArrowheads="1"/>
              </p:cNvSpPr>
              <p:nvPr/>
            </p:nvSpPr>
            <p:spPr bwMode="auto">
              <a:xfrm>
                <a:off x="1364" y="1304"/>
                <a:ext cx="170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2" name="Rectangle 100"/>
              <p:cNvSpPr>
                <a:spLocks noChangeArrowheads="1"/>
              </p:cNvSpPr>
              <p:nvPr/>
            </p:nvSpPr>
            <p:spPr bwMode="auto">
              <a:xfrm>
                <a:off x="1538" y="1304"/>
                <a:ext cx="20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3" name="Rectangle 101"/>
              <p:cNvSpPr>
                <a:spLocks noChangeArrowheads="1"/>
              </p:cNvSpPr>
              <p:nvPr/>
            </p:nvSpPr>
            <p:spPr bwMode="auto">
              <a:xfrm>
                <a:off x="1562" y="1304"/>
                <a:ext cx="372" cy="17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4" name="Rectangle 102"/>
              <p:cNvSpPr>
                <a:spLocks noChangeArrowheads="1"/>
              </p:cNvSpPr>
              <p:nvPr/>
            </p:nvSpPr>
            <p:spPr bwMode="auto">
              <a:xfrm>
                <a:off x="1113" y="1361"/>
                <a:ext cx="611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5" name="Rectangle 103"/>
              <p:cNvSpPr>
                <a:spLocks noChangeArrowheads="1"/>
              </p:cNvSpPr>
              <p:nvPr/>
            </p:nvSpPr>
            <p:spPr bwMode="auto">
              <a:xfrm>
                <a:off x="1728" y="1361"/>
                <a:ext cx="4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6" name="Rectangle 104"/>
              <p:cNvSpPr>
                <a:spLocks noChangeArrowheads="1"/>
              </p:cNvSpPr>
              <p:nvPr/>
            </p:nvSpPr>
            <p:spPr bwMode="auto">
              <a:xfrm>
                <a:off x="1113" y="1386"/>
                <a:ext cx="178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7" name="Rectangle 105"/>
              <p:cNvSpPr>
                <a:spLocks noChangeArrowheads="1"/>
              </p:cNvSpPr>
              <p:nvPr/>
            </p:nvSpPr>
            <p:spPr bwMode="auto">
              <a:xfrm>
                <a:off x="1113" y="1414"/>
                <a:ext cx="214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8" name="Rectangle 106"/>
              <p:cNvSpPr>
                <a:spLocks noChangeArrowheads="1"/>
              </p:cNvSpPr>
              <p:nvPr/>
            </p:nvSpPr>
            <p:spPr bwMode="auto">
              <a:xfrm>
                <a:off x="1331" y="1414"/>
                <a:ext cx="11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9" name="Rectangle 107"/>
              <p:cNvSpPr>
                <a:spLocks noChangeArrowheads="1"/>
              </p:cNvSpPr>
              <p:nvPr/>
            </p:nvSpPr>
            <p:spPr bwMode="auto">
              <a:xfrm>
                <a:off x="1299" y="1386"/>
                <a:ext cx="57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10" name="Rectangle 108"/>
              <p:cNvSpPr>
                <a:spLocks noChangeArrowheads="1"/>
              </p:cNvSpPr>
              <p:nvPr/>
            </p:nvSpPr>
            <p:spPr bwMode="auto">
              <a:xfrm>
                <a:off x="1364" y="1386"/>
                <a:ext cx="17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11" name="Rectangle 109"/>
              <p:cNvSpPr>
                <a:spLocks noChangeArrowheads="1"/>
              </p:cNvSpPr>
              <p:nvPr/>
            </p:nvSpPr>
            <p:spPr bwMode="auto">
              <a:xfrm>
                <a:off x="1538" y="1386"/>
                <a:ext cx="2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12" name="Rectangle 110"/>
              <p:cNvSpPr>
                <a:spLocks noChangeArrowheads="1"/>
              </p:cNvSpPr>
              <p:nvPr/>
            </p:nvSpPr>
            <p:spPr bwMode="auto">
              <a:xfrm>
                <a:off x="1562" y="1386"/>
                <a:ext cx="372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13" name="Rectangle 111"/>
              <p:cNvSpPr>
                <a:spLocks noChangeArrowheads="1"/>
              </p:cNvSpPr>
              <p:nvPr/>
            </p:nvSpPr>
            <p:spPr bwMode="auto">
              <a:xfrm>
                <a:off x="1113" y="1442"/>
                <a:ext cx="611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14" name="Rectangle 112"/>
              <p:cNvSpPr>
                <a:spLocks noChangeArrowheads="1"/>
              </p:cNvSpPr>
              <p:nvPr/>
            </p:nvSpPr>
            <p:spPr bwMode="auto">
              <a:xfrm>
                <a:off x="1728" y="1442"/>
                <a:ext cx="4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15" name="Rectangle 113"/>
              <p:cNvSpPr>
                <a:spLocks noChangeArrowheads="1"/>
              </p:cNvSpPr>
              <p:nvPr/>
            </p:nvSpPr>
            <p:spPr bwMode="auto">
              <a:xfrm>
                <a:off x="1113" y="1467"/>
                <a:ext cx="178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16" name="Rectangle 114"/>
              <p:cNvSpPr>
                <a:spLocks noChangeArrowheads="1"/>
              </p:cNvSpPr>
              <p:nvPr/>
            </p:nvSpPr>
            <p:spPr bwMode="auto">
              <a:xfrm>
                <a:off x="1113" y="1495"/>
                <a:ext cx="214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17" name="Rectangle 115"/>
              <p:cNvSpPr>
                <a:spLocks noChangeArrowheads="1"/>
              </p:cNvSpPr>
              <p:nvPr/>
            </p:nvSpPr>
            <p:spPr bwMode="auto">
              <a:xfrm>
                <a:off x="1331" y="1495"/>
                <a:ext cx="110" cy="12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18" name="Rectangle 116"/>
              <p:cNvSpPr>
                <a:spLocks noChangeArrowheads="1"/>
              </p:cNvSpPr>
              <p:nvPr/>
            </p:nvSpPr>
            <p:spPr bwMode="auto">
              <a:xfrm>
                <a:off x="1299" y="1467"/>
                <a:ext cx="57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19" name="Rectangle 117"/>
              <p:cNvSpPr>
                <a:spLocks noChangeArrowheads="1"/>
              </p:cNvSpPr>
              <p:nvPr/>
            </p:nvSpPr>
            <p:spPr bwMode="auto">
              <a:xfrm>
                <a:off x="1364" y="1467"/>
                <a:ext cx="17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20" name="Rectangle 118"/>
              <p:cNvSpPr>
                <a:spLocks noChangeArrowheads="1"/>
              </p:cNvSpPr>
              <p:nvPr/>
            </p:nvSpPr>
            <p:spPr bwMode="auto">
              <a:xfrm>
                <a:off x="1538" y="1467"/>
                <a:ext cx="20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21" name="Rectangle 119"/>
              <p:cNvSpPr>
                <a:spLocks noChangeArrowheads="1"/>
              </p:cNvSpPr>
              <p:nvPr/>
            </p:nvSpPr>
            <p:spPr bwMode="auto">
              <a:xfrm>
                <a:off x="1562" y="1467"/>
                <a:ext cx="372" cy="16"/>
              </a:xfrm>
              <a:prstGeom prst="rect">
                <a:avLst/>
              </a:pr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22" name="Freeform 120"/>
              <p:cNvSpPr/>
              <p:nvPr/>
            </p:nvSpPr>
            <p:spPr bwMode="auto">
              <a:xfrm>
                <a:off x="1137" y="1175"/>
                <a:ext cx="41" cy="53"/>
              </a:xfrm>
              <a:custGeom>
                <a:avLst/>
                <a:gdLst>
                  <a:gd name="T0" fmla="*/ 0 w 10"/>
                  <a:gd name="T1" fmla="*/ 27107 h 13"/>
                  <a:gd name="T2" fmla="*/ 4555 w 10"/>
                  <a:gd name="T3" fmla="*/ 22639 h 13"/>
                  <a:gd name="T4" fmla="*/ 42931 w 10"/>
                  <a:gd name="T5" fmla="*/ 0 h 13"/>
                  <a:gd name="T6" fmla="*/ 42931 w 10"/>
                  <a:gd name="T7" fmla="*/ 0 h 13"/>
                  <a:gd name="T8" fmla="*/ 47486 w 10"/>
                  <a:gd name="T9" fmla="*/ 4403 h 13"/>
                  <a:gd name="T10" fmla="*/ 42931 w 10"/>
                  <a:gd name="T11" fmla="*/ 4403 h 13"/>
                  <a:gd name="T12" fmla="*/ 9311 w 10"/>
                  <a:gd name="T13" fmla="*/ 27107 h 13"/>
                  <a:gd name="T14" fmla="*/ 42931 w 10"/>
                  <a:gd name="T15" fmla="*/ 50546 h 13"/>
                  <a:gd name="T16" fmla="*/ 47486 w 10"/>
                  <a:gd name="T17" fmla="*/ 55234 h 13"/>
                  <a:gd name="T18" fmla="*/ 42931 w 10"/>
                  <a:gd name="T19" fmla="*/ 59702 h 13"/>
                  <a:gd name="T20" fmla="*/ 42931 w 10"/>
                  <a:gd name="T21" fmla="*/ 55234 h 13"/>
                  <a:gd name="T22" fmla="*/ 4555 w 10"/>
                  <a:gd name="T23" fmla="*/ 32595 h 13"/>
                  <a:gd name="T24" fmla="*/ 0 w 10"/>
                  <a:gd name="T25" fmla="*/ 27107 h 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"/>
                  <a:gd name="T40" fmla="*/ 0 h 13"/>
                  <a:gd name="T41" fmla="*/ 10 w 10"/>
                  <a:gd name="T42" fmla="*/ 13 h 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" h="13">
                    <a:moveTo>
                      <a:pt x="0" y="6"/>
                    </a:moveTo>
                    <a:cubicBezTo>
                      <a:pt x="0" y="6"/>
                      <a:pt x="0" y="5"/>
                      <a:pt x="1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2" y="8"/>
                      <a:pt x="1" y="7"/>
                    </a:cubicBezTo>
                    <a:cubicBezTo>
                      <a:pt x="0" y="7"/>
                      <a:pt x="0" y="7"/>
                      <a:pt x="0" y="6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23" name="Freeform 121"/>
              <p:cNvSpPr/>
              <p:nvPr/>
            </p:nvSpPr>
            <p:spPr bwMode="auto">
              <a:xfrm>
                <a:off x="1186" y="1159"/>
                <a:ext cx="36" cy="73"/>
              </a:xfrm>
              <a:custGeom>
                <a:avLst/>
                <a:gdLst>
                  <a:gd name="T0" fmla="*/ 8 w 36"/>
                  <a:gd name="T1" fmla="*/ 73 h 73"/>
                  <a:gd name="T2" fmla="*/ 4 w 36"/>
                  <a:gd name="T3" fmla="*/ 73 h 73"/>
                  <a:gd name="T4" fmla="*/ 4 w 36"/>
                  <a:gd name="T5" fmla="*/ 73 h 73"/>
                  <a:gd name="T6" fmla="*/ 0 w 36"/>
                  <a:gd name="T7" fmla="*/ 73 h 73"/>
                  <a:gd name="T8" fmla="*/ 0 w 36"/>
                  <a:gd name="T9" fmla="*/ 69 h 73"/>
                  <a:gd name="T10" fmla="*/ 32 w 36"/>
                  <a:gd name="T11" fmla="*/ 0 h 73"/>
                  <a:gd name="T12" fmla="*/ 36 w 36"/>
                  <a:gd name="T13" fmla="*/ 0 h 73"/>
                  <a:gd name="T14" fmla="*/ 36 w 36"/>
                  <a:gd name="T15" fmla="*/ 0 h 73"/>
                  <a:gd name="T16" fmla="*/ 36 w 36"/>
                  <a:gd name="T17" fmla="*/ 4 h 73"/>
                  <a:gd name="T18" fmla="*/ 36 w 36"/>
                  <a:gd name="T19" fmla="*/ 4 h 73"/>
                  <a:gd name="T20" fmla="*/ 8 w 36"/>
                  <a:gd name="T21" fmla="*/ 73 h 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"/>
                  <a:gd name="T34" fmla="*/ 0 h 73"/>
                  <a:gd name="T35" fmla="*/ 36 w 36"/>
                  <a:gd name="T36" fmla="*/ 73 h 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" h="73">
                    <a:moveTo>
                      <a:pt x="8" y="73"/>
                    </a:moveTo>
                    <a:lnTo>
                      <a:pt x="4" y="73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4"/>
                    </a:lnTo>
                    <a:lnTo>
                      <a:pt x="8" y="73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24" name="Freeform 122"/>
              <p:cNvSpPr>
                <a:spLocks noEditPoints="1"/>
              </p:cNvSpPr>
              <p:nvPr/>
            </p:nvSpPr>
            <p:spPr bwMode="auto">
              <a:xfrm>
                <a:off x="1234" y="1159"/>
                <a:ext cx="49" cy="73"/>
              </a:xfrm>
              <a:custGeom>
                <a:avLst/>
                <a:gdLst>
                  <a:gd name="T0" fmla="*/ 0 w 12"/>
                  <a:gd name="T1" fmla="*/ 4344 h 18"/>
                  <a:gd name="T2" fmla="*/ 4418 w 12"/>
                  <a:gd name="T3" fmla="*/ 0 h 18"/>
                  <a:gd name="T4" fmla="*/ 32814 w 12"/>
                  <a:gd name="T5" fmla="*/ 0 h 18"/>
                  <a:gd name="T6" fmla="*/ 55623 w 12"/>
                  <a:gd name="T7" fmla="*/ 21941 h 18"/>
                  <a:gd name="T8" fmla="*/ 32814 w 12"/>
                  <a:gd name="T9" fmla="*/ 44887 h 18"/>
                  <a:gd name="T10" fmla="*/ 4418 w 12"/>
                  <a:gd name="T11" fmla="*/ 44887 h 18"/>
                  <a:gd name="T12" fmla="*/ 4418 w 12"/>
                  <a:gd name="T13" fmla="*/ 80049 h 18"/>
                  <a:gd name="T14" fmla="*/ 4418 w 12"/>
                  <a:gd name="T15" fmla="*/ 80049 h 18"/>
                  <a:gd name="T16" fmla="*/ 0 w 12"/>
                  <a:gd name="T17" fmla="*/ 80049 h 18"/>
                  <a:gd name="T18" fmla="*/ 0 w 12"/>
                  <a:gd name="T19" fmla="*/ 4344 h 18"/>
                  <a:gd name="T20" fmla="*/ 32814 w 12"/>
                  <a:gd name="T21" fmla="*/ 35150 h 18"/>
                  <a:gd name="T22" fmla="*/ 51140 w 12"/>
                  <a:gd name="T23" fmla="*/ 21941 h 18"/>
                  <a:gd name="T24" fmla="*/ 32814 w 12"/>
                  <a:gd name="T25" fmla="*/ 4344 h 18"/>
                  <a:gd name="T26" fmla="*/ 4418 w 12"/>
                  <a:gd name="T27" fmla="*/ 4344 h 18"/>
                  <a:gd name="T28" fmla="*/ 4418 w 12"/>
                  <a:gd name="T29" fmla="*/ 35150 h 18"/>
                  <a:gd name="T30" fmla="*/ 32814 w 12"/>
                  <a:gd name="T31" fmla="*/ 35150 h 1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"/>
                  <a:gd name="T49" fmla="*/ 0 h 18"/>
                  <a:gd name="T50" fmla="*/ 12 w 12"/>
                  <a:gd name="T51" fmla="*/ 18 h 1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" h="18">
                    <a:moveTo>
                      <a:pt x="0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0" y="0"/>
                      <a:pt x="12" y="2"/>
                      <a:pt x="12" y="5"/>
                    </a:cubicBezTo>
                    <a:cubicBezTo>
                      <a:pt x="12" y="7"/>
                      <a:pt x="10" y="10"/>
                      <a:pt x="7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0" y="1"/>
                    </a:lnTo>
                    <a:close/>
                    <a:moveTo>
                      <a:pt x="7" y="8"/>
                    </a:moveTo>
                    <a:cubicBezTo>
                      <a:pt x="9" y="8"/>
                      <a:pt x="11" y="7"/>
                      <a:pt x="11" y="5"/>
                    </a:cubicBezTo>
                    <a:cubicBezTo>
                      <a:pt x="11" y="3"/>
                      <a:pt x="9" y="1"/>
                      <a:pt x="7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8"/>
                      <a:pt x="1" y="8"/>
                      <a:pt x="1" y="8"/>
                    </a:cubicBez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25" name="Freeform 123"/>
              <p:cNvSpPr>
                <a:spLocks noEditPoints="1"/>
              </p:cNvSpPr>
              <p:nvPr/>
            </p:nvSpPr>
            <p:spPr bwMode="auto">
              <a:xfrm>
                <a:off x="1295" y="1187"/>
                <a:ext cx="4" cy="45"/>
              </a:xfrm>
              <a:custGeom>
                <a:avLst/>
                <a:gdLst>
                  <a:gd name="T0" fmla="*/ 0 w 1"/>
                  <a:gd name="T1" fmla="*/ 4451 h 11"/>
                  <a:gd name="T2" fmla="*/ 4096 w 1"/>
                  <a:gd name="T3" fmla="*/ 0 h 11"/>
                  <a:gd name="T4" fmla="*/ 4096 w 1"/>
                  <a:gd name="T5" fmla="*/ 4451 h 11"/>
                  <a:gd name="T6" fmla="*/ 4096 w 1"/>
                  <a:gd name="T7" fmla="*/ 9237 h 11"/>
                  <a:gd name="T8" fmla="*/ 4096 w 1"/>
                  <a:gd name="T9" fmla="*/ 13688 h 11"/>
                  <a:gd name="T10" fmla="*/ 0 w 1"/>
                  <a:gd name="T11" fmla="*/ 9237 h 11"/>
                  <a:gd name="T12" fmla="*/ 0 w 1"/>
                  <a:gd name="T13" fmla="*/ 4451 h 11"/>
                  <a:gd name="T14" fmla="*/ 0 w 1"/>
                  <a:gd name="T15" fmla="*/ 47025 h 11"/>
                  <a:gd name="T16" fmla="*/ 4096 w 1"/>
                  <a:gd name="T17" fmla="*/ 42308 h 11"/>
                  <a:gd name="T18" fmla="*/ 4096 w 1"/>
                  <a:gd name="T19" fmla="*/ 47025 h 11"/>
                  <a:gd name="T20" fmla="*/ 4096 w 1"/>
                  <a:gd name="T21" fmla="*/ 51545 h 11"/>
                  <a:gd name="T22" fmla="*/ 4096 w 1"/>
                  <a:gd name="T23" fmla="*/ 51545 h 11"/>
                  <a:gd name="T24" fmla="*/ 0 w 1"/>
                  <a:gd name="T25" fmla="*/ 51545 h 11"/>
                  <a:gd name="T26" fmla="*/ 0 w 1"/>
                  <a:gd name="T27" fmla="*/ 47025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"/>
                  <a:gd name="T43" fmla="*/ 0 h 11"/>
                  <a:gd name="T44" fmla="*/ 1 w 1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" h="1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lnTo>
                      <a:pt x="0" y="1"/>
                    </a:lnTo>
                    <a:close/>
                    <a:moveTo>
                      <a:pt x="0" y="10"/>
                    </a:move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26" name="Freeform 124"/>
              <p:cNvSpPr/>
              <p:nvPr/>
            </p:nvSpPr>
            <p:spPr bwMode="auto">
              <a:xfrm>
                <a:off x="1311" y="1163"/>
                <a:ext cx="24" cy="69"/>
              </a:xfrm>
              <a:custGeom>
                <a:avLst/>
                <a:gdLst>
                  <a:gd name="T0" fmla="*/ 20480 w 6"/>
                  <a:gd name="T1" fmla="*/ 0 h 17"/>
                  <a:gd name="T2" fmla="*/ 20480 w 6"/>
                  <a:gd name="T3" fmla="*/ 0 h 17"/>
                  <a:gd name="T4" fmla="*/ 24576 w 6"/>
                  <a:gd name="T5" fmla="*/ 4351 h 17"/>
                  <a:gd name="T6" fmla="*/ 24576 w 6"/>
                  <a:gd name="T7" fmla="*/ 75961 h 17"/>
                  <a:gd name="T8" fmla="*/ 24576 w 6"/>
                  <a:gd name="T9" fmla="*/ 75961 h 17"/>
                  <a:gd name="T10" fmla="*/ 20480 w 6"/>
                  <a:gd name="T11" fmla="*/ 75961 h 17"/>
                  <a:gd name="T12" fmla="*/ 20480 w 6"/>
                  <a:gd name="T13" fmla="*/ 4351 h 17"/>
                  <a:gd name="T14" fmla="*/ 4096 w 6"/>
                  <a:gd name="T15" fmla="*/ 17660 h 17"/>
                  <a:gd name="T16" fmla="*/ 4096 w 6"/>
                  <a:gd name="T17" fmla="*/ 17660 h 17"/>
                  <a:gd name="T18" fmla="*/ 0 w 6"/>
                  <a:gd name="T19" fmla="*/ 17660 h 17"/>
                  <a:gd name="T20" fmla="*/ 0 w 6"/>
                  <a:gd name="T21" fmla="*/ 13313 h 17"/>
                  <a:gd name="T22" fmla="*/ 20480 w 6"/>
                  <a:gd name="T23" fmla="*/ 0 h 1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"/>
                  <a:gd name="T37" fmla="*/ 0 h 17"/>
                  <a:gd name="T38" fmla="*/ 6 w 6"/>
                  <a:gd name="T39" fmla="*/ 17 h 1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" h="17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27" name="Freeform 125"/>
              <p:cNvSpPr/>
              <p:nvPr/>
            </p:nvSpPr>
            <p:spPr bwMode="auto">
              <a:xfrm>
                <a:off x="1347" y="1175"/>
                <a:ext cx="41" cy="53"/>
              </a:xfrm>
              <a:custGeom>
                <a:avLst/>
                <a:gdLst>
                  <a:gd name="T0" fmla="*/ 4555 w 10"/>
                  <a:gd name="T1" fmla="*/ 55234 h 13"/>
                  <a:gd name="T2" fmla="*/ 4555 w 10"/>
                  <a:gd name="T3" fmla="*/ 59702 h 13"/>
                  <a:gd name="T4" fmla="*/ 0 w 10"/>
                  <a:gd name="T5" fmla="*/ 55234 h 13"/>
                  <a:gd name="T6" fmla="*/ 0 w 10"/>
                  <a:gd name="T7" fmla="*/ 50546 h 13"/>
                  <a:gd name="T8" fmla="*/ 38175 w 10"/>
                  <a:gd name="T9" fmla="*/ 27107 h 13"/>
                  <a:gd name="T10" fmla="*/ 0 w 10"/>
                  <a:gd name="T11" fmla="*/ 4403 h 13"/>
                  <a:gd name="T12" fmla="*/ 0 w 10"/>
                  <a:gd name="T13" fmla="*/ 4403 h 13"/>
                  <a:gd name="T14" fmla="*/ 4555 w 10"/>
                  <a:gd name="T15" fmla="*/ 0 h 13"/>
                  <a:gd name="T16" fmla="*/ 4555 w 10"/>
                  <a:gd name="T17" fmla="*/ 0 h 13"/>
                  <a:gd name="T18" fmla="*/ 42931 w 10"/>
                  <a:gd name="T19" fmla="*/ 22639 h 13"/>
                  <a:gd name="T20" fmla="*/ 47486 w 10"/>
                  <a:gd name="T21" fmla="*/ 27107 h 13"/>
                  <a:gd name="T22" fmla="*/ 42931 w 10"/>
                  <a:gd name="T23" fmla="*/ 32595 h 13"/>
                  <a:gd name="T24" fmla="*/ 4555 w 10"/>
                  <a:gd name="T25" fmla="*/ 55234 h 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"/>
                  <a:gd name="T40" fmla="*/ 0 h 13"/>
                  <a:gd name="T41" fmla="*/ 10 w 10"/>
                  <a:gd name="T42" fmla="*/ 13 h 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" h="13">
                    <a:moveTo>
                      <a:pt x="1" y="12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6"/>
                      <a:pt x="10" y="6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8" y="8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28" name="Rectangle 126"/>
              <p:cNvSpPr>
                <a:spLocks noChangeArrowheads="1"/>
              </p:cNvSpPr>
              <p:nvPr/>
            </p:nvSpPr>
            <p:spPr bwMode="auto">
              <a:xfrm>
                <a:off x="2404" y="1223"/>
                <a:ext cx="319" cy="21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29" name="Freeform 127"/>
              <p:cNvSpPr>
                <a:spLocks noEditPoints="1"/>
              </p:cNvSpPr>
              <p:nvPr/>
            </p:nvSpPr>
            <p:spPr bwMode="auto">
              <a:xfrm>
                <a:off x="2149" y="802"/>
                <a:ext cx="255" cy="442"/>
              </a:xfrm>
              <a:custGeom>
                <a:avLst/>
                <a:gdLst>
                  <a:gd name="T0" fmla="*/ 276991 w 63"/>
                  <a:gd name="T1" fmla="*/ 466943 h 109"/>
                  <a:gd name="T2" fmla="*/ 233495 w 63"/>
                  <a:gd name="T3" fmla="*/ 466943 h 109"/>
                  <a:gd name="T4" fmla="*/ 233495 w 63"/>
                  <a:gd name="T5" fmla="*/ 484554 h 109"/>
                  <a:gd name="T6" fmla="*/ 276991 w 63"/>
                  <a:gd name="T7" fmla="*/ 484554 h 109"/>
                  <a:gd name="T8" fmla="*/ 276991 w 63"/>
                  <a:gd name="T9" fmla="*/ 466943 h 109"/>
                  <a:gd name="T10" fmla="*/ 8617 w 63"/>
                  <a:gd name="T11" fmla="*/ 0 h 109"/>
                  <a:gd name="T12" fmla="*/ 8617 w 63"/>
                  <a:gd name="T13" fmla="*/ 0 h 109"/>
                  <a:gd name="T14" fmla="*/ 0 w 63"/>
                  <a:gd name="T15" fmla="*/ 8666 h 109"/>
                  <a:gd name="T16" fmla="*/ 0 w 63"/>
                  <a:gd name="T17" fmla="*/ 44873 h 109"/>
                  <a:gd name="T18" fmla="*/ 8617 w 63"/>
                  <a:gd name="T19" fmla="*/ 44873 h 109"/>
                  <a:gd name="T20" fmla="*/ 8617 w 63"/>
                  <a:gd name="T21" fmla="*/ 0 h 1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3"/>
                  <a:gd name="T34" fmla="*/ 0 h 109"/>
                  <a:gd name="T35" fmla="*/ 63 w 63"/>
                  <a:gd name="T36" fmla="*/ 109 h 1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3" h="109">
                    <a:moveTo>
                      <a:pt x="63" y="105"/>
                    </a:move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05"/>
                      <a:pt x="63" y="105"/>
                      <a:pt x="63" y="105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30" name="Freeform 128"/>
              <p:cNvSpPr>
                <a:spLocks noEditPoints="1"/>
              </p:cNvSpPr>
              <p:nvPr/>
            </p:nvSpPr>
            <p:spPr bwMode="auto">
              <a:xfrm>
                <a:off x="2149" y="843"/>
                <a:ext cx="214" cy="401"/>
              </a:xfrm>
              <a:custGeom>
                <a:avLst/>
                <a:gdLst>
                  <a:gd name="T0" fmla="*/ 214 w 214"/>
                  <a:gd name="T1" fmla="*/ 385 h 401"/>
                  <a:gd name="T2" fmla="*/ 166 w 214"/>
                  <a:gd name="T3" fmla="*/ 385 h 401"/>
                  <a:gd name="T4" fmla="*/ 166 w 214"/>
                  <a:gd name="T5" fmla="*/ 401 h 401"/>
                  <a:gd name="T6" fmla="*/ 214 w 214"/>
                  <a:gd name="T7" fmla="*/ 401 h 401"/>
                  <a:gd name="T8" fmla="*/ 214 w 214"/>
                  <a:gd name="T9" fmla="*/ 385 h 401"/>
                  <a:gd name="T10" fmla="*/ 8 w 214"/>
                  <a:gd name="T11" fmla="*/ 0 h 401"/>
                  <a:gd name="T12" fmla="*/ 0 w 214"/>
                  <a:gd name="T13" fmla="*/ 0 h 401"/>
                  <a:gd name="T14" fmla="*/ 0 w 214"/>
                  <a:gd name="T15" fmla="*/ 44 h 401"/>
                  <a:gd name="T16" fmla="*/ 0 w 214"/>
                  <a:gd name="T17" fmla="*/ 48 h 401"/>
                  <a:gd name="T18" fmla="*/ 8 w 214"/>
                  <a:gd name="T19" fmla="*/ 48 h 401"/>
                  <a:gd name="T20" fmla="*/ 8 w 214"/>
                  <a:gd name="T21" fmla="*/ 36 h 401"/>
                  <a:gd name="T22" fmla="*/ 8 w 214"/>
                  <a:gd name="T23" fmla="*/ 32 h 401"/>
                  <a:gd name="T24" fmla="*/ 8 w 214"/>
                  <a:gd name="T25" fmla="*/ 0 h 4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4"/>
                  <a:gd name="T40" fmla="*/ 0 h 401"/>
                  <a:gd name="T41" fmla="*/ 214 w 214"/>
                  <a:gd name="T42" fmla="*/ 401 h 4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4" h="401">
                    <a:moveTo>
                      <a:pt x="214" y="385"/>
                    </a:moveTo>
                    <a:lnTo>
                      <a:pt x="166" y="385"/>
                    </a:lnTo>
                    <a:lnTo>
                      <a:pt x="166" y="401"/>
                    </a:lnTo>
                    <a:lnTo>
                      <a:pt x="214" y="401"/>
                    </a:lnTo>
                    <a:lnTo>
                      <a:pt x="214" y="385"/>
                    </a:lnTo>
                    <a:close/>
                    <a:moveTo>
                      <a:pt x="8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8" y="48"/>
                    </a:lnTo>
                    <a:lnTo>
                      <a:pt x="8" y="36"/>
                    </a:lnTo>
                    <a:lnTo>
                      <a:pt x="8" y="3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1D1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31" name="Freeform 129"/>
              <p:cNvSpPr>
                <a:spLocks noEditPoints="1"/>
              </p:cNvSpPr>
              <p:nvPr/>
            </p:nvSpPr>
            <p:spPr bwMode="auto">
              <a:xfrm>
                <a:off x="2149" y="843"/>
                <a:ext cx="214" cy="401"/>
              </a:xfrm>
              <a:custGeom>
                <a:avLst/>
                <a:gdLst>
                  <a:gd name="T0" fmla="*/ 214 w 214"/>
                  <a:gd name="T1" fmla="*/ 385 h 401"/>
                  <a:gd name="T2" fmla="*/ 166 w 214"/>
                  <a:gd name="T3" fmla="*/ 385 h 401"/>
                  <a:gd name="T4" fmla="*/ 166 w 214"/>
                  <a:gd name="T5" fmla="*/ 401 h 401"/>
                  <a:gd name="T6" fmla="*/ 214 w 214"/>
                  <a:gd name="T7" fmla="*/ 401 h 401"/>
                  <a:gd name="T8" fmla="*/ 214 w 214"/>
                  <a:gd name="T9" fmla="*/ 385 h 401"/>
                  <a:gd name="T10" fmla="*/ 8 w 214"/>
                  <a:gd name="T11" fmla="*/ 0 h 401"/>
                  <a:gd name="T12" fmla="*/ 0 w 214"/>
                  <a:gd name="T13" fmla="*/ 0 h 401"/>
                  <a:gd name="T14" fmla="*/ 0 w 214"/>
                  <a:gd name="T15" fmla="*/ 44 h 401"/>
                  <a:gd name="T16" fmla="*/ 0 w 214"/>
                  <a:gd name="T17" fmla="*/ 48 h 401"/>
                  <a:gd name="T18" fmla="*/ 8 w 214"/>
                  <a:gd name="T19" fmla="*/ 48 h 401"/>
                  <a:gd name="T20" fmla="*/ 8 w 214"/>
                  <a:gd name="T21" fmla="*/ 36 h 401"/>
                  <a:gd name="T22" fmla="*/ 8 w 214"/>
                  <a:gd name="T23" fmla="*/ 32 h 401"/>
                  <a:gd name="T24" fmla="*/ 8 w 214"/>
                  <a:gd name="T25" fmla="*/ 0 h 4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4"/>
                  <a:gd name="T40" fmla="*/ 0 h 401"/>
                  <a:gd name="T41" fmla="*/ 214 w 214"/>
                  <a:gd name="T42" fmla="*/ 401 h 4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4" h="401">
                    <a:moveTo>
                      <a:pt x="214" y="385"/>
                    </a:moveTo>
                    <a:lnTo>
                      <a:pt x="166" y="385"/>
                    </a:lnTo>
                    <a:lnTo>
                      <a:pt x="166" y="401"/>
                    </a:lnTo>
                    <a:lnTo>
                      <a:pt x="214" y="401"/>
                    </a:lnTo>
                    <a:lnTo>
                      <a:pt x="214" y="385"/>
                    </a:lnTo>
                    <a:moveTo>
                      <a:pt x="8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8" y="48"/>
                    </a:lnTo>
                    <a:lnTo>
                      <a:pt x="8" y="36"/>
                    </a:lnTo>
                    <a:lnTo>
                      <a:pt x="8" y="32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32" name="Freeform 130"/>
              <p:cNvSpPr/>
              <p:nvPr/>
            </p:nvSpPr>
            <p:spPr bwMode="auto">
              <a:xfrm>
                <a:off x="2149" y="891"/>
                <a:ext cx="166" cy="353"/>
              </a:xfrm>
              <a:custGeom>
                <a:avLst/>
                <a:gdLst>
                  <a:gd name="T0" fmla="*/ 8624 w 41"/>
                  <a:gd name="T1" fmla="*/ 0 h 87"/>
                  <a:gd name="T2" fmla="*/ 0 w 41"/>
                  <a:gd name="T3" fmla="*/ 0 h 87"/>
                  <a:gd name="T4" fmla="*/ 0 w 41"/>
                  <a:gd name="T5" fmla="*/ 0 h 87"/>
                  <a:gd name="T6" fmla="*/ 0 w 41"/>
                  <a:gd name="T7" fmla="*/ 129859 h 87"/>
                  <a:gd name="T8" fmla="*/ 0 w 41"/>
                  <a:gd name="T9" fmla="*/ 338795 h 87"/>
                  <a:gd name="T10" fmla="*/ 0 w 41"/>
                  <a:gd name="T11" fmla="*/ 347486 h 87"/>
                  <a:gd name="T12" fmla="*/ 26082 w 41"/>
                  <a:gd name="T13" fmla="*/ 388101 h 87"/>
                  <a:gd name="T14" fmla="*/ 180596 w 41"/>
                  <a:gd name="T15" fmla="*/ 388101 h 87"/>
                  <a:gd name="T16" fmla="*/ 180596 w 41"/>
                  <a:gd name="T17" fmla="*/ 370536 h 87"/>
                  <a:gd name="T18" fmla="*/ 34917 w 41"/>
                  <a:gd name="T19" fmla="*/ 370536 h 87"/>
                  <a:gd name="T20" fmla="*/ 8624 w 41"/>
                  <a:gd name="T21" fmla="*/ 329852 h 87"/>
                  <a:gd name="T22" fmla="*/ 8624 w 41"/>
                  <a:gd name="T23" fmla="*/ 0 h 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"/>
                  <a:gd name="T37" fmla="*/ 0 h 87"/>
                  <a:gd name="T38" fmla="*/ 41 w 41"/>
                  <a:gd name="T39" fmla="*/ 87 h 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" h="8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3"/>
                      <a:pt x="3" y="87"/>
                      <a:pt x="6" y="87"/>
                    </a:cubicBezTo>
                    <a:cubicBezTo>
                      <a:pt x="41" y="87"/>
                      <a:pt x="41" y="87"/>
                      <a:pt x="41" y="87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5" y="83"/>
                      <a:pt x="2" y="79"/>
                      <a:pt x="2" y="74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33" name="Freeform 131"/>
              <p:cNvSpPr/>
              <p:nvPr/>
            </p:nvSpPr>
            <p:spPr bwMode="auto">
              <a:xfrm>
                <a:off x="2157" y="790"/>
                <a:ext cx="574" cy="438"/>
              </a:xfrm>
              <a:custGeom>
                <a:avLst/>
                <a:gdLst>
                  <a:gd name="T0" fmla="*/ 593528 w 142"/>
                  <a:gd name="T1" fmla="*/ 53833 h 108"/>
                  <a:gd name="T2" fmla="*/ 187710 w 142"/>
                  <a:gd name="T3" fmla="*/ 53833 h 108"/>
                  <a:gd name="T4" fmla="*/ 157531 w 142"/>
                  <a:gd name="T5" fmla="*/ 8667 h 108"/>
                  <a:gd name="T6" fmla="*/ 143658 w 142"/>
                  <a:gd name="T7" fmla="*/ 0 h 108"/>
                  <a:gd name="T8" fmla="*/ 8513 w 142"/>
                  <a:gd name="T9" fmla="*/ 0 h 108"/>
                  <a:gd name="T10" fmla="*/ 0 w 142"/>
                  <a:gd name="T11" fmla="*/ 8667 h 108"/>
                  <a:gd name="T12" fmla="*/ 0 w 142"/>
                  <a:gd name="T13" fmla="*/ 93322 h 108"/>
                  <a:gd name="T14" fmla="*/ 0 w 142"/>
                  <a:gd name="T15" fmla="*/ 97650 h 108"/>
                  <a:gd name="T16" fmla="*/ 0 w 142"/>
                  <a:gd name="T17" fmla="*/ 440977 h 108"/>
                  <a:gd name="T18" fmla="*/ 25899 w 142"/>
                  <a:gd name="T19" fmla="*/ 480466 h 108"/>
                  <a:gd name="T20" fmla="*/ 593528 w 142"/>
                  <a:gd name="T21" fmla="*/ 480466 h 108"/>
                  <a:gd name="T22" fmla="*/ 619411 w 142"/>
                  <a:gd name="T23" fmla="*/ 440977 h 108"/>
                  <a:gd name="T24" fmla="*/ 619411 w 142"/>
                  <a:gd name="T25" fmla="*/ 93322 h 108"/>
                  <a:gd name="T26" fmla="*/ 593528 w 142"/>
                  <a:gd name="T27" fmla="*/ 53833 h 10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2"/>
                  <a:gd name="T43" fmla="*/ 0 h 108"/>
                  <a:gd name="T44" fmla="*/ 142 w 142"/>
                  <a:gd name="T45" fmla="*/ 108 h 10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2" h="108">
                    <a:moveTo>
                      <a:pt x="136" y="12"/>
                    </a:moveTo>
                    <a:cubicBezTo>
                      <a:pt x="43" y="12"/>
                      <a:pt x="43" y="12"/>
                      <a:pt x="43" y="1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5" y="0"/>
                      <a:pt x="3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4"/>
                      <a:pt x="3" y="108"/>
                      <a:pt x="6" y="108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39" y="108"/>
                      <a:pt x="142" y="104"/>
                      <a:pt x="142" y="99"/>
                    </a:cubicBezTo>
                    <a:cubicBezTo>
                      <a:pt x="142" y="21"/>
                      <a:pt x="142" y="21"/>
                      <a:pt x="142" y="21"/>
                    </a:cubicBezTo>
                    <a:cubicBezTo>
                      <a:pt x="142" y="16"/>
                      <a:pt x="139" y="12"/>
                      <a:pt x="136" y="12"/>
                    </a:cubicBezTo>
                  </a:path>
                </a:pathLst>
              </a:custGeom>
              <a:solidFill>
                <a:srgbClr val="C79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34" name="Freeform 132"/>
              <p:cNvSpPr/>
              <p:nvPr/>
            </p:nvSpPr>
            <p:spPr bwMode="auto">
              <a:xfrm>
                <a:off x="2173" y="867"/>
                <a:ext cx="542" cy="340"/>
              </a:xfrm>
              <a:custGeom>
                <a:avLst/>
                <a:gdLst>
                  <a:gd name="T0" fmla="*/ 534 w 542"/>
                  <a:gd name="T1" fmla="*/ 340 h 340"/>
                  <a:gd name="T2" fmla="*/ 0 w 542"/>
                  <a:gd name="T3" fmla="*/ 340 h 340"/>
                  <a:gd name="T4" fmla="*/ 0 w 542"/>
                  <a:gd name="T5" fmla="*/ 65 h 340"/>
                  <a:gd name="T6" fmla="*/ 542 w 542"/>
                  <a:gd name="T7" fmla="*/ 0 h 340"/>
                  <a:gd name="T8" fmla="*/ 534 w 542"/>
                  <a:gd name="T9" fmla="*/ 340 h 3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340"/>
                  <a:gd name="T17" fmla="*/ 542 w 542"/>
                  <a:gd name="T18" fmla="*/ 340 h 3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340">
                    <a:moveTo>
                      <a:pt x="534" y="340"/>
                    </a:moveTo>
                    <a:lnTo>
                      <a:pt x="0" y="340"/>
                    </a:lnTo>
                    <a:lnTo>
                      <a:pt x="0" y="65"/>
                    </a:lnTo>
                    <a:lnTo>
                      <a:pt x="542" y="0"/>
                    </a:lnTo>
                    <a:lnTo>
                      <a:pt x="534" y="340"/>
                    </a:lnTo>
                    <a:close/>
                  </a:path>
                </a:pathLst>
              </a:custGeom>
              <a:solidFill>
                <a:srgbClr val="E6E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35" name="Freeform 133"/>
              <p:cNvSpPr/>
              <p:nvPr/>
            </p:nvSpPr>
            <p:spPr bwMode="auto">
              <a:xfrm>
                <a:off x="2173" y="867"/>
                <a:ext cx="542" cy="340"/>
              </a:xfrm>
              <a:custGeom>
                <a:avLst/>
                <a:gdLst>
                  <a:gd name="T0" fmla="*/ 534 w 542"/>
                  <a:gd name="T1" fmla="*/ 340 h 340"/>
                  <a:gd name="T2" fmla="*/ 0 w 542"/>
                  <a:gd name="T3" fmla="*/ 340 h 340"/>
                  <a:gd name="T4" fmla="*/ 0 w 542"/>
                  <a:gd name="T5" fmla="*/ 65 h 340"/>
                  <a:gd name="T6" fmla="*/ 542 w 542"/>
                  <a:gd name="T7" fmla="*/ 0 h 340"/>
                  <a:gd name="T8" fmla="*/ 534 w 542"/>
                  <a:gd name="T9" fmla="*/ 340 h 3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340"/>
                  <a:gd name="T17" fmla="*/ 542 w 542"/>
                  <a:gd name="T18" fmla="*/ 340 h 3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340">
                    <a:moveTo>
                      <a:pt x="534" y="340"/>
                    </a:moveTo>
                    <a:lnTo>
                      <a:pt x="0" y="340"/>
                    </a:lnTo>
                    <a:lnTo>
                      <a:pt x="0" y="65"/>
                    </a:lnTo>
                    <a:lnTo>
                      <a:pt x="542" y="0"/>
                    </a:lnTo>
                    <a:lnTo>
                      <a:pt x="534" y="3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36" name="Freeform 134"/>
              <p:cNvSpPr/>
              <p:nvPr/>
            </p:nvSpPr>
            <p:spPr bwMode="auto">
              <a:xfrm>
                <a:off x="2177" y="916"/>
                <a:ext cx="526" cy="287"/>
              </a:xfrm>
              <a:custGeom>
                <a:avLst/>
                <a:gdLst>
                  <a:gd name="T0" fmla="*/ 526 w 526"/>
                  <a:gd name="T1" fmla="*/ 0 h 287"/>
                  <a:gd name="T2" fmla="*/ 0 w 526"/>
                  <a:gd name="T3" fmla="*/ 52 h 287"/>
                  <a:gd name="T4" fmla="*/ 0 w 526"/>
                  <a:gd name="T5" fmla="*/ 287 h 287"/>
                  <a:gd name="T6" fmla="*/ 514 w 526"/>
                  <a:gd name="T7" fmla="*/ 287 h 287"/>
                  <a:gd name="T8" fmla="*/ 526 w 526"/>
                  <a:gd name="T9" fmla="*/ 0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287"/>
                  <a:gd name="T17" fmla="*/ 526 w 526"/>
                  <a:gd name="T18" fmla="*/ 287 h 2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287">
                    <a:moveTo>
                      <a:pt x="526" y="0"/>
                    </a:moveTo>
                    <a:lnTo>
                      <a:pt x="0" y="52"/>
                    </a:lnTo>
                    <a:lnTo>
                      <a:pt x="0" y="287"/>
                    </a:lnTo>
                    <a:lnTo>
                      <a:pt x="514" y="287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BDB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37" name="Freeform 135"/>
              <p:cNvSpPr/>
              <p:nvPr/>
            </p:nvSpPr>
            <p:spPr bwMode="auto">
              <a:xfrm>
                <a:off x="2177" y="916"/>
                <a:ext cx="526" cy="287"/>
              </a:xfrm>
              <a:custGeom>
                <a:avLst/>
                <a:gdLst>
                  <a:gd name="T0" fmla="*/ 526 w 526"/>
                  <a:gd name="T1" fmla="*/ 0 h 287"/>
                  <a:gd name="T2" fmla="*/ 0 w 526"/>
                  <a:gd name="T3" fmla="*/ 52 h 287"/>
                  <a:gd name="T4" fmla="*/ 0 w 526"/>
                  <a:gd name="T5" fmla="*/ 287 h 287"/>
                  <a:gd name="T6" fmla="*/ 514 w 526"/>
                  <a:gd name="T7" fmla="*/ 287 h 287"/>
                  <a:gd name="T8" fmla="*/ 526 w 526"/>
                  <a:gd name="T9" fmla="*/ 0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287"/>
                  <a:gd name="T17" fmla="*/ 526 w 526"/>
                  <a:gd name="T18" fmla="*/ 287 h 2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287">
                    <a:moveTo>
                      <a:pt x="526" y="0"/>
                    </a:moveTo>
                    <a:lnTo>
                      <a:pt x="0" y="52"/>
                    </a:lnTo>
                    <a:lnTo>
                      <a:pt x="0" y="287"/>
                    </a:lnTo>
                    <a:lnTo>
                      <a:pt x="514" y="287"/>
                    </a:lnTo>
                    <a:lnTo>
                      <a:pt x="5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38" name="Freeform 136"/>
              <p:cNvSpPr/>
              <p:nvPr/>
            </p:nvSpPr>
            <p:spPr bwMode="auto">
              <a:xfrm>
                <a:off x="2173" y="920"/>
                <a:ext cx="526" cy="287"/>
              </a:xfrm>
              <a:custGeom>
                <a:avLst/>
                <a:gdLst>
                  <a:gd name="T0" fmla="*/ 518 w 526"/>
                  <a:gd name="T1" fmla="*/ 287 h 287"/>
                  <a:gd name="T2" fmla="*/ 0 w 526"/>
                  <a:gd name="T3" fmla="*/ 287 h 287"/>
                  <a:gd name="T4" fmla="*/ 0 w 526"/>
                  <a:gd name="T5" fmla="*/ 48 h 287"/>
                  <a:gd name="T6" fmla="*/ 526 w 526"/>
                  <a:gd name="T7" fmla="*/ 0 h 287"/>
                  <a:gd name="T8" fmla="*/ 518 w 526"/>
                  <a:gd name="T9" fmla="*/ 287 h 2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287"/>
                  <a:gd name="T17" fmla="*/ 526 w 526"/>
                  <a:gd name="T18" fmla="*/ 287 h 2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287">
                    <a:moveTo>
                      <a:pt x="518" y="287"/>
                    </a:moveTo>
                    <a:lnTo>
                      <a:pt x="0" y="287"/>
                    </a:lnTo>
                    <a:lnTo>
                      <a:pt x="0" y="48"/>
                    </a:lnTo>
                    <a:lnTo>
                      <a:pt x="526" y="0"/>
                    </a:lnTo>
                    <a:lnTo>
                      <a:pt x="518" y="287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39" name="Freeform 137"/>
              <p:cNvSpPr/>
              <p:nvPr/>
            </p:nvSpPr>
            <p:spPr bwMode="auto">
              <a:xfrm>
                <a:off x="2157" y="968"/>
                <a:ext cx="574" cy="243"/>
              </a:xfrm>
              <a:custGeom>
                <a:avLst/>
                <a:gdLst>
                  <a:gd name="T0" fmla="*/ 619411 w 142"/>
                  <a:gd name="T1" fmla="*/ 234357 h 60"/>
                  <a:gd name="T2" fmla="*/ 593528 w 142"/>
                  <a:gd name="T3" fmla="*/ 264720 h 60"/>
                  <a:gd name="T4" fmla="*/ 25899 w 142"/>
                  <a:gd name="T5" fmla="*/ 264720 h 60"/>
                  <a:gd name="T6" fmla="*/ 0 w 142"/>
                  <a:gd name="T7" fmla="*/ 234357 h 60"/>
                  <a:gd name="T8" fmla="*/ 0 w 142"/>
                  <a:gd name="T9" fmla="*/ 26114 h 60"/>
                  <a:gd name="T10" fmla="*/ 25899 w 142"/>
                  <a:gd name="T11" fmla="*/ 0 h 60"/>
                  <a:gd name="T12" fmla="*/ 593528 w 142"/>
                  <a:gd name="T13" fmla="*/ 0 h 60"/>
                  <a:gd name="T14" fmla="*/ 619411 w 142"/>
                  <a:gd name="T15" fmla="*/ 26114 h 60"/>
                  <a:gd name="T16" fmla="*/ 619411 w 142"/>
                  <a:gd name="T17" fmla="*/ 234357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2"/>
                  <a:gd name="T28" fmla="*/ 0 h 60"/>
                  <a:gd name="T29" fmla="*/ 142 w 14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2" h="60">
                    <a:moveTo>
                      <a:pt x="142" y="53"/>
                    </a:moveTo>
                    <a:cubicBezTo>
                      <a:pt x="142" y="57"/>
                      <a:pt x="139" y="60"/>
                      <a:pt x="136" y="60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9" y="0"/>
                      <a:pt x="142" y="3"/>
                      <a:pt x="142" y="6"/>
                    </a:cubicBezTo>
                    <a:lnTo>
                      <a:pt x="142" y="53"/>
                    </a:lnTo>
                    <a:close/>
                  </a:path>
                </a:pathLst>
              </a:custGeom>
              <a:solidFill>
                <a:srgbClr val="F2B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40" name="Freeform 138"/>
              <p:cNvSpPr>
                <a:spLocks noEditPoints="1"/>
              </p:cNvSpPr>
              <p:nvPr/>
            </p:nvSpPr>
            <p:spPr bwMode="auto">
              <a:xfrm>
                <a:off x="1161" y="37"/>
                <a:ext cx="769" cy="441"/>
              </a:xfrm>
              <a:custGeom>
                <a:avLst/>
                <a:gdLst>
                  <a:gd name="T0" fmla="*/ 26061 w 190"/>
                  <a:gd name="T1" fmla="*/ 381530 h 109"/>
                  <a:gd name="T2" fmla="*/ 13122 w 190"/>
                  <a:gd name="T3" fmla="*/ 385835 h 109"/>
                  <a:gd name="T4" fmla="*/ 43493 w 190"/>
                  <a:gd name="T5" fmla="*/ 424974 h 109"/>
                  <a:gd name="T6" fmla="*/ 53110 w 190"/>
                  <a:gd name="T7" fmla="*/ 411862 h 109"/>
                  <a:gd name="T8" fmla="*/ 26061 w 190"/>
                  <a:gd name="T9" fmla="*/ 381530 h 109"/>
                  <a:gd name="T10" fmla="*/ 822186 w 190"/>
                  <a:gd name="T11" fmla="*/ 206036 h 109"/>
                  <a:gd name="T12" fmla="*/ 791900 w 190"/>
                  <a:gd name="T13" fmla="*/ 218886 h 109"/>
                  <a:gd name="T14" fmla="*/ 796206 w 190"/>
                  <a:gd name="T15" fmla="*/ 259073 h 109"/>
                  <a:gd name="T16" fmla="*/ 764511 w 190"/>
                  <a:gd name="T17" fmla="*/ 285100 h 109"/>
                  <a:gd name="T18" fmla="*/ 729898 w 190"/>
                  <a:gd name="T19" fmla="*/ 272267 h 109"/>
                  <a:gd name="T20" fmla="*/ 708160 w 190"/>
                  <a:gd name="T21" fmla="*/ 302534 h 109"/>
                  <a:gd name="T22" fmla="*/ 725588 w 190"/>
                  <a:gd name="T23" fmla="*/ 319952 h 109"/>
                  <a:gd name="T24" fmla="*/ 734221 w 190"/>
                  <a:gd name="T25" fmla="*/ 315368 h 109"/>
                  <a:gd name="T26" fmla="*/ 835065 w 190"/>
                  <a:gd name="T27" fmla="*/ 227758 h 109"/>
                  <a:gd name="T28" fmla="*/ 822186 w 190"/>
                  <a:gd name="T29" fmla="*/ 206036 h 109"/>
                  <a:gd name="T30" fmla="*/ 830820 w 190"/>
                  <a:gd name="T31" fmla="*/ 201800 h 109"/>
                  <a:gd name="T32" fmla="*/ 830820 w 190"/>
                  <a:gd name="T33" fmla="*/ 201800 h 109"/>
                  <a:gd name="T34" fmla="*/ 835065 w 190"/>
                  <a:gd name="T35" fmla="*/ 206036 h 109"/>
                  <a:gd name="T36" fmla="*/ 830820 w 190"/>
                  <a:gd name="T37" fmla="*/ 201800 h 109"/>
                  <a:gd name="T38" fmla="*/ 597307 w 190"/>
                  <a:gd name="T39" fmla="*/ 0 h 109"/>
                  <a:gd name="T40" fmla="*/ 470401 w 190"/>
                  <a:gd name="T41" fmla="*/ 79081 h 109"/>
                  <a:gd name="T42" fmla="*/ 470401 w 190"/>
                  <a:gd name="T43" fmla="*/ 79081 h 109"/>
                  <a:gd name="T44" fmla="*/ 382420 w 190"/>
                  <a:gd name="T45" fmla="*/ 100734 h 109"/>
                  <a:gd name="T46" fmla="*/ 334620 w 190"/>
                  <a:gd name="T47" fmla="*/ 96494 h 109"/>
                  <a:gd name="T48" fmla="*/ 184649 w 190"/>
                  <a:gd name="T49" fmla="*/ 192927 h 109"/>
                  <a:gd name="T50" fmla="*/ 184649 w 190"/>
                  <a:gd name="T51" fmla="*/ 192927 h 109"/>
                  <a:gd name="T52" fmla="*/ 0 w 190"/>
                  <a:gd name="T53" fmla="*/ 338154 h 109"/>
                  <a:gd name="T54" fmla="*/ 8617 w 190"/>
                  <a:gd name="T55" fmla="*/ 377290 h 109"/>
                  <a:gd name="T56" fmla="*/ 21755 w 190"/>
                  <a:gd name="T57" fmla="*/ 372985 h 109"/>
                  <a:gd name="T58" fmla="*/ 17428 w 190"/>
                  <a:gd name="T59" fmla="*/ 359872 h 109"/>
                  <a:gd name="T60" fmla="*/ 30307 w 190"/>
                  <a:gd name="T61" fmla="*/ 368680 h 109"/>
                  <a:gd name="T62" fmla="*/ 66296 w 190"/>
                  <a:gd name="T63" fmla="*/ 407557 h 109"/>
                  <a:gd name="T64" fmla="*/ 70538 w 190"/>
                  <a:gd name="T65" fmla="*/ 416365 h 109"/>
                  <a:gd name="T66" fmla="*/ 61985 w 190"/>
                  <a:gd name="T67" fmla="*/ 416365 h 109"/>
                  <a:gd name="T68" fmla="*/ 48864 w 190"/>
                  <a:gd name="T69" fmla="*/ 434583 h 109"/>
                  <a:gd name="T70" fmla="*/ 131475 w 190"/>
                  <a:gd name="T71" fmla="*/ 473723 h 109"/>
                  <a:gd name="T72" fmla="*/ 158588 w 190"/>
                  <a:gd name="T73" fmla="*/ 478028 h 109"/>
                  <a:gd name="T74" fmla="*/ 487570 w 190"/>
                  <a:gd name="T75" fmla="*/ 478028 h 109"/>
                  <a:gd name="T76" fmla="*/ 505014 w 190"/>
                  <a:gd name="T77" fmla="*/ 478028 h 109"/>
                  <a:gd name="T78" fmla="*/ 624420 w 190"/>
                  <a:gd name="T79" fmla="*/ 364112 h 109"/>
                  <a:gd name="T80" fmla="*/ 611557 w 190"/>
                  <a:gd name="T81" fmla="*/ 319952 h 109"/>
                  <a:gd name="T82" fmla="*/ 712466 w 190"/>
                  <a:gd name="T83" fmla="*/ 319952 h 109"/>
                  <a:gd name="T84" fmla="*/ 703850 w 190"/>
                  <a:gd name="T85" fmla="*/ 311063 h 109"/>
                  <a:gd name="T86" fmla="*/ 693909 w 190"/>
                  <a:gd name="T87" fmla="*/ 311063 h 109"/>
                  <a:gd name="T88" fmla="*/ 699543 w 190"/>
                  <a:gd name="T89" fmla="*/ 302534 h 109"/>
                  <a:gd name="T90" fmla="*/ 725588 w 190"/>
                  <a:gd name="T91" fmla="*/ 263378 h 109"/>
                  <a:gd name="T92" fmla="*/ 729898 w 190"/>
                  <a:gd name="T93" fmla="*/ 259073 h 109"/>
                  <a:gd name="T94" fmla="*/ 729898 w 190"/>
                  <a:gd name="T95" fmla="*/ 263378 h 109"/>
                  <a:gd name="T96" fmla="*/ 760201 w 190"/>
                  <a:gd name="T97" fmla="*/ 276507 h 109"/>
                  <a:gd name="T98" fmla="*/ 786266 w 190"/>
                  <a:gd name="T99" fmla="*/ 254849 h 109"/>
                  <a:gd name="T100" fmla="*/ 781956 w 190"/>
                  <a:gd name="T101" fmla="*/ 223191 h 109"/>
                  <a:gd name="T102" fmla="*/ 773404 w 190"/>
                  <a:gd name="T103" fmla="*/ 218886 h 109"/>
                  <a:gd name="T104" fmla="*/ 781956 w 190"/>
                  <a:gd name="T105" fmla="*/ 214650 h 109"/>
                  <a:gd name="T106" fmla="*/ 822186 w 190"/>
                  <a:gd name="T107" fmla="*/ 197232 h 109"/>
                  <a:gd name="T108" fmla="*/ 830820 w 190"/>
                  <a:gd name="T109" fmla="*/ 197232 h 109"/>
                  <a:gd name="T110" fmla="*/ 716777 w 190"/>
                  <a:gd name="T111" fmla="*/ 126761 h 109"/>
                  <a:gd name="T112" fmla="*/ 725588 w 190"/>
                  <a:gd name="T113" fmla="*/ 100734 h 109"/>
                  <a:gd name="T114" fmla="*/ 597307 w 190"/>
                  <a:gd name="T115" fmla="*/ 0 h 10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90"/>
                  <a:gd name="T175" fmla="*/ 0 h 109"/>
                  <a:gd name="T176" fmla="*/ 190 w 190"/>
                  <a:gd name="T177" fmla="*/ 109 h 10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90" h="109">
                    <a:moveTo>
                      <a:pt x="6" y="87"/>
                    </a:moveTo>
                    <a:cubicBezTo>
                      <a:pt x="3" y="88"/>
                      <a:pt x="3" y="88"/>
                      <a:pt x="3" y="88"/>
                    </a:cubicBezTo>
                    <a:cubicBezTo>
                      <a:pt x="5" y="92"/>
                      <a:pt x="7" y="95"/>
                      <a:pt x="10" y="97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1"/>
                      <a:pt x="8" y="89"/>
                      <a:pt x="6" y="87"/>
                    </a:cubicBezTo>
                    <a:moveTo>
                      <a:pt x="187" y="47"/>
                    </a:moveTo>
                    <a:cubicBezTo>
                      <a:pt x="185" y="48"/>
                      <a:pt x="182" y="49"/>
                      <a:pt x="180" y="50"/>
                    </a:cubicBezTo>
                    <a:cubicBezTo>
                      <a:pt x="181" y="59"/>
                      <a:pt x="181" y="59"/>
                      <a:pt x="181" y="59"/>
                    </a:cubicBezTo>
                    <a:cubicBezTo>
                      <a:pt x="174" y="65"/>
                      <a:pt x="174" y="65"/>
                      <a:pt x="174" y="65"/>
                    </a:cubicBezTo>
                    <a:cubicBezTo>
                      <a:pt x="166" y="62"/>
                      <a:pt x="166" y="62"/>
                      <a:pt x="166" y="62"/>
                    </a:cubicBezTo>
                    <a:cubicBezTo>
                      <a:pt x="164" y="64"/>
                      <a:pt x="162" y="67"/>
                      <a:pt x="161" y="69"/>
                    </a:cubicBezTo>
                    <a:cubicBezTo>
                      <a:pt x="165" y="73"/>
                      <a:pt x="165" y="73"/>
                      <a:pt x="165" y="73"/>
                    </a:cubicBezTo>
                    <a:cubicBezTo>
                      <a:pt x="166" y="73"/>
                      <a:pt x="167" y="73"/>
                      <a:pt x="167" y="72"/>
                    </a:cubicBezTo>
                    <a:cubicBezTo>
                      <a:pt x="180" y="71"/>
                      <a:pt x="190" y="62"/>
                      <a:pt x="190" y="52"/>
                    </a:cubicBezTo>
                    <a:cubicBezTo>
                      <a:pt x="187" y="47"/>
                      <a:pt x="187" y="47"/>
                      <a:pt x="187" y="47"/>
                    </a:cubicBezTo>
                    <a:moveTo>
                      <a:pt x="189" y="46"/>
                    </a:moveTo>
                    <a:cubicBezTo>
                      <a:pt x="189" y="46"/>
                      <a:pt x="189" y="46"/>
                      <a:pt x="189" y="46"/>
                    </a:cubicBezTo>
                    <a:cubicBezTo>
                      <a:pt x="190" y="47"/>
                      <a:pt x="190" y="47"/>
                      <a:pt x="190" y="47"/>
                    </a:cubicBezTo>
                    <a:cubicBezTo>
                      <a:pt x="189" y="47"/>
                      <a:pt x="189" y="46"/>
                      <a:pt x="189" y="46"/>
                    </a:cubicBezTo>
                    <a:moveTo>
                      <a:pt x="136" y="0"/>
                    </a:moveTo>
                    <a:cubicBezTo>
                      <a:pt x="122" y="0"/>
                      <a:pt x="110" y="8"/>
                      <a:pt x="107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0" y="18"/>
                      <a:pt x="93" y="20"/>
                      <a:pt x="87" y="23"/>
                    </a:cubicBezTo>
                    <a:cubicBezTo>
                      <a:pt x="84" y="22"/>
                      <a:pt x="80" y="22"/>
                      <a:pt x="76" y="22"/>
                    </a:cubicBezTo>
                    <a:cubicBezTo>
                      <a:pt x="60" y="22"/>
                      <a:pt x="46" y="31"/>
                      <a:pt x="42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19" y="44"/>
                      <a:pt x="0" y="58"/>
                      <a:pt x="0" y="77"/>
                    </a:cubicBezTo>
                    <a:cubicBezTo>
                      <a:pt x="0" y="80"/>
                      <a:pt x="1" y="83"/>
                      <a:pt x="2" y="86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4" y="82"/>
                      <a:pt x="4" y="82"/>
                      <a:pt x="4" y="82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10" y="87"/>
                      <a:pt x="13" y="90"/>
                      <a:pt x="15" y="93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6" y="103"/>
                      <a:pt x="23" y="106"/>
                      <a:pt x="30" y="108"/>
                    </a:cubicBezTo>
                    <a:cubicBezTo>
                      <a:pt x="31" y="109"/>
                      <a:pt x="34" y="109"/>
                      <a:pt x="36" y="109"/>
                    </a:cubicBezTo>
                    <a:cubicBezTo>
                      <a:pt x="111" y="109"/>
                      <a:pt x="111" y="109"/>
                      <a:pt x="111" y="109"/>
                    </a:cubicBezTo>
                    <a:cubicBezTo>
                      <a:pt x="112" y="109"/>
                      <a:pt x="114" y="109"/>
                      <a:pt x="115" y="109"/>
                    </a:cubicBezTo>
                    <a:cubicBezTo>
                      <a:pt x="130" y="107"/>
                      <a:pt x="142" y="96"/>
                      <a:pt x="142" y="83"/>
                    </a:cubicBezTo>
                    <a:cubicBezTo>
                      <a:pt x="142" y="79"/>
                      <a:pt x="141" y="76"/>
                      <a:pt x="139" y="73"/>
                    </a:cubicBezTo>
                    <a:cubicBezTo>
                      <a:pt x="162" y="73"/>
                      <a:pt x="162" y="73"/>
                      <a:pt x="162" y="73"/>
                    </a:cubicBezTo>
                    <a:cubicBezTo>
                      <a:pt x="160" y="71"/>
                      <a:pt x="160" y="71"/>
                      <a:pt x="160" y="71"/>
                    </a:cubicBezTo>
                    <a:cubicBezTo>
                      <a:pt x="158" y="71"/>
                      <a:pt x="158" y="71"/>
                      <a:pt x="158" y="71"/>
                    </a:cubicBezTo>
                    <a:cubicBezTo>
                      <a:pt x="159" y="69"/>
                      <a:pt x="159" y="69"/>
                      <a:pt x="159" y="69"/>
                    </a:cubicBezTo>
                    <a:cubicBezTo>
                      <a:pt x="161" y="66"/>
                      <a:pt x="162" y="63"/>
                      <a:pt x="165" y="60"/>
                    </a:cubicBezTo>
                    <a:cubicBezTo>
                      <a:pt x="166" y="59"/>
                      <a:pt x="166" y="59"/>
                      <a:pt x="166" y="59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73" y="63"/>
                      <a:pt x="173" y="63"/>
                      <a:pt x="173" y="63"/>
                    </a:cubicBezTo>
                    <a:cubicBezTo>
                      <a:pt x="179" y="58"/>
                      <a:pt x="179" y="58"/>
                      <a:pt x="179" y="58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6" y="50"/>
                      <a:pt x="176" y="50"/>
                      <a:pt x="176" y="50"/>
                    </a:cubicBezTo>
                    <a:cubicBezTo>
                      <a:pt x="178" y="49"/>
                      <a:pt x="178" y="49"/>
                      <a:pt x="178" y="49"/>
                    </a:cubicBezTo>
                    <a:cubicBezTo>
                      <a:pt x="181" y="47"/>
                      <a:pt x="184" y="46"/>
                      <a:pt x="187" y="45"/>
                    </a:cubicBezTo>
                    <a:cubicBezTo>
                      <a:pt x="189" y="45"/>
                      <a:pt x="189" y="45"/>
                      <a:pt x="189" y="45"/>
                    </a:cubicBezTo>
                    <a:cubicBezTo>
                      <a:pt x="186" y="36"/>
                      <a:pt x="175" y="30"/>
                      <a:pt x="163" y="29"/>
                    </a:cubicBezTo>
                    <a:cubicBezTo>
                      <a:pt x="164" y="27"/>
                      <a:pt x="165" y="25"/>
                      <a:pt x="165" y="23"/>
                    </a:cubicBezTo>
                    <a:cubicBezTo>
                      <a:pt x="165" y="10"/>
                      <a:pt x="152" y="0"/>
                      <a:pt x="13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41" name="Freeform 139"/>
              <p:cNvSpPr/>
              <p:nvPr/>
            </p:nvSpPr>
            <p:spPr bwMode="auto">
              <a:xfrm>
                <a:off x="1801" y="219"/>
                <a:ext cx="129" cy="113"/>
              </a:xfrm>
              <a:custGeom>
                <a:avLst/>
                <a:gdLst>
                  <a:gd name="T0" fmla="*/ 133128 w 32"/>
                  <a:gd name="T1" fmla="*/ 0 h 28"/>
                  <a:gd name="T2" fmla="*/ 124662 w 32"/>
                  <a:gd name="T3" fmla="*/ 0 h 28"/>
                  <a:gd name="T4" fmla="*/ 86341 w 32"/>
                  <a:gd name="T5" fmla="*/ 17216 h 28"/>
                  <a:gd name="T6" fmla="*/ 77630 w 32"/>
                  <a:gd name="T7" fmla="*/ 21498 h 28"/>
                  <a:gd name="T8" fmla="*/ 86341 w 32"/>
                  <a:gd name="T9" fmla="*/ 25699 h 28"/>
                  <a:gd name="T10" fmla="*/ 90598 w 32"/>
                  <a:gd name="T11" fmla="*/ 55733 h 28"/>
                  <a:gd name="T12" fmla="*/ 63948 w 32"/>
                  <a:gd name="T13" fmla="*/ 78293 h 28"/>
                  <a:gd name="T14" fmla="*/ 34064 w 32"/>
                  <a:gd name="T15" fmla="*/ 65262 h 28"/>
                  <a:gd name="T16" fmla="*/ 34064 w 32"/>
                  <a:gd name="T17" fmla="*/ 60996 h 28"/>
                  <a:gd name="T18" fmla="*/ 29868 w 32"/>
                  <a:gd name="T19" fmla="*/ 65262 h 28"/>
                  <a:gd name="T20" fmla="*/ 4257 w 32"/>
                  <a:gd name="T21" fmla="*/ 103714 h 28"/>
                  <a:gd name="T22" fmla="*/ 0 w 32"/>
                  <a:gd name="T23" fmla="*/ 112463 h 28"/>
                  <a:gd name="T24" fmla="*/ 8450 w 32"/>
                  <a:gd name="T25" fmla="*/ 112463 h 28"/>
                  <a:gd name="T26" fmla="*/ 17161 w 32"/>
                  <a:gd name="T27" fmla="*/ 120946 h 28"/>
                  <a:gd name="T28" fmla="*/ 29868 w 32"/>
                  <a:gd name="T29" fmla="*/ 120946 h 28"/>
                  <a:gd name="T30" fmla="*/ 29868 w 32"/>
                  <a:gd name="T31" fmla="*/ 120946 h 28"/>
                  <a:gd name="T32" fmla="*/ 12707 w 32"/>
                  <a:gd name="T33" fmla="*/ 103714 h 28"/>
                  <a:gd name="T34" fmla="*/ 34064 w 32"/>
                  <a:gd name="T35" fmla="*/ 73749 h 28"/>
                  <a:gd name="T36" fmla="*/ 69180 w 32"/>
                  <a:gd name="T37" fmla="*/ 86760 h 28"/>
                  <a:gd name="T38" fmla="*/ 99048 w 32"/>
                  <a:gd name="T39" fmla="*/ 60996 h 28"/>
                  <a:gd name="T40" fmla="*/ 94791 w 32"/>
                  <a:gd name="T41" fmla="*/ 21498 h 28"/>
                  <a:gd name="T42" fmla="*/ 124662 w 32"/>
                  <a:gd name="T43" fmla="*/ 8487 h 28"/>
                  <a:gd name="T44" fmla="*/ 137321 w 32"/>
                  <a:gd name="T45" fmla="*/ 29969 h 28"/>
                  <a:gd name="T46" fmla="*/ 137321 w 32"/>
                  <a:gd name="T47" fmla="*/ 25699 h 28"/>
                  <a:gd name="T48" fmla="*/ 137321 w 32"/>
                  <a:gd name="T49" fmla="*/ 8487 h 28"/>
                  <a:gd name="T50" fmla="*/ 133128 w 32"/>
                  <a:gd name="T51" fmla="*/ 4266 h 28"/>
                  <a:gd name="T52" fmla="*/ 133128 w 32"/>
                  <a:gd name="T53" fmla="*/ 4266 h 28"/>
                  <a:gd name="T54" fmla="*/ 133128 w 32"/>
                  <a:gd name="T55" fmla="*/ 0 h 2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2"/>
                  <a:gd name="T85" fmla="*/ 0 h 28"/>
                  <a:gd name="T86" fmla="*/ 32 w 32"/>
                  <a:gd name="T87" fmla="*/ 28 h 2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2" h="28">
                    <a:moveTo>
                      <a:pt x="31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6" y="1"/>
                      <a:pt x="23" y="2"/>
                      <a:pt x="20" y="4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4" y="18"/>
                      <a:pt x="3" y="21"/>
                      <a:pt x="1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4" y="22"/>
                      <a:pt x="6" y="19"/>
                      <a:pt x="8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4" y="4"/>
                      <a:pt x="27" y="3"/>
                      <a:pt x="29" y="2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5"/>
                      <a:pt x="32" y="4"/>
                      <a:pt x="32" y="2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42" name="Freeform 140"/>
              <p:cNvSpPr/>
              <p:nvPr/>
            </p:nvSpPr>
            <p:spPr bwMode="auto">
              <a:xfrm>
                <a:off x="1169" y="369"/>
                <a:ext cx="57" cy="69"/>
              </a:xfrm>
              <a:custGeom>
                <a:avLst/>
                <a:gdLst>
                  <a:gd name="T0" fmla="*/ 9051 w 14"/>
                  <a:gd name="T1" fmla="*/ 0 h 17"/>
                  <a:gd name="T2" fmla="*/ 13493 w 14"/>
                  <a:gd name="T3" fmla="*/ 13313 h 17"/>
                  <a:gd name="T4" fmla="*/ 0 w 14"/>
                  <a:gd name="T5" fmla="*/ 17660 h 17"/>
                  <a:gd name="T6" fmla="*/ 4393 w 14"/>
                  <a:gd name="T7" fmla="*/ 26342 h 17"/>
                  <a:gd name="T8" fmla="*/ 17886 w 14"/>
                  <a:gd name="T9" fmla="*/ 21995 h 17"/>
                  <a:gd name="T10" fmla="*/ 45901 w 14"/>
                  <a:gd name="T11" fmla="*/ 54035 h 17"/>
                  <a:gd name="T12" fmla="*/ 36851 w 14"/>
                  <a:gd name="T13" fmla="*/ 67328 h 17"/>
                  <a:gd name="T14" fmla="*/ 41508 w 14"/>
                  <a:gd name="T15" fmla="*/ 75961 h 17"/>
                  <a:gd name="T16" fmla="*/ 54936 w 14"/>
                  <a:gd name="T17" fmla="*/ 58366 h 17"/>
                  <a:gd name="T18" fmla="*/ 63771 w 14"/>
                  <a:gd name="T19" fmla="*/ 58366 h 17"/>
                  <a:gd name="T20" fmla="*/ 59329 w 14"/>
                  <a:gd name="T21" fmla="*/ 49684 h 17"/>
                  <a:gd name="T22" fmla="*/ 22279 w 14"/>
                  <a:gd name="T23" fmla="*/ 8698 h 17"/>
                  <a:gd name="T24" fmla="*/ 9051 w 14"/>
                  <a:gd name="T25" fmla="*/ 0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"/>
                  <a:gd name="T40" fmla="*/ 0 h 17"/>
                  <a:gd name="T41" fmla="*/ 14 w 14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" h="17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7"/>
                      <a:pt x="8" y="9"/>
                      <a:pt x="10" y="1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6"/>
                      <a:pt x="9" y="17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1" y="8"/>
                      <a:pt x="8" y="5"/>
                      <a:pt x="5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43" name="Freeform 141"/>
              <p:cNvSpPr/>
              <p:nvPr/>
            </p:nvSpPr>
            <p:spPr bwMode="auto">
              <a:xfrm>
                <a:off x="1169" y="122"/>
                <a:ext cx="571" cy="356"/>
              </a:xfrm>
              <a:custGeom>
                <a:avLst/>
                <a:gdLst>
                  <a:gd name="T0" fmla="*/ 458582 w 141"/>
                  <a:gd name="T1" fmla="*/ 188551 h 88"/>
                  <a:gd name="T2" fmla="*/ 361479 w 141"/>
                  <a:gd name="T3" fmla="*/ 87851 h 88"/>
                  <a:gd name="T4" fmla="*/ 401790 w 141"/>
                  <a:gd name="T5" fmla="*/ 13107 h 88"/>
                  <a:gd name="T6" fmla="*/ 335388 w 141"/>
                  <a:gd name="T7" fmla="*/ 0 h 88"/>
                  <a:gd name="T8" fmla="*/ 185020 w 141"/>
                  <a:gd name="T9" fmla="*/ 96395 h 88"/>
                  <a:gd name="T10" fmla="*/ 180707 w 141"/>
                  <a:gd name="T11" fmla="*/ 96395 h 88"/>
                  <a:gd name="T12" fmla="*/ 0 w 141"/>
                  <a:gd name="T13" fmla="*/ 241591 h 88"/>
                  <a:gd name="T14" fmla="*/ 127507 w 141"/>
                  <a:gd name="T15" fmla="*/ 377113 h 88"/>
                  <a:gd name="T16" fmla="*/ 154680 w 141"/>
                  <a:gd name="T17" fmla="*/ 385657 h 88"/>
                  <a:gd name="T18" fmla="*/ 489987 w 141"/>
                  <a:gd name="T19" fmla="*/ 385657 h 88"/>
                  <a:gd name="T20" fmla="*/ 503205 w 141"/>
                  <a:gd name="T21" fmla="*/ 381418 h 88"/>
                  <a:gd name="T22" fmla="*/ 621823 w 141"/>
                  <a:gd name="T23" fmla="*/ 267546 h 88"/>
                  <a:gd name="T24" fmla="*/ 582841 w 141"/>
                  <a:gd name="T25" fmla="*/ 192855 h 88"/>
                  <a:gd name="T26" fmla="*/ 476048 w 141"/>
                  <a:gd name="T27" fmla="*/ 192855 h 88"/>
                  <a:gd name="T28" fmla="*/ 458582 w 141"/>
                  <a:gd name="T29" fmla="*/ 188551 h 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1"/>
                  <a:gd name="T46" fmla="*/ 0 h 88"/>
                  <a:gd name="T47" fmla="*/ 141 w 141"/>
                  <a:gd name="T48" fmla="*/ 88 h 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1" h="88">
                    <a:moveTo>
                      <a:pt x="104" y="43"/>
                    </a:moveTo>
                    <a:cubicBezTo>
                      <a:pt x="91" y="40"/>
                      <a:pt x="82" y="31"/>
                      <a:pt x="82" y="20"/>
                    </a:cubicBezTo>
                    <a:cubicBezTo>
                      <a:pt x="82" y="13"/>
                      <a:pt x="85" y="7"/>
                      <a:pt x="91" y="3"/>
                    </a:cubicBezTo>
                    <a:cubicBezTo>
                      <a:pt x="86" y="1"/>
                      <a:pt x="81" y="0"/>
                      <a:pt x="76" y="0"/>
                    </a:cubicBezTo>
                    <a:cubicBezTo>
                      <a:pt x="59" y="0"/>
                      <a:pt x="45" y="9"/>
                      <a:pt x="42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18" y="22"/>
                      <a:pt x="0" y="37"/>
                      <a:pt x="0" y="55"/>
                    </a:cubicBezTo>
                    <a:cubicBezTo>
                      <a:pt x="0" y="70"/>
                      <a:pt x="12" y="82"/>
                      <a:pt x="29" y="86"/>
                    </a:cubicBezTo>
                    <a:cubicBezTo>
                      <a:pt x="31" y="87"/>
                      <a:pt x="33" y="88"/>
                      <a:pt x="35" y="88"/>
                    </a:cubicBezTo>
                    <a:cubicBezTo>
                      <a:pt x="111" y="88"/>
                      <a:pt x="111" y="88"/>
                      <a:pt x="111" y="88"/>
                    </a:cubicBezTo>
                    <a:cubicBezTo>
                      <a:pt x="112" y="88"/>
                      <a:pt x="113" y="87"/>
                      <a:pt x="114" y="87"/>
                    </a:cubicBezTo>
                    <a:cubicBezTo>
                      <a:pt x="129" y="85"/>
                      <a:pt x="141" y="74"/>
                      <a:pt x="141" y="61"/>
                    </a:cubicBezTo>
                    <a:cubicBezTo>
                      <a:pt x="141" y="55"/>
                      <a:pt x="138" y="48"/>
                      <a:pt x="132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7" y="44"/>
                      <a:pt x="105" y="43"/>
                      <a:pt x="104" y="43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44" name="Freeform 142"/>
              <p:cNvSpPr/>
              <p:nvPr/>
            </p:nvSpPr>
            <p:spPr bwMode="auto">
              <a:xfrm>
                <a:off x="1461" y="33"/>
                <a:ext cx="473" cy="295"/>
              </a:xfrm>
              <a:custGeom>
                <a:avLst/>
                <a:gdLst>
                  <a:gd name="T0" fmla="*/ 397494 w 117"/>
                  <a:gd name="T1" fmla="*/ 130398 h 73"/>
                  <a:gd name="T2" fmla="*/ 401727 w 117"/>
                  <a:gd name="T3" fmla="*/ 100235 h 73"/>
                  <a:gd name="T4" fmla="*/ 275391 w 117"/>
                  <a:gd name="T5" fmla="*/ 0 h 73"/>
                  <a:gd name="T6" fmla="*/ 152225 w 117"/>
                  <a:gd name="T7" fmla="*/ 82960 h 73"/>
                  <a:gd name="T8" fmla="*/ 148009 w 117"/>
                  <a:gd name="T9" fmla="*/ 82960 h 73"/>
                  <a:gd name="T10" fmla="*/ 43277 w 117"/>
                  <a:gd name="T11" fmla="*/ 117333 h 73"/>
                  <a:gd name="T12" fmla="*/ 0 w 117"/>
                  <a:gd name="T13" fmla="*/ 200556 h 73"/>
                  <a:gd name="T14" fmla="*/ 104731 w 117"/>
                  <a:gd name="T15" fmla="*/ 313593 h 73"/>
                  <a:gd name="T16" fmla="*/ 130621 w 117"/>
                  <a:gd name="T17" fmla="*/ 317889 h 73"/>
                  <a:gd name="T18" fmla="*/ 248442 w 117"/>
                  <a:gd name="T19" fmla="*/ 317889 h 73"/>
                  <a:gd name="T20" fmla="*/ 401727 w 117"/>
                  <a:gd name="T21" fmla="*/ 317889 h 73"/>
                  <a:gd name="T22" fmla="*/ 414542 w 117"/>
                  <a:gd name="T23" fmla="*/ 317889 h 73"/>
                  <a:gd name="T24" fmla="*/ 510739 w 117"/>
                  <a:gd name="T25" fmla="*/ 221864 h 73"/>
                  <a:gd name="T26" fmla="*/ 397494 w 117"/>
                  <a:gd name="T27" fmla="*/ 130398 h 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7"/>
                  <a:gd name="T43" fmla="*/ 0 h 73"/>
                  <a:gd name="T44" fmla="*/ 117 w 117"/>
                  <a:gd name="T45" fmla="*/ 73 h 7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7" h="73">
                    <a:moveTo>
                      <a:pt x="91" y="30"/>
                    </a:moveTo>
                    <a:cubicBezTo>
                      <a:pt x="92" y="28"/>
                      <a:pt x="92" y="26"/>
                      <a:pt x="92" y="23"/>
                    </a:cubicBezTo>
                    <a:cubicBezTo>
                      <a:pt x="92" y="11"/>
                      <a:pt x="79" y="0"/>
                      <a:pt x="63" y="0"/>
                    </a:cubicBezTo>
                    <a:cubicBezTo>
                      <a:pt x="49" y="0"/>
                      <a:pt x="38" y="8"/>
                      <a:pt x="35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5" y="19"/>
                      <a:pt x="16" y="22"/>
                      <a:pt x="10" y="27"/>
                    </a:cubicBezTo>
                    <a:cubicBezTo>
                      <a:pt x="4" y="32"/>
                      <a:pt x="0" y="38"/>
                      <a:pt x="0" y="46"/>
                    </a:cubicBezTo>
                    <a:cubicBezTo>
                      <a:pt x="0" y="58"/>
                      <a:pt x="10" y="69"/>
                      <a:pt x="24" y="72"/>
                    </a:cubicBezTo>
                    <a:cubicBezTo>
                      <a:pt x="26" y="73"/>
                      <a:pt x="28" y="73"/>
                      <a:pt x="30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3" y="73"/>
                      <a:pt x="94" y="73"/>
                      <a:pt x="95" y="73"/>
                    </a:cubicBezTo>
                    <a:cubicBezTo>
                      <a:pt x="108" y="71"/>
                      <a:pt x="117" y="62"/>
                      <a:pt x="117" y="51"/>
                    </a:cubicBezTo>
                    <a:cubicBezTo>
                      <a:pt x="117" y="40"/>
                      <a:pt x="106" y="30"/>
                      <a:pt x="91" y="3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45" name="Freeform 143"/>
              <p:cNvSpPr>
                <a:spLocks noEditPoints="1"/>
              </p:cNvSpPr>
              <p:nvPr/>
            </p:nvSpPr>
            <p:spPr bwMode="auto">
              <a:xfrm>
                <a:off x="1206" y="482"/>
                <a:ext cx="251" cy="316"/>
              </a:xfrm>
              <a:custGeom>
                <a:avLst/>
                <a:gdLst>
                  <a:gd name="T0" fmla="*/ 0 w 62"/>
                  <a:gd name="T1" fmla="*/ 194231 h 78"/>
                  <a:gd name="T2" fmla="*/ 0 w 62"/>
                  <a:gd name="T3" fmla="*/ 344833 h 78"/>
                  <a:gd name="T4" fmla="*/ 13145 w 62"/>
                  <a:gd name="T5" fmla="*/ 344833 h 78"/>
                  <a:gd name="T6" fmla="*/ 13145 w 62"/>
                  <a:gd name="T7" fmla="*/ 203143 h 78"/>
                  <a:gd name="T8" fmla="*/ 8619 w 62"/>
                  <a:gd name="T9" fmla="*/ 207393 h 78"/>
                  <a:gd name="T10" fmla="*/ 4312 w 62"/>
                  <a:gd name="T11" fmla="*/ 198545 h 78"/>
                  <a:gd name="T12" fmla="*/ 0 w 62"/>
                  <a:gd name="T13" fmla="*/ 194231 h 78"/>
                  <a:gd name="T14" fmla="*/ 0 w 62"/>
                  <a:gd name="T15" fmla="*/ 159187 h 78"/>
                  <a:gd name="T16" fmla="*/ 0 w 62"/>
                  <a:gd name="T17" fmla="*/ 185581 h 78"/>
                  <a:gd name="T18" fmla="*/ 8619 w 62"/>
                  <a:gd name="T19" fmla="*/ 185581 h 78"/>
                  <a:gd name="T20" fmla="*/ 13145 w 62"/>
                  <a:gd name="T21" fmla="*/ 185581 h 78"/>
                  <a:gd name="T22" fmla="*/ 13145 w 62"/>
                  <a:gd name="T23" fmla="*/ 172419 h 78"/>
                  <a:gd name="T24" fmla="*/ 17457 w 62"/>
                  <a:gd name="T25" fmla="*/ 172419 h 78"/>
                  <a:gd name="T26" fmla="*/ 26076 w 62"/>
                  <a:gd name="T27" fmla="*/ 159187 h 78"/>
                  <a:gd name="T28" fmla="*/ 0 w 62"/>
                  <a:gd name="T29" fmla="*/ 159187 h 78"/>
                  <a:gd name="T30" fmla="*/ 158782 w 62"/>
                  <a:gd name="T31" fmla="*/ 0 h 78"/>
                  <a:gd name="T32" fmla="*/ 158782 w 62"/>
                  <a:gd name="T33" fmla="*/ 97279 h 78"/>
                  <a:gd name="T34" fmla="*/ 131641 w 62"/>
                  <a:gd name="T35" fmla="*/ 97279 h 78"/>
                  <a:gd name="T36" fmla="*/ 131641 w 62"/>
                  <a:gd name="T37" fmla="*/ 4315 h 78"/>
                  <a:gd name="T38" fmla="*/ 122755 w 62"/>
                  <a:gd name="T39" fmla="*/ 4315 h 78"/>
                  <a:gd name="T40" fmla="*/ 122755 w 62"/>
                  <a:gd name="T41" fmla="*/ 110179 h 78"/>
                  <a:gd name="T42" fmla="*/ 158782 w 62"/>
                  <a:gd name="T43" fmla="*/ 110179 h 78"/>
                  <a:gd name="T44" fmla="*/ 158782 w 62"/>
                  <a:gd name="T45" fmla="*/ 159187 h 78"/>
                  <a:gd name="T46" fmla="*/ 34893 w 62"/>
                  <a:gd name="T47" fmla="*/ 159187 h 78"/>
                  <a:gd name="T48" fmla="*/ 30322 w 62"/>
                  <a:gd name="T49" fmla="*/ 172419 h 78"/>
                  <a:gd name="T50" fmla="*/ 171911 w 62"/>
                  <a:gd name="T51" fmla="*/ 172419 h 78"/>
                  <a:gd name="T52" fmla="*/ 171911 w 62"/>
                  <a:gd name="T53" fmla="*/ 110179 h 78"/>
                  <a:gd name="T54" fmla="*/ 202229 w 62"/>
                  <a:gd name="T55" fmla="*/ 110179 h 78"/>
                  <a:gd name="T56" fmla="*/ 202229 w 62"/>
                  <a:gd name="T57" fmla="*/ 286912 h 78"/>
                  <a:gd name="T58" fmla="*/ 34893 w 62"/>
                  <a:gd name="T59" fmla="*/ 286912 h 78"/>
                  <a:gd name="T60" fmla="*/ 34893 w 62"/>
                  <a:gd name="T61" fmla="*/ 344833 h 78"/>
                  <a:gd name="T62" fmla="*/ 43532 w 62"/>
                  <a:gd name="T63" fmla="*/ 344833 h 78"/>
                  <a:gd name="T64" fmla="*/ 43532 w 62"/>
                  <a:gd name="T65" fmla="*/ 295760 h 78"/>
                  <a:gd name="T66" fmla="*/ 210868 w 62"/>
                  <a:gd name="T67" fmla="*/ 295760 h 78"/>
                  <a:gd name="T68" fmla="*/ 210868 w 62"/>
                  <a:gd name="T69" fmla="*/ 110179 h 78"/>
                  <a:gd name="T70" fmla="*/ 246826 w 62"/>
                  <a:gd name="T71" fmla="*/ 110179 h 78"/>
                  <a:gd name="T72" fmla="*/ 246826 w 62"/>
                  <a:gd name="T73" fmla="*/ 310057 h 78"/>
                  <a:gd name="T74" fmla="*/ 229369 w 62"/>
                  <a:gd name="T75" fmla="*/ 331869 h 78"/>
                  <a:gd name="T76" fmla="*/ 229369 w 62"/>
                  <a:gd name="T77" fmla="*/ 344833 h 78"/>
                  <a:gd name="T78" fmla="*/ 272902 w 62"/>
                  <a:gd name="T79" fmla="*/ 344833 h 78"/>
                  <a:gd name="T80" fmla="*/ 272902 w 62"/>
                  <a:gd name="T81" fmla="*/ 331869 h 78"/>
                  <a:gd name="T82" fmla="*/ 255445 w 62"/>
                  <a:gd name="T83" fmla="*/ 310057 h 78"/>
                  <a:gd name="T84" fmla="*/ 255445 w 62"/>
                  <a:gd name="T85" fmla="*/ 97279 h 78"/>
                  <a:gd name="T86" fmla="*/ 210868 w 62"/>
                  <a:gd name="T87" fmla="*/ 97279 h 78"/>
                  <a:gd name="T88" fmla="*/ 210868 w 62"/>
                  <a:gd name="T89" fmla="*/ 0 h 78"/>
                  <a:gd name="T90" fmla="*/ 202229 w 62"/>
                  <a:gd name="T91" fmla="*/ 0 h 78"/>
                  <a:gd name="T92" fmla="*/ 202229 w 62"/>
                  <a:gd name="T93" fmla="*/ 97279 h 78"/>
                  <a:gd name="T94" fmla="*/ 171911 w 62"/>
                  <a:gd name="T95" fmla="*/ 97279 h 78"/>
                  <a:gd name="T96" fmla="*/ 171911 w 62"/>
                  <a:gd name="T97" fmla="*/ 0 h 78"/>
                  <a:gd name="T98" fmla="*/ 158782 w 62"/>
                  <a:gd name="T99" fmla="*/ 0 h 7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2"/>
                  <a:gd name="T151" fmla="*/ 0 h 78"/>
                  <a:gd name="T152" fmla="*/ 62 w 62"/>
                  <a:gd name="T153" fmla="*/ 78 h 7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2" h="78">
                    <a:moveTo>
                      <a:pt x="0" y="44"/>
                    </a:moveTo>
                    <a:cubicBezTo>
                      <a:pt x="0" y="78"/>
                      <a:pt x="0" y="78"/>
                      <a:pt x="0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4"/>
                      <a:pt x="0" y="44"/>
                      <a:pt x="0" y="44"/>
                    </a:cubicBezTo>
                    <a:moveTo>
                      <a:pt x="0" y="36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3" y="42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0" y="36"/>
                      <a:pt x="0" y="36"/>
                      <a:pt x="0" y="36"/>
                    </a:cubicBezTo>
                    <a:moveTo>
                      <a:pt x="36" y="0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8"/>
                      <a:pt x="7" y="39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3" y="71"/>
                      <a:pt x="52" y="73"/>
                      <a:pt x="52" y="75"/>
                    </a:cubicBezTo>
                    <a:cubicBezTo>
                      <a:pt x="52" y="76"/>
                      <a:pt x="52" y="77"/>
                      <a:pt x="52" y="78"/>
                    </a:cubicBezTo>
                    <a:cubicBezTo>
                      <a:pt x="62" y="78"/>
                      <a:pt x="62" y="78"/>
                      <a:pt x="62" y="78"/>
                    </a:cubicBezTo>
                    <a:cubicBezTo>
                      <a:pt x="62" y="77"/>
                      <a:pt x="62" y="76"/>
                      <a:pt x="62" y="75"/>
                    </a:cubicBezTo>
                    <a:cubicBezTo>
                      <a:pt x="62" y="73"/>
                      <a:pt x="60" y="71"/>
                      <a:pt x="58" y="70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46" name="Freeform 144"/>
              <p:cNvSpPr>
                <a:spLocks noEditPoints="1"/>
              </p:cNvSpPr>
              <p:nvPr/>
            </p:nvSpPr>
            <p:spPr bwMode="auto">
              <a:xfrm>
                <a:off x="1206" y="628"/>
                <a:ext cx="32" cy="45"/>
              </a:xfrm>
              <a:custGeom>
                <a:avLst/>
                <a:gdLst>
                  <a:gd name="T0" fmla="*/ 12288 w 8"/>
                  <a:gd name="T1" fmla="*/ 28550 h 11"/>
                  <a:gd name="T2" fmla="*/ 8192 w 8"/>
                  <a:gd name="T3" fmla="*/ 28550 h 11"/>
                  <a:gd name="T4" fmla="*/ 0 w 8"/>
                  <a:gd name="T5" fmla="*/ 28550 h 11"/>
                  <a:gd name="T6" fmla="*/ 0 w 8"/>
                  <a:gd name="T7" fmla="*/ 37788 h 11"/>
                  <a:gd name="T8" fmla="*/ 4096 w 8"/>
                  <a:gd name="T9" fmla="*/ 42308 h 11"/>
                  <a:gd name="T10" fmla="*/ 8192 w 8"/>
                  <a:gd name="T11" fmla="*/ 51545 h 11"/>
                  <a:gd name="T12" fmla="*/ 12288 w 8"/>
                  <a:gd name="T13" fmla="*/ 47025 h 11"/>
                  <a:gd name="T14" fmla="*/ 12288 w 8"/>
                  <a:gd name="T15" fmla="*/ 28550 h 11"/>
                  <a:gd name="T16" fmla="*/ 24576 w 8"/>
                  <a:gd name="T17" fmla="*/ 0 h 11"/>
                  <a:gd name="T18" fmla="*/ 16384 w 8"/>
                  <a:gd name="T19" fmla="*/ 13688 h 11"/>
                  <a:gd name="T20" fmla="*/ 28672 w 8"/>
                  <a:gd name="T21" fmla="*/ 13688 h 11"/>
                  <a:gd name="T22" fmla="*/ 32768 w 8"/>
                  <a:gd name="T23" fmla="*/ 0 h 11"/>
                  <a:gd name="T24" fmla="*/ 24576 w 8"/>
                  <a:gd name="T25" fmla="*/ 0 h 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"/>
                  <a:gd name="T40" fmla="*/ 0 h 11"/>
                  <a:gd name="T41" fmla="*/ 8 w 8"/>
                  <a:gd name="T42" fmla="*/ 11 h 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" h="11">
                    <a:moveTo>
                      <a:pt x="3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6"/>
                      <a:pt x="3" y="6"/>
                      <a:pt x="3" y="6"/>
                    </a:cubicBezTo>
                    <a:moveTo>
                      <a:pt x="6" y="0"/>
                    </a:moveTo>
                    <a:cubicBezTo>
                      <a:pt x="5" y="1"/>
                      <a:pt x="5" y="2"/>
                      <a:pt x="4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1"/>
                      <a:pt x="8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47" name="Freeform 145"/>
              <p:cNvSpPr>
                <a:spLocks noEditPoints="1"/>
              </p:cNvSpPr>
              <p:nvPr/>
            </p:nvSpPr>
            <p:spPr bwMode="auto">
              <a:xfrm>
                <a:off x="1190" y="798"/>
                <a:ext cx="267" cy="45"/>
              </a:xfrm>
              <a:custGeom>
                <a:avLst/>
                <a:gdLst>
                  <a:gd name="T0" fmla="*/ 30260 w 66"/>
                  <a:gd name="T1" fmla="*/ 0 h 11"/>
                  <a:gd name="T2" fmla="*/ 17412 w 66"/>
                  <a:gd name="T3" fmla="*/ 0 h 11"/>
                  <a:gd name="T4" fmla="*/ 17412 w 66"/>
                  <a:gd name="T5" fmla="*/ 28550 h 11"/>
                  <a:gd name="T6" fmla="*/ 0 w 66"/>
                  <a:gd name="T7" fmla="*/ 51545 h 11"/>
                  <a:gd name="T8" fmla="*/ 0 w 66"/>
                  <a:gd name="T9" fmla="*/ 51545 h 11"/>
                  <a:gd name="T10" fmla="*/ 43367 w 66"/>
                  <a:gd name="T11" fmla="*/ 51545 h 11"/>
                  <a:gd name="T12" fmla="*/ 43367 w 66"/>
                  <a:gd name="T13" fmla="*/ 51545 h 11"/>
                  <a:gd name="T14" fmla="*/ 30260 w 66"/>
                  <a:gd name="T15" fmla="*/ 28550 h 11"/>
                  <a:gd name="T16" fmla="*/ 30260 w 66"/>
                  <a:gd name="T17" fmla="*/ 0 h 11"/>
                  <a:gd name="T18" fmla="*/ 61912 w 66"/>
                  <a:gd name="T19" fmla="*/ 0 h 11"/>
                  <a:gd name="T20" fmla="*/ 53024 w 66"/>
                  <a:gd name="T21" fmla="*/ 0 h 11"/>
                  <a:gd name="T22" fmla="*/ 53024 w 66"/>
                  <a:gd name="T23" fmla="*/ 51545 h 11"/>
                  <a:gd name="T24" fmla="*/ 61912 w 66"/>
                  <a:gd name="T25" fmla="*/ 51545 h 11"/>
                  <a:gd name="T26" fmla="*/ 61912 w 66"/>
                  <a:gd name="T27" fmla="*/ 0 h 11"/>
                  <a:gd name="T28" fmla="*/ 289262 w 66"/>
                  <a:gd name="T29" fmla="*/ 0 h 11"/>
                  <a:gd name="T30" fmla="*/ 245895 w 66"/>
                  <a:gd name="T31" fmla="*/ 0 h 11"/>
                  <a:gd name="T32" fmla="*/ 267546 w 66"/>
                  <a:gd name="T33" fmla="*/ 13688 h 11"/>
                  <a:gd name="T34" fmla="*/ 289262 w 66"/>
                  <a:gd name="T35" fmla="*/ 0 h 1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6"/>
                  <a:gd name="T55" fmla="*/ 0 h 11"/>
                  <a:gd name="T56" fmla="*/ 66 w 66"/>
                  <a:gd name="T57" fmla="*/ 11 h 1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6" h="11">
                    <a:moveTo>
                      <a:pt x="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9" y="6"/>
                      <a:pt x="7" y="6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1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0"/>
                      <a:pt x="14" y="0"/>
                      <a:pt x="14" y="0"/>
                    </a:cubicBezTo>
                    <a:moveTo>
                      <a:pt x="6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7" y="1"/>
                      <a:pt x="59" y="3"/>
                      <a:pt x="61" y="3"/>
                    </a:cubicBezTo>
                    <a:cubicBezTo>
                      <a:pt x="63" y="3"/>
                      <a:pt x="65" y="1"/>
                      <a:pt x="66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48" name="Freeform 146"/>
              <p:cNvSpPr>
                <a:spLocks noEditPoints="1"/>
              </p:cNvSpPr>
              <p:nvPr/>
            </p:nvSpPr>
            <p:spPr bwMode="auto">
              <a:xfrm>
                <a:off x="1190" y="843"/>
                <a:ext cx="56" cy="48"/>
              </a:xfrm>
              <a:custGeom>
                <a:avLst/>
                <a:gdLst>
                  <a:gd name="T0" fmla="*/ 40960 w 14"/>
                  <a:gd name="T1" fmla="*/ 0 h 12"/>
                  <a:gd name="T2" fmla="*/ 0 w 14"/>
                  <a:gd name="T3" fmla="*/ 0 h 12"/>
                  <a:gd name="T4" fmla="*/ 20480 w 14"/>
                  <a:gd name="T5" fmla="*/ 20480 h 12"/>
                  <a:gd name="T6" fmla="*/ 40960 w 14"/>
                  <a:gd name="T7" fmla="*/ 0 h 12"/>
                  <a:gd name="T8" fmla="*/ 57344 w 14"/>
                  <a:gd name="T9" fmla="*/ 0 h 12"/>
                  <a:gd name="T10" fmla="*/ 49152 w 14"/>
                  <a:gd name="T11" fmla="*/ 0 h 12"/>
                  <a:gd name="T12" fmla="*/ 49152 w 14"/>
                  <a:gd name="T13" fmla="*/ 49152 h 12"/>
                  <a:gd name="T14" fmla="*/ 57344 w 14"/>
                  <a:gd name="T15" fmla="*/ 49152 h 12"/>
                  <a:gd name="T16" fmla="*/ 57344 w 14"/>
                  <a:gd name="T17" fmla="*/ 0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"/>
                  <a:gd name="T28" fmla="*/ 0 h 12"/>
                  <a:gd name="T29" fmla="*/ 14 w 14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" h="12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5"/>
                      <a:pt x="5" y="5"/>
                    </a:cubicBezTo>
                    <a:cubicBezTo>
                      <a:pt x="8" y="5"/>
                      <a:pt x="10" y="2"/>
                      <a:pt x="10" y="0"/>
                    </a:cubicBezTo>
                    <a:moveTo>
                      <a:pt x="1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1D1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49" name="Freeform 147"/>
              <p:cNvSpPr/>
              <p:nvPr/>
            </p:nvSpPr>
            <p:spPr bwMode="auto">
              <a:xfrm>
                <a:off x="1222" y="891"/>
                <a:ext cx="41" cy="49"/>
              </a:xfrm>
              <a:custGeom>
                <a:avLst/>
                <a:gdLst>
                  <a:gd name="T0" fmla="*/ 28811 w 10"/>
                  <a:gd name="T1" fmla="*/ 0 h 12"/>
                  <a:gd name="T2" fmla="*/ 18676 w 10"/>
                  <a:gd name="T3" fmla="*/ 0 h 12"/>
                  <a:gd name="T4" fmla="*/ 18676 w 10"/>
                  <a:gd name="T5" fmla="*/ 13622 h 12"/>
                  <a:gd name="T6" fmla="*/ 0 w 10"/>
                  <a:gd name="T7" fmla="*/ 37518 h 12"/>
                  <a:gd name="T8" fmla="*/ 4555 w 10"/>
                  <a:gd name="T9" fmla="*/ 55623 h 12"/>
                  <a:gd name="T10" fmla="*/ 42931 w 10"/>
                  <a:gd name="T11" fmla="*/ 55623 h 12"/>
                  <a:gd name="T12" fmla="*/ 47486 w 10"/>
                  <a:gd name="T13" fmla="*/ 37518 h 12"/>
                  <a:gd name="T14" fmla="*/ 28811 w 10"/>
                  <a:gd name="T15" fmla="*/ 13622 h 12"/>
                  <a:gd name="T16" fmla="*/ 28811 w 10"/>
                  <a:gd name="T17" fmla="*/ 0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"/>
                  <a:gd name="T28" fmla="*/ 0 h 12"/>
                  <a:gd name="T29" fmla="*/ 10 w 1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" h="12">
                    <a:moveTo>
                      <a:pt x="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0"/>
                      <a:pt x="10" y="8"/>
                    </a:cubicBezTo>
                    <a:cubicBezTo>
                      <a:pt x="10" y="6"/>
                      <a:pt x="9" y="4"/>
                      <a:pt x="6" y="3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50" name="Freeform 148"/>
              <p:cNvSpPr/>
              <p:nvPr/>
            </p:nvSpPr>
            <p:spPr bwMode="auto">
              <a:xfrm>
                <a:off x="1226" y="940"/>
                <a:ext cx="32" cy="8"/>
              </a:xfrm>
              <a:custGeom>
                <a:avLst/>
                <a:gdLst>
                  <a:gd name="T0" fmla="*/ 32768 w 8"/>
                  <a:gd name="T1" fmla="*/ 0 h 2"/>
                  <a:gd name="T2" fmla="*/ 0 w 8"/>
                  <a:gd name="T3" fmla="*/ 0 h 2"/>
                  <a:gd name="T4" fmla="*/ 16384 w 8"/>
                  <a:gd name="T5" fmla="*/ 8192 h 2"/>
                  <a:gd name="T6" fmla="*/ 32768 w 8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"/>
                  <a:gd name="T13" fmla="*/ 0 h 2"/>
                  <a:gd name="T14" fmla="*/ 8 w 8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" h="2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4" y="2"/>
                    </a:cubicBezTo>
                    <a:cubicBezTo>
                      <a:pt x="5" y="2"/>
                      <a:pt x="7" y="1"/>
                      <a:pt x="8" y="0"/>
                    </a:cubicBezTo>
                  </a:path>
                </a:pathLst>
              </a:custGeom>
              <a:solidFill>
                <a:srgbClr val="3C72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51" name="Freeform 149"/>
              <p:cNvSpPr>
                <a:spLocks noEditPoints="1"/>
              </p:cNvSpPr>
              <p:nvPr/>
            </p:nvSpPr>
            <p:spPr bwMode="auto">
              <a:xfrm>
                <a:off x="1465" y="482"/>
                <a:ext cx="291" cy="316"/>
              </a:xfrm>
              <a:custGeom>
                <a:avLst/>
                <a:gdLst>
                  <a:gd name="T0" fmla="*/ 300991 w 72"/>
                  <a:gd name="T1" fmla="*/ 344833 h 78"/>
                  <a:gd name="T2" fmla="*/ 313795 w 72"/>
                  <a:gd name="T3" fmla="*/ 243239 h 78"/>
                  <a:gd name="T4" fmla="*/ 313795 w 72"/>
                  <a:gd name="T5" fmla="*/ 238904 h 78"/>
                  <a:gd name="T6" fmla="*/ 230816 w 72"/>
                  <a:gd name="T7" fmla="*/ 207393 h 78"/>
                  <a:gd name="T8" fmla="*/ 226519 w 72"/>
                  <a:gd name="T9" fmla="*/ 217092 h 78"/>
                  <a:gd name="T10" fmla="*/ 239323 w 72"/>
                  <a:gd name="T11" fmla="*/ 344833 h 78"/>
                  <a:gd name="T12" fmla="*/ 230816 w 72"/>
                  <a:gd name="T13" fmla="*/ 207393 h 78"/>
                  <a:gd name="T14" fmla="*/ 200645 w 72"/>
                  <a:gd name="T15" fmla="*/ 203143 h 78"/>
                  <a:gd name="T16" fmla="*/ 226519 w 72"/>
                  <a:gd name="T17" fmla="*/ 203143 h 78"/>
                  <a:gd name="T18" fmla="*/ 230816 w 72"/>
                  <a:gd name="T19" fmla="*/ 203143 h 78"/>
                  <a:gd name="T20" fmla="*/ 239323 w 72"/>
                  <a:gd name="T21" fmla="*/ 203143 h 78"/>
                  <a:gd name="T22" fmla="*/ 300991 w 72"/>
                  <a:gd name="T23" fmla="*/ 203143 h 78"/>
                  <a:gd name="T24" fmla="*/ 305287 w 72"/>
                  <a:gd name="T25" fmla="*/ 221427 h 78"/>
                  <a:gd name="T26" fmla="*/ 313795 w 72"/>
                  <a:gd name="T27" fmla="*/ 198545 h 78"/>
                  <a:gd name="T28" fmla="*/ 300991 w 72"/>
                  <a:gd name="T29" fmla="*/ 189896 h 78"/>
                  <a:gd name="T30" fmla="*/ 313795 w 72"/>
                  <a:gd name="T31" fmla="*/ 189896 h 78"/>
                  <a:gd name="T32" fmla="*/ 222288 w 72"/>
                  <a:gd name="T33" fmla="*/ 97279 h 78"/>
                  <a:gd name="T34" fmla="*/ 200645 w 72"/>
                  <a:gd name="T35" fmla="*/ 105864 h 78"/>
                  <a:gd name="T36" fmla="*/ 217729 w 72"/>
                  <a:gd name="T37" fmla="*/ 110179 h 78"/>
                  <a:gd name="T38" fmla="*/ 235096 w 72"/>
                  <a:gd name="T39" fmla="*/ 97279 h 78"/>
                  <a:gd name="T40" fmla="*/ 226519 w 72"/>
                  <a:gd name="T41" fmla="*/ 110179 h 78"/>
                  <a:gd name="T42" fmla="*/ 235096 w 72"/>
                  <a:gd name="T43" fmla="*/ 97279 h 78"/>
                  <a:gd name="T44" fmla="*/ 243620 w 72"/>
                  <a:gd name="T45" fmla="*/ 97279 h 78"/>
                  <a:gd name="T46" fmla="*/ 300991 w 72"/>
                  <a:gd name="T47" fmla="*/ 110179 h 78"/>
                  <a:gd name="T48" fmla="*/ 300991 w 72"/>
                  <a:gd name="T49" fmla="*/ 137375 h 78"/>
                  <a:gd name="T50" fmla="*/ 300991 w 72"/>
                  <a:gd name="T51" fmla="*/ 185581 h 78"/>
                  <a:gd name="T52" fmla="*/ 313795 w 72"/>
                  <a:gd name="T53" fmla="*/ 97279 h 78"/>
                  <a:gd name="T54" fmla="*/ 0 w 72"/>
                  <a:gd name="T55" fmla="*/ 0 h 78"/>
                  <a:gd name="T56" fmla="*/ 157455 w 72"/>
                  <a:gd name="T57" fmla="*/ 217092 h 78"/>
                  <a:gd name="T58" fmla="*/ 139045 w 72"/>
                  <a:gd name="T59" fmla="*/ 340518 h 78"/>
                  <a:gd name="T60" fmla="*/ 183346 w 72"/>
                  <a:gd name="T61" fmla="*/ 344833 h 78"/>
                  <a:gd name="T62" fmla="*/ 165979 w 72"/>
                  <a:gd name="T63" fmla="*/ 318706 h 78"/>
                  <a:gd name="T64" fmla="*/ 204925 w 72"/>
                  <a:gd name="T65" fmla="*/ 217092 h 78"/>
                  <a:gd name="T66" fmla="*/ 165979 w 72"/>
                  <a:gd name="T67" fmla="*/ 203143 h 78"/>
                  <a:gd name="T68" fmla="*/ 196413 w 72"/>
                  <a:gd name="T69" fmla="*/ 110179 h 78"/>
                  <a:gd name="T70" fmla="*/ 187558 w 72"/>
                  <a:gd name="T71" fmla="*/ 97279 h 78"/>
                  <a:gd name="T72" fmla="*/ 165979 w 72"/>
                  <a:gd name="T73" fmla="*/ 79717 h 78"/>
                  <a:gd name="T74" fmla="*/ 82984 w 72"/>
                  <a:gd name="T75" fmla="*/ 4315 h 78"/>
                  <a:gd name="T76" fmla="*/ 70175 w 72"/>
                  <a:gd name="T77" fmla="*/ 92685 h 78"/>
                  <a:gd name="T78" fmla="*/ 157455 w 72"/>
                  <a:gd name="T79" fmla="*/ 97279 h 78"/>
                  <a:gd name="T80" fmla="*/ 57109 w 72"/>
                  <a:gd name="T81" fmla="*/ 0 h 78"/>
                  <a:gd name="T82" fmla="*/ 43238 w 72"/>
                  <a:gd name="T83" fmla="*/ 110179 h 78"/>
                  <a:gd name="T84" fmla="*/ 157455 w 72"/>
                  <a:gd name="T85" fmla="*/ 203143 h 78"/>
                  <a:gd name="T86" fmla="*/ 8512 w 72"/>
                  <a:gd name="T87" fmla="*/ 0 h 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2"/>
                  <a:gd name="T133" fmla="*/ 0 h 78"/>
                  <a:gd name="T134" fmla="*/ 72 w 72"/>
                  <a:gd name="T135" fmla="*/ 78 h 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2" h="78">
                    <a:moveTo>
                      <a:pt x="69" y="51"/>
                    </a:moveTo>
                    <a:cubicBezTo>
                      <a:pt x="69" y="78"/>
                      <a:pt x="69" y="78"/>
                      <a:pt x="69" y="78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69" y="51"/>
                      <a:pt x="69" y="51"/>
                      <a:pt x="69" y="51"/>
                    </a:cubicBezTo>
                    <a:moveTo>
                      <a:pt x="53" y="47"/>
                    </a:moveTo>
                    <a:cubicBezTo>
                      <a:pt x="50" y="49"/>
                      <a:pt x="50" y="49"/>
                      <a:pt x="50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3" y="47"/>
                      <a:pt x="53" y="47"/>
                      <a:pt x="53" y="47"/>
                    </a:cubicBezTo>
                    <a:moveTo>
                      <a:pt x="52" y="46"/>
                    </a:moveTo>
                    <a:cubicBezTo>
                      <a:pt x="46" y="46"/>
                      <a:pt x="46" y="46"/>
                      <a:pt x="46" y="46"/>
                    </a:cubicBezTo>
                    <a:cubicBezTo>
                      <a:pt x="47" y="47"/>
                      <a:pt x="48" y="48"/>
                      <a:pt x="48" y="49"/>
                    </a:cubicBezTo>
                    <a:cubicBezTo>
                      <a:pt x="52" y="46"/>
                      <a:pt x="52" y="46"/>
                      <a:pt x="52" y="46"/>
                    </a:cubicBezTo>
                    <a:moveTo>
                      <a:pt x="55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46"/>
                      <a:pt x="55" y="46"/>
                      <a:pt x="55" y="46"/>
                    </a:cubicBezTo>
                    <a:moveTo>
                      <a:pt x="72" y="45"/>
                    </a:moveTo>
                    <a:cubicBezTo>
                      <a:pt x="71" y="45"/>
                      <a:pt x="70" y="45"/>
                      <a:pt x="69" y="46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moveTo>
                      <a:pt x="72" y="42"/>
                    </a:moveTo>
                    <a:cubicBezTo>
                      <a:pt x="71" y="42"/>
                      <a:pt x="70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1" y="43"/>
                      <a:pt x="72" y="43"/>
                    </a:cubicBezTo>
                    <a:cubicBezTo>
                      <a:pt x="72" y="42"/>
                      <a:pt x="72" y="42"/>
                      <a:pt x="72" y="42"/>
                    </a:cubicBezTo>
                    <a:moveTo>
                      <a:pt x="51" y="22"/>
                    </a:moveTo>
                    <a:cubicBezTo>
                      <a:pt x="44" y="22"/>
                      <a:pt x="44" y="22"/>
                      <a:pt x="44" y="22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1" y="23"/>
                      <a:pt x="51" y="22"/>
                    </a:cubicBezTo>
                    <a:moveTo>
                      <a:pt x="54" y="22"/>
                    </a:move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3"/>
                      <a:pt x="52" y="24"/>
                      <a:pt x="52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4"/>
                      <a:pt x="54" y="23"/>
                      <a:pt x="54" y="22"/>
                    </a:cubicBezTo>
                    <a:moveTo>
                      <a:pt x="72" y="22"/>
                    </a:moveTo>
                    <a:cubicBezTo>
                      <a:pt x="56" y="22"/>
                      <a:pt x="56" y="22"/>
                      <a:pt x="56" y="22"/>
                    </a:cubicBezTo>
                    <a:cubicBezTo>
                      <a:pt x="55" y="23"/>
                      <a:pt x="54" y="24"/>
                      <a:pt x="54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30"/>
                      <a:pt x="69" y="30"/>
                      <a:pt x="69" y="31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70" y="42"/>
                      <a:pt x="71" y="41"/>
                      <a:pt x="72" y="40"/>
                    </a:cubicBezTo>
                    <a:cubicBezTo>
                      <a:pt x="72" y="22"/>
                      <a:pt x="72" y="22"/>
                      <a:pt x="72" y="22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4" y="72"/>
                      <a:pt x="32" y="74"/>
                      <a:pt x="32" y="77"/>
                    </a:cubicBezTo>
                    <a:cubicBezTo>
                      <a:pt x="32" y="77"/>
                      <a:pt x="32" y="77"/>
                      <a:pt x="32" y="78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4"/>
                      <a:pt x="41" y="72"/>
                      <a:pt x="38" y="72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7"/>
                      <a:pt x="45" y="46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52" name="Freeform 150"/>
              <p:cNvSpPr>
                <a:spLocks noEditPoints="1"/>
              </p:cNvSpPr>
              <p:nvPr/>
            </p:nvSpPr>
            <p:spPr bwMode="auto">
              <a:xfrm>
                <a:off x="1639" y="571"/>
                <a:ext cx="117" cy="134"/>
              </a:xfrm>
              <a:custGeom>
                <a:avLst/>
                <a:gdLst>
                  <a:gd name="T0" fmla="*/ 116560 w 29"/>
                  <a:gd name="T1" fmla="*/ 125875 h 33"/>
                  <a:gd name="T2" fmla="*/ 112360 w 29"/>
                  <a:gd name="T3" fmla="*/ 125875 h 33"/>
                  <a:gd name="T4" fmla="*/ 112360 w 29"/>
                  <a:gd name="T5" fmla="*/ 130228 h 33"/>
                  <a:gd name="T6" fmla="*/ 125041 w 29"/>
                  <a:gd name="T7" fmla="*/ 143551 h 33"/>
                  <a:gd name="T8" fmla="*/ 120825 w 29"/>
                  <a:gd name="T9" fmla="*/ 147904 h 33"/>
                  <a:gd name="T10" fmla="*/ 125041 w 29"/>
                  <a:gd name="T11" fmla="*/ 147904 h 33"/>
                  <a:gd name="T12" fmla="*/ 125041 w 29"/>
                  <a:gd name="T13" fmla="*/ 139198 h 33"/>
                  <a:gd name="T14" fmla="*/ 116560 w 29"/>
                  <a:gd name="T15" fmla="*/ 125875 h 33"/>
                  <a:gd name="T16" fmla="*/ 42677 w 29"/>
                  <a:gd name="T17" fmla="*/ 107127 h 33"/>
                  <a:gd name="T18" fmla="*/ 38412 w 29"/>
                  <a:gd name="T19" fmla="*/ 107127 h 33"/>
                  <a:gd name="T20" fmla="*/ 21467 w 29"/>
                  <a:gd name="T21" fmla="*/ 121522 h 33"/>
                  <a:gd name="T22" fmla="*/ 12745 w 29"/>
                  <a:gd name="T23" fmla="*/ 107127 h 33"/>
                  <a:gd name="T24" fmla="*/ 8464 w 29"/>
                  <a:gd name="T25" fmla="*/ 107127 h 33"/>
                  <a:gd name="T26" fmla="*/ 17203 w 29"/>
                  <a:gd name="T27" fmla="*/ 121522 h 33"/>
                  <a:gd name="T28" fmla="*/ 29948 w 29"/>
                  <a:gd name="T29" fmla="*/ 121522 h 33"/>
                  <a:gd name="T30" fmla="*/ 42677 w 29"/>
                  <a:gd name="T31" fmla="*/ 112552 h 33"/>
                  <a:gd name="T32" fmla="*/ 51419 w 29"/>
                  <a:gd name="T33" fmla="*/ 121522 h 33"/>
                  <a:gd name="T34" fmla="*/ 51419 w 29"/>
                  <a:gd name="T35" fmla="*/ 112552 h 33"/>
                  <a:gd name="T36" fmla="*/ 42677 w 29"/>
                  <a:gd name="T37" fmla="*/ 107127 h 33"/>
                  <a:gd name="T38" fmla="*/ 125041 w 29"/>
                  <a:gd name="T39" fmla="*/ 93804 h 33"/>
                  <a:gd name="T40" fmla="*/ 112360 w 29"/>
                  <a:gd name="T41" fmla="*/ 98157 h 33"/>
                  <a:gd name="T42" fmla="*/ 112360 w 29"/>
                  <a:gd name="T43" fmla="*/ 102774 h 33"/>
                  <a:gd name="T44" fmla="*/ 125041 w 29"/>
                  <a:gd name="T45" fmla="*/ 93804 h 33"/>
                  <a:gd name="T46" fmla="*/ 125041 w 29"/>
                  <a:gd name="T47" fmla="*/ 93804 h 33"/>
                  <a:gd name="T48" fmla="*/ 4264 w 29"/>
                  <a:gd name="T49" fmla="*/ 0 h 33"/>
                  <a:gd name="T50" fmla="*/ 0 w 29"/>
                  <a:gd name="T51" fmla="*/ 0 h 33"/>
                  <a:gd name="T52" fmla="*/ 8464 w 29"/>
                  <a:gd name="T53" fmla="*/ 8706 h 33"/>
                  <a:gd name="T54" fmla="*/ 8464 w 29"/>
                  <a:gd name="T55" fmla="*/ 13323 h 33"/>
                  <a:gd name="T56" fmla="*/ 12745 w 29"/>
                  <a:gd name="T57" fmla="*/ 13323 h 33"/>
                  <a:gd name="T58" fmla="*/ 12745 w 29"/>
                  <a:gd name="T59" fmla="*/ 8706 h 33"/>
                  <a:gd name="T60" fmla="*/ 4264 w 29"/>
                  <a:gd name="T61" fmla="*/ 0 h 33"/>
                  <a:gd name="T62" fmla="*/ 42677 w 29"/>
                  <a:gd name="T63" fmla="*/ 0 h 33"/>
                  <a:gd name="T64" fmla="*/ 42677 w 29"/>
                  <a:gd name="T65" fmla="*/ 0 h 33"/>
                  <a:gd name="T66" fmla="*/ 34148 w 29"/>
                  <a:gd name="T67" fmla="*/ 13323 h 33"/>
                  <a:gd name="T68" fmla="*/ 38412 w 29"/>
                  <a:gd name="T69" fmla="*/ 13323 h 33"/>
                  <a:gd name="T70" fmla="*/ 42677 w 29"/>
                  <a:gd name="T71" fmla="*/ 0 h 3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9"/>
                  <a:gd name="T109" fmla="*/ 0 h 33"/>
                  <a:gd name="T110" fmla="*/ 29 w 29"/>
                  <a:gd name="T111" fmla="*/ 33 h 3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9" h="33">
                    <a:moveTo>
                      <a:pt x="27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7" y="28"/>
                      <a:pt x="27" y="28"/>
                      <a:pt x="27" y="28"/>
                    </a:cubicBezTo>
                    <a:moveTo>
                      <a:pt x="10" y="24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6"/>
                      <a:pt x="4" y="25"/>
                      <a:pt x="3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3" y="26"/>
                      <a:pt x="4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4"/>
                      <a:pt x="10" y="24"/>
                      <a:pt x="10" y="24"/>
                    </a:cubicBezTo>
                    <a:moveTo>
                      <a:pt x="29" y="21"/>
                    </a:moveTo>
                    <a:cubicBezTo>
                      <a:pt x="28" y="21"/>
                      <a:pt x="27" y="22"/>
                      <a:pt x="26" y="22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2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10" y="1"/>
                      <a:pt x="10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53" name="Freeform 151"/>
              <p:cNvSpPr>
                <a:spLocks noEditPoints="1"/>
              </p:cNvSpPr>
              <p:nvPr/>
            </p:nvSpPr>
            <p:spPr bwMode="auto">
              <a:xfrm>
                <a:off x="1667" y="571"/>
                <a:ext cx="89" cy="98"/>
              </a:xfrm>
              <a:custGeom>
                <a:avLst/>
                <a:gdLst>
                  <a:gd name="T0" fmla="*/ 96395 w 22"/>
                  <a:gd name="T1" fmla="*/ 97559 h 24"/>
                  <a:gd name="T2" fmla="*/ 83547 w 22"/>
                  <a:gd name="T3" fmla="*/ 106763 h 24"/>
                  <a:gd name="T4" fmla="*/ 83547 w 22"/>
                  <a:gd name="T5" fmla="*/ 111181 h 24"/>
                  <a:gd name="T6" fmla="*/ 96395 w 22"/>
                  <a:gd name="T7" fmla="*/ 106763 h 24"/>
                  <a:gd name="T8" fmla="*/ 96395 w 22"/>
                  <a:gd name="T9" fmla="*/ 97559 h 24"/>
                  <a:gd name="T10" fmla="*/ 13107 w 22"/>
                  <a:gd name="T11" fmla="*/ 0 h 24"/>
                  <a:gd name="T12" fmla="*/ 4304 w 22"/>
                  <a:gd name="T13" fmla="*/ 0 h 24"/>
                  <a:gd name="T14" fmla="*/ 0 w 22"/>
                  <a:gd name="T15" fmla="*/ 13622 h 24"/>
                  <a:gd name="T16" fmla="*/ 4304 w 22"/>
                  <a:gd name="T17" fmla="*/ 13622 h 24"/>
                  <a:gd name="T18" fmla="*/ 13107 w 22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"/>
                  <a:gd name="T31" fmla="*/ 0 h 24"/>
                  <a:gd name="T32" fmla="*/ 22 w 22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" h="24">
                    <a:moveTo>
                      <a:pt x="22" y="21"/>
                    </a:moveTo>
                    <a:cubicBezTo>
                      <a:pt x="21" y="22"/>
                      <a:pt x="20" y="22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3"/>
                      <a:pt x="21" y="23"/>
                      <a:pt x="22" y="23"/>
                    </a:cubicBezTo>
                    <a:cubicBezTo>
                      <a:pt x="22" y="21"/>
                      <a:pt x="22" y="21"/>
                      <a:pt x="22" y="21"/>
                    </a:cubicBezTo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3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54" name="Freeform 152"/>
              <p:cNvSpPr>
                <a:spLocks noEditPoints="1"/>
              </p:cNvSpPr>
              <p:nvPr/>
            </p:nvSpPr>
            <p:spPr bwMode="auto">
              <a:xfrm>
                <a:off x="1679" y="571"/>
                <a:ext cx="77" cy="85"/>
              </a:xfrm>
              <a:custGeom>
                <a:avLst/>
                <a:gdLst>
                  <a:gd name="T0" fmla="*/ 84141 w 19"/>
                  <a:gd name="T1" fmla="*/ 79180 h 21"/>
                  <a:gd name="T2" fmla="*/ 70949 w 19"/>
                  <a:gd name="T3" fmla="*/ 88060 h 21"/>
                  <a:gd name="T4" fmla="*/ 70949 w 19"/>
                  <a:gd name="T5" fmla="*/ 92302 h 21"/>
                  <a:gd name="T6" fmla="*/ 84141 w 19"/>
                  <a:gd name="T7" fmla="*/ 88060 h 21"/>
                  <a:gd name="T8" fmla="*/ 84141 w 19"/>
                  <a:gd name="T9" fmla="*/ 79180 h 21"/>
                  <a:gd name="T10" fmla="*/ 70949 w 19"/>
                  <a:gd name="T11" fmla="*/ 34878 h 21"/>
                  <a:gd name="T12" fmla="*/ 70949 w 19"/>
                  <a:gd name="T13" fmla="*/ 39189 h 21"/>
                  <a:gd name="T14" fmla="*/ 70949 w 19"/>
                  <a:gd name="T15" fmla="*/ 39189 h 21"/>
                  <a:gd name="T16" fmla="*/ 70949 w 19"/>
                  <a:gd name="T17" fmla="*/ 34878 h 21"/>
                  <a:gd name="T18" fmla="*/ 13236 w 19"/>
                  <a:gd name="T19" fmla="*/ 0 h 21"/>
                  <a:gd name="T20" fmla="*/ 4320 w 19"/>
                  <a:gd name="T21" fmla="*/ 0 h 21"/>
                  <a:gd name="T22" fmla="*/ 0 w 19"/>
                  <a:gd name="T23" fmla="*/ 13122 h 21"/>
                  <a:gd name="T24" fmla="*/ 4320 w 19"/>
                  <a:gd name="T25" fmla="*/ 13122 h 21"/>
                  <a:gd name="T26" fmla="*/ 13236 w 19"/>
                  <a:gd name="T27" fmla="*/ 0 h 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"/>
                  <a:gd name="T43" fmla="*/ 0 h 21"/>
                  <a:gd name="T44" fmla="*/ 19 w 19"/>
                  <a:gd name="T45" fmla="*/ 21 h 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" h="21">
                    <a:moveTo>
                      <a:pt x="19" y="18"/>
                    </a:moveTo>
                    <a:cubicBezTo>
                      <a:pt x="18" y="19"/>
                      <a:pt x="17" y="20"/>
                      <a:pt x="16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0"/>
                      <a:pt x="19" y="20"/>
                    </a:cubicBezTo>
                    <a:cubicBezTo>
                      <a:pt x="19" y="18"/>
                      <a:pt x="19" y="18"/>
                      <a:pt x="19" y="18"/>
                    </a:cubicBezTo>
                    <a:moveTo>
                      <a:pt x="16" y="8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8"/>
                      <a:pt x="16" y="8"/>
                      <a:pt x="16" y="8"/>
                    </a:cubicBezTo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55" name="Freeform 153"/>
              <p:cNvSpPr>
                <a:spLocks noEditPoints="1"/>
              </p:cNvSpPr>
              <p:nvPr/>
            </p:nvSpPr>
            <p:spPr bwMode="auto">
              <a:xfrm>
                <a:off x="1594" y="798"/>
                <a:ext cx="162" cy="45"/>
              </a:xfrm>
              <a:custGeom>
                <a:avLst/>
                <a:gdLst>
                  <a:gd name="T0" fmla="*/ 44647 w 40"/>
                  <a:gd name="T1" fmla="*/ 0 h 11"/>
                  <a:gd name="T2" fmla="*/ 0 w 40"/>
                  <a:gd name="T3" fmla="*/ 0 h 11"/>
                  <a:gd name="T4" fmla="*/ 21781 w 40"/>
                  <a:gd name="T5" fmla="*/ 18209 h 11"/>
                  <a:gd name="T6" fmla="*/ 44647 w 40"/>
                  <a:gd name="T7" fmla="*/ 0 h 11"/>
                  <a:gd name="T8" fmla="*/ 101432 w 40"/>
                  <a:gd name="T9" fmla="*/ 0 h 11"/>
                  <a:gd name="T10" fmla="*/ 88213 w 40"/>
                  <a:gd name="T11" fmla="*/ 0 h 11"/>
                  <a:gd name="T12" fmla="*/ 88213 w 40"/>
                  <a:gd name="T13" fmla="*/ 51545 h 11"/>
                  <a:gd name="T14" fmla="*/ 101432 w 40"/>
                  <a:gd name="T15" fmla="*/ 51545 h 11"/>
                  <a:gd name="T16" fmla="*/ 101432 w 40"/>
                  <a:gd name="T17" fmla="*/ 0 h 11"/>
                  <a:gd name="T18" fmla="*/ 176507 w 40"/>
                  <a:gd name="T19" fmla="*/ 0 h 11"/>
                  <a:gd name="T20" fmla="*/ 163551 w 40"/>
                  <a:gd name="T21" fmla="*/ 0 h 11"/>
                  <a:gd name="T22" fmla="*/ 163551 w 40"/>
                  <a:gd name="T23" fmla="*/ 51545 h 11"/>
                  <a:gd name="T24" fmla="*/ 176507 w 40"/>
                  <a:gd name="T25" fmla="*/ 51545 h 11"/>
                  <a:gd name="T26" fmla="*/ 176507 w 40"/>
                  <a:gd name="T27" fmla="*/ 0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0"/>
                  <a:gd name="T43" fmla="*/ 0 h 11"/>
                  <a:gd name="T44" fmla="*/ 40 w 40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0" h="11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4"/>
                      <a:pt x="5" y="4"/>
                    </a:cubicBezTo>
                    <a:cubicBezTo>
                      <a:pt x="8" y="4"/>
                      <a:pt x="10" y="2"/>
                      <a:pt x="10" y="0"/>
                    </a:cubicBezTo>
                    <a:moveTo>
                      <a:pt x="2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0"/>
                      <a:pt x="23" y="0"/>
                      <a:pt x="23" y="0"/>
                    </a:cubicBezTo>
                    <a:moveTo>
                      <a:pt x="4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56" name="Freeform 154"/>
              <p:cNvSpPr>
                <a:spLocks noEditPoints="1"/>
              </p:cNvSpPr>
              <p:nvPr/>
            </p:nvSpPr>
            <p:spPr bwMode="auto">
              <a:xfrm>
                <a:off x="1659" y="843"/>
                <a:ext cx="109" cy="48"/>
              </a:xfrm>
              <a:custGeom>
                <a:avLst/>
                <a:gdLst>
                  <a:gd name="T0" fmla="*/ 30003 w 27"/>
                  <a:gd name="T1" fmla="*/ 0 h 12"/>
                  <a:gd name="T2" fmla="*/ 17242 w 27"/>
                  <a:gd name="T3" fmla="*/ 0 h 12"/>
                  <a:gd name="T4" fmla="*/ 17242 w 27"/>
                  <a:gd name="T5" fmla="*/ 20480 h 12"/>
                  <a:gd name="T6" fmla="*/ 0 w 27"/>
                  <a:gd name="T7" fmla="*/ 40960 h 12"/>
                  <a:gd name="T8" fmla="*/ 4271 w 27"/>
                  <a:gd name="T9" fmla="*/ 49152 h 12"/>
                  <a:gd name="T10" fmla="*/ 42764 w 27"/>
                  <a:gd name="T11" fmla="*/ 49152 h 12"/>
                  <a:gd name="T12" fmla="*/ 47314 w 27"/>
                  <a:gd name="T13" fmla="*/ 40960 h 12"/>
                  <a:gd name="T14" fmla="*/ 30003 w 27"/>
                  <a:gd name="T15" fmla="*/ 20480 h 12"/>
                  <a:gd name="T16" fmla="*/ 30003 w 27"/>
                  <a:gd name="T17" fmla="*/ 0 h 12"/>
                  <a:gd name="T18" fmla="*/ 104160 w 27"/>
                  <a:gd name="T19" fmla="*/ 0 h 12"/>
                  <a:gd name="T20" fmla="*/ 91120 w 27"/>
                  <a:gd name="T21" fmla="*/ 0 h 12"/>
                  <a:gd name="T22" fmla="*/ 91120 w 27"/>
                  <a:gd name="T23" fmla="*/ 36864 h 12"/>
                  <a:gd name="T24" fmla="*/ 78359 w 27"/>
                  <a:gd name="T25" fmla="*/ 49152 h 12"/>
                  <a:gd name="T26" fmla="*/ 116856 w 27"/>
                  <a:gd name="T27" fmla="*/ 49152 h 12"/>
                  <a:gd name="T28" fmla="*/ 104160 w 27"/>
                  <a:gd name="T29" fmla="*/ 36864 h 12"/>
                  <a:gd name="T30" fmla="*/ 104160 w 27"/>
                  <a:gd name="T31" fmla="*/ 0 h 1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"/>
                  <a:gd name="T49" fmla="*/ 0 h 12"/>
                  <a:gd name="T50" fmla="*/ 27 w 27"/>
                  <a:gd name="T51" fmla="*/ 12 h 1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" h="12">
                    <a:moveTo>
                      <a:pt x="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1" y="10"/>
                    </a:cubicBezTo>
                    <a:cubicBezTo>
                      <a:pt x="11" y="7"/>
                      <a:pt x="9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24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9"/>
                      <a:pt x="18" y="10"/>
                      <a:pt x="18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0"/>
                      <a:pt x="25" y="9"/>
                      <a:pt x="24" y="9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1D1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57" name="Freeform 155"/>
              <p:cNvSpPr>
                <a:spLocks noEditPoints="1"/>
              </p:cNvSpPr>
              <p:nvPr/>
            </p:nvSpPr>
            <p:spPr bwMode="auto">
              <a:xfrm>
                <a:off x="1663" y="891"/>
                <a:ext cx="109" cy="29"/>
              </a:xfrm>
              <a:custGeom>
                <a:avLst/>
                <a:gdLst>
                  <a:gd name="T0" fmla="*/ 38493 w 27"/>
                  <a:gd name="T1" fmla="*/ 0 h 7"/>
                  <a:gd name="T2" fmla="*/ 0 w 27"/>
                  <a:gd name="T3" fmla="*/ 0 h 7"/>
                  <a:gd name="T4" fmla="*/ 17242 w 27"/>
                  <a:gd name="T5" fmla="*/ 14728 h 7"/>
                  <a:gd name="T6" fmla="*/ 38493 w 27"/>
                  <a:gd name="T7" fmla="*/ 0 h 7"/>
                  <a:gd name="T8" fmla="*/ 112633 w 27"/>
                  <a:gd name="T9" fmla="*/ 0 h 7"/>
                  <a:gd name="T10" fmla="*/ 74088 w 27"/>
                  <a:gd name="T11" fmla="*/ 0 h 7"/>
                  <a:gd name="T12" fmla="*/ 69607 w 27"/>
                  <a:gd name="T13" fmla="*/ 9748 h 7"/>
                  <a:gd name="T14" fmla="*/ 95343 w 27"/>
                  <a:gd name="T15" fmla="*/ 35339 h 7"/>
                  <a:gd name="T16" fmla="*/ 116856 w 27"/>
                  <a:gd name="T17" fmla="*/ 9748 h 7"/>
                  <a:gd name="T18" fmla="*/ 112633 w 27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"/>
                  <a:gd name="T31" fmla="*/ 0 h 7"/>
                  <a:gd name="T32" fmla="*/ 27 w 27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" h="7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3"/>
                      <a:pt x="4" y="3"/>
                    </a:cubicBezTo>
                    <a:cubicBezTo>
                      <a:pt x="6" y="3"/>
                      <a:pt x="8" y="2"/>
                      <a:pt x="9" y="0"/>
                    </a:cubicBezTo>
                    <a:moveTo>
                      <a:pt x="2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6" y="1"/>
                      <a:pt x="16" y="2"/>
                    </a:cubicBezTo>
                    <a:cubicBezTo>
                      <a:pt x="16" y="5"/>
                      <a:pt x="19" y="7"/>
                      <a:pt x="22" y="7"/>
                    </a:cubicBezTo>
                    <a:cubicBezTo>
                      <a:pt x="24" y="7"/>
                      <a:pt x="27" y="5"/>
                      <a:pt x="27" y="2"/>
                    </a:cubicBezTo>
                    <a:cubicBezTo>
                      <a:pt x="27" y="1"/>
                      <a:pt x="27" y="1"/>
                      <a:pt x="26" y="0"/>
                    </a:cubicBezTo>
                  </a:path>
                </a:pathLst>
              </a:custGeom>
              <a:solidFill>
                <a:srgbClr val="9393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58" name="Freeform 156"/>
              <p:cNvSpPr/>
              <p:nvPr/>
            </p:nvSpPr>
            <p:spPr bwMode="auto">
              <a:xfrm>
                <a:off x="1210" y="482"/>
                <a:ext cx="158" cy="353"/>
              </a:xfrm>
              <a:custGeom>
                <a:avLst/>
                <a:gdLst>
                  <a:gd name="T0" fmla="*/ 8 w 158"/>
                  <a:gd name="T1" fmla="*/ 353 h 353"/>
                  <a:gd name="T2" fmla="*/ 0 w 158"/>
                  <a:gd name="T3" fmla="*/ 353 h 353"/>
                  <a:gd name="T4" fmla="*/ 0 w 158"/>
                  <a:gd name="T5" fmla="*/ 146 h 353"/>
                  <a:gd name="T6" fmla="*/ 146 w 158"/>
                  <a:gd name="T7" fmla="*/ 146 h 353"/>
                  <a:gd name="T8" fmla="*/ 146 w 158"/>
                  <a:gd name="T9" fmla="*/ 0 h 353"/>
                  <a:gd name="T10" fmla="*/ 158 w 158"/>
                  <a:gd name="T11" fmla="*/ 0 h 353"/>
                  <a:gd name="T12" fmla="*/ 158 w 158"/>
                  <a:gd name="T13" fmla="*/ 158 h 353"/>
                  <a:gd name="T14" fmla="*/ 8 w 158"/>
                  <a:gd name="T15" fmla="*/ 158 h 353"/>
                  <a:gd name="T16" fmla="*/ 8 w 158"/>
                  <a:gd name="T17" fmla="*/ 353 h 3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"/>
                  <a:gd name="T28" fmla="*/ 0 h 353"/>
                  <a:gd name="T29" fmla="*/ 158 w 158"/>
                  <a:gd name="T30" fmla="*/ 353 h 3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" h="353">
                    <a:moveTo>
                      <a:pt x="8" y="353"/>
                    </a:moveTo>
                    <a:lnTo>
                      <a:pt x="0" y="353"/>
                    </a:lnTo>
                    <a:lnTo>
                      <a:pt x="0" y="146"/>
                    </a:lnTo>
                    <a:lnTo>
                      <a:pt x="146" y="146"/>
                    </a:lnTo>
                    <a:lnTo>
                      <a:pt x="146" y="0"/>
                    </a:lnTo>
                    <a:lnTo>
                      <a:pt x="158" y="0"/>
                    </a:lnTo>
                    <a:lnTo>
                      <a:pt x="158" y="158"/>
                    </a:lnTo>
                    <a:lnTo>
                      <a:pt x="8" y="158"/>
                    </a:lnTo>
                    <a:lnTo>
                      <a:pt x="8" y="353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59" name="Freeform 157"/>
              <p:cNvSpPr/>
              <p:nvPr/>
            </p:nvSpPr>
            <p:spPr bwMode="auto">
              <a:xfrm>
                <a:off x="1238" y="482"/>
                <a:ext cx="166" cy="450"/>
              </a:xfrm>
              <a:custGeom>
                <a:avLst/>
                <a:gdLst>
                  <a:gd name="T0" fmla="*/ 12 w 166"/>
                  <a:gd name="T1" fmla="*/ 450 h 450"/>
                  <a:gd name="T2" fmla="*/ 0 w 166"/>
                  <a:gd name="T3" fmla="*/ 450 h 450"/>
                  <a:gd name="T4" fmla="*/ 0 w 166"/>
                  <a:gd name="T5" fmla="*/ 259 h 450"/>
                  <a:gd name="T6" fmla="*/ 154 w 166"/>
                  <a:gd name="T7" fmla="*/ 259 h 450"/>
                  <a:gd name="T8" fmla="*/ 154 w 166"/>
                  <a:gd name="T9" fmla="*/ 0 h 450"/>
                  <a:gd name="T10" fmla="*/ 166 w 166"/>
                  <a:gd name="T11" fmla="*/ 0 h 450"/>
                  <a:gd name="T12" fmla="*/ 166 w 166"/>
                  <a:gd name="T13" fmla="*/ 272 h 450"/>
                  <a:gd name="T14" fmla="*/ 12 w 166"/>
                  <a:gd name="T15" fmla="*/ 272 h 450"/>
                  <a:gd name="T16" fmla="*/ 12 w 166"/>
                  <a:gd name="T17" fmla="*/ 450 h 4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"/>
                  <a:gd name="T28" fmla="*/ 0 h 450"/>
                  <a:gd name="T29" fmla="*/ 166 w 166"/>
                  <a:gd name="T30" fmla="*/ 450 h 45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" h="450">
                    <a:moveTo>
                      <a:pt x="12" y="450"/>
                    </a:moveTo>
                    <a:lnTo>
                      <a:pt x="0" y="450"/>
                    </a:lnTo>
                    <a:lnTo>
                      <a:pt x="0" y="259"/>
                    </a:lnTo>
                    <a:lnTo>
                      <a:pt x="154" y="259"/>
                    </a:lnTo>
                    <a:lnTo>
                      <a:pt x="154" y="0"/>
                    </a:lnTo>
                    <a:lnTo>
                      <a:pt x="166" y="0"/>
                    </a:lnTo>
                    <a:lnTo>
                      <a:pt x="166" y="272"/>
                    </a:lnTo>
                    <a:lnTo>
                      <a:pt x="12" y="272"/>
                    </a:lnTo>
                    <a:lnTo>
                      <a:pt x="12" y="450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60" name="Freeform 158"/>
              <p:cNvSpPr/>
              <p:nvPr/>
            </p:nvSpPr>
            <p:spPr bwMode="auto">
              <a:xfrm>
                <a:off x="1465" y="482"/>
                <a:ext cx="226" cy="397"/>
              </a:xfrm>
              <a:custGeom>
                <a:avLst/>
                <a:gdLst>
                  <a:gd name="T0" fmla="*/ 214 w 226"/>
                  <a:gd name="T1" fmla="*/ 397 h 397"/>
                  <a:gd name="T2" fmla="*/ 214 w 226"/>
                  <a:gd name="T3" fmla="*/ 195 h 397"/>
                  <a:gd name="T4" fmla="*/ 0 w 226"/>
                  <a:gd name="T5" fmla="*/ 195 h 397"/>
                  <a:gd name="T6" fmla="*/ 0 w 226"/>
                  <a:gd name="T7" fmla="*/ 0 h 397"/>
                  <a:gd name="T8" fmla="*/ 12 w 226"/>
                  <a:gd name="T9" fmla="*/ 0 h 397"/>
                  <a:gd name="T10" fmla="*/ 12 w 226"/>
                  <a:gd name="T11" fmla="*/ 187 h 397"/>
                  <a:gd name="T12" fmla="*/ 222 w 226"/>
                  <a:gd name="T13" fmla="*/ 187 h 397"/>
                  <a:gd name="T14" fmla="*/ 226 w 226"/>
                  <a:gd name="T15" fmla="*/ 397 h 397"/>
                  <a:gd name="T16" fmla="*/ 214 w 226"/>
                  <a:gd name="T17" fmla="*/ 397 h 3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6"/>
                  <a:gd name="T28" fmla="*/ 0 h 397"/>
                  <a:gd name="T29" fmla="*/ 226 w 226"/>
                  <a:gd name="T30" fmla="*/ 397 h 3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6" h="397">
                    <a:moveTo>
                      <a:pt x="214" y="397"/>
                    </a:moveTo>
                    <a:lnTo>
                      <a:pt x="214" y="195"/>
                    </a:lnTo>
                    <a:lnTo>
                      <a:pt x="0" y="195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187"/>
                    </a:lnTo>
                    <a:lnTo>
                      <a:pt x="222" y="187"/>
                    </a:lnTo>
                    <a:lnTo>
                      <a:pt x="226" y="397"/>
                    </a:lnTo>
                    <a:lnTo>
                      <a:pt x="214" y="397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61" name="Freeform 159"/>
              <p:cNvSpPr/>
              <p:nvPr/>
            </p:nvSpPr>
            <p:spPr bwMode="auto">
              <a:xfrm>
                <a:off x="1509" y="482"/>
                <a:ext cx="251" cy="417"/>
              </a:xfrm>
              <a:custGeom>
                <a:avLst/>
                <a:gdLst>
                  <a:gd name="T0" fmla="*/ 251 w 251"/>
                  <a:gd name="T1" fmla="*/ 417 h 417"/>
                  <a:gd name="T2" fmla="*/ 239 w 251"/>
                  <a:gd name="T3" fmla="*/ 417 h 417"/>
                  <a:gd name="T4" fmla="*/ 239 w 251"/>
                  <a:gd name="T5" fmla="*/ 101 h 417"/>
                  <a:gd name="T6" fmla="*/ 0 w 251"/>
                  <a:gd name="T7" fmla="*/ 101 h 417"/>
                  <a:gd name="T8" fmla="*/ 0 w 251"/>
                  <a:gd name="T9" fmla="*/ 0 h 417"/>
                  <a:gd name="T10" fmla="*/ 12 w 251"/>
                  <a:gd name="T11" fmla="*/ 0 h 417"/>
                  <a:gd name="T12" fmla="*/ 12 w 251"/>
                  <a:gd name="T13" fmla="*/ 89 h 417"/>
                  <a:gd name="T14" fmla="*/ 251 w 251"/>
                  <a:gd name="T15" fmla="*/ 89 h 417"/>
                  <a:gd name="T16" fmla="*/ 251 w 251"/>
                  <a:gd name="T17" fmla="*/ 417 h 4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1"/>
                  <a:gd name="T28" fmla="*/ 0 h 417"/>
                  <a:gd name="T29" fmla="*/ 251 w 251"/>
                  <a:gd name="T30" fmla="*/ 417 h 4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1" h="417">
                    <a:moveTo>
                      <a:pt x="251" y="417"/>
                    </a:moveTo>
                    <a:lnTo>
                      <a:pt x="239" y="417"/>
                    </a:lnTo>
                    <a:lnTo>
                      <a:pt x="239" y="101"/>
                    </a:lnTo>
                    <a:lnTo>
                      <a:pt x="0" y="101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89"/>
                    </a:lnTo>
                    <a:lnTo>
                      <a:pt x="251" y="89"/>
                    </a:lnTo>
                    <a:lnTo>
                      <a:pt x="251" y="417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62" name="Freeform 160"/>
              <p:cNvSpPr/>
              <p:nvPr/>
            </p:nvSpPr>
            <p:spPr bwMode="auto">
              <a:xfrm>
                <a:off x="1534" y="486"/>
                <a:ext cx="89" cy="304"/>
              </a:xfrm>
              <a:custGeom>
                <a:avLst/>
                <a:gdLst>
                  <a:gd name="T0" fmla="*/ 89 w 89"/>
                  <a:gd name="T1" fmla="*/ 304 h 304"/>
                  <a:gd name="T2" fmla="*/ 81 w 89"/>
                  <a:gd name="T3" fmla="*/ 304 h 304"/>
                  <a:gd name="T4" fmla="*/ 81 w 89"/>
                  <a:gd name="T5" fmla="*/ 77 h 304"/>
                  <a:gd name="T6" fmla="*/ 0 w 89"/>
                  <a:gd name="T7" fmla="*/ 77 h 304"/>
                  <a:gd name="T8" fmla="*/ 0 w 89"/>
                  <a:gd name="T9" fmla="*/ 0 h 304"/>
                  <a:gd name="T10" fmla="*/ 12 w 89"/>
                  <a:gd name="T11" fmla="*/ 0 h 304"/>
                  <a:gd name="T12" fmla="*/ 12 w 89"/>
                  <a:gd name="T13" fmla="*/ 65 h 304"/>
                  <a:gd name="T14" fmla="*/ 89 w 89"/>
                  <a:gd name="T15" fmla="*/ 65 h 304"/>
                  <a:gd name="T16" fmla="*/ 89 w 89"/>
                  <a:gd name="T17" fmla="*/ 304 h 3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9"/>
                  <a:gd name="T28" fmla="*/ 0 h 304"/>
                  <a:gd name="T29" fmla="*/ 89 w 89"/>
                  <a:gd name="T30" fmla="*/ 304 h 30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9" h="304">
                    <a:moveTo>
                      <a:pt x="89" y="304"/>
                    </a:moveTo>
                    <a:lnTo>
                      <a:pt x="81" y="304"/>
                    </a:lnTo>
                    <a:lnTo>
                      <a:pt x="81" y="77"/>
                    </a:lnTo>
                    <a:lnTo>
                      <a:pt x="0" y="77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65"/>
                    </a:lnTo>
                    <a:lnTo>
                      <a:pt x="89" y="65"/>
                    </a:lnTo>
                    <a:lnTo>
                      <a:pt x="89" y="304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63" name="Freeform 161"/>
              <p:cNvSpPr/>
              <p:nvPr/>
            </p:nvSpPr>
            <p:spPr bwMode="auto">
              <a:xfrm>
                <a:off x="1323" y="486"/>
                <a:ext cx="122" cy="300"/>
              </a:xfrm>
              <a:custGeom>
                <a:avLst/>
                <a:gdLst>
                  <a:gd name="T0" fmla="*/ 122 w 122"/>
                  <a:gd name="T1" fmla="*/ 300 h 300"/>
                  <a:gd name="T2" fmla="*/ 109 w 122"/>
                  <a:gd name="T3" fmla="*/ 300 h 300"/>
                  <a:gd name="T4" fmla="*/ 109 w 122"/>
                  <a:gd name="T5" fmla="*/ 93 h 300"/>
                  <a:gd name="T6" fmla="*/ 0 w 122"/>
                  <a:gd name="T7" fmla="*/ 93 h 300"/>
                  <a:gd name="T8" fmla="*/ 0 w 122"/>
                  <a:gd name="T9" fmla="*/ 0 h 300"/>
                  <a:gd name="T10" fmla="*/ 8 w 122"/>
                  <a:gd name="T11" fmla="*/ 0 h 300"/>
                  <a:gd name="T12" fmla="*/ 8 w 122"/>
                  <a:gd name="T13" fmla="*/ 85 h 300"/>
                  <a:gd name="T14" fmla="*/ 122 w 122"/>
                  <a:gd name="T15" fmla="*/ 85 h 300"/>
                  <a:gd name="T16" fmla="*/ 122 w 122"/>
                  <a:gd name="T17" fmla="*/ 300 h 3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2"/>
                  <a:gd name="T28" fmla="*/ 0 h 300"/>
                  <a:gd name="T29" fmla="*/ 122 w 122"/>
                  <a:gd name="T30" fmla="*/ 300 h 3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2" h="300">
                    <a:moveTo>
                      <a:pt x="122" y="300"/>
                    </a:moveTo>
                    <a:lnTo>
                      <a:pt x="109" y="300"/>
                    </a:lnTo>
                    <a:lnTo>
                      <a:pt x="109" y="93"/>
                    </a:lnTo>
                    <a:lnTo>
                      <a:pt x="0" y="93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85"/>
                    </a:lnTo>
                    <a:lnTo>
                      <a:pt x="122" y="85"/>
                    </a:lnTo>
                    <a:lnTo>
                      <a:pt x="122" y="300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64" name="Oval 162"/>
              <p:cNvSpPr>
                <a:spLocks noChangeArrowheads="1"/>
              </p:cNvSpPr>
              <p:nvPr/>
            </p:nvSpPr>
            <p:spPr bwMode="auto">
              <a:xfrm>
                <a:off x="1226" y="903"/>
                <a:ext cx="41" cy="41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65" name="Oval 163"/>
              <p:cNvSpPr>
                <a:spLocks noChangeArrowheads="1"/>
              </p:cNvSpPr>
              <p:nvPr/>
            </p:nvSpPr>
            <p:spPr bwMode="auto">
              <a:xfrm>
                <a:off x="1194" y="818"/>
                <a:ext cx="40" cy="41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66" name="Oval 164"/>
              <p:cNvSpPr>
                <a:spLocks noChangeArrowheads="1"/>
              </p:cNvSpPr>
              <p:nvPr/>
            </p:nvSpPr>
            <p:spPr bwMode="auto">
              <a:xfrm>
                <a:off x="1416" y="766"/>
                <a:ext cx="45" cy="40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67" name="Oval 165"/>
              <p:cNvSpPr>
                <a:spLocks noChangeArrowheads="1"/>
              </p:cNvSpPr>
              <p:nvPr/>
            </p:nvSpPr>
            <p:spPr bwMode="auto">
              <a:xfrm>
                <a:off x="1598" y="770"/>
                <a:ext cx="41" cy="44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68" name="Oval 166"/>
              <p:cNvSpPr>
                <a:spLocks noChangeArrowheads="1"/>
              </p:cNvSpPr>
              <p:nvPr/>
            </p:nvSpPr>
            <p:spPr bwMode="auto">
              <a:xfrm>
                <a:off x="1663" y="859"/>
                <a:ext cx="41" cy="40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69" name="Oval 167"/>
              <p:cNvSpPr>
                <a:spLocks noChangeArrowheads="1"/>
              </p:cNvSpPr>
              <p:nvPr/>
            </p:nvSpPr>
            <p:spPr bwMode="auto">
              <a:xfrm>
                <a:off x="1732" y="875"/>
                <a:ext cx="44" cy="45"/>
              </a:xfrm>
              <a:prstGeom prst="ellipse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0" name="Rectangle 168"/>
              <p:cNvSpPr>
                <a:spLocks noChangeArrowheads="1"/>
              </p:cNvSpPr>
              <p:nvPr/>
            </p:nvSpPr>
            <p:spPr bwMode="auto">
              <a:xfrm>
                <a:off x="130" y="284"/>
                <a:ext cx="785" cy="781"/>
              </a:xfrm>
              <a:prstGeom prst="rect">
                <a:avLst/>
              </a:prstGeom>
              <a:solidFill>
                <a:srgbClr val="ADBC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1" name="Rectangle 169"/>
              <p:cNvSpPr>
                <a:spLocks noChangeArrowheads="1"/>
              </p:cNvSpPr>
              <p:nvPr/>
            </p:nvSpPr>
            <p:spPr bwMode="auto">
              <a:xfrm>
                <a:off x="186" y="434"/>
                <a:ext cx="668" cy="530"/>
              </a:xfrm>
              <a:prstGeom prst="rect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2" name="Freeform 170"/>
              <p:cNvSpPr/>
              <p:nvPr/>
            </p:nvSpPr>
            <p:spPr bwMode="auto">
              <a:xfrm>
                <a:off x="182" y="664"/>
                <a:ext cx="672" cy="308"/>
              </a:xfrm>
              <a:custGeom>
                <a:avLst/>
                <a:gdLst>
                  <a:gd name="T0" fmla="*/ 0 w 672"/>
                  <a:gd name="T1" fmla="*/ 102 h 308"/>
                  <a:gd name="T2" fmla="*/ 37 w 672"/>
                  <a:gd name="T3" fmla="*/ 49 h 308"/>
                  <a:gd name="T4" fmla="*/ 97 w 672"/>
                  <a:gd name="T5" fmla="*/ 102 h 308"/>
                  <a:gd name="T6" fmla="*/ 138 w 672"/>
                  <a:gd name="T7" fmla="*/ 122 h 308"/>
                  <a:gd name="T8" fmla="*/ 206 w 672"/>
                  <a:gd name="T9" fmla="*/ 49 h 308"/>
                  <a:gd name="T10" fmla="*/ 251 w 672"/>
                  <a:gd name="T11" fmla="*/ 102 h 308"/>
                  <a:gd name="T12" fmla="*/ 324 w 672"/>
                  <a:gd name="T13" fmla="*/ 118 h 308"/>
                  <a:gd name="T14" fmla="*/ 376 w 672"/>
                  <a:gd name="T15" fmla="*/ 106 h 308"/>
                  <a:gd name="T16" fmla="*/ 417 w 672"/>
                  <a:gd name="T17" fmla="*/ 94 h 308"/>
                  <a:gd name="T18" fmla="*/ 478 w 672"/>
                  <a:gd name="T19" fmla="*/ 0 h 308"/>
                  <a:gd name="T20" fmla="*/ 522 w 672"/>
                  <a:gd name="T21" fmla="*/ 77 h 308"/>
                  <a:gd name="T22" fmla="*/ 579 w 672"/>
                  <a:gd name="T23" fmla="*/ 102 h 308"/>
                  <a:gd name="T24" fmla="*/ 672 w 672"/>
                  <a:gd name="T25" fmla="*/ 49 h 308"/>
                  <a:gd name="T26" fmla="*/ 672 w 672"/>
                  <a:gd name="T27" fmla="*/ 308 h 308"/>
                  <a:gd name="T28" fmla="*/ 4 w 672"/>
                  <a:gd name="T29" fmla="*/ 304 h 308"/>
                  <a:gd name="T30" fmla="*/ 0 w 672"/>
                  <a:gd name="T31" fmla="*/ 102 h 3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72"/>
                  <a:gd name="T49" fmla="*/ 0 h 308"/>
                  <a:gd name="T50" fmla="*/ 672 w 672"/>
                  <a:gd name="T51" fmla="*/ 308 h 3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72" h="308">
                    <a:moveTo>
                      <a:pt x="0" y="102"/>
                    </a:moveTo>
                    <a:lnTo>
                      <a:pt x="37" y="49"/>
                    </a:lnTo>
                    <a:lnTo>
                      <a:pt x="97" y="102"/>
                    </a:lnTo>
                    <a:lnTo>
                      <a:pt x="138" y="122"/>
                    </a:lnTo>
                    <a:lnTo>
                      <a:pt x="206" y="49"/>
                    </a:lnTo>
                    <a:lnTo>
                      <a:pt x="251" y="102"/>
                    </a:lnTo>
                    <a:lnTo>
                      <a:pt x="324" y="118"/>
                    </a:lnTo>
                    <a:lnTo>
                      <a:pt x="376" y="106"/>
                    </a:lnTo>
                    <a:lnTo>
                      <a:pt x="417" y="94"/>
                    </a:lnTo>
                    <a:lnTo>
                      <a:pt x="478" y="0"/>
                    </a:lnTo>
                    <a:lnTo>
                      <a:pt x="522" y="77"/>
                    </a:lnTo>
                    <a:lnTo>
                      <a:pt x="579" y="102"/>
                    </a:lnTo>
                    <a:lnTo>
                      <a:pt x="672" y="49"/>
                    </a:lnTo>
                    <a:lnTo>
                      <a:pt x="672" y="308"/>
                    </a:lnTo>
                    <a:lnTo>
                      <a:pt x="4" y="304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2D42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3" name="Freeform 171"/>
              <p:cNvSpPr/>
              <p:nvPr/>
            </p:nvSpPr>
            <p:spPr bwMode="auto">
              <a:xfrm>
                <a:off x="182" y="766"/>
                <a:ext cx="672" cy="206"/>
              </a:xfrm>
              <a:custGeom>
                <a:avLst/>
                <a:gdLst>
                  <a:gd name="T0" fmla="*/ 0 w 672"/>
                  <a:gd name="T1" fmla="*/ 52 h 206"/>
                  <a:gd name="T2" fmla="*/ 61 w 672"/>
                  <a:gd name="T3" fmla="*/ 0 h 206"/>
                  <a:gd name="T4" fmla="*/ 101 w 672"/>
                  <a:gd name="T5" fmla="*/ 52 h 206"/>
                  <a:gd name="T6" fmla="*/ 182 w 672"/>
                  <a:gd name="T7" fmla="*/ 20 h 206"/>
                  <a:gd name="T8" fmla="*/ 271 w 672"/>
                  <a:gd name="T9" fmla="*/ 117 h 206"/>
                  <a:gd name="T10" fmla="*/ 316 w 672"/>
                  <a:gd name="T11" fmla="*/ 52 h 206"/>
                  <a:gd name="T12" fmla="*/ 344 w 672"/>
                  <a:gd name="T13" fmla="*/ 97 h 206"/>
                  <a:gd name="T14" fmla="*/ 409 w 672"/>
                  <a:gd name="T15" fmla="*/ 44 h 206"/>
                  <a:gd name="T16" fmla="*/ 478 w 672"/>
                  <a:gd name="T17" fmla="*/ 0 h 206"/>
                  <a:gd name="T18" fmla="*/ 526 w 672"/>
                  <a:gd name="T19" fmla="*/ 44 h 206"/>
                  <a:gd name="T20" fmla="*/ 542 w 672"/>
                  <a:gd name="T21" fmla="*/ 121 h 206"/>
                  <a:gd name="T22" fmla="*/ 571 w 672"/>
                  <a:gd name="T23" fmla="*/ 60 h 206"/>
                  <a:gd name="T24" fmla="*/ 672 w 672"/>
                  <a:gd name="T25" fmla="*/ 44 h 206"/>
                  <a:gd name="T26" fmla="*/ 672 w 672"/>
                  <a:gd name="T27" fmla="*/ 206 h 206"/>
                  <a:gd name="T28" fmla="*/ 4 w 672"/>
                  <a:gd name="T29" fmla="*/ 202 h 206"/>
                  <a:gd name="T30" fmla="*/ 0 w 672"/>
                  <a:gd name="T31" fmla="*/ 52 h 20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72"/>
                  <a:gd name="T49" fmla="*/ 0 h 206"/>
                  <a:gd name="T50" fmla="*/ 672 w 672"/>
                  <a:gd name="T51" fmla="*/ 206 h 20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72" h="206">
                    <a:moveTo>
                      <a:pt x="0" y="52"/>
                    </a:moveTo>
                    <a:lnTo>
                      <a:pt x="61" y="0"/>
                    </a:lnTo>
                    <a:lnTo>
                      <a:pt x="101" y="52"/>
                    </a:lnTo>
                    <a:lnTo>
                      <a:pt x="182" y="20"/>
                    </a:lnTo>
                    <a:lnTo>
                      <a:pt x="271" y="117"/>
                    </a:lnTo>
                    <a:lnTo>
                      <a:pt x="316" y="52"/>
                    </a:lnTo>
                    <a:lnTo>
                      <a:pt x="344" y="97"/>
                    </a:lnTo>
                    <a:lnTo>
                      <a:pt x="409" y="44"/>
                    </a:lnTo>
                    <a:lnTo>
                      <a:pt x="478" y="0"/>
                    </a:lnTo>
                    <a:lnTo>
                      <a:pt x="526" y="44"/>
                    </a:lnTo>
                    <a:lnTo>
                      <a:pt x="542" y="121"/>
                    </a:lnTo>
                    <a:lnTo>
                      <a:pt x="571" y="60"/>
                    </a:lnTo>
                    <a:lnTo>
                      <a:pt x="672" y="44"/>
                    </a:lnTo>
                    <a:lnTo>
                      <a:pt x="672" y="206"/>
                    </a:lnTo>
                    <a:lnTo>
                      <a:pt x="4" y="20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4" name="Freeform 172"/>
              <p:cNvSpPr/>
              <p:nvPr/>
            </p:nvSpPr>
            <p:spPr bwMode="auto">
              <a:xfrm>
                <a:off x="186" y="818"/>
                <a:ext cx="668" cy="154"/>
              </a:xfrm>
              <a:custGeom>
                <a:avLst/>
                <a:gdLst>
                  <a:gd name="T0" fmla="*/ 0 w 668"/>
                  <a:gd name="T1" fmla="*/ 65 h 154"/>
                  <a:gd name="T2" fmla="*/ 49 w 668"/>
                  <a:gd name="T3" fmla="*/ 69 h 154"/>
                  <a:gd name="T4" fmla="*/ 65 w 668"/>
                  <a:gd name="T5" fmla="*/ 106 h 154"/>
                  <a:gd name="T6" fmla="*/ 97 w 668"/>
                  <a:gd name="T7" fmla="*/ 53 h 154"/>
                  <a:gd name="T8" fmla="*/ 194 w 668"/>
                  <a:gd name="T9" fmla="*/ 53 h 154"/>
                  <a:gd name="T10" fmla="*/ 235 w 668"/>
                  <a:gd name="T11" fmla="*/ 126 h 154"/>
                  <a:gd name="T12" fmla="*/ 263 w 668"/>
                  <a:gd name="T13" fmla="*/ 106 h 154"/>
                  <a:gd name="T14" fmla="*/ 296 w 668"/>
                  <a:gd name="T15" fmla="*/ 110 h 154"/>
                  <a:gd name="T16" fmla="*/ 332 w 668"/>
                  <a:gd name="T17" fmla="*/ 65 h 154"/>
                  <a:gd name="T18" fmla="*/ 372 w 668"/>
                  <a:gd name="T19" fmla="*/ 106 h 154"/>
                  <a:gd name="T20" fmla="*/ 433 w 668"/>
                  <a:gd name="T21" fmla="*/ 0 h 154"/>
                  <a:gd name="T22" fmla="*/ 457 w 668"/>
                  <a:gd name="T23" fmla="*/ 94 h 154"/>
                  <a:gd name="T24" fmla="*/ 510 w 668"/>
                  <a:gd name="T25" fmla="*/ 69 h 154"/>
                  <a:gd name="T26" fmla="*/ 599 w 668"/>
                  <a:gd name="T27" fmla="*/ 106 h 154"/>
                  <a:gd name="T28" fmla="*/ 635 w 668"/>
                  <a:gd name="T29" fmla="*/ 53 h 154"/>
                  <a:gd name="T30" fmla="*/ 668 w 668"/>
                  <a:gd name="T31" fmla="*/ 45 h 154"/>
                  <a:gd name="T32" fmla="*/ 668 w 668"/>
                  <a:gd name="T33" fmla="*/ 154 h 154"/>
                  <a:gd name="T34" fmla="*/ 0 w 668"/>
                  <a:gd name="T35" fmla="*/ 150 h 154"/>
                  <a:gd name="T36" fmla="*/ 0 w 668"/>
                  <a:gd name="T37" fmla="*/ 65 h 1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68"/>
                  <a:gd name="T58" fmla="*/ 0 h 154"/>
                  <a:gd name="T59" fmla="*/ 668 w 668"/>
                  <a:gd name="T60" fmla="*/ 154 h 1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68" h="154">
                    <a:moveTo>
                      <a:pt x="0" y="65"/>
                    </a:moveTo>
                    <a:lnTo>
                      <a:pt x="49" y="69"/>
                    </a:lnTo>
                    <a:lnTo>
                      <a:pt x="65" y="106"/>
                    </a:lnTo>
                    <a:lnTo>
                      <a:pt x="97" y="53"/>
                    </a:lnTo>
                    <a:lnTo>
                      <a:pt x="194" y="53"/>
                    </a:lnTo>
                    <a:lnTo>
                      <a:pt x="235" y="126"/>
                    </a:lnTo>
                    <a:lnTo>
                      <a:pt x="263" y="106"/>
                    </a:lnTo>
                    <a:lnTo>
                      <a:pt x="296" y="110"/>
                    </a:lnTo>
                    <a:lnTo>
                      <a:pt x="332" y="65"/>
                    </a:lnTo>
                    <a:lnTo>
                      <a:pt x="372" y="106"/>
                    </a:lnTo>
                    <a:lnTo>
                      <a:pt x="433" y="0"/>
                    </a:lnTo>
                    <a:lnTo>
                      <a:pt x="457" y="94"/>
                    </a:lnTo>
                    <a:lnTo>
                      <a:pt x="510" y="69"/>
                    </a:lnTo>
                    <a:lnTo>
                      <a:pt x="599" y="106"/>
                    </a:lnTo>
                    <a:lnTo>
                      <a:pt x="635" y="53"/>
                    </a:lnTo>
                    <a:lnTo>
                      <a:pt x="668" y="45"/>
                    </a:lnTo>
                    <a:lnTo>
                      <a:pt x="668" y="154"/>
                    </a:lnTo>
                    <a:lnTo>
                      <a:pt x="0" y="15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5" name="Oval 173"/>
              <p:cNvSpPr>
                <a:spLocks noChangeArrowheads="1"/>
              </p:cNvSpPr>
              <p:nvPr/>
            </p:nvSpPr>
            <p:spPr bwMode="auto">
              <a:xfrm>
                <a:off x="676" y="336"/>
                <a:ext cx="40" cy="41"/>
              </a:xfrm>
              <a:prstGeom prst="ellipse">
                <a:avLst/>
              </a:prstGeom>
              <a:solidFill>
                <a:srgbClr val="F2B3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6" name="Oval 174"/>
              <p:cNvSpPr>
                <a:spLocks noChangeArrowheads="1"/>
              </p:cNvSpPr>
              <p:nvPr/>
            </p:nvSpPr>
            <p:spPr bwMode="auto">
              <a:xfrm>
                <a:off x="745" y="336"/>
                <a:ext cx="40" cy="41"/>
              </a:xfrm>
              <a:prstGeom prst="ellipse">
                <a:avLst/>
              </a:prstGeom>
              <a:solidFill>
                <a:srgbClr val="449B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7" name="Oval 175"/>
              <p:cNvSpPr>
                <a:spLocks noChangeArrowheads="1"/>
              </p:cNvSpPr>
              <p:nvPr/>
            </p:nvSpPr>
            <p:spPr bwMode="auto">
              <a:xfrm>
                <a:off x="813" y="336"/>
                <a:ext cx="41" cy="41"/>
              </a:xfrm>
              <a:prstGeom prst="ellipse">
                <a:avLst/>
              </a:pr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8" name="Rectangle 176"/>
              <p:cNvSpPr>
                <a:spLocks noChangeArrowheads="1"/>
              </p:cNvSpPr>
              <p:nvPr/>
            </p:nvSpPr>
            <p:spPr bwMode="auto">
              <a:xfrm>
                <a:off x="182" y="336"/>
                <a:ext cx="401" cy="57"/>
              </a:xfrm>
              <a:prstGeom prst="rect">
                <a:avLst/>
              </a:pr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9" name="Freeform 177"/>
              <p:cNvSpPr/>
              <p:nvPr/>
            </p:nvSpPr>
            <p:spPr bwMode="auto">
              <a:xfrm>
                <a:off x="433" y="1471"/>
                <a:ext cx="247" cy="506"/>
              </a:xfrm>
              <a:custGeom>
                <a:avLst/>
                <a:gdLst>
                  <a:gd name="T0" fmla="*/ 0 w 61"/>
                  <a:gd name="T1" fmla="*/ 150116 h 125"/>
                  <a:gd name="T2" fmla="*/ 0 w 61"/>
                  <a:gd name="T3" fmla="*/ 150116 h 125"/>
                  <a:gd name="T4" fmla="*/ 101375 w 61"/>
                  <a:gd name="T5" fmla="*/ 404363 h 125"/>
                  <a:gd name="T6" fmla="*/ 96800 w 61"/>
                  <a:gd name="T7" fmla="*/ 404363 h 125"/>
                  <a:gd name="T8" fmla="*/ 96800 w 61"/>
                  <a:gd name="T9" fmla="*/ 404363 h 125"/>
                  <a:gd name="T10" fmla="*/ 92487 w 61"/>
                  <a:gd name="T11" fmla="*/ 404363 h 125"/>
                  <a:gd name="T12" fmla="*/ 92487 w 61"/>
                  <a:gd name="T13" fmla="*/ 414050 h 125"/>
                  <a:gd name="T14" fmla="*/ 92487 w 61"/>
                  <a:gd name="T15" fmla="*/ 418357 h 125"/>
                  <a:gd name="T16" fmla="*/ 96800 w 61"/>
                  <a:gd name="T17" fmla="*/ 418357 h 125"/>
                  <a:gd name="T18" fmla="*/ 92487 w 61"/>
                  <a:gd name="T19" fmla="*/ 427173 h 125"/>
                  <a:gd name="T20" fmla="*/ 92487 w 61"/>
                  <a:gd name="T21" fmla="*/ 435796 h 125"/>
                  <a:gd name="T22" fmla="*/ 92487 w 61"/>
                  <a:gd name="T23" fmla="*/ 457554 h 125"/>
                  <a:gd name="T24" fmla="*/ 92487 w 61"/>
                  <a:gd name="T25" fmla="*/ 475004 h 125"/>
                  <a:gd name="T26" fmla="*/ 92487 w 61"/>
                  <a:gd name="T27" fmla="*/ 479316 h 125"/>
                  <a:gd name="T28" fmla="*/ 92487 w 61"/>
                  <a:gd name="T29" fmla="*/ 483558 h 125"/>
                  <a:gd name="T30" fmla="*/ 96800 w 61"/>
                  <a:gd name="T31" fmla="*/ 483558 h 125"/>
                  <a:gd name="T32" fmla="*/ 96800 w 61"/>
                  <a:gd name="T33" fmla="*/ 496750 h 125"/>
                  <a:gd name="T34" fmla="*/ 105623 w 61"/>
                  <a:gd name="T35" fmla="*/ 510959 h 125"/>
                  <a:gd name="T36" fmla="*/ 127395 w 61"/>
                  <a:gd name="T37" fmla="*/ 528130 h 125"/>
                  <a:gd name="T38" fmla="*/ 150237 w 61"/>
                  <a:gd name="T39" fmla="*/ 537028 h 125"/>
                  <a:gd name="T40" fmla="*/ 158878 w 61"/>
                  <a:gd name="T41" fmla="*/ 541339 h 125"/>
                  <a:gd name="T42" fmla="*/ 172009 w 61"/>
                  <a:gd name="T43" fmla="*/ 545646 h 125"/>
                  <a:gd name="T44" fmla="*/ 180650 w 61"/>
                  <a:gd name="T45" fmla="*/ 545646 h 125"/>
                  <a:gd name="T46" fmla="*/ 198110 w 61"/>
                  <a:gd name="T47" fmla="*/ 545646 h 125"/>
                  <a:gd name="T48" fmla="*/ 206735 w 61"/>
                  <a:gd name="T49" fmla="*/ 545646 h 125"/>
                  <a:gd name="T50" fmla="*/ 215574 w 61"/>
                  <a:gd name="T51" fmla="*/ 541339 h 125"/>
                  <a:gd name="T52" fmla="*/ 229576 w 61"/>
                  <a:gd name="T53" fmla="*/ 537028 h 125"/>
                  <a:gd name="T54" fmla="*/ 251349 w 61"/>
                  <a:gd name="T55" fmla="*/ 528130 h 125"/>
                  <a:gd name="T56" fmla="*/ 260253 w 61"/>
                  <a:gd name="T57" fmla="*/ 515266 h 125"/>
                  <a:gd name="T58" fmla="*/ 202423 w 61"/>
                  <a:gd name="T59" fmla="*/ 537028 h 125"/>
                  <a:gd name="T60" fmla="*/ 114264 w 61"/>
                  <a:gd name="T61" fmla="*/ 496750 h 125"/>
                  <a:gd name="T62" fmla="*/ 114264 w 61"/>
                  <a:gd name="T63" fmla="*/ 496750 h 125"/>
                  <a:gd name="T64" fmla="*/ 105623 w 61"/>
                  <a:gd name="T65" fmla="*/ 475004 h 125"/>
                  <a:gd name="T66" fmla="*/ 105623 w 61"/>
                  <a:gd name="T67" fmla="*/ 470697 h 125"/>
                  <a:gd name="T68" fmla="*/ 105623 w 61"/>
                  <a:gd name="T69" fmla="*/ 466370 h 125"/>
                  <a:gd name="T70" fmla="*/ 105623 w 61"/>
                  <a:gd name="T71" fmla="*/ 422931 h 125"/>
                  <a:gd name="T72" fmla="*/ 105623 w 61"/>
                  <a:gd name="T73" fmla="*/ 422931 h 125"/>
                  <a:gd name="T74" fmla="*/ 105623 w 61"/>
                  <a:gd name="T75" fmla="*/ 422931 h 125"/>
                  <a:gd name="T76" fmla="*/ 105623 w 61"/>
                  <a:gd name="T77" fmla="*/ 404363 h 125"/>
                  <a:gd name="T78" fmla="*/ 105623 w 61"/>
                  <a:gd name="T79" fmla="*/ 395534 h 125"/>
                  <a:gd name="T80" fmla="*/ 114264 w 61"/>
                  <a:gd name="T81" fmla="*/ 391223 h 125"/>
                  <a:gd name="T82" fmla="*/ 8625 w 61"/>
                  <a:gd name="T83" fmla="*/ 135843 h 125"/>
                  <a:gd name="T84" fmla="*/ 8625 w 61"/>
                  <a:gd name="T85" fmla="*/ 135843 h 1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125"/>
                  <a:gd name="T131" fmla="*/ 61 w 61"/>
                  <a:gd name="T132" fmla="*/ 125 h 1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125">
                    <a:moveTo>
                      <a:pt x="16" y="0"/>
                    </a:moveTo>
                    <a:cubicBezTo>
                      <a:pt x="6" y="8"/>
                      <a:pt x="0" y="20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51"/>
                      <a:pt x="19" y="72"/>
                      <a:pt x="23" y="86"/>
                    </a:cubicBezTo>
                    <a:cubicBezTo>
                      <a:pt x="23" y="92"/>
                      <a:pt x="23" y="92"/>
                      <a:pt x="23" y="92"/>
                    </a:cubicBezTo>
                    <a:cubicBezTo>
                      <a:pt x="23" y="92"/>
                      <a:pt x="23" y="92"/>
                      <a:pt x="23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2" y="95"/>
                      <a:pt x="22" y="96"/>
                      <a:pt x="22" y="96"/>
                    </a:cubicBezTo>
                    <a:cubicBezTo>
                      <a:pt x="21" y="97"/>
                      <a:pt x="21" y="97"/>
                      <a:pt x="21" y="97"/>
                    </a:cubicBezTo>
                    <a:cubicBezTo>
                      <a:pt x="21" y="97"/>
                      <a:pt x="21" y="98"/>
                      <a:pt x="21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21" y="105"/>
                      <a:pt x="21" y="105"/>
                      <a:pt x="21" y="105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2" y="110"/>
                      <a:pt x="22" y="110"/>
                      <a:pt x="22" y="110"/>
                    </a:cubicBezTo>
                    <a:cubicBezTo>
                      <a:pt x="22" y="111"/>
                      <a:pt x="22" y="112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3" y="114"/>
                      <a:pt x="23" y="115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5" y="118"/>
                      <a:pt x="27" y="120"/>
                      <a:pt x="29" y="120"/>
                    </a:cubicBezTo>
                    <a:cubicBezTo>
                      <a:pt x="29" y="120"/>
                      <a:pt x="31" y="121"/>
                      <a:pt x="34" y="122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5" y="122"/>
                      <a:pt x="35" y="122"/>
                      <a:pt x="36" y="123"/>
                    </a:cubicBezTo>
                    <a:cubicBezTo>
                      <a:pt x="37" y="123"/>
                      <a:pt x="38" y="123"/>
                      <a:pt x="39" y="124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0" y="124"/>
                      <a:pt x="41" y="124"/>
                    </a:cubicBezTo>
                    <a:cubicBezTo>
                      <a:pt x="41" y="124"/>
                      <a:pt x="41" y="124"/>
                      <a:pt x="41" y="124"/>
                    </a:cubicBezTo>
                    <a:cubicBezTo>
                      <a:pt x="42" y="124"/>
                      <a:pt x="43" y="125"/>
                      <a:pt x="43" y="125"/>
                    </a:cubicBezTo>
                    <a:cubicBezTo>
                      <a:pt x="43" y="125"/>
                      <a:pt x="44" y="124"/>
                      <a:pt x="45" y="124"/>
                    </a:cubicBezTo>
                    <a:cubicBezTo>
                      <a:pt x="45" y="124"/>
                      <a:pt x="45" y="124"/>
                      <a:pt x="45" y="124"/>
                    </a:cubicBezTo>
                    <a:cubicBezTo>
                      <a:pt x="45" y="124"/>
                      <a:pt x="46" y="124"/>
                      <a:pt x="47" y="124"/>
                    </a:cubicBezTo>
                    <a:cubicBezTo>
                      <a:pt x="47" y="124"/>
                      <a:pt x="47" y="124"/>
                      <a:pt x="47" y="124"/>
                    </a:cubicBezTo>
                    <a:cubicBezTo>
                      <a:pt x="48" y="123"/>
                      <a:pt x="48" y="123"/>
                      <a:pt x="49" y="123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50" y="123"/>
                      <a:pt x="51" y="122"/>
                      <a:pt x="52" y="122"/>
                    </a:cubicBezTo>
                    <a:cubicBezTo>
                      <a:pt x="52" y="122"/>
                      <a:pt x="52" y="122"/>
                      <a:pt x="52" y="122"/>
                    </a:cubicBezTo>
                    <a:cubicBezTo>
                      <a:pt x="54" y="121"/>
                      <a:pt x="57" y="120"/>
                      <a:pt x="57" y="120"/>
                    </a:cubicBezTo>
                    <a:cubicBezTo>
                      <a:pt x="58" y="120"/>
                      <a:pt x="60" y="119"/>
                      <a:pt x="61" y="117"/>
                    </a:cubicBezTo>
                    <a:cubicBezTo>
                      <a:pt x="60" y="117"/>
                      <a:pt x="60" y="117"/>
                      <a:pt x="59" y="117"/>
                    </a:cubicBezTo>
                    <a:cubicBezTo>
                      <a:pt x="59" y="117"/>
                      <a:pt x="49" y="122"/>
                      <a:pt x="46" y="122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42" y="122"/>
                      <a:pt x="32" y="117"/>
                      <a:pt x="32" y="117"/>
                    </a:cubicBezTo>
                    <a:cubicBezTo>
                      <a:pt x="30" y="117"/>
                      <a:pt x="28" y="116"/>
                      <a:pt x="26" y="113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6" y="112"/>
                      <a:pt x="25" y="111"/>
                      <a:pt x="25" y="109"/>
                    </a:cubicBezTo>
                    <a:cubicBezTo>
                      <a:pt x="24" y="109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5"/>
                      <a:pt x="24" y="94"/>
                      <a:pt x="25" y="93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5" y="89"/>
                      <a:pt x="26" y="89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22" y="69"/>
                      <a:pt x="2" y="48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19"/>
                      <a:pt x="8" y="8"/>
                      <a:pt x="1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80" name="Freeform 178"/>
              <p:cNvSpPr/>
              <p:nvPr/>
            </p:nvSpPr>
            <p:spPr bwMode="auto">
              <a:xfrm>
                <a:off x="441" y="1422"/>
                <a:ext cx="352" cy="466"/>
              </a:xfrm>
              <a:custGeom>
                <a:avLst/>
                <a:gdLst>
                  <a:gd name="T0" fmla="*/ 192936 w 87"/>
                  <a:gd name="T1" fmla="*/ 0 h 115"/>
                  <a:gd name="T2" fmla="*/ 0 w 87"/>
                  <a:gd name="T3" fmla="*/ 190096 h 115"/>
                  <a:gd name="T4" fmla="*/ 105046 w 87"/>
                  <a:gd name="T5" fmla="*/ 424903 h 115"/>
                  <a:gd name="T6" fmla="*/ 105046 w 87"/>
                  <a:gd name="T7" fmla="*/ 509075 h 115"/>
                  <a:gd name="T8" fmla="*/ 280827 w 87"/>
                  <a:gd name="T9" fmla="*/ 509075 h 115"/>
                  <a:gd name="T10" fmla="*/ 280827 w 87"/>
                  <a:gd name="T11" fmla="*/ 424903 h 115"/>
                  <a:gd name="T12" fmla="*/ 381568 w 87"/>
                  <a:gd name="T13" fmla="*/ 190096 h 115"/>
                  <a:gd name="T14" fmla="*/ 192936 w 87"/>
                  <a:gd name="T15" fmla="*/ 0 h 1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15"/>
                  <a:gd name="T26" fmla="*/ 87 w 87"/>
                  <a:gd name="T27" fmla="*/ 115 h 1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15">
                    <a:moveTo>
                      <a:pt x="44" y="0"/>
                    </a:moveTo>
                    <a:cubicBezTo>
                      <a:pt x="20" y="0"/>
                      <a:pt x="0" y="20"/>
                      <a:pt x="0" y="43"/>
                    </a:cubicBezTo>
                    <a:cubicBezTo>
                      <a:pt x="0" y="60"/>
                      <a:pt x="20" y="81"/>
                      <a:pt x="24" y="96"/>
                    </a:cubicBezTo>
                    <a:cubicBezTo>
                      <a:pt x="24" y="115"/>
                      <a:pt x="24" y="115"/>
                      <a:pt x="24" y="115"/>
                    </a:cubicBezTo>
                    <a:cubicBezTo>
                      <a:pt x="64" y="115"/>
                      <a:pt x="64" y="115"/>
                      <a:pt x="64" y="11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82"/>
                      <a:pt x="87" y="60"/>
                      <a:pt x="87" y="43"/>
                    </a:cubicBezTo>
                    <a:cubicBezTo>
                      <a:pt x="87" y="20"/>
                      <a:pt x="68" y="0"/>
                      <a:pt x="44" y="0"/>
                    </a:cubicBezTo>
                  </a:path>
                </a:pathLst>
              </a:custGeom>
              <a:solidFill>
                <a:srgbClr val="F4B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81" name="Freeform 179"/>
              <p:cNvSpPr/>
              <p:nvPr/>
            </p:nvSpPr>
            <p:spPr bwMode="auto">
              <a:xfrm>
                <a:off x="530" y="1835"/>
                <a:ext cx="178" cy="130"/>
              </a:xfrm>
              <a:custGeom>
                <a:avLst/>
                <a:gdLst>
                  <a:gd name="T0" fmla="*/ 192855 w 44"/>
                  <a:gd name="T1" fmla="*/ 71939 h 32"/>
                  <a:gd name="T2" fmla="*/ 153739 w 44"/>
                  <a:gd name="T3" fmla="*/ 121765 h 32"/>
                  <a:gd name="T4" fmla="*/ 96395 w 44"/>
                  <a:gd name="T5" fmla="*/ 143817 h 32"/>
                  <a:gd name="T6" fmla="*/ 34564 w 44"/>
                  <a:gd name="T7" fmla="*/ 121765 h 32"/>
                  <a:gd name="T8" fmla="*/ 0 w 44"/>
                  <a:gd name="T9" fmla="*/ 71939 h 32"/>
                  <a:gd name="T10" fmla="*/ 0 w 44"/>
                  <a:gd name="T11" fmla="*/ 26423 h 32"/>
                  <a:gd name="T12" fmla="*/ 34564 w 44"/>
                  <a:gd name="T13" fmla="*/ 0 h 32"/>
                  <a:gd name="T14" fmla="*/ 158307 w 44"/>
                  <a:gd name="T15" fmla="*/ 0 h 32"/>
                  <a:gd name="T16" fmla="*/ 192855 w 44"/>
                  <a:gd name="T17" fmla="*/ 26423 h 32"/>
                  <a:gd name="T18" fmla="*/ 192855 w 44"/>
                  <a:gd name="T19" fmla="*/ 71939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32"/>
                  <a:gd name="T32" fmla="*/ 44 w 44"/>
                  <a:gd name="T33" fmla="*/ 32 h 3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32">
                    <a:moveTo>
                      <a:pt x="44" y="16"/>
                    </a:moveTo>
                    <a:cubicBezTo>
                      <a:pt x="44" y="19"/>
                      <a:pt x="40" y="27"/>
                      <a:pt x="35" y="27"/>
                    </a:cubicBezTo>
                    <a:cubicBezTo>
                      <a:pt x="35" y="27"/>
                      <a:pt x="25" y="32"/>
                      <a:pt x="22" y="32"/>
                    </a:cubicBezTo>
                    <a:cubicBezTo>
                      <a:pt x="18" y="32"/>
                      <a:pt x="8" y="27"/>
                      <a:pt x="8" y="27"/>
                    </a:cubicBezTo>
                    <a:cubicBezTo>
                      <a:pt x="3" y="27"/>
                      <a:pt x="0" y="19"/>
                      <a:pt x="0" y="1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2"/>
                      <a:pt x="44" y="6"/>
                    </a:cubicBezTo>
                    <a:cubicBezTo>
                      <a:pt x="44" y="16"/>
                      <a:pt x="44" y="16"/>
                      <a:pt x="44" y="16"/>
                    </a:cubicBezTo>
                  </a:path>
                </a:pathLst>
              </a:custGeom>
              <a:solidFill>
                <a:srgbClr val="DCDC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82" name="Freeform 180"/>
              <p:cNvSpPr/>
              <p:nvPr/>
            </p:nvSpPr>
            <p:spPr bwMode="auto">
              <a:xfrm>
                <a:off x="530" y="1859"/>
                <a:ext cx="178" cy="13"/>
              </a:xfrm>
              <a:custGeom>
                <a:avLst/>
                <a:gdLst>
                  <a:gd name="T0" fmla="*/ 192855 w 44"/>
                  <a:gd name="T1" fmla="*/ 13745 h 3"/>
                  <a:gd name="T2" fmla="*/ 158307 w 44"/>
                  <a:gd name="T3" fmla="*/ 19773 h 3"/>
                  <a:gd name="T4" fmla="*/ 34564 w 44"/>
                  <a:gd name="T5" fmla="*/ 19773 h 3"/>
                  <a:gd name="T6" fmla="*/ 0 w 44"/>
                  <a:gd name="T7" fmla="*/ 13745 h 3"/>
                  <a:gd name="T8" fmla="*/ 0 w 44"/>
                  <a:gd name="T9" fmla="*/ 6028 h 3"/>
                  <a:gd name="T10" fmla="*/ 34564 w 44"/>
                  <a:gd name="T11" fmla="*/ 0 h 3"/>
                  <a:gd name="T12" fmla="*/ 158307 w 44"/>
                  <a:gd name="T13" fmla="*/ 0 h 3"/>
                  <a:gd name="T14" fmla="*/ 192855 w 44"/>
                  <a:gd name="T15" fmla="*/ 6028 h 3"/>
                  <a:gd name="T16" fmla="*/ 192855 w 44"/>
                  <a:gd name="T17" fmla="*/ 13745 h 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3"/>
                  <a:gd name="T29" fmla="*/ 44 w 44"/>
                  <a:gd name="T30" fmla="*/ 3 h 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3">
                    <a:moveTo>
                      <a:pt x="44" y="2"/>
                    </a:moveTo>
                    <a:cubicBezTo>
                      <a:pt x="44" y="2"/>
                      <a:pt x="40" y="3"/>
                      <a:pt x="36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1"/>
                      <a:pt x="44" y="1"/>
                    </a:cubicBezTo>
                    <a:cubicBezTo>
                      <a:pt x="44" y="2"/>
                      <a:pt x="44" y="2"/>
                      <a:pt x="44" y="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83" name="Freeform 181"/>
              <p:cNvSpPr/>
              <p:nvPr/>
            </p:nvSpPr>
            <p:spPr bwMode="auto">
              <a:xfrm>
                <a:off x="530" y="1831"/>
                <a:ext cx="178" cy="16"/>
              </a:xfrm>
              <a:custGeom>
                <a:avLst/>
                <a:gdLst>
                  <a:gd name="T0" fmla="*/ 192855 w 44"/>
                  <a:gd name="T1" fmla="*/ 12288 h 4"/>
                  <a:gd name="T2" fmla="*/ 158307 w 44"/>
                  <a:gd name="T3" fmla="*/ 16384 h 4"/>
                  <a:gd name="T4" fmla="*/ 34564 w 44"/>
                  <a:gd name="T5" fmla="*/ 16384 h 4"/>
                  <a:gd name="T6" fmla="*/ 0 w 44"/>
                  <a:gd name="T7" fmla="*/ 12288 h 4"/>
                  <a:gd name="T8" fmla="*/ 0 w 44"/>
                  <a:gd name="T9" fmla="*/ 4096 h 4"/>
                  <a:gd name="T10" fmla="*/ 34564 w 44"/>
                  <a:gd name="T11" fmla="*/ 0 h 4"/>
                  <a:gd name="T12" fmla="*/ 158307 w 44"/>
                  <a:gd name="T13" fmla="*/ 0 h 4"/>
                  <a:gd name="T14" fmla="*/ 192855 w 44"/>
                  <a:gd name="T15" fmla="*/ 4096 h 4"/>
                  <a:gd name="T16" fmla="*/ 192855 w 44"/>
                  <a:gd name="T17" fmla="*/ 12288 h 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4"/>
                  <a:gd name="T29" fmla="*/ 44 w 44"/>
                  <a:gd name="T30" fmla="*/ 4 h 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4">
                    <a:moveTo>
                      <a:pt x="44" y="3"/>
                    </a:moveTo>
                    <a:cubicBezTo>
                      <a:pt x="44" y="4"/>
                      <a:pt x="40" y="4"/>
                      <a:pt x="36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3" y="4"/>
                      <a:pt x="0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0"/>
                      <a:pt x="44" y="1"/>
                    </a:cubicBezTo>
                    <a:cubicBezTo>
                      <a:pt x="44" y="3"/>
                      <a:pt x="44" y="3"/>
                      <a:pt x="44" y="3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84" name="Freeform 182"/>
              <p:cNvSpPr/>
              <p:nvPr/>
            </p:nvSpPr>
            <p:spPr bwMode="auto">
              <a:xfrm>
                <a:off x="530" y="1880"/>
                <a:ext cx="178" cy="8"/>
              </a:xfrm>
              <a:custGeom>
                <a:avLst/>
                <a:gdLst>
                  <a:gd name="T0" fmla="*/ 192855 w 44"/>
                  <a:gd name="T1" fmla="*/ 8192 h 2"/>
                  <a:gd name="T2" fmla="*/ 158307 w 44"/>
                  <a:gd name="T3" fmla="*/ 8192 h 2"/>
                  <a:gd name="T4" fmla="*/ 34564 w 44"/>
                  <a:gd name="T5" fmla="*/ 8192 h 2"/>
                  <a:gd name="T6" fmla="*/ 0 w 44"/>
                  <a:gd name="T7" fmla="*/ 8192 h 2"/>
                  <a:gd name="T8" fmla="*/ 0 w 44"/>
                  <a:gd name="T9" fmla="*/ 4096 h 2"/>
                  <a:gd name="T10" fmla="*/ 34564 w 44"/>
                  <a:gd name="T11" fmla="*/ 0 h 2"/>
                  <a:gd name="T12" fmla="*/ 158307 w 44"/>
                  <a:gd name="T13" fmla="*/ 0 h 2"/>
                  <a:gd name="T14" fmla="*/ 192855 w 44"/>
                  <a:gd name="T15" fmla="*/ 4096 h 2"/>
                  <a:gd name="T16" fmla="*/ 192855 w 44"/>
                  <a:gd name="T17" fmla="*/ 819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2"/>
                  <a:gd name="T29" fmla="*/ 44 w 44"/>
                  <a:gd name="T30" fmla="*/ 2 h 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2">
                    <a:moveTo>
                      <a:pt x="44" y="2"/>
                    </a:moveTo>
                    <a:cubicBezTo>
                      <a:pt x="44" y="2"/>
                      <a:pt x="40" y="2"/>
                      <a:pt x="36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0"/>
                      <a:pt x="44" y="1"/>
                    </a:cubicBezTo>
                    <a:cubicBezTo>
                      <a:pt x="44" y="2"/>
                      <a:pt x="44" y="2"/>
                      <a:pt x="44" y="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85" name="Freeform 183"/>
              <p:cNvSpPr/>
              <p:nvPr/>
            </p:nvSpPr>
            <p:spPr bwMode="auto">
              <a:xfrm>
                <a:off x="530" y="1900"/>
                <a:ext cx="178" cy="8"/>
              </a:xfrm>
              <a:custGeom>
                <a:avLst/>
                <a:gdLst>
                  <a:gd name="T0" fmla="*/ 192855 w 44"/>
                  <a:gd name="T1" fmla="*/ 8192 h 2"/>
                  <a:gd name="T2" fmla="*/ 158307 w 44"/>
                  <a:gd name="T3" fmla="*/ 8192 h 2"/>
                  <a:gd name="T4" fmla="*/ 34564 w 44"/>
                  <a:gd name="T5" fmla="*/ 8192 h 2"/>
                  <a:gd name="T6" fmla="*/ 0 w 44"/>
                  <a:gd name="T7" fmla="*/ 8192 h 2"/>
                  <a:gd name="T8" fmla="*/ 0 w 44"/>
                  <a:gd name="T9" fmla="*/ 4096 h 2"/>
                  <a:gd name="T10" fmla="*/ 34564 w 44"/>
                  <a:gd name="T11" fmla="*/ 0 h 2"/>
                  <a:gd name="T12" fmla="*/ 158307 w 44"/>
                  <a:gd name="T13" fmla="*/ 0 h 2"/>
                  <a:gd name="T14" fmla="*/ 192855 w 44"/>
                  <a:gd name="T15" fmla="*/ 4096 h 2"/>
                  <a:gd name="T16" fmla="*/ 192855 w 44"/>
                  <a:gd name="T17" fmla="*/ 819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2"/>
                  <a:gd name="T29" fmla="*/ 44 w 44"/>
                  <a:gd name="T30" fmla="*/ 2 h 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2">
                    <a:moveTo>
                      <a:pt x="44" y="2"/>
                    </a:moveTo>
                    <a:cubicBezTo>
                      <a:pt x="44" y="2"/>
                      <a:pt x="40" y="2"/>
                      <a:pt x="36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3" y="0"/>
                      <a:pt x="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0" y="0"/>
                      <a:pt x="44" y="0"/>
                      <a:pt x="44" y="1"/>
                    </a:cubicBezTo>
                    <a:cubicBezTo>
                      <a:pt x="44" y="2"/>
                      <a:pt x="44" y="2"/>
                      <a:pt x="44" y="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86" name="Freeform 184"/>
              <p:cNvSpPr/>
              <p:nvPr/>
            </p:nvSpPr>
            <p:spPr bwMode="auto">
              <a:xfrm>
                <a:off x="534" y="1588"/>
                <a:ext cx="57" cy="247"/>
              </a:xfrm>
              <a:custGeom>
                <a:avLst/>
                <a:gdLst>
                  <a:gd name="T0" fmla="*/ 49 w 57"/>
                  <a:gd name="T1" fmla="*/ 247 h 247"/>
                  <a:gd name="T2" fmla="*/ 0 w 57"/>
                  <a:gd name="T3" fmla="*/ 0 h 247"/>
                  <a:gd name="T4" fmla="*/ 8 w 57"/>
                  <a:gd name="T5" fmla="*/ 0 h 247"/>
                  <a:gd name="T6" fmla="*/ 57 w 57"/>
                  <a:gd name="T7" fmla="*/ 243 h 247"/>
                  <a:gd name="T8" fmla="*/ 49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9" y="24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57" y="243"/>
                    </a:lnTo>
                    <a:lnTo>
                      <a:pt x="49" y="247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87" name="Freeform 185"/>
              <p:cNvSpPr/>
              <p:nvPr/>
            </p:nvSpPr>
            <p:spPr bwMode="auto">
              <a:xfrm>
                <a:off x="534" y="1588"/>
                <a:ext cx="57" cy="247"/>
              </a:xfrm>
              <a:custGeom>
                <a:avLst/>
                <a:gdLst>
                  <a:gd name="T0" fmla="*/ 49 w 57"/>
                  <a:gd name="T1" fmla="*/ 247 h 247"/>
                  <a:gd name="T2" fmla="*/ 0 w 57"/>
                  <a:gd name="T3" fmla="*/ 0 h 247"/>
                  <a:gd name="T4" fmla="*/ 8 w 57"/>
                  <a:gd name="T5" fmla="*/ 0 h 247"/>
                  <a:gd name="T6" fmla="*/ 57 w 57"/>
                  <a:gd name="T7" fmla="*/ 243 h 247"/>
                  <a:gd name="T8" fmla="*/ 49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9" y="24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57" y="243"/>
                    </a:lnTo>
                    <a:lnTo>
                      <a:pt x="49" y="24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88" name="Freeform 186"/>
              <p:cNvSpPr/>
              <p:nvPr/>
            </p:nvSpPr>
            <p:spPr bwMode="auto">
              <a:xfrm>
                <a:off x="639" y="1588"/>
                <a:ext cx="57" cy="247"/>
              </a:xfrm>
              <a:custGeom>
                <a:avLst/>
                <a:gdLst>
                  <a:gd name="T0" fmla="*/ 4 w 57"/>
                  <a:gd name="T1" fmla="*/ 247 h 247"/>
                  <a:gd name="T2" fmla="*/ 0 w 57"/>
                  <a:gd name="T3" fmla="*/ 243 h 247"/>
                  <a:gd name="T4" fmla="*/ 49 w 57"/>
                  <a:gd name="T5" fmla="*/ 0 h 247"/>
                  <a:gd name="T6" fmla="*/ 57 w 57"/>
                  <a:gd name="T7" fmla="*/ 0 h 247"/>
                  <a:gd name="T8" fmla="*/ 4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" y="247"/>
                    </a:moveTo>
                    <a:lnTo>
                      <a:pt x="0" y="243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4" y="247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89" name="Freeform 187"/>
              <p:cNvSpPr/>
              <p:nvPr/>
            </p:nvSpPr>
            <p:spPr bwMode="auto">
              <a:xfrm>
                <a:off x="639" y="1588"/>
                <a:ext cx="57" cy="247"/>
              </a:xfrm>
              <a:custGeom>
                <a:avLst/>
                <a:gdLst>
                  <a:gd name="T0" fmla="*/ 4 w 57"/>
                  <a:gd name="T1" fmla="*/ 247 h 247"/>
                  <a:gd name="T2" fmla="*/ 0 w 57"/>
                  <a:gd name="T3" fmla="*/ 243 h 247"/>
                  <a:gd name="T4" fmla="*/ 49 w 57"/>
                  <a:gd name="T5" fmla="*/ 0 h 247"/>
                  <a:gd name="T6" fmla="*/ 57 w 57"/>
                  <a:gd name="T7" fmla="*/ 0 h 247"/>
                  <a:gd name="T8" fmla="*/ 4 w 57"/>
                  <a:gd name="T9" fmla="*/ 247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247"/>
                  <a:gd name="T17" fmla="*/ 57 w 57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247">
                    <a:moveTo>
                      <a:pt x="4" y="247"/>
                    </a:moveTo>
                    <a:lnTo>
                      <a:pt x="0" y="243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4" y="24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90" name="Freeform 188"/>
              <p:cNvSpPr/>
              <p:nvPr/>
            </p:nvSpPr>
            <p:spPr bwMode="auto">
              <a:xfrm>
                <a:off x="534" y="1548"/>
                <a:ext cx="158" cy="48"/>
              </a:xfrm>
              <a:custGeom>
                <a:avLst/>
                <a:gdLst>
                  <a:gd name="T0" fmla="*/ 26131 w 39"/>
                  <a:gd name="T1" fmla="*/ 49152 h 12"/>
                  <a:gd name="T2" fmla="*/ 17481 w 39"/>
                  <a:gd name="T3" fmla="*/ 49152 h 12"/>
                  <a:gd name="T4" fmla="*/ 4315 w 39"/>
                  <a:gd name="T5" fmla="*/ 45056 h 12"/>
                  <a:gd name="T6" fmla="*/ 0 w 39"/>
                  <a:gd name="T7" fmla="*/ 45056 h 12"/>
                  <a:gd name="T8" fmla="*/ 17481 w 39"/>
                  <a:gd name="T9" fmla="*/ 40960 h 12"/>
                  <a:gd name="T10" fmla="*/ 35040 w 39"/>
                  <a:gd name="T11" fmla="*/ 45056 h 12"/>
                  <a:gd name="T12" fmla="*/ 35040 w 39"/>
                  <a:gd name="T13" fmla="*/ 32768 h 12"/>
                  <a:gd name="T14" fmla="*/ 39293 w 39"/>
                  <a:gd name="T15" fmla="*/ 16384 h 12"/>
                  <a:gd name="T16" fmla="*/ 57921 w 39"/>
                  <a:gd name="T17" fmla="*/ 20480 h 12"/>
                  <a:gd name="T18" fmla="*/ 70820 w 39"/>
                  <a:gd name="T19" fmla="*/ 24576 h 12"/>
                  <a:gd name="T20" fmla="*/ 75402 w 39"/>
                  <a:gd name="T21" fmla="*/ 16384 h 12"/>
                  <a:gd name="T22" fmla="*/ 88367 w 39"/>
                  <a:gd name="T23" fmla="*/ 0 h 12"/>
                  <a:gd name="T24" fmla="*/ 88367 w 39"/>
                  <a:gd name="T25" fmla="*/ 0 h 12"/>
                  <a:gd name="T26" fmla="*/ 101529 w 39"/>
                  <a:gd name="T27" fmla="*/ 16384 h 12"/>
                  <a:gd name="T28" fmla="*/ 105864 w 39"/>
                  <a:gd name="T29" fmla="*/ 24576 h 12"/>
                  <a:gd name="T30" fmla="*/ 119091 w 39"/>
                  <a:gd name="T31" fmla="*/ 20480 h 12"/>
                  <a:gd name="T32" fmla="*/ 137375 w 39"/>
                  <a:gd name="T33" fmla="*/ 12288 h 12"/>
                  <a:gd name="T34" fmla="*/ 141957 w 39"/>
                  <a:gd name="T35" fmla="*/ 28672 h 12"/>
                  <a:gd name="T36" fmla="*/ 141957 w 39"/>
                  <a:gd name="T37" fmla="*/ 45056 h 12"/>
                  <a:gd name="T38" fmla="*/ 154856 w 39"/>
                  <a:gd name="T39" fmla="*/ 40960 h 12"/>
                  <a:gd name="T40" fmla="*/ 172419 w 39"/>
                  <a:gd name="T41" fmla="*/ 45056 h 12"/>
                  <a:gd name="T42" fmla="*/ 168100 w 39"/>
                  <a:gd name="T43" fmla="*/ 45056 h 12"/>
                  <a:gd name="T44" fmla="*/ 154856 w 39"/>
                  <a:gd name="T45" fmla="*/ 49152 h 12"/>
                  <a:gd name="T46" fmla="*/ 137375 w 39"/>
                  <a:gd name="T47" fmla="*/ 49152 h 12"/>
                  <a:gd name="T48" fmla="*/ 137375 w 39"/>
                  <a:gd name="T49" fmla="*/ 28672 h 12"/>
                  <a:gd name="T50" fmla="*/ 133060 w 39"/>
                  <a:gd name="T51" fmla="*/ 20480 h 12"/>
                  <a:gd name="T52" fmla="*/ 119091 w 39"/>
                  <a:gd name="T53" fmla="*/ 24576 h 12"/>
                  <a:gd name="T54" fmla="*/ 105864 w 39"/>
                  <a:gd name="T55" fmla="*/ 28672 h 12"/>
                  <a:gd name="T56" fmla="*/ 92685 w 39"/>
                  <a:gd name="T57" fmla="*/ 16384 h 12"/>
                  <a:gd name="T58" fmla="*/ 88367 w 39"/>
                  <a:gd name="T59" fmla="*/ 8192 h 12"/>
                  <a:gd name="T60" fmla="*/ 88367 w 39"/>
                  <a:gd name="T61" fmla="*/ 8192 h 12"/>
                  <a:gd name="T62" fmla="*/ 79717 w 39"/>
                  <a:gd name="T63" fmla="*/ 16384 h 12"/>
                  <a:gd name="T64" fmla="*/ 70820 w 39"/>
                  <a:gd name="T65" fmla="*/ 32768 h 12"/>
                  <a:gd name="T66" fmla="*/ 53586 w 39"/>
                  <a:gd name="T67" fmla="*/ 24576 h 12"/>
                  <a:gd name="T68" fmla="*/ 39293 w 39"/>
                  <a:gd name="T69" fmla="*/ 20480 h 12"/>
                  <a:gd name="T70" fmla="*/ 39293 w 39"/>
                  <a:gd name="T71" fmla="*/ 32768 h 12"/>
                  <a:gd name="T72" fmla="*/ 35040 w 39"/>
                  <a:gd name="T73" fmla="*/ 49152 h 12"/>
                  <a:gd name="T74" fmla="*/ 26131 w 39"/>
                  <a:gd name="T75" fmla="*/ 49152 h 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9"/>
                  <a:gd name="T115" fmla="*/ 0 h 12"/>
                  <a:gd name="T116" fmla="*/ 39 w 39"/>
                  <a:gd name="T117" fmla="*/ 12 h 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9" h="12">
                    <a:moveTo>
                      <a:pt x="6" y="12"/>
                    </a:moveTo>
                    <a:cubicBezTo>
                      <a:pt x="6" y="12"/>
                      <a:pt x="5" y="12"/>
                      <a:pt x="4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9"/>
                      <a:pt x="3" y="10"/>
                      <a:pt x="4" y="10"/>
                    </a:cubicBezTo>
                    <a:cubicBezTo>
                      <a:pt x="6" y="11"/>
                      <a:pt x="7" y="11"/>
                      <a:pt x="8" y="11"/>
                    </a:cubicBezTo>
                    <a:cubicBezTo>
                      <a:pt x="8" y="10"/>
                      <a:pt x="8" y="9"/>
                      <a:pt x="8" y="8"/>
                    </a:cubicBezTo>
                    <a:cubicBezTo>
                      <a:pt x="8" y="6"/>
                      <a:pt x="8" y="4"/>
                      <a:pt x="9" y="4"/>
                    </a:cubicBezTo>
                    <a:cubicBezTo>
                      <a:pt x="10" y="3"/>
                      <a:pt x="11" y="4"/>
                      <a:pt x="13" y="5"/>
                    </a:cubicBezTo>
                    <a:cubicBezTo>
                      <a:pt x="14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8" y="2"/>
                      <a:pt x="19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2" y="2"/>
                      <a:pt x="23" y="4"/>
                    </a:cubicBezTo>
                    <a:cubicBezTo>
                      <a:pt x="23" y="5"/>
                      <a:pt x="24" y="6"/>
                      <a:pt x="24" y="6"/>
                    </a:cubicBezTo>
                    <a:cubicBezTo>
                      <a:pt x="25" y="6"/>
                      <a:pt x="26" y="5"/>
                      <a:pt x="27" y="5"/>
                    </a:cubicBezTo>
                    <a:cubicBezTo>
                      <a:pt x="28" y="4"/>
                      <a:pt x="30" y="3"/>
                      <a:pt x="31" y="3"/>
                    </a:cubicBezTo>
                    <a:cubicBezTo>
                      <a:pt x="32" y="4"/>
                      <a:pt x="32" y="6"/>
                      <a:pt x="32" y="7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32" y="11"/>
                      <a:pt x="34" y="11"/>
                      <a:pt x="35" y="10"/>
                    </a:cubicBezTo>
                    <a:cubicBezTo>
                      <a:pt x="37" y="10"/>
                      <a:pt x="39" y="10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6" y="11"/>
                      <a:pt x="35" y="12"/>
                    </a:cubicBezTo>
                    <a:cubicBezTo>
                      <a:pt x="34" y="12"/>
                      <a:pt x="32" y="12"/>
                      <a:pt x="31" y="12"/>
                    </a:cubicBezTo>
                    <a:cubicBezTo>
                      <a:pt x="30" y="11"/>
                      <a:pt x="30" y="9"/>
                      <a:pt x="31" y="7"/>
                    </a:cubicBezTo>
                    <a:cubicBezTo>
                      <a:pt x="31" y="6"/>
                      <a:pt x="31" y="5"/>
                      <a:pt x="30" y="5"/>
                    </a:cubicBezTo>
                    <a:cubicBezTo>
                      <a:pt x="30" y="4"/>
                      <a:pt x="28" y="5"/>
                      <a:pt x="27" y="6"/>
                    </a:cubicBezTo>
                    <a:cubicBezTo>
                      <a:pt x="26" y="7"/>
                      <a:pt x="25" y="8"/>
                      <a:pt x="24" y="7"/>
                    </a:cubicBezTo>
                    <a:cubicBezTo>
                      <a:pt x="23" y="7"/>
                      <a:pt x="22" y="6"/>
                      <a:pt x="21" y="4"/>
                    </a:cubicBezTo>
                    <a:cubicBezTo>
                      <a:pt x="21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8" y="4"/>
                    </a:cubicBezTo>
                    <a:cubicBezTo>
                      <a:pt x="17" y="6"/>
                      <a:pt x="17" y="7"/>
                      <a:pt x="16" y="8"/>
                    </a:cubicBezTo>
                    <a:cubicBezTo>
                      <a:pt x="15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7"/>
                      <a:pt x="9" y="8"/>
                    </a:cubicBezTo>
                    <a:cubicBezTo>
                      <a:pt x="9" y="10"/>
                      <a:pt x="9" y="11"/>
                      <a:pt x="8" y="12"/>
                    </a:cubicBezTo>
                    <a:cubicBezTo>
                      <a:pt x="8" y="12"/>
                      <a:pt x="7" y="12"/>
                      <a:pt x="6" y="12"/>
                    </a:cubicBezTo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91" name="Freeform 189"/>
              <p:cNvSpPr/>
              <p:nvPr/>
            </p:nvSpPr>
            <p:spPr bwMode="auto">
              <a:xfrm>
                <a:off x="498" y="1422"/>
                <a:ext cx="101" cy="49"/>
              </a:xfrm>
              <a:custGeom>
                <a:avLst/>
                <a:gdLst>
                  <a:gd name="T0" fmla="*/ 108668 w 25"/>
                  <a:gd name="T1" fmla="*/ 0 h 12"/>
                  <a:gd name="T2" fmla="*/ 0 w 25"/>
                  <a:gd name="T3" fmla="*/ 55623 h 12"/>
                  <a:gd name="T4" fmla="*/ 0 w 25"/>
                  <a:gd name="T5" fmla="*/ 55623 h 12"/>
                  <a:gd name="T6" fmla="*/ 108668 w 25"/>
                  <a:gd name="T7" fmla="*/ 0 h 12"/>
                  <a:gd name="T8" fmla="*/ 108668 w 25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12"/>
                  <a:gd name="T17" fmla="*/ 25 w 25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12">
                    <a:moveTo>
                      <a:pt x="25" y="0"/>
                    </a:moveTo>
                    <a:cubicBezTo>
                      <a:pt x="16" y="1"/>
                      <a:pt x="7" y="6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7" y="6"/>
                      <a:pt x="16" y="1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8D1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92" name="Freeform 190"/>
              <p:cNvSpPr/>
              <p:nvPr/>
            </p:nvSpPr>
            <p:spPr bwMode="auto">
              <a:xfrm>
                <a:off x="599" y="1422"/>
                <a:ext cx="12" cy="0"/>
              </a:xfrm>
              <a:custGeom>
                <a:avLst/>
                <a:gdLst>
                  <a:gd name="T0" fmla="*/ 12288 w 3"/>
                  <a:gd name="T1" fmla="*/ 0 w 3"/>
                  <a:gd name="T2" fmla="*/ 0 w 3"/>
                  <a:gd name="T3" fmla="*/ 12288 w 3"/>
                  <a:gd name="T4" fmla="*/ 12288 w 3"/>
                  <a:gd name="T5" fmla="*/ 0 60000 65536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w 3"/>
                  <a:gd name="T11" fmla="*/ 3 w 3"/>
                </a:gdLst>
                <a:ahLst/>
                <a:cxnLst>
                  <a:cxn ang="T5">
                    <a:pos x="T0" y="0"/>
                  </a:cxn>
                  <a:cxn ang="T6">
                    <a:pos x="T1" y="0"/>
                  </a:cxn>
                  <a:cxn ang="T7">
                    <a:pos x="T2" y="0"/>
                  </a:cxn>
                  <a:cxn ang="T8">
                    <a:pos x="T3" y="0"/>
                  </a:cxn>
                  <a:cxn ang="T9">
                    <a:pos x="T4" y="0"/>
                  </a:cxn>
                </a:cxnLst>
                <a:rect l="T10" t="0" r="T11" b="0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CBC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93" name="Freeform 191"/>
              <p:cNvSpPr>
                <a:spLocks noEditPoints="1"/>
              </p:cNvSpPr>
              <p:nvPr/>
            </p:nvSpPr>
            <p:spPr bwMode="auto">
              <a:xfrm>
                <a:off x="611" y="1422"/>
                <a:ext cx="41" cy="4"/>
              </a:xfrm>
              <a:custGeom>
                <a:avLst/>
                <a:gdLst>
                  <a:gd name="T0" fmla="*/ 13850 w 10"/>
                  <a:gd name="T1" fmla="*/ 0 h 1"/>
                  <a:gd name="T2" fmla="*/ 47486 w 10"/>
                  <a:gd name="T3" fmla="*/ 4096 h 1"/>
                  <a:gd name="T4" fmla="*/ 47486 w 10"/>
                  <a:gd name="T5" fmla="*/ 4096 h 1"/>
                  <a:gd name="T6" fmla="*/ 13850 w 10"/>
                  <a:gd name="T7" fmla="*/ 0 h 1"/>
                  <a:gd name="T8" fmla="*/ 13850 w 10"/>
                  <a:gd name="T9" fmla="*/ 0 h 1"/>
                  <a:gd name="T10" fmla="*/ 13850 w 10"/>
                  <a:gd name="T11" fmla="*/ 0 h 1"/>
                  <a:gd name="T12" fmla="*/ 13850 w 10"/>
                  <a:gd name="T13" fmla="*/ 0 h 1"/>
                  <a:gd name="T14" fmla="*/ 13850 w 10"/>
                  <a:gd name="T15" fmla="*/ 0 h 1"/>
                  <a:gd name="T16" fmla="*/ 13850 w 10"/>
                  <a:gd name="T17" fmla="*/ 0 h 1"/>
                  <a:gd name="T18" fmla="*/ 13850 w 10"/>
                  <a:gd name="T19" fmla="*/ 0 h 1"/>
                  <a:gd name="T20" fmla="*/ 13850 w 10"/>
                  <a:gd name="T21" fmla="*/ 0 h 1"/>
                  <a:gd name="T22" fmla="*/ 13850 w 10"/>
                  <a:gd name="T23" fmla="*/ 0 h 1"/>
                  <a:gd name="T24" fmla="*/ 13850 w 10"/>
                  <a:gd name="T25" fmla="*/ 0 h 1"/>
                  <a:gd name="T26" fmla="*/ 9311 w 10"/>
                  <a:gd name="T27" fmla="*/ 0 h 1"/>
                  <a:gd name="T28" fmla="*/ 13850 w 10"/>
                  <a:gd name="T29" fmla="*/ 0 h 1"/>
                  <a:gd name="T30" fmla="*/ 9311 w 10"/>
                  <a:gd name="T31" fmla="*/ 0 h 1"/>
                  <a:gd name="T32" fmla="*/ 9311 w 10"/>
                  <a:gd name="T33" fmla="*/ 0 h 1"/>
                  <a:gd name="T34" fmla="*/ 9311 w 10"/>
                  <a:gd name="T35" fmla="*/ 0 h 1"/>
                  <a:gd name="T36" fmla="*/ 9311 w 10"/>
                  <a:gd name="T37" fmla="*/ 0 h 1"/>
                  <a:gd name="T38" fmla="*/ 9311 w 10"/>
                  <a:gd name="T39" fmla="*/ 0 h 1"/>
                  <a:gd name="T40" fmla="*/ 9311 w 10"/>
                  <a:gd name="T41" fmla="*/ 0 h 1"/>
                  <a:gd name="T42" fmla="*/ 9311 w 10"/>
                  <a:gd name="T43" fmla="*/ 0 h 1"/>
                  <a:gd name="T44" fmla="*/ 9311 w 10"/>
                  <a:gd name="T45" fmla="*/ 0 h 1"/>
                  <a:gd name="T46" fmla="*/ 9311 w 10"/>
                  <a:gd name="T47" fmla="*/ 0 h 1"/>
                  <a:gd name="T48" fmla="*/ 9311 w 10"/>
                  <a:gd name="T49" fmla="*/ 0 h 1"/>
                  <a:gd name="T50" fmla="*/ 9311 w 10"/>
                  <a:gd name="T51" fmla="*/ 0 h 1"/>
                  <a:gd name="T52" fmla="*/ 9311 w 10"/>
                  <a:gd name="T53" fmla="*/ 0 h 1"/>
                  <a:gd name="T54" fmla="*/ 9311 w 10"/>
                  <a:gd name="T55" fmla="*/ 0 h 1"/>
                  <a:gd name="T56" fmla="*/ 9311 w 10"/>
                  <a:gd name="T57" fmla="*/ 0 h 1"/>
                  <a:gd name="T58" fmla="*/ 9311 w 10"/>
                  <a:gd name="T59" fmla="*/ 0 h 1"/>
                  <a:gd name="T60" fmla="*/ 9311 w 10"/>
                  <a:gd name="T61" fmla="*/ 0 h 1"/>
                  <a:gd name="T62" fmla="*/ 9311 w 10"/>
                  <a:gd name="T63" fmla="*/ 0 h 1"/>
                  <a:gd name="T64" fmla="*/ 9311 w 10"/>
                  <a:gd name="T65" fmla="*/ 0 h 1"/>
                  <a:gd name="T66" fmla="*/ 9311 w 10"/>
                  <a:gd name="T67" fmla="*/ 0 h 1"/>
                  <a:gd name="T68" fmla="*/ 9311 w 10"/>
                  <a:gd name="T69" fmla="*/ 0 h 1"/>
                  <a:gd name="T70" fmla="*/ 9311 w 10"/>
                  <a:gd name="T71" fmla="*/ 0 h 1"/>
                  <a:gd name="T72" fmla="*/ 9311 w 10"/>
                  <a:gd name="T73" fmla="*/ 0 h 1"/>
                  <a:gd name="T74" fmla="*/ 9311 w 10"/>
                  <a:gd name="T75" fmla="*/ 0 h 1"/>
                  <a:gd name="T76" fmla="*/ 9311 w 10"/>
                  <a:gd name="T77" fmla="*/ 0 h 1"/>
                  <a:gd name="T78" fmla="*/ 9311 w 10"/>
                  <a:gd name="T79" fmla="*/ 0 h 1"/>
                  <a:gd name="T80" fmla="*/ 9311 w 10"/>
                  <a:gd name="T81" fmla="*/ 0 h 1"/>
                  <a:gd name="T82" fmla="*/ 9311 w 10"/>
                  <a:gd name="T83" fmla="*/ 0 h 1"/>
                  <a:gd name="T84" fmla="*/ 9311 w 10"/>
                  <a:gd name="T85" fmla="*/ 0 h 1"/>
                  <a:gd name="T86" fmla="*/ 9311 w 10"/>
                  <a:gd name="T87" fmla="*/ 0 h 1"/>
                  <a:gd name="T88" fmla="*/ 9311 w 10"/>
                  <a:gd name="T89" fmla="*/ 0 h 1"/>
                  <a:gd name="T90" fmla="*/ 9311 w 10"/>
                  <a:gd name="T91" fmla="*/ 0 h 1"/>
                  <a:gd name="T92" fmla="*/ 9311 w 10"/>
                  <a:gd name="T93" fmla="*/ 0 h 1"/>
                  <a:gd name="T94" fmla="*/ 0 w 10"/>
                  <a:gd name="T95" fmla="*/ 0 h 1"/>
                  <a:gd name="T96" fmla="*/ 0 w 10"/>
                  <a:gd name="T97" fmla="*/ 0 h 1"/>
                  <a:gd name="T98" fmla="*/ 9311 w 10"/>
                  <a:gd name="T99" fmla="*/ 0 h 1"/>
                  <a:gd name="T100" fmla="*/ 9311 w 10"/>
                  <a:gd name="T101" fmla="*/ 0 h 1"/>
                  <a:gd name="T102" fmla="*/ 9311 w 10"/>
                  <a:gd name="T103" fmla="*/ 0 h 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0"/>
                  <a:gd name="T157" fmla="*/ 0 h 1"/>
                  <a:gd name="T158" fmla="*/ 10 w 10"/>
                  <a:gd name="T159" fmla="*/ 1 h 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0" h="1">
                    <a:moveTo>
                      <a:pt x="3" y="0"/>
                    </a:moveTo>
                    <a:cubicBezTo>
                      <a:pt x="5" y="0"/>
                      <a:pt x="8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0"/>
                      <a:pt x="5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94" name="Freeform 192"/>
              <p:cNvSpPr>
                <a:spLocks noEditPoints="1"/>
              </p:cNvSpPr>
              <p:nvPr/>
            </p:nvSpPr>
            <p:spPr bwMode="auto">
              <a:xfrm>
                <a:off x="652" y="1426"/>
                <a:ext cx="20" cy="4"/>
              </a:xfrm>
              <a:custGeom>
                <a:avLst/>
                <a:gdLst>
                  <a:gd name="T0" fmla="*/ 20480 w 5"/>
                  <a:gd name="T1" fmla="*/ 4096 h 1"/>
                  <a:gd name="T2" fmla="*/ 20480 w 5"/>
                  <a:gd name="T3" fmla="*/ 4096 h 1"/>
                  <a:gd name="T4" fmla="*/ 20480 w 5"/>
                  <a:gd name="T5" fmla="*/ 4096 h 1"/>
                  <a:gd name="T6" fmla="*/ 20480 w 5"/>
                  <a:gd name="T7" fmla="*/ 4096 h 1"/>
                  <a:gd name="T8" fmla="*/ 20480 w 5"/>
                  <a:gd name="T9" fmla="*/ 4096 h 1"/>
                  <a:gd name="T10" fmla="*/ 20480 w 5"/>
                  <a:gd name="T11" fmla="*/ 4096 h 1"/>
                  <a:gd name="T12" fmla="*/ 0 w 5"/>
                  <a:gd name="T13" fmla="*/ 0 h 1"/>
                  <a:gd name="T14" fmla="*/ 0 w 5"/>
                  <a:gd name="T15" fmla="*/ 0 h 1"/>
                  <a:gd name="T16" fmla="*/ 20480 w 5"/>
                  <a:gd name="T17" fmla="*/ 4096 h 1"/>
                  <a:gd name="T18" fmla="*/ 0 w 5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"/>
                  <a:gd name="T32" fmla="*/ 5 w 5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ubicBezTo>
                      <a:pt x="3" y="1"/>
                      <a:pt x="2" y="0"/>
                      <a:pt x="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95" name="Freeform 193"/>
              <p:cNvSpPr>
                <a:spLocks noEditPoints="1"/>
              </p:cNvSpPr>
              <p:nvPr/>
            </p:nvSpPr>
            <p:spPr bwMode="auto">
              <a:xfrm>
                <a:off x="441" y="1471"/>
                <a:ext cx="97" cy="457"/>
              </a:xfrm>
              <a:custGeom>
                <a:avLst/>
                <a:gdLst>
                  <a:gd name="T0" fmla="*/ 104578 w 24"/>
                  <a:gd name="T1" fmla="*/ 494389 h 113"/>
                  <a:gd name="T2" fmla="*/ 104578 w 24"/>
                  <a:gd name="T3" fmla="*/ 494389 h 113"/>
                  <a:gd name="T4" fmla="*/ 104578 w 24"/>
                  <a:gd name="T5" fmla="*/ 494389 h 113"/>
                  <a:gd name="T6" fmla="*/ 104578 w 24"/>
                  <a:gd name="T7" fmla="*/ 494389 h 113"/>
                  <a:gd name="T8" fmla="*/ 96066 w 24"/>
                  <a:gd name="T9" fmla="*/ 472688 h 113"/>
                  <a:gd name="T10" fmla="*/ 100347 w 24"/>
                  <a:gd name="T11" fmla="*/ 477250 h 113"/>
                  <a:gd name="T12" fmla="*/ 96066 w 24"/>
                  <a:gd name="T13" fmla="*/ 472688 h 113"/>
                  <a:gd name="T14" fmla="*/ 96066 w 24"/>
                  <a:gd name="T15" fmla="*/ 472688 h 113"/>
                  <a:gd name="T16" fmla="*/ 96066 w 24"/>
                  <a:gd name="T17" fmla="*/ 419708 h 113"/>
                  <a:gd name="T18" fmla="*/ 96066 w 24"/>
                  <a:gd name="T19" fmla="*/ 419708 h 113"/>
                  <a:gd name="T20" fmla="*/ 96066 w 24"/>
                  <a:gd name="T21" fmla="*/ 419708 h 113"/>
                  <a:gd name="T22" fmla="*/ 104578 w 24"/>
                  <a:gd name="T23" fmla="*/ 389485 h 113"/>
                  <a:gd name="T24" fmla="*/ 96066 w 24"/>
                  <a:gd name="T25" fmla="*/ 393768 h 113"/>
                  <a:gd name="T26" fmla="*/ 96066 w 24"/>
                  <a:gd name="T27" fmla="*/ 393768 h 113"/>
                  <a:gd name="T28" fmla="*/ 104578 w 24"/>
                  <a:gd name="T29" fmla="*/ 389485 h 113"/>
                  <a:gd name="T30" fmla="*/ 104578 w 24"/>
                  <a:gd name="T31" fmla="*/ 389485 h 113"/>
                  <a:gd name="T32" fmla="*/ 61405 w 24"/>
                  <a:gd name="T33" fmla="*/ 0 h 113"/>
                  <a:gd name="T34" fmla="*/ 61405 w 24"/>
                  <a:gd name="T35" fmla="*/ 0 h 113"/>
                  <a:gd name="T36" fmla="*/ 0 w 24"/>
                  <a:gd name="T37" fmla="*/ 135345 h 113"/>
                  <a:gd name="T38" fmla="*/ 0 w 24"/>
                  <a:gd name="T39" fmla="*/ 135345 h 113"/>
                  <a:gd name="T40" fmla="*/ 61405 w 24"/>
                  <a:gd name="T41" fmla="*/ 0 h 1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"/>
                  <a:gd name="T64" fmla="*/ 0 h 113"/>
                  <a:gd name="T65" fmla="*/ 24 w 24"/>
                  <a:gd name="T66" fmla="*/ 113 h 1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" h="113">
                    <a:moveTo>
                      <a:pt x="24" y="113"/>
                    </a:move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3"/>
                    </a:cubicBezTo>
                    <a:moveTo>
                      <a:pt x="22" y="108"/>
                    </a:moveTo>
                    <a:cubicBezTo>
                      <a:pt x="22" y="108"/>
                      <a:pt x="22" y="109"/>
                      <a:pt x="23" y="109"/>
                    </a:cubicBezTo>
                    <a:cubicBezTo>
                      <a:pt x="22" y="109"/>
                      <a:pt x="22" y="108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moveTo>
                      <a:pt x="22" y="96"/>
                    </a:moveTo>
                    <a:cubicBezTo>
                      <a:pt x="22" y="96"/>
                      <a:pt x="22" y="96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moveTo>
                      <a:pt x="24" y="89"/>
                    </a:moveTo>
                    <a:cubicBezTo>
                      <a:pt x="23" y="89"/>
                      <a:pt x="22" y="90"/>
                      <a:pt x="22" y="9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90"/>
                      <a:pt x="23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8"/>
                      <a:pt x="0" y="19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9"/>
                      <a:pt x="6" y="8"/>
                      <a:pt x="14" y="0"/>
                    </a:cubicBezTo>
                  </a:path>
                </a:pathLst>
              </a:custGeom>
              <a:solidFill>
                <a:srgbClr val="BFB2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96" name="Freeform 194"/>
              <p:cNvSpPr>
                <a:spLocks noEditPoints="1"/>
              </p:cNvSpPr>
              <p:nvPr/>
            </p:nvSpPr>
            <p:spPr bwMode="auto">
              <a:xfrm>
                <a:off x="441" y="1422"/>
                <a:ext cx="304" cy="409"/>
              </a:xfrm>
              <a:custGeom>
                <a:avLst/>
                <a:gdLst>
                  <a:gd name="T0" fmla="*/ 190320 w 75"/>
                  <a:gd name="T1" fmla="*/ 146029 h 101"/>
                  <a:gd name="T2" fmla="*/ 172741 w 75"/>
                  <a:gd name="T3" fmla="*/ 172120 h 101"/>
                  <a:gd name="T4" fmla="*/ 155506 w 75"/>
                  <a:gd name="T5" fmla="*/ 163231 h 101"/>
                  <a:gd name="T6" fmla="*/ 142248 w 75"/>
                  <a:gd name="T7" fmla="*/ 158903 h 101"/>
                  <a:gd name="T8" fmla="*/ 137911 w 75"/>
                  <a:gd name="T9" fmla="*/ 189582 h 101"/>
                  <a:gd name="T10" fmla="*/ 119342 w 75"/>
                  <a:gd name="T11" fmla="*/ 189582 h 101"/>
                  <a:gd name="T12" fmla="*/ 110405 w 75"/>
                  <a:gd name="T13" fmla="*/ 185010 h 101"/>
                  <a:gd name="T14" fmla="*/ 261574 w 75"/>
                  <a:gd name="T15" fmla="*/ 215689 h 101"/>
                  <a:gd name="T16" fmla="*/ 270167 w 75"/>
                  <a:gd name="T17" fmla="*/ 185010 h 101"/>
                  <a:gd name="T18" fmla="*/ 248332 w 75"/>
                  <a:gd name="T19" fmla="*/ 189582 h 101"/>
                  <a:gd name="T20" fmla="*/ 239674 w 75"/>
                  <a:gd name="T21" fmla="*/ 167807 h 101"/>
                  <a:gd name="T22" fmla="*/ 235073 w 75"/>
                  <a:gd name="T23" fmla="*/ 158903 h 101"/>
                  <a:gd name="T24" fmla="*/ 208901 w 75"/>
                  <a:gd name="T25" fmla="*/ 167807 h 101"/>
                  <a:gd name="T26" fmla="*/ 194592 w 75"/>
                  <a:gd name="T27" fmla="*/ 154590 h 101"/>
                  <a:gd name="T28" fmla="*/ 194592 w 75"/>
                  <a:gd name="T29" fmla="*/ 0 h 101"/>
                  <a:gd name="T30" fmla="*/ 172741 w 75"/>
                  <a:gd name="T31" fmla="*/ 0 h 101"/>
                  <a:gd name="T32" fmla="*/ 0 w 75"/>
                  <a:gd name="T33" fmla="*/ 189582 h 101"/>
                  <a:gd name="T34" fmla="*/ 106084 w 75"/>
                  <a:gd name="T35" fmla="*/ 445316 h 101"/>
                  <a:gd name="T36" fmla="*/ 106084 w 75"/>
                  <a:gd name="T37" fmla="*/ 445316 h 101"/>
                  <a:gd name="T38" fmla="*/ 155506 w 75"/>
                  <a:gd name="T39" fmla="*/ 445316 h 101"/>
                  <a:gd name="T40" fmla="*/ 101747 w 75"/>
                  <a:gd name="T41" fmla="*/ 185010 h 101"/>
                  <a:gd name="T42" fmla="*/ 101747 w 75"/>
                  <a:gd name="T43" fmla="*/ 180693 h 101"/>
                  <a:gd name="T44" fmla="*/ 110405 w 75"/>
                  <a:gd name="T45" fmla="*/ 180693 h 101"/>
                  <a:gd name="T46" fmla="*/ 128989 w 75"/>
                  <a:gd name="T47" fmla="*/ 185010 h 101"/>
                  <a:gd name="T48" fmla="*/ 137911 w 75"/>
                  <a:gd name="T49" fmla="*/ 172120 h 101"/>
                  <a:gd name="T50" fmla="*/ 146569 w 75"/>
                  <a:gd name="T51" fmla="*/ 150342 h 101"/>
                  <a:gd name="T52" fmla="*/ 168420 w 75"/>
                  <a:gd name="T53" fmla="*/ 163231 h 101"/>
                  <a:gd name="T54" fmla="*/ 177341 w 75"/>
                  <a:gd name="T55" fmla="*/ 154590 h 101"/>
                  <a:gd name="T56" fmla="*/ 190320 w 75"/>
                  <a:gd name="T57" fmla="*/ 137124 h 101"/>
                  <a:gd name="T58" fmla="*/ 208901 w 75"/>
                  <a:gd name="T59" fmla="*/ 163231 h 101"/>
                  <a:gd name="T60" fmla="*/ 222159 w 75"/>
                  <a:gd name="T61" fmla="*/ 158903 h 101"/>
                  <a:gd name="T62" fmla="*/ 239674 w 75"/>
                  <a:gd name="T63" fmla="*/ 150342 h 101"/>
                  <a:gd name="T64" fmla="*/ 243994 w 75"/>
                  <a:gd name="T65" fmla="*/ 185010 h 101"/>
                  <a:gd name="T66" fmla="*/ 257253 w 75"/>
                  <a:gd name="T67" fmla="*/ 180693 h 101"/>
                  <a:gd name="T68" fmla="*/ 274504 w 75"/>
                  <a:gd name="T69" fmla="*/ 180693 h 101"/>
                  <a:gd name="T70" fmla="*/ 274504 w 75"/>
                  <a:gd name="T71" fmla="*/ 189582 h 101"/>
                  <a:gd name="T72" fmla="*/ 252652 w 75"/>
                  <a:gd name="T73" fmla="*/ 8625 h 101"/>
                  <a:gd name="T74" fmla="*/ 252652 w 75"/>
                  <a:gd name="T75" fmla="*/ 8625 h 101"/>
                  <a:gd name="T76" fmla="*/ 252652 w 75"/>
                  <a:gd name="T77" fmla="*/ 8625 h 101"/>
                  <a:gd name="T78" fmla="*/ 199193 w 75"/>
                  <a:gd name="T79" fmla="*/ 0 h 101"/>
                  <a:gd name="T80" fmla="*/ 199193 w 75"/>
                  <a:gd name="T81" fmla="*/ 0 h 101"/>
                  <a:gd name="T82" fmla="*/ 199193 w 75"/>
                  <a:gd name="T83" fmla="*/ 0 h 101"/>
                  <a:gd name="T84" fmla="*/ 199193 w 75"/>
                  <a:gd name="T85" fmla="*/ 0 h 101"/>
                  <a:gd name="T86" fmla="*/ 194592 w 75"/>
                  <a:gd name="T87" fmla="*/ 0 h 101"/>
                  <a:gd name="T88" fmla="*/ 194592 w 75"/>
                  <a:gd name="T89" fmla="*/ 0 h 101"/>
                  <a:gd name="T90" fmla="*/ 194592 w 75"/>
                  <a:gd name="T91" fmla="*/ 0 h 101"/>
                  <a:gd name="T92" fmla="*/ 194592 w 75"/>
                  <a:gd name="T93" fmla="*/ 0 h 101"/>
                  <a:gd name="T94" fmla="*/ 194592 w 75"/>
                  <a:gd name="T95" fmla="*/ 0 h 101"/>
                  <a:gd name="T96" fmla="*/ 194592 w 75"/>
                  <a:gd name="T97" fmla="*/ 0 h 101"/>
                  <a:gd name="T98" fmla="*/ 194592 w 75"/>
                  <a:gd name="T99" fmla="*/ 0 h 101"/>
                  <a:gd name="T100" fmla="*/ 194592 w 75"/>
                  <a:gd name="T101" fmla="*/ 0 h 101"/>
                  <a:gd name="T102" fmla="*/ 194592 w 75"/>
                  <a:gd name="T103" fmla="*/ 0 h 101"/>
                  <a:gd name="T104" fmla="*/ 194592 w 75"/>
                  <a:gd name="T105" fmla="*/ 0 h 101"/>
                  <a:gd name="T106" fmla="*/ 194592 w 75"/>
                  <a:gd name="T107" fmla="*/ 0 h 101"/>
                  <a:gd name="T108" fmla="*/ 194592 w 75"/>
                  <a:gd name="T109" fmla="*/ 0 h 10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5"/>
                  <a:gd name="T166" fmla="*/ 0 h 101"/>
                  <a:gd name="T167" fmla="*/ 75 w 75"/>
                  <a:gd name="T168" fmla="*/ 101 h 10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5" h="101">
                    <a:moveTo>
                      <a:pt x="43" y="33"/>
                    </a:moveTo>
                    <a:cubicBezTo>
                      <a:pt x="43" y="33"/>
                      <a:pt x="43" y="33"/>
                      <a:pt x="43" y="33"/>
                    </a:cubicBezTo>
                    <a:cubicBezTo>
                      <a:pt x="42" y="33"/>
                      <a:pt x="42" y="34"/>
                      <a:pt x="41" y="35"/>
                    </a:cubicBezTo>
                    <a:cubicBezTo>
                      <a:pt x="40" y="37"/>
                      <a:pt x="40" y="38"/>
                      <a:pt x="39" y="39"/>
                    </a:cubicBezTo>
                    <a:cubicBezTo>
                      <a:pt x="39" y="39"/>
                      <a:pt x="39" y="39"/>
                      <a:pt x="38" y="39"/>
                    </a:cubicBezTo>
                    <a:cubicBezTo>
                      <a:pt x="37" y="39"/>
                      <a:pt x="36" y="38"/>
                      <a:pt x="35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3" y="36"/>
                      <a:pt x="32" y="36"/>
                    </a:cubicBezTo>
                    <a:cubicBezTo>
                      <a:pt x="32" y="36"/>
                      <a:pt x="32" y="38"/>
                      <a:pt x="32" y="39"/>
                    </a:cubicBezTo>
                    <a:cubicBezTo>
                      <a:pt x="32" y="41"/>
                      <a:pt x="32" y="42"/>
                      <a:pt x="31" y="43"/>
                    </a:cubicBezTo>
                    <a:cubicBezTo>
                      <a:pt x="31" y="43"/>
                      <a:pt x="30" y="43"/>
                      <a:pt x="29" y="43"/>
                    </a:cubicBezTo>
                    <a:cubicBezTo>
                      <a:pt x="29" y="43"/>
                      <a:pt x="28" y="43"/>
                      <a:pt x="27" y="43"/>
                    </a:cubicBezTo>
                    <a:cubicBezTo>
                      <a:pt x="26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0" y="42"/>
                      <a:pt x="59" y="42"/>
                      <a:pt x="58" y="43"/>
                    </a:cubicBezTo>
                    <a:cubicBezTo>
                      <a:pt x="57" y="43"/>
                      <a:pt x="56" y="43"/>
                      <a:pt x="56" y="43"/>
                    </a:cubicBezTo>
                    <a:cubicBezTo>
                      <a:pt x="55" y="43"/>
                      <a:pt x="55" y="43"/>
                      <a:pt x="54" y="43"/>
                    </a:cubicBezTo>
                    <a:cubicBezTo>
                      <a:pt x="53" y="42"/>
                      <a:pt x="53" y="40"/>
                      <a:pt x="54" y="38"/>
                    </a:cubicBezTo>
                    <a:cubicBezTo>
                      <a:pt x="54" y="37"/>
                      <a:pt x="54" y="36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1" y="36"/>
                      <a:pt x="50" y="37"/>
                    </a:cubicBezTo>
                    <a:cubicBezTo>
                      <a:pt x="49" y="38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6" y="38"/>
                      <a:pt x="45" y="37"/>
                      <a:pt x="44" y="35"/>
                    </a:cubicBezTo>
                    <a:cubicBezTo>
                      <a:pt x="44" y="34"/>
                      <a:pt x="43" y="33"/>
                      <a:pt x="43" y="33"/>
                    </a:cubicBezTo>
                    <a:moveTo>
                      <a:pt x="44" y="0"/>
                    </a:move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30" y="1"/>
                      <a:pt x="21" y="6"/>
                      <a:pt x="14" y="12"/>
                    </a:cubicBezTo>
                    <a:cubicBezTo>
                      <a:pt x="6" y="20"/>
                      <a:pt x="0" y="31"/>
                      <a:pt x="0" y="43"/>
                    </a:cubicBezTo>
                    <a:cubicBezTo>
                      <a:pt x="0" y="60"/>
                      <a:pt x="20" y="81"/>
                      <a:pt x="24" y="96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5" y="101"/>
                      <a:pt x="27" y="101"/>
                      <a:pt x="30" y="101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4" y="41"/>
                      <a:pt x="24" y="41"/>
                      <a:pt x="25" y="41"/>
                    </a:cubicBezTo>
                    <a:cubicBezTo>
                      <a:pt x="26" y="41"/>
                      <a:pt x="26" y="41"/>
                      <a:pt x="27" y="41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30" y="42"/>
                      <a:pt x="30" y="42"/>
                      <a:pt x="31" y="42"/>
                    </a:cubicBezTo>
                    <a:cubicBezTo>
                      <a:pt x="31" y="41"/>
                      <a:pt x="31" y="40"/>
                      <a:pt x="31" y="39"/>
                    </a:cubicBezTo>
                    <a:cubicBezTo>
                      <a:pt x="31" y="37"/>
                      <a:pt x="31" y="35"/>
                      <a:pt x="32" y="35"/>
                    </a:cubicBezTo>
                    <a:cubicBezTo>
                      <a:pt x="32" y="34"/>
                      <a:pt x="32" y="34"/>
                      <a:pt x="33" y="34"/>
                    </a:cubicBezTo>
                    <a:cubicBezTo>
                      <a:pt x="33" y="34"/>
                      <a:pt x="35" y="35"/>
                      <a:pt x="36" y="36"/>
                    </a:cubicBezTo>
                    <a:cubicBezTo>
                      <a:pt x="37" y="37"/>
                      <a:pt x="38" y="37"/>
                      <a:pt x="38" y="37"/>
                    </a:cubicBezTo>
                    <a:cubicBezTo>
                      <a:pt x="38" y="37"/>
                      <a:pt x="38" y="37"/>
                      <a:pt x="39" y="37"/>
                    </a:cubicBezTo>
                    <a:cubicBezTo>
                      <a:pt x="39" y="37"/>
                      <a:pt x="40" y="36"/>
                      <a:pt x="40" y="35"/>
                    </a:cubicBezTo>
                    <a:cubicBezTo>
                      <a:pt x="41" y="33"/>
                      <a:pt x="42" y="31"/>
                      <a:pt x="43" y="31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4" y="31"/>
                      <a:pt x="45" y="33"/>
                      <a:pt x="46" y="35"/>
                    </a:cubicBezTo>
                    <a:cubicBezTo>
                      <a:pt x="46" y="36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8" y="37"/>
                      <a:pt x="49" y="36"/>
                      <a:pt x="50" y="36"/>
                    </a:cubicBezTo>
                    <a:cubicBezTo>
                      <a:pt x="51" y="35"/>
                      <a:pt x="52" y="34"/>
                      <a:pt x="53" y="34"/>
                    </a:cubicBezTo>
                    <a:cubicBezTo>
                      <a:pt x="53" y="34"/>
                      <a:pt x="54" y="34"/>
                      <a:pt x="54" y="34"/>
                    </a:cubicBezTo>
                    <a:cubicBezTo>
                      <a:pt x="55" y="35"/>
                      <a:pt x="55" y="37"/>
                      <a:pt x="55" y="38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5" y="42"/>
                      <a:pt x="55" y="42"/>
                      <a:pt x="56" y="42"/>
                    </a:cubicBezTo>
                    <a:cubicBezTo>
                      <a:pt x="56" y="42"/>
                      <a:pt x="57" y="41"/>
                      <a:pt x="58" y="41"/>
                    </a:cubicBezTo>
                    <a:cubicBezTo>
                      <a:pt x="59" y="41"/>
                      <a:pt x="60" y="41"/>
                      <a:pt x="61" y="41"/>
                    </a:cubicBezTo>
                    <a:cubicBezTo>
                      <a:pt x="61" y="41"/>
                      <a:pt x="62" y="41"/>
                      <a:pt x="62" y="41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0" y="9"/>
                      <a:pt x="64" y="4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5" y="2"/>
                      <a:pt x="54" y="1"/>
                      <a:pt x="52" y="1"/>
                    </a:cubicBezTo>
                    <a:cubicBezTo>
                      <a:pt x="50" y="0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F8C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97" name="Freeform 195"/>
              <p:cNvSpPr>
                <a:spLocks noEditPoints="1"/>
              </p:cNvSpPr>
              <p:nvPr/>
            </p:nvSpPr>
            <p:spPr bwMode="auto">
              <a:xfrm>
                <a:off x="530" y="1847"/>
                <a:ext cx="49" cy="81"/>
              </a:xfrm>
              <a:custGeom>
                <a:avLst/>
                <a:gdLst>
                  <a:gd name="T0" fmla="*/ 0 w 12"/>
                  <a:gd name="T1" fmla="*/ 66432 h 20"/>
                  <a:gd name="T2" fmla="*/ 4418 w 12"/>
                  <a:gd name="T3" fmla="*/ 70745 h 20"/>
                  <a:gd name="T4" fmla="*/ 9188 w 12"/>
                  <a:gd name="T5" fmla="*/ 88213 h 20"/>
                  <a:gd name="T6" fmla="*/ 9188 w 12"/>
                  <a:gd name="T7" fmla="*/ 88213 h 20"/>
                  <a:gd name="T8" fmla="*/ 22810 w 12"/>
                  <a:gd name="T9" fmla="*/ 66432 h 20"/>
                  <a:gd name="T10" fmla="*/ 0 w 12"/>
                  <a:gd name="T11" fmla="*/ 66432 h 20"/>
                  <a:gd name="T12" fmla="*/ 0 w 12"/>
                  <a:gd name="T13" fmla="*/ 44647 h 20"/>
                  <a:gd name="T14" fmla="*/ 0 w 12"/>
                  <a:gd name="T15" fmla="*/ 57866 h 20"/>
                  <a:gd name="T16" fmla="*/ 0 w 12"/>
                  <a:gd name="T17" fmla="*/ 57866 h 20"/>
                  <a:gd name="T18" fmla="*/ 28330 w 12"/>
                  <a:gd name="T19" fmla="*/ 57866 h 20"/>
                  <a:gd name="T20" fmla="*/ 32814 w 12"/>
                  <a:gd name="T21" fmla="*/ 44647 h 20"/>
                  <a:gd name="T22" fmla="*/ 0 w 12"/>
                  <a:gd name="T23" fmla="*/ 44647 h 20"/>
                  <a:gd name="T24" fmla="*/ 0 w 12"/>
                  <a:gd name="T25" fmla="*/ 21781 h 20"/>
                  <a:gd name="T26" fmla="*/ 0 w 12"/>
                  <a:gd name="T27" fmla="*/ 39269 h 20"/>
                  <a:gd name="T28" fmla="*/ 37518 w 12"/>
                  <a:gd name="T29" fmla="*/ 35004 h 20"/>
                  <a:gd name="T30" fmla="*/ 37518 w 12"/>
                  <a:gd name="T31" fmla="*/ 35004 h 20"/>
                  <a:gd name="T32" fmla="*/ 42001 w 12"/>
                  <a:gd name="T33" fmla="*/ 26114 h 20"/>
                  <a:gd name="T34" fmla="*/ 37518 w 12"/>
                  <a:gd name="T35" fmla="*/ 26114 h 20"/>
                  <a:gd name="T36" fmla="*/ 0 w 12"/>
                  <a:gd name="T37" fmla="*/ 21781 h 20"/>
                  <a:gd name="T38" fmla="*/ 4418 w 12"/>
                  <a:gd name="T39" fmla="*/ 0 h 20"/>
                  <a:gd name="T40" fmla="*/ 0 w 12"/>
                  <a:gd name="T41" fmla="*/ 13154 h 20"/>
                  <a:gd name="T42" fmla="*/ 0 w 12"/>
                  <a:gd name="T43" fmla="*/ 13154 h 20"/>
                  <a:gd name="T44" fmla="*/ 0 w 12"/>
                  <a:gd name="T45" fmla="*/ 13154 h 20"/>
                  <a:gd name="T46" fmla="*/ 0 w 12"/>
                  <a:gd name="T47" fmla="*/ 13154 h 20"/>
                  <a:gd name="T48" fmla="*/ 0 w 12"/>
                  <a:gd name="T49" fmla="*/ 17468 h 20"/>
                  <a:gd name="T50" fmla="*/ 37518 w 12"/>
                  <a:gd name="T51" fmla="*/ 13154 h 20"/>
                  <a:gd name="T52" fmla="*/ 46436 w 12"/>
                  <a:gd name="T53" fmla="*/ 13154 h 20"/>
                  <a:gd name="T54" fmla="*/ 55623 w 12"/>
                  <a:gd name="T55" fmla="*/ 0 h 20"/>
                  <a:gd name="T56" fmla="*/ 37518 w 12"/>
                  <a:gd name="T57" fmla="*/ 0 h 20"/>
                  <a:gd name="T58" fmla="*/ 4418 w 12"/>
                  <a:gd name="T59" fmla="*/ 0 h 2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2"/>
                  <a:gd name="T91" fmla="*/ 0 h 20"/>
                  <a:gd name="T92" fmla="*/ 12 w 12"/>
                  <a:gd name="T93" fmla="*/ 20 h 2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2" h="20">
                    <a:moveTo>
                      <a:pt x="0" y="15"/>
                    </a:moveTo>
                    <a:cubicBezTo>
                      <a:pt x="0" y="15"/>
                      <a:pt x="0" y="16"/>
                      <a:pt x="1" y="16"/>
                    </a:cubicBezTo>
                    <a:cubicBezTo>
                      <a:pt x="1" y="18"/>
                      <a:pt x="2" y="19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3" y="15"/>
                      <a:pt x="1" y="15"/>
                      <a:pt x="0" y="15"/>
                    </a:cubicBezTo>
                    <a:moveTo>
                      <a:pt x="0" y="1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3" y="13"/>
                      <a:pt x="6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3" y="10"/>
                      <a:pt x="0" y="10"/>
                      <a:pt x="0" y="10"/>
                    </a:cubicBezTo>
                    <a:moveTo>
                      <a:pt x="0" y="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3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3" y="6"/>
                      <a:pt x="0" y="5"/>
                      <a:pt x="0" y="5"/>
                    </a:cubicBezTo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3" y="3"/>
                      <a:pt x="8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2" y="0"/>
                      <a:pt x="1" y="0"/>
                    </a:cubicBezTo>
                  </a:path>
                </a:pathLst>
              </a:custGeom>
              <a:solidFill>
                <a:srgbClr val="EC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98" name="Freeform 196"/>
              <p:cNvSpPr/>
              <p:nvPr/>
            </p:nvSpPr>
            <p:spPr bwMode="auto">
              <a:xfrm>
                <a:off x="530" y="1859"/>
                <a:ext cx="41" cy="13"/>
              </a:xfrm>
              <a:custGeom>
                <a:avLst/>
                <a:gdLst>
                  <a:gd name="T0" fmla="*/ 47486 w 10"/>
                  <a:gd name="T1" fmla="*/ 0 h 3"/>
                  <a:gd name="T2" fmla="*/ 38175 w 10"/>
                  <a:gd name="T3" fmla="*/ 0 h 3"/>
                  <a:gd name="T4" fmla="*/ 0 w 10"/>
                  <a:gd name="T5" fmla="*/ 6028 h 3"/>
                  <a:gd name="T6" fmla="*/ 0 w 10"/>
                  <a:gd name="T7" fmla="*/ 13745 h 3"/>
                  <a:gd name="T8" fmla="*/ 38175 w 10"/>
                  <a:gd name="T9" fmla="*/ 19773 h 3"/>
                  <a:gd name="T10" fmla="*/ 42931 w 10"/>
                  <a:gd name="T11" fmla="*/ 19773 h 3"/>
                  <a:gd name="T12" fmla="*/ 47486 w 10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3"/>
                  <a:gd name="T23" fmla="*/ 10 w 10"/>
                  <a:gd name="T24" fmla="*/ 3 h 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3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3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99" name="Freeform 197"/>
              <p:cNvSpPr/>
              <p:nvPr/>
            </p:nvSpPr>
            <p:spPr bwMode="auto">
              <a:xfrm>
                <a:off x="530" y="1831"/>
                <a:ext cx="53" cy="16"/>
              </a:xfrm>
              <a:custGeom>
                <a:avLst/>
                <a:gdLst>
                  <a:gd name="T0" fmla="*/ 59702 w 13"/>
                  <a:gd name="T1" fmla="*/ 0 h 4"/>
                  <a:gd name="T2" fmla="*/ 37263 w 13"/>
                  <a:gd name="T3" fmla="*/ 0 h 4"/>
                  <a:gd name="T4" fmla="*/ 9140 w 13"/>
                  <a:gd name="T5" fmla="*/ 0 h 4"/>
                  <a:gd name="T6" fmla="*/ 0 w 13"/>
                  <a:gd name="T7" fmla="*/ 4096 h 4"/>
                  <a:gd name="T8" fmla="*/ 0 w 13"/>
                  <a:gd name="T9" fmla="*/ 12288 h 4"/>
                  <a:gd name="T10" fmla="*/ 4403 w 13"/>
                  <a:gd name="T11" fmla="*/ 16384 h 4"/>
                  <a:gd name="T12" fmla="*/ 4403 w 13"/>
                  <a:gd name="T13" fmla="*/ 16384 h 4"/>
                  <a:gd name="T14" fmla="*/ 37263 w 13"/>
                  <a:gd name="T15" fmla="*/ 16384 h 4"/>
                  <a:gd name="T16" fmla="*/ 55234 w 13"/>
                  <a:gd name="T17" fmla="*/ 16384 h 4"/>
                  <a:gd name="T18" fmla="*/ 59702 w 13"/>
                  <a:gd name="T19" fmla="*/ 4096 h 4"/>
                  <a:gd name="T20" fmla="*/ 59702 w 13"/>
                  <a:gd name="T21" fmla="*/ 4096 h 4"/>
                  <a:gd name="T22" fmla="*/ 59702 w 13"/>
                  <a:gd name="T23" fmla="*/ 0 h 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"/>
                  <a:gd name="T37" fmla="*/ 0 h 4"/>
                  <a:gd name="T38" fmla="*/ 13 w 13"/>
                  <a:gd name="T39" fmla="*/ 4 h 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" h="4">
                    <a:moveTo>
                      <a:pt x="1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5" y="4"/>
                      <a:pt x="8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00" name="Freeform 198"/>
              <p:cNvSpPr/>
              <p:nvPr/>
            </p:nvSpPr>
            <p:spPr bwMode="auto">
              <a:xfrm>
                <a:off x="530" y="1880"/>
                <a:ext cx="32" cy="8"/>
              </a:xfrm>
              <a:custGeom>
                <a:avLst/>
                <a:gdLst>
                  <a:gd name="T0" fmla="*/ 32768 w 8"/>
                  <a:gd name="T1" fmla="*/ 0 h 2"/>
                  <a:gd name="T2" fmla="*/ 32768 w 8"/>
                  <a:gd name="T3" fmla="*/ 0 h 2"/>
                  <a:gd name="T4" fmla="*/ 0 w 8"/>
                  <a:gd name="T5" fmla="*/ 4096 h 2"/>
                  <a:gd name="T6" fmla="*/ 0 w 8"/>
                  <a:gd name="T7" fmla="*/ 8192 h 2"/>
                  <a:gd name="T8" fmla="*/ 28672 w 8"/>
                  <a:gd name="T9" fmla="*/ 8192 h 2"/>
                  <a:gd name="T10" fmla="*/ 32768 w 8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2"/>
                  <a:gd name="T20" fmla="*/ 8 w 8"/>
                  <a:gd name="T21" fmla="*/ 2 h 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2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3" y="2"/>
                      <a:pt x="7" y="2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01" name="Freeform 199"/>
              <p:cNvSpPr/>
              <p:nvPr/>
            </p:nvSpPr>
            <p:spPr bwMode="auto">
              <a:xfrm>
                <a:off x="530" y="1900"/>
                <a:ext cx="24" cy="8"/>
              </a:xfrm>
              <a:custGeom>
                <a:avLst/>
                <a:gdLst>
                  <a:gd name="T0" fmla="*/ 24576 w 6"/>
                  <a:gd name="T1" fmla="*/ 0 h 2"/>
                  <a:gd name="T2" fmla="*/ 0 w 6"/>
                  <a:gd name="T3" fmla="*/ 0 h 2"/>
                  <a:gd name="T4" fmla="*/ 0 w 6"/>
                  <a:gd name="T5" fmla="*/ 4096 h 2"/>
                  <a:gd name="T6" fmla="*/ 0 w 6"/>
                  <a:gd name="T7" fmla="*/ 4096 h 2"/>
                  <a:gd name="T8" fmla="*/ 0 w 6"/>
                  <a:gd name="T9" fmla="*/ 4096 h 2"/>
                  <a:gd name="T10" fmla="*/ 0 w 6"/>
                  <a:gd name="T11" fmla="*/ 8192 h 2"/>
                  <a:gd name="T12" fmla="*/ 0 w 6"/>
                  <a:gd name="T13" fmla="*/ 8192 h 2"/>
                  <a:gd name="T14" fmla="*/ 0 w 6"/>
                  <a:gd name="T15" fmla="*/ 8192 h 2"/>
                  <a:gd name="T16" fmla="*/ 0 w 6"/>
                  <a:gd name="T17" fmla="*/ 8192 h 2"/>
                  <a:gd name="T18" fmla="*/ 20480 w 6"/>
                  <a:gd name="T19" fmla="*/ 8192 h 2"/>
                  <a:gd name="T20" fmla="*/ 24576 w 6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2"/>
                  <a:gd name="T35" fmla="*/ 6 w 6"/>
                  <a:gd name="T36" fmla="*/ 2 h 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2">
                    <a:moveTo>
                      <a:pt x="6" y="0"/>
                    </a:moveTo>
                    <a:cubicBezTo>
                      <a:pt x="3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02" name="Freeform 200"/>
              <p:cNvSpPr>
                <a:spLocks noEditPoints="1"/>
              </p:cNvSpPr>
              <p:nvPr/>
            </p:nvSpPr>
            <p:spPr bwMode="auto">
              <a:xfrm>
                <a:off x="534" y="1588"/>
                <a:ext cx="53" cy="247"/>
              </a:xfrm>
              <a:custGeom>
                <a:avLst/>
                <a:gdLst>
                  <a:gd name="T0" fmla="*/ 0 w 13"/>
                  <a:gd name="T1" fmla="*/ 4312 h 61"/>
                  <a:gd name="T2" fmla="*/ 55234 w 13"/>
                  <a:gd name="T3" fmla="*/ 264497 h 61"/>
                  <a:gd name="T4" fmla="*/ 55234 w 13"/>
                  <a:gd name="T5" fmla="*/ 268809 h 61"/>
                  <a:gd name="T6" fmla="*/ 55234 w 13"/>
                  <a:gd name="T7" fmla="*/ 268809 h 61"/>
                  <a:gd name="T8" fmla="*/ 59702 w 13"/>
                  <a:gd name="T9" fmla="*/ 255941 h 61"/>
                  <a:gd name="T10" fmla="*/ 9140 w 13"/>
                  <a:gd name="T11" fmla="*/ 4312 h 61"/>
                  <a:gd name="T12" fmla="*/ 4403 w 13"/>
                  <a:gd name="T13" fmla="*/ 4312 h 61"/>
                  <a:gd name="T14" fmla="*/ 0 w 13"/>
                  <a:gd name="T15" fmla="*/ 4312 h 61"/>
                  <a:gd name="T16" fmla="*/ 0 w 13"/>
                  <a:gd name="T17" fmla="*/ 0 h 61"/>
                  <a:gd name="T18" fmla="*/ 0 w 13"/>
                  <a:gd name="T19" fmla="*/ 0 h 61"/>
                  <a:gd name="T20" fmla="*/ 0 w 13"/>
                  <a:gd name="T21" fmla="*/ 4312 h 61"/>
                  <a:gd name="T22" fmla="*/ 0 w 13"/>
                  <a:gd name="T23" fmla="*/ 0 h 6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"/>
                  <a:gd name="T37" fmla="*/ 0 h 61"/>
                  <a:gd name="T38" fmla="*/ 13 w 13"/>
                  <a:gd name="T39" fmla="*/ 61 h 6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" h="61">
                    <a:moveTo>
                      <a:pt x="0" y="1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03" name="Freeform 201"/>
              <p:cNvSpPr/>
              <p:nvPr/>
            </p:nvSpPr>
            <p:spPr bwMode="auto">
              <a:xfrm>
                <a:off x="680" y="1588"/>
                <a:ext cx="16" cy="32"/>
              </a:xfrm>
              <a:custGeom>
                <a:avLst/>
                <a:gdLst>
                  <a:gd name="T0" fmla="*/ 12288 w 4"/>
                  <a:gd name="T1" fmla="*/ 0 h 8"/>
                  <a:gd name="T2" fmla="*/ 12288 w 4"/>
                  <a:gd name="T3" fmla="*/ 4096 h 8"/>
                  <a:gd name="T4" fmla="*/ 8192 w 4"/>
                  <a:gd name="T5" fmla="*/ 4096 h 8"/>
                  <a:gd name="T6" fmla="*/ 8192 w 4"/>
                  <a:gd name="T7" fmla="*/ 4096 h 8"/>
                  <a:gd name="T8" fmla="*/ 0 w 4"/>
                  <a:gd name="T9" fmla="*/ 32768 h 8"/>
                  <a:gd name="T10" fmla="*/ 12288 w 4"/>
                  <a:gd name="T11" fmla="*/ 8192 h 8"/>
                  <a:gd name="T12" fmla="*/ 16384 w 4"/>
                  <a:gd name="T13" fmla="*/ 0 h 8"/>
                  <a:gd name="T14" fmla="*/ 12288 w 4"/>
                  <a:gd name="T15" fmla="*/ 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"/>
                  <a:gd name="T25" fmla="*/ 0 h 8"/>
                  <a:gd name="T26" fmla="*/ 4 w 4"/>
                  <a:gd name="T27" fmla="*/ 8 h 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" h="8">
                    <a:moveTo>
                      <a:pt x="3" y="0"/>
                    </a:moveTo>
                    <a:cubicBezTo>
                      <a:pt x="3" y="0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04" name="Freeform 202"/>
              <p:cNvSpPr/>
              <p:nvPr/>
            </p:nvSpPr>
            <p:spPr bwMode="auto">
              <a:xfrm>
                <a:off x="534" y="1548"/>
                <a:ext cx="158" cy="48"/>
              </a:xfrm>
              <a:custGeom>
                <a:avLst/>
                <a:gdLst>
                  <a:gd name="T0" fmla="*/ 88367 w 39"/>
                  <a:gd name="T1" fmla="*/ 0 h 12"/>
                  <a:gd name="T2" fmla="*/ 88367 w 39"/>
                  <a:gd name="T3" fmla="*/ 0 h 12"/>
                  <a:gd name="T4" fmla="*/ 75402 w 39"/>
                  <a:gd name="T5" fmla="*/ 16384 h 12"/>
                  <a:gd name="T6" fmla="*/ 70820 w 39"/>
                  <a:gd name="T7" fmla="*/ 24576 h 12"/>
                  <a:gd name="T8" fmla="*/ 66554 w 39"/>
                  <a:gd name="T9" fmla="*/ 24576 h 12"/>
                  <a:gd name="T10" fmla="*/ 57921 w 39"/>
                  <a:gd name="T11" fmla="*/ 20480 h 12"/>
                  <a:gd name="T12" fmla="*/ 44759 w 39"/>
                  <a:gd name="T13" fmla="*/ 12288 h 12"/>
                  <a:gd name="T14" fmla="*/ 39293 w 39"/>
                  <a:gd name="T15" fmla="*/ 16384 h 12"/>
                  <a:gd name="T16" fmla="*/ 35040 w 39"/>
                  <a:gd name="T17" fmla="*/ 32768 h 12"/>
                  <a:gd name="T18" fmla="*/ 35040 w 39"/>
                  <a:gd name="T19" fmla="*/ 45056 h 12"/>
                  <a:gd name="T20" fmla="*/ 26131 w 39"/>
                  <a:gd name="T21" fmla="*/ 45056 h 12"/>
                  <a:gd name="T22" fmla="*/ 17481 w 39"/>
                  <a:gd name="T23" fmla="*/ 40960 h 12"/>
                  <a:gd name="T24" fmla="*/ 8649 w 39"/>
                  <a:gd name="T25" fmla="*/ 40960 h 12"/>
                  <a:gd name="T26" fmla="*/ 0 w 39"/>
                  <a:gd name="T27" fmla="*/ 40960 h 12"/>
                  <a:gd name="T28" fmla="*/ 0 w 39"/>
                  <a:gd name="T29" fmla="*/ 45056 h 12"/>
                  <a:gd name="T30" fmla="*/ 0 w 39"/>
                  <a:gd name="T31" fmla="*/ 45056 h 12"/>
                  <a:gd name="T32" fmla="*/ 0 w 39"/>
                  <a:gd name="T33" fmla="*/ 45056 h 12"/>
                  <a:gd name="T34" fmla="*/ 4315 w 39"/>
                  <a:gd name="T35" fmla="*/ 45056 h 12"/>
                  <a:gd name="T36" fmla="*/ 8649 w 39"/>
                  <a:gd name="T37" fmla="*/ 45056 h 12"/>
                  <a:gd name="T38" fmla="*/ 8649 w 39"/>
                  <a:gd name="T39" fmla="*/ 45056 h 12"/>
                  <a:gd name="T40" fmla="*/ 17481 w 39"/>
                  <a:gd name="T41" fmla="*/ 49152 h 12"/>
                  <a:gd name="T42" fmla="*/ 26131 w 39"/>
                  <a:gd name="T43" fmla="*/ 49152 h 12"/>
                  <a:gd name="T44" fmla="*/ 35040 w 39"/>
                  <a:gd name="T45" fmla="*/ 49152 h 12"/>
                  <a:gd name="T46" fmla="*/ 39293 w 39"/>
                  <a:gd name="T47" fmla="*/ 32768 h 12"/>
                  <a:gd name="T48" fmla="*/ 39293 w 39"/>
                  <a:gd name="T49" fmla="*/ 20480 h 12"/>
                  <a:gd name="T50" fmla="*/ 44759 w 39"/>
                  <a:gd name="T51" fmla="*/ 20480 h 12"/>
                  <a:gd name="T52" fmla="*/ 53586 w 39"/>
                  <a:gd name="T53" fmla="*/ 24576 h 12"/>
                  <a:gd name="T54" fmla="*/ 66554 w 39"/>
                  <a:gd name="T55" fmla="*/ 32768 h 12"/>
                  <a:gd name="T56" fmla="*/ 70820 w 39"/>
                  <a:gd name="T57" fmla="*/ 32768 h 12"/>
                  <a:gd name="T58" fmla="*/ 79717 w 39"/>
                  <a:gd name="T59" fmla="*/ 16384 h 12"/>
                  <a:gd name="T60" fmla="*/ 88367 w 39"/>
                  <a:gd name="T61" fmla="*/ 8192 h 12"/>
                  <a:gd name="T62" fmla="*/ 88367 w 39"/>
                  <a:gd name="T63" fmla="*/ 8192 h 12"/>
                  <a:gd name="T64" fmla="*/ 92685 w 39"/>
                  <a:gd name="T65" fmla="*/ 16384 h 12"/>
                  <a:gd name="T66" fmla="*/ 105864 w 39"/>
                  <a:gd name="T67" fmla="*/ 28672 h 12"/>
                  <a:gd name="T68" fmla="*/ 105864 w 39"/>
                  <a:gd name="T69" fmla="*/ 28672 h 12"/>
                  <a:gd name="T70" fmla="*/ 119091 w 39"/>
                  <a:gd name="T71" fmla="*/ 24576 h 12"/>
                  <a:gd name="T72" fmla="*/ 133060 w 39"/>
                  <a:gd name="T73" fmla="*/ 20480 h 12"/>
                  <a:gd name="T74" fmla="*/ 133060 w 39"/>
                  <a:gd name="T75" fmla="*/ 20480 h 12"/>
                  <a:gd name="T76" fmla="*/ 137375 w 39"/>
                  <a:gd name="T77" fmla="*/ 28672 h 12"/>
                  <a:gd name="T78" fmla="*/ 137375 w 39"/>
                  <a:gd name="T79" fmla="*/ 49152 h 12"/>
                  <a:gd name="T80" fmla="*/ 146288 w 39"/>
                  <a:gd name="T81" fmla="*/ 49152 h 12"/>
                  <a:gd name="T82" fmla="*/ 154856 w 39"/>
                  <a:gd name="T83" fmla="*/ 49152 h 12"/>
                  <a:gd name="T84" fmla="*/ 168100 w 39"/>
                  <a:gd name="T85" fmla="*/ 45056 h 12"/>
                  <a:gd name="T86" fmla="*/ 168100 w 39"/>
                  <a:gd name="T87" fmla="*/ 45056 h 12"/>
                  <a:gd name="T88" fmla="*/ 168100 w 39"/>
                  <a:gd name="T89" fmla="*/ 45056 h 12"/>
                  <a:gd name="T90" fmla="*/ 172419 w 39"/>
                  <a:gd name="T91" fmla="*/ 45056 h 12"/>
                  <a:gd name="T92" fmla="*/ 172419 w 39"/>
                  <a:gd name="T93" fmla="*/ 40960 h 12"/>
                  <a:gd name="T94" fmla="*/ 168100 w 39"/>
                  <a:gd name="T95" fmla="*/ 40960 h 12"/>
                  <a:gd name="T96" fmla="*/ 154856 w 39"/>
                  <a:gd name="T97" fmla="*/ 40960 h 12"/>
                  <a:gd name="T98" fmla="*/ 146288 w 39"/>
                  <a:gd name="T99" fmla="*/ 45056 h 12"/>
                  <a:gd name="T100" fmla="*/ 141957 w 39"/>
                  <a:gd name="T101" fmla="*/ 45056 h 12"/>
                  <a:gd name="T102" fmla="*/ 141957 w 39"/>
                  <a:gd name="T103" fmla="*/ 28672 h 12"/>
                  <a:gd name="T104" fmla="*/ 137375 w 39"/>
                  <a:gd name="T105" fmla="*/ 12288 h 12"/>
                  <a:gd name="T106" fmla="*/ 133060 w 39"/>
                  <a:gd name="T107" fmla="*/ 12288 h 12"/>
                  <a:gd name="T108" fmla="*/ 119091 w 39"/>
                  <a:gd name="T109" fmla="*/ 20480 h 12"/>
                  <a:gd name="T110" fmla="*/ 105864 w 39"/>
                  <a:gd name="T111" fmla="*/ 24576 h 12"/>
                  <a:gd name="T112" fmla="*/ 105864 w 39"/>
                  <a:gd name="T113" fmla="*/ 24576 h 12"/>
                  <a:gd name="T114" fmla="*/ 101529 w 39"/>
                  <a:gd name="T115" fmla="*/ 16384 h 12"/>
                  <a:gd name="T116" fmla="*/ 88367 w 39"/>
                  <a:gd name="T117" fmla="*/ 0 h 1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9"/>
                  <a:gd name="T178" fmla="*/ 0 h 12"/>
                  <a:gd name="T179" fmla="*/ 39 w 39"/>
                  <a:gd name="T180" fmla="*/ 12 h 1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9" h="12"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8" y="2"/>
                      <a:pt x="17" y="4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3" y="5"/>
                    </a:cubicBezTo>
                    <a:cubicBezTo>
                      <a:pt x="12" y="4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4"/>
                      <a:pt x="8" y="6"/>
                      <a:pt x="8" y="8"/>
                    </a:cubicBezTo>
                    <a:cubicBezTo>
                      <a:pt x="8" y="9"/>
                      <a:pt x="8" y="10"/>
                      <a:pt x="8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5" y="11"/>
                      <a:pt x="4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3" y="11"/>
                      <a:pt x="4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1"/>
                      <a:pt x="9" y="10"/>
                      <a:pt x="9" y="8"/>
                    </a:cubicBezTo>
                    <a:cubicBezTo>
                      <a:pt x="9" y="7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1" y="6"/>
                      <a:pt x="12" y="6"/>
                    </a:cubicBezTo>
                    <a:cubicBezTo>
                      <a:pt x="13" y="7"/>
                      <a:pt x="14" y="8"/>
                      <a:pt x="15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7"/>
                      <a:pt x="17" y="6"/>
                      <a:pt x="18" y="4"/>
                    </a:cubicBezTo>
                    <a:cubicBezTo>
                      <a:pt x="19" y="3"/>
                      <a:pt x="19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1" y="3"/>
                      <a:pt x="21" y="4"/>
                    </a:cubicBezTo>
                    <a:cubicBezTo>
                      <a:pt x="22" y="6"/>
                      <a:pt x="23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5" y="7"/>
                      <a:pt x="26" y="7"/>
                      <a:pt x="27" y="6"/>
                    </a:cubicBezTo>
                    <a:cubicBezTo>
                      <a:pt x="28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6"/>
                      <a:pt x="31" y="7"/>
                    </a:cubicBezTo>
                    <a:cubicBezTo>
                      <a:pt x="30" y="9"/>
                      <a:pt x="30" y="11"/>
                      <a:pt x="31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2"/>
                      <a:pt x="34" y="12"/>
                      <a:pt x="35" y="12"/>
                    </a:cubicBezTo>
                    <a:cubicBezTo>
                      <a:pt x="36" y="11"/>
                      <a:pt x="37" y="11"/>
                      <a:pt x="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0"/>
                      <a:pt x="32" y="9"/>
                      <a:pt x="32" y="7"/>
                    </a:cubicBezTo>
                    <a:cubicBezTo>
                      <a:pt x="32" y="6"/>
                      <a:pt x="32" y="4"/>
                      <a:pt x="31" y="3"/>
                    </a:cubicBezTo>
                    <a:cubicBezTo>
                      <a:pt x="31" y="3"/>
                      <a:pt x="30" y="3"/>
                      <a:pt x="30" y="3"/>
                    </a:cubicBezTo>
                    <a:cubicBezTo>
                      <a:pt x="29" y="3"/>
                      <a:pt x="28" y="4"/>
                      <a:pt x="27" y="5"/>
                    </a:cubicBezTo>
                    <a:cubicBezTo>
                      <a:pt x="26" y="5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5"/>
                      <a:pt x="23" y="4"/>
                    </a:cubicBezTo>
                    <a:cubicBezTo>
                      <a:pt x="22" y="2"/>
                      <a:pt x="21" y="0"/>
                      <a:pt x="20" y="0"/>
                    </a:cubicBezTo>
                  </a:path>
                </a:pathLst>
              </a:custGeom>
              <a:solidFill>
                <a:srgbClr val="6D5B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05" name="Freeform 203"/>
              <p:cNvSpPr/>
              <p:nvPr/>
            </p:nvSpPr>
            <p:spPr bwMode="auto">
              <a:xfrm>
                <a:off x="579" y="1953"/>
                <a:ext cx="73" cy="12"/>
              </a:xfrm>
              <a:custGeom>
                <a:avLst/>
                <a:gdLst>
                  <a:gd name="T0" fmla="*/ 0 w 18"/>
                  <a:gd name="T1" fmla="*/ 0 h 3"/>
                  <a:gd name="T2" fmla="*/ 44887 w 18"/>
                  <a:gd name="T3" fmla="*/ 12288 h 3"/>
                  <a:gd name="T4" fmla="*/ 80049 w 18"/>
                  <a:gd name="T5" fmla="*/ 4096 h 3"/>
                  <a:gd name="T6" fmla="*/ 0 w 18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3"/>
                  <a:gd name="T14" fmla="*/ 18 w 18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3">
                    <a:moveTo>
                      <a:pt x="0" y="0"/>
                    </a:moveTo>
                    <a:cubicBezTo>
                      <a:pt x="4" y="2"/>
                      <a:pt x="8" y="3"/>
                      <a:pt x="10" y="3"/>
                    </a:cubicBezTo>
                    <a:cubicBezTo>
                      <a:pt x="12" y="3"/>
                      <a:pt x="15" y="2"/>
                      <a:pt x="18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06" name="Freeform 204"/>
              <p:cNvSpPr>
                <a:spLocks noEditPoints="1"/>
              </p:cNvSpPr>
              <p:nvPr/>
            </p:nvSpPr>
            <p:spPr bwMode="auto">
              <a:xfrm>
                <a:off x="2311" y="1495"/>
                <a:ext cx="339" cy="510"/>
              </a:xfrm>
              <a:custGeom>
                <a:avLst/>
                <a:gdLst>
                  <a:gd name="T0" fmla="*/ 207706 w 84"/>
                  <a:gd name="T1" fmla="*/ 541122 h 126"/>
                  <a:gd name="T2" fmla="*/ 211976 w 84"/>
                  <a:gd name="T3" fmla="*/ 549740 h 126"/>
                  <a:gd name="T4" fmla="*/ 284877 w 84"/>
                  <a:gd name="T5" fmla="*/ 541122 h 126"/>
                  <a:gd name="T6" fmla="*/ 233410 w 84"/>
                  <a:gd name="T7" fmla="*/ 549740 h 126"/>
                  <a:gd name="T8" fmla="*/ 284877 w 84"/>
                  <a:gd name="T9" fmla="*/ 541122 h 126"/>
                  <a:gd name="T10" fmla="*/ 29969 w 84"/>
                  <a:gd name="T11" fmla="*/ 549740 h 126"/>
                  <a:gd name="T12" fmla="*/ 82494 w 84"/>
                  <a:gd name="T13" fmla="*/ 553981 h 126"/>
                  <a:gd name="T14" fmla="*/ 86760 w 84"/>
                  <a:gd name="T15" fmla="*/ 549740 h 126"/>
                  <a:gd name="T16" fmla="*/ 90961 w 84"/>
                  <a:gd name="T17" fmla="*/ 553981 h 126"/>
                  <a:gd name="T18" fmla="*/ 99448 w 84"/>
                  <a:gd name="T19" fmla="*/ 549740 h 126"/>
                  <a:gd name="T20" fmla="*/ 103714 w 84"/>
                  <a:gd name="T21" fmla="*/ 553981 h 126"/>
                  <a:gd name="T22" fmla="*/ 108258 w 84"/>
                  <a:gd name="T23" fmla="*/ 549740 h 126"/>
                  <a:gd name="T24" fmla="*/ 112463 w 84"/>
                  <a:gd name="T25" fmla="*/ 553981 h 126"/>
                  <a:gd name="T26" fmla="*/ 120946 w 84"/>
                  <a:gd name="T27" fmla="*/ 549740 h 126"/>
                  <a:gd name="T28" fmla="*/ 125216 w 84"/>
                  <a:gd name="T29" fmla="*/ 553981 h 126"/>
                  <a:gd name="T30" fmla="*/ 129417 w 84"/>
                  <a:gd name="T31" fmla="*/ 549740 h 126"/>
                  <a:gd name="T32" fmla="*/ 133699 w 84"/>
                  <a:gd name="T33" fmla="*/ 553981 h 126"/>
                  <a:gd name="T34" fmla="*/ 142428 w 84"/>
                  <a:gd name="T35" fmla="*/ 549740 h 126"/>
                  <a:gd name="T36" fmla="*/ 146714 w 84"/>
                  <a:gd name="T37" fmla="*/ 553981 h 126"/>
                  <a:gd name="T38" fmla="*/ 155181 w 84"/>
                  <a:gd name="T39" fmla="*/ 549740 h 126"/>
                  <a:gd name="T40" fmla="*/ 168196 w 84"/>
                  <a:gd name="T41" fmla="*/ 553981 h 126"/>
                  <a:gd name="T42" fmla="*/ 176680 w 84"/>
                  <a:gd name="T43" fmla="*/ 549740 h 126"/>
                  <a:gd name="T44" fmla="*/ 182007 w 84"/>
                  <a:gd name="T45" fmla="*/ 553981 h 126"/>
                  <a:gd name="T46" fmla="*/ 190494 w 84"/>
                  <a:gd name="T47" fmla="*/ 541122 h 126"/>
                  <a:gd name="T48" fmla="*/ 0 w 84"/>
                  <a:gd name="T49" fmla="*/ 532225 h 126"/>
                  <a:gd name="T50" fmla="*/ 354420 w 84"/>
                  <a:gd name="T51" fmla="*/ 487730 h 126"/>
                  <a:gd name="T52" fmla="*/ 320169 w 84"/>
                  <a:gd name="T53" fmla="*/ 541122 h 126"/>
                  <a:gd name="T54" fmla="*/ 297630 w 84"/>
                  <a:gd name="T55" fmla="*/ 549740 h 126"/>
                  <a:gd name="T56" fmla="*/ 362891 w 84"/>
                  <a:gd name="T57" fmla="*/ 515055 h 126"/>
                  <a:gd name="T58" fmla="*/ 358622 w 84"/>
                  <a:gd name="T59" fmla="*/ 487730 h 126"/>
                  <a:gd name="T60" fmla="*/ 354420 w 84"/>
                  <a:gd name="T61" fmla="*/ 474802 h 126"/>
                  <a:gd name="T62" fmla="*/ 354420 w 84"/>
                  <a:gd name="T63" fmla="*/ 457353 h 126"/>
                  <a:gd name="T64" fmla="*/ 354420 w 84"/>
                  <a:gd name="T65" fmla="*/ 17449 h 126"/>
                  <a:gd name="T66" fmla="*/ 362891 w 84"/>
                  <a:gd name="T67" fmla="*/ 395359 h 126"/>
                  <a:gd name="T68" fmla="*/ 362891 w 84"/>
                  <a:gd name="T69" fmla="*/ 412792 h 126"/>
                  <a:gd name="T70" fmla="*/ 350139 w 84"/>
                  <a:gd name="T71" fmla="*/ 0 h 1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4"/>
                  <a:gd name="T109" fmla="*/ 0 h 126"/>
                  <a:gd name="T110" fmla="*/ 84 w 84"/>
                  <a:gd name="T111" fmla="*/ 126 h 1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4" h="126">
                    <a:moveTo>
                      <a:pt x="50" y="123"/>
                    </a:moveTo>
                    <a:cubicBezTo>
                      <a:pt x="48" y="123"/>
                      <a:pt x="48" y="123"/>
                      <a:pt x="48" y="123"/>
                    </a:cubicBezTo>
                    <a:cubicBezTo>
                      <a:pt x="47" y="124"/>
                      <a:pt x="47" y="124"/>
                      <a:pt x="47" y="125"/>
                    </a:cubicBezTo>
                    <a:cubicBezTo>
                      <a:pt x="49" y="125"/>
                      <a:pt x="49" y="125"/>
                      <a:pt x="49" y="125"/>
                    </a:cubicBezTo>
                    <a:cubicBezTo>
                      <a:pt x="50" y="124"/>
                      <a:pt x="50" y="124"/>
                      <a:pt x="50" y="123"/>
                    </a:cubicBezTo>
                    <a:moveTo>
                      <a:pt x="66" y="123"/>
                    </a:moveTo>
                    <a:cubicBezTo>
                      <a:pt x="55" y="123"/>
                      <a:pt x="55" y="123"/>
                      <a:pt x="55" y="123"/>
                    </a:cubicBezTo>
                    <a:cubicBezTo>
                      <a:pt x="55" y="124"/>
                      <a:pt x="55" y="124"/>
                      <a:pt x="54" y="125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6" y="123"/>
                      <a:pt x="66" y="123"/>
                      <a:pt x="66" y="123"/>
                    </a:cubicBezTo>
                    <a:moveTo>
                      <a:pt x="0" y="121"/>
                    </a:moveTo>
                    <a:cubicBezTo>
                      <a:pt x="1" y="124"/>
                      <a:pt x="4" y="125"/>
                      <a:pt x="7" y="125"/>
                    </a:cubicBezTo>
                    <a:cubicBezTo>
                      <a:pt x="19" y="125"/>
                      <a:pt x="19" y="125"/>
                      <a:pt x="19" y="125"/>
                    </a:cubicBezTo>
                    <a:cubicBezTo>
                      <a:pt x="19" y="126"/>
                      <a:pt x="19" y="126"/>
                      <a:pt x="19" y="126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5"/>
                      <a:pt x="20" y="125"/>
                      <a:pt x="20" y="125"/>
                    </a:cubicBezTo>
                    <a:cubicBezTo>
                      <a:pt x="21" y="125"/>
                      <a:pt x="21" y="125"/>
                      <a:pt x="21" y="125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3" y="126"/>
                      <a:pt x="23" y="126"/>
                      <a:pt x="23" y="126"/>
                    </a:cubicBezTo>
                    <a:cubicBezTo>
                      <a:pt x="23" y="125"/>
                      <a:pt x="23" y="125"/>
                      <a:pt x="23" y="125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26"/>
                      <a:pt x="24" y="126"/>
                      <a:pt x="24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125"/>
                      <a:pt x="25" y="125"/>
                      <a:pt x="25" y="125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28" y="126"/>
                      <a:pt x="28" y="126"/>
                      <a:pt x="28" y="126"/>
                    </a:cubicBezTo>
                    <a:cubicBezTo>
                      <a:pt x="28" y="125"/>
                      <a:pt x="28" y="125"/>
                      <a:pt x="28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26"/>
                      <a:pt x="29" y="126"/>
                      <a:pt x="29" y="126"/>
                    </a:cubicBezTo>
                    <a:cubicBezTo>
                      <a:pt x="30" y="126"/>
                      <a:pt x="30" y="126"/>
                      <a:pt x="30" y="126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6"/>
                      <a:pt x="31" y="126"/>
                      <a:pt x="31" y="126"/>
                    </a:cubicBezTo>
                    <a:cubicBezTo>
                      <a:pt x="33" y="126"/>
                      <a:pt x="33" y="126"/>
                      <a:pt x="33" y="126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34" y="125"/>
                      <a:pt x="34" y="125"/>
                      <a:pt x="34" y="125"/>
                    </a:cubicBezTo>
                    <a:cubicBezTo>
                      <a:pt x="34" y="126"/>
                      <a:pt x="34" y="126"/>
                      <a:pt x="34" y="126"/>
                    </a:cubicBezTo>
                    <a:cubicBezTo>
                      <a:pt x="36" y="126"/>
                      <a:pt x="36" y="126"/>
                      <a:pt x="36" y="126"/>
                    </a:cubicBezTo>
                    <a:cubicBezTo>
                      <a:pt x="36" y="125"/>
                      <a:pt x="36" y="125"/>
                      <a:pt x="36" y="125"/>
                    </a:cubicBezTo>
                    <a:cubicBezTo>
                      <a:pt x="39" y="125"/>
                      <a:pt x="39" y="125"/>
                      <a:pt x="39" y="125"/>
                    </a:cubicBezTo>
                    <a:cubicBezTo>
                      <a:pt x="39" y="126"/>
                      <a:pt x="39" y="126"/>
                      <a:pt x="39" y="126"/>
                    </a:cubicBezTo>
                    <a:cubicBezTo>
                      <a:pt x="41" y="126"/>
                      <a:pt x="41" y="126"/>
                      <a:pt x="41" y="126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43" y="125"/>
                      <a:pt x="44" y="124"/>
                      <a:pt x="44" y="123"/>
                    </a:cubicBezTo>
                    <a:cubicBezTo>
                      <a:pt x="5" y="123"/>
                      <a:pt x="5" y="123"/>
                      <a:pt x="5" y="123"/>
                    </a:cubicBezTo>
                    <a:cubicBezTo>
                      <a:pt x="3" y="123"/>
                      <a:pt x="1" y="122"/>
                      <a:pt x="0" y="121"/>
                    </a:cubicBezTo>
                    <a:moveTo>
                      <a:pt x="83" y="111"/>
                    </a:moveTo>
                    <a:cubicBezTo>
                      <a:pt x="82" y="111"/>
                      <a:pt x="82" y="111"/>
                      <a:pt x="82" y="111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9"/>
                      <a:pt x="79" y="123"/>
                      <a:pt x="74" y="123"/>
                    </a:cubicBezTo>
                    <a:cubicBezTo>
                      <a:pt x="70" y="123"/>
                      <a:pt x="70" y="123"/>
                      <a:pt x="70" y="123"/>
                    </a:cubicBezTo>
                    <a:cubicBezTo>
                      <a:pt x="69" y="125"/>
                      <a:pt x="69" y="125"/>
                      <a:pt x="69" y="125"/>
                    </a:cubicBezTo>
                    <a:cubicBezTo>
                      <a:pt x="76" y="125"/>
                      <a:pt x="76" y="125"/>
                      <a:pt x="76" y="125"/>
                    </a:cubicBezTo>
                    <a:cubicBezTo>
                      <a:pt x="81" y="125"/>
                      <a:pt x="84" y="122"/>
                      <a:pt x="84" y="117"/>
                    </a:cubicBezTo>
                    <a:cubicBezTo>
                      <a:pt x="84" y="112"/>
                      <a:pt x="84" y="112"/>
                      <a:pt x="84" y="112"/>
                    </a:cubicBezTo>
                    <a:cubicBezTo>
                      <a:pt x="83" y="111"/>
                      <a:pt x="83" y="111"/>
                      <a:pt x="83" y="111"/>
                    </a:cubicBezTo>
                    <a:moveTo>
                      <a:pt x="82" y="104"/>
                    </a:move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106"/>
                      <a:pt x="82" y="105"/>
                      <a:pt x="82" y="104"/>
                    </a:cubicBezTo>
                    <a:moveTo>
                      <a:pt x="81" y="0"/>
                    </a:moveTo>
                    <a:cubicBezTo>
                      <a:pt x="82" y="1"/>
                      <a:pt x="82" y="3"/>
                      <a:pt x="82" y="4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4" y="9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4"/>
                      <a:pt x="83" y="1"/>
                      <a:pt x="81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474" name="组合 1181"/>
            <p:cNvGrpSpPr/>
            <p:nvPr/>
          </p:nvGrpSpPr>
          <p:grpSpPr bwMode="auto">
            <a:xfrm>
              <a:off x="3648075" y="2347913"/>
              <a:ext cx="558801" cy="835025"/>
              <a:chOff x="0" y="0"/>
              <a:chExt cx="558801" cy="835025"/>
            </a:xfrm>
          </p:grpSpPr>
          <p:sp>
            <p:nvSpPr>
              <p:cNvPr id="62475" name="Freeform 206"/>
              <p:cNvSpPr>
                <a:spLocks noEditPoints="1"/>
              </p:cNvSpPr>
              <p:nvPr/>
            </p:nvSpPr>
            <p:spPr bwMode="auto">
              <a:xfrm>
                <a:off x="334963" y="603250"/>
                <a:ext cx="223838" cy="225425"/>
              </a:xfrm>
              <a:custGeom>
                <a:avLst/>
                <a:gdLst>
                  <a:gd name="T0" fmla="*/ 2147483646 w 35"/>
                  <a:gd name="T1" fmla="*/ 2147483646 h 35"/>
                  <a:gd name="T2" fmla="*/ 2147483646 w 35"/>
                  <a:gd name="T3" fmla="*/ 2147483646 h 35"/>
                  <a:gd name="T4" fmla="*/ 0 w 35"/>
                  <a:gd name="T5" fmla="*/ 2147483646 h 35"/>
                  <a:gd name="T6" fmla="*/ 2147483646 w 35"/>
                  <a:gd name="T7" fmla="*/ 2147483646 h 35"/>
                  <a:gd name="T8" fmla="*/ 2147483646 w 35"/>
                  <a:gd name="T9" fmla="*/ 2147483646 h 35"/>
                  <a:gd name="T10" fmla="*/ 2147483646 w 35"/>
                  <a:gd name="T11" fmla="*/ 2147483646 h 35"/>
                  <a:gd name="T12" fmla="*/ 2147483646 w 35"/>
                  <a:gd name="T13" fmla="*/ 2147483646 h 35"/>
                  <a:gd name="T14" fmla="*/ 2147483646 w 35"/>
                  <a:gd name="T15" fmla="*/ 2147483646 h 35"/>
                  <a:gd name="T16" fmla="*/ 2147483646 w 35"/>
                  <a:gd name="T17" fmla="*/ 2147483646 h 35"/>
                  <a:gd name="T18" fmla="*/ 2147483646 w 35"/>
                  <a:gd name="T19" fmla="*/ 2147483646 h 35"/>
                  <a:gd name="T20" fmla="*/ 2147483646 w 35"/>
                  <a:gd name="T21" fmla="*/ 0 h 35"/>
                  <a:gd name="T22" fmla="*/ 2147483646 w 35"/>
                  <a:gd name="T23" fmla="*/ 2147483646 h 35"/>
                  <a:gd name="T24" fmla="*/ 2147483646 w 35"/>
                  <a:gd name="T25" fmla="*/ 2147483646 h 35"/>
                  <a:gd name="T26" fmla="*/ 2147483646 w 35"/>
                  <a:gd name="T27" fmla="*/ 2147483646 h 35"/>
                  <a:gd name="T28" fmla="*/ 2147483646 w 35"/>
                  <a:gd name="T29" fmla="*/ 2147483646 h 35"/>
                  <a:gd name="T30" fmla="*/ 2147483646 w 35"/>
                  <a:gd name="T31" fmla="*/ 2147483646 h 35"/>
                  <a:gd name="T32" fmla="*/ 2147483646 w 35"/>
                  <a:gd name="T33" fmla="*/ 2147483646 h 35"/>
                  <a:gd name="T34" fmla="*/ 2147483646 w 35"/>
                  <a:gd name="T35" fmla="*/ 2147483646 h 35"/>
                  <a:gd name="T36" fmla="*/ 2147483646 w 35"/>
                  <a:gd name="T37" fmla="*/ 2147483646 h 35"/>
                  <a:gd name="T38" fmla="*/ 2147483646 w 35"/>
                  <a:gd name="T39" fmla="*/ 2147483646 h 35"/>
                  <a:gd name="T40" fmla="*/ 2147483646 w 35"/>
                  <a:gd name="T41" fmla="*/ 0 h 3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"/>
                  <a:gd name="T64" fmla="*/ 0 h 35"/>
                  <a:gd name="T65" fmla="*/ 35 w 35"/>
                  <a:gd name="T66" fmla="*/ 35 h 3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" h="35">
                    <a:moveTo>
                      <a:pt x="3" y="33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4"/>
                      <a:pt x="3" y="33"/>
                    </a:cubicBezTo>
                    <a:moveTo>
                      <a:pt x="21" y="33"/>
                    </a:move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3"/>
                      <a:pt x="21" y="33"/>
                      <a:pt x="21" y="33"/>
                    </a:cubicBezTo>
                    <a:moveTo>
                      <a:pt x="35" y="0"/>
                    </a:moveTo>
                    <a:cubicBezTo>
                      <a:pt x="33" y="2"/>
                      <a:pt x="33" y="2"/>
                      <a:pt x="33" y="2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4"/>
                      <a:pt x="35" y="3"/>
                      <a:pt x="35" y="3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76" name="Freeform 207"/>
              <p:cNvSpPr/>
              <p:nvPr/>
            </p:nvSpPr>
            <p:spPr bwMode="auto">
              <a:xfrm>
                <a:off x="347663" y="815975"/>
                <a:ext cx="25400" cy="12700"/>
              </a:xfrm>
              <a:custGeom>
                <a:avLst/>
                <a:gdLst>
                  <a:gd name="T0" fmla="*/ 2147483646 w 4"/>
                  <a:gd name="T1" fmla="*/ 0 h 2"/>
                  <a:gd name="T2" fmla="*/ 2147483646 w 4"/>
                  <a:gd name="T3" fmla="*/ 0 h 2"/>
                  <a:gd name="T4" fmla="*/ 0 w 4"/>
                  <a:gd name="T5" fmla="*/ 2147483646 h 2"/>
                  <a:gd name="T6" fmla="*/ 2147483646 w 4"/>
                  <a:gd name="T7" fmla="*/ 2147483646 h 2"/>
                  <a:gd name="T8" fmla="*/ 2147483646 w 4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2"/>
                  <a:gd name="T17" fmla="*/ 4 w 4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2">
                    <a:moveTo>
                      <a:pt x="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77" name="Freeform 208"/>
              <p:cNvSpPr/>
              <p:nvPr/>
            </p:nvSpPr>
            <p:spPr bwMode="auto">
              <a:xfrm>
                <a:off x="288925" y="815975"/>
                <a:ext cx="39688" cy="19050"/>
              </a:xfrm>
              <a:custGeom>
                <a:avLst/>
                <a:gdLst>
                  <a:gd name="T0" fmla="*/ 2147483646 w 6"/>
                  <a:gd name="T1" fmla="*/ 0 h 3"/>
                  <a:gd name="T2" fmla="*/ 2147483646 w 6"/>
                  <a:gd name="T3" fmla="*/ 0 h 3"/>
                  <a:gd name="T4" fmla="*/ 0 w 6"/>
                  <a:gd name="T5" fmla="*/ 2147483646 h 3"/>
                  <a:gd name="T6" fmla="*/ 2147483646 w 6"/>
                  <a:gd name="T7" fmla="*/ 2147483646 h 3"/>
                  <a:gd name="T8" fmla="*/ 2147483646 w 6"/>
                  <a:gd name="T9" fmla="*/ 2147483646 h 3"/>
                  <a:gd name="T10" fmla="*/ 2147483646 w 6"/>
                  <a:gd name="T11" fmla="*/ 2147483646 h 3"/>
                  <a:gd name="T12" fmla="*/ 2147483646 w 6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"/>
                  <a:gd name="T22" fmla="*/ 0 h 3"/>
                  <a:gd name="T23" fmla="*/ 6 w 6"/>
                  <a:gd name="T24" fmla="*/ 3 h 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6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78" name="Freeform 209"/>
              <p:cNvSpPr/>
              <p:nvPr/>
            </p:nvSpPr>
            <p:spPr bwMode="auto">
              <a:xfrm>
                <a:off x="0" y="0"/>
                <a:ext cx="546100" cy="815975"/>
              </a:xfrm>
              <a:custGeom>
                <a:avLst/>
                <a:gdLst>
                  <a:gd name="T0" fmla="*/ 2147483646 w 85"/>
                  <a:gd name="T1" fmla="*/ 2147483646 h 127"/>
                  <a:gd name="T2" fmla="*/ 2147483646 w 85"/>
                  <a:gd name="T3" fmla="*/ 2147483646 h 127"/>
                  <a:gd name="T4" fmla="*/ 2147483646 w 85"/>
                  <a:gd name="T5" fmla="*/ 2147483646 h 127"/>
                  <a:gd name="T6" fmla="*/ 0 w 85"/>
                  <a:gd name="T7" fmla="*/ 2147483646 h 127"/>
                  <a:gd name="T8" fmla="*/ 0 w 85"/>
                  <a:gd name="T9" fmla="*/ 2147483646 h 127"/>
                  <a:gd name="T10" fmla="*/ 2147483646 w 85"/>
                  <a:gd name="T11" fmla="*/ 0 h 127"/>
                  <a:gd name="T12" fmla="*/ 2147483646 w 85"/>
                  <a:gd name="T13" fmla="*/ 0 h 127"/>
                  <a:gd name="T14" fmla="*/ 2147483646 w 85"/>
                  <a:gd name="T15" fmla="*/ 2147483646 h 127"/>
                  <a:gd name="T16" fmla="*/ 2147483646 w 85"/>
                  <a:gd name="T17" fmla="*/ 2147483646 h 1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5"/>
                  <a:gd name="T28" fmla="*/ 0 h 127"/>
                  <a:gd name="T29" fmla="*/ 85 w 85"/>
                  <a:gd name="T30" fmla="*/ 127 h 12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5" h="127">
                    <a:moveTo>
                      <a:pt x="85" y="119"/>
                    </a:moveTo>
                    <a:cubicBezTo>
                      <a:pt x="85" y="123"/>
                      <a:pt x="82" y="127"/>
                      <a:pt x="77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3" y="127"/>
                      <a:pt x="0" y="123"/>
                      <a:pt x="0" y="11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2" y="0"/>
                      <a:pt x="85" y="4"/>
                      <a:pt x="85" y="8"/>
                    </a:cubicBezTo>
                    <a:cubicBezTo>
                      <a:pt x="85" y="119"/>
                      <a:pt x="85" y="119"/>
                      <a:pt x="85" y="119"/>
                    </a:cubicBezTo>
                  </a:path>
                </a:pathLst>
              </a:custGeom>
              <a:solidFill>
                <a:srgbClr val="1E1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79" name="Freeform 210"/>
              <p:cNvSpPr/>
              <p:nvPr/>
            </p:nvSpPr>
            <p:spPr bwMode="auto">
              <a:xfrm>
                <a:off x="6350" y="6350"/>
                <a:ext cx="533400" cy="790575"/>
              </a:xfrm>
              <a:custGeom>
                <a:avLst/>
                <a:gdLst>
                  <a:gd name="T0" fmla="*/ 2147483646 w 83"/>
                  <a:gd name="T1" fmla="*/ 2147483646 h 123"/>
                  <a:gd name="T2" fmla="*/ 2147483646 w 83"/>
                  <a:gd name="T3" fmla="*/ 2147483646 h 123"/>
                  <a:gd name="T4" fmla="*/ 2147483646 w 83"/>
                  <a:gd name="T5" fmla="*/ 2147483646 h 123"/>
                  <a:gd name="T6" fmla="*/ 2147483646 w 83"/>
                  <a:gd name="T7" fmla="*/ 2147483646 h 123"/>
                  <a:gd name="T8" fmla="*/ 2147483646 w 83"/>
                  <a:gd name="T9" fmla="*/ 2147483646 h 123"/>
                  <a:gd name="T10" fmla="*/ 2147483646 w 83"/>
                  <a:gd name="T11" fmla="*/ 0 h 123"/>
                  <a:gd name="T12" fmla="*/ 2147483646 w 83"/>
                  <a:gd name="T13" fmla="*/ 0 h 123"/>
                  <a:gd name="T14" fmla="*/ 0 w 83"/>
                  <a:gd name="T15" fmla="*/ 2147483646 h 123"/>
                  <a:gd name="T16" fmla="*/ 0 w 83"/>
                  <a:gd name="T17" fmla="*/ 2147483646 h 123"/>
                  <a:gd name="T18" fmla="*/ 2147483646 w 83"/>
                  <a:gd name="T19" fmla="*/ 2147483646 h 123"/>
                  <a:gd name="T20" fmla="*/ 2147483646 w 83"/>
                  <a:gd name="T21" fmla="*/ 2147483646 h 12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3"/>
                  <a:gd name="T34" fmla="*/ 0 h 123"/>
                  <a:gd name="T35" fmla="*/ 83 w 83"/>
                  <a:gd name="T36" fmla="*/ 123 h 12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3" h="123">
                    <a:moveTo>
                      <a:pt x="2" y="120"/>
                    </a:moveTo>
                    <a:cubicBezTo>
                      <a:pt x="2" y="10"/>
                      <a:pt x="2" y="10"/>
                      <a:pt x="2" y="10"/>
                    </a:cubicBezTo>
                    <a:cubicBezTo>
                      <a:pt x="2" y="6"/>
                      <a:pt x="5" y="2"/>
                      <a:pt x="9" y="2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80" y="2"/>
                      <a:pt x="81" y="3"/>
                      <a:pt x="83" y="5"/>
                    </a:cubicBezTo>
                    <a:cubicBezTo>
                      <a:pt x="81" y="2"/>
                      <a:pt x="79" y="0"/>
                      <a:pt x="7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0"/>
                      <a:pt x="1" y="122"/>
                      <a:pt x="2" y="123"/>
                    </a:cubicBezTo>
                    <a:cubicBezTo>
                      <a:pt x="2" y="122"/>
                      <a:pt x="2" y="121"/>
                      <a:pt x="2" y="120"/>
                    </a:cubicBezTo>
                    <a:close/>
                  </a:path>
                </a:pathLst>
              </a:custGeom>
              <a:solidFill>
                <a:srgbClr val="7878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80" name="Freeform 211"/>
              <p:cNvSpPr/>
              <p:nvPr/>
            </p:nvSpPr>
            <p:spPr bwMode="auto">
              <a:xfrm>
                <a:off x="39688" y="57150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0 h 5"/>
                  <a:gd name="T4" fmla="*/ 2147483646 w 5"/>
                  <a:gd name="T5" fmla="*/ 2147483646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ubicBezTo>
                      <a:pt x="2" y="5"/>
                      <a:pt x="1" y="4"/>
                      <a:pt x="1" y="2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81" name="Freeform 212"/>
              <p:cNvSpPr/>
              <p:nvPr/>
            </p:nvSpPr>
            <p:spPr bwMode="auto">
              <a:xfrm>
                <a:off x="46038" y="57150"/>
                <a:ext cx="25400" cy="25400"/>
              </a:xfrm>
              <a:custGeom>
                <a:avLst/>
                <a:gdLst>
                  <a:gd name="T0" fmla="*/ 2147483646 w 4"/>
                  <a:gd name="T1" fmla="*/ 2147483646 h 4"/>
                  <a:gd name="T2" fmla="*/ 0 w 4"/>
                  <a:gd name="T3" fmla="*/ 2147483646 h 4"/>
                  <a:gd name="T4" fmla="*/ 2147483646 w 4"/>
                  <a:gd name="T5" fmla="*/ 0 h 4"/>
                  <a:gd name="T6" fmla="*/ 2147483646 w 4"/>
                  <a:gd name="T7" fmla="*/ 2147483646 h 4"/>
                  <a:gd name="T8" fmla="*/ 2147483646 w 4"/>
                  <a:gd name="T9" fmla="*/ 2147483646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4"/>
                  <a:gd name="T17" fmla="*/ 4 w 4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4">
                    <a:moveTo>
                      <a:pt x="2" y="4"/>
                    </a:moveTo>
                    <a:cubicBezTo>
                      <a:pt x="1" y="4"/>
                      <a:pt x="0" y="4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"/>
                      <a:pt x="3" y="4"/>
                      <a:pt x="2" y="4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82" name="Freeform 213"/>
              <p:cNvSpPr/>
              <p:nvPr/>
            </p:nvSpPr>
            <p:spPr bwMode="auto">
              <a:xfrm>
                <a:off x="46038" y="69850"/>
                <a:ext cx="25400" cy="0"/>
              </a:xfrm>
              <a:custGeom>
                <a:avLst/>
                <a:gdLst>
                  <a:gd name="T0" fmla="*/ 2147483646 w 4"/>
                  <a:gd name="T1" fmla="*/ 2147483646 w 4"/>
                  <a:gd name="T2" fmla="*/ 2147483646 w 4"/>
                  <a:gd name="T3" fmla="*/ 2147483646 w 4"/>
                  <a:gd name="T4" fmla="*/ 0 w 4"/>
                  <a:gd name="T5" fmla="*/ 0 w 4"/>
                  <a:gd name="T6" fmla="*/ 0 w 4"/>
                  <a:gd name="T7" fmla="*/ 0 w 4"/>
                  <a:gd name="T8" fmla="*/ 0 w 4"/>
                  <a:gd name="T9" fmla="*/ 2147483646 w 4"/>
                  <a:gd name="T10" fmla="*/ 2147483646 w 4"/>
                  <a:gd name="T11" fmla="*/ 2147483646 w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"/>
                  <a:gd name="T25" fmla="*/ 4 w 4"/>
                </a:gdLst>
                <a:ahLst/>
                <a:cxnLst>
                  <a:cxn ang="T12">
                    <a:pos x="T0" y="0"/>
                  </a:cxn>
                  <a:cxn ang="T13">
                    <a:pos x="T1" y="0"/>
                  </a:cxn>
                  <a:cxn ang="T14">
                    <a:pos x="T2" y="0"/>
                  </a:cxn>
                  <a:cxn ang="T15">
                    <a:pos x="T3" y="0"/>
                  </a:cxn>
                  <a:cxn ang="T16">
                    <a:pos x="T4" y="0"/>
                  </a:cxn>
                  <a:cxn ang="T17">
                    <a:pos x="T5" y="0"/>
                  </a:cxn>
                  <a:cxn ang="T18">
                    <a:pos x="T6" y="0"/>
                  </a:cxn>
                  <a:cxn ang="T19">
                    <a:pos x="T7" y="0"/>
                  </a:cxn>
                  <a:cxn ang="T20">
                    <a:pos x="T8" y="0"/>
                  </a:cxn>
                  <a:cxn ang="T21">
                    <a:pos x="T9" y="0"/>
                  </a:cxn>
                  <a:cxn ang="T22">
                    <a:pos x="T10" y="0"/>
                  </a:cxn>
                  <a:cxn ang="T23">
                    <a:pos x="T11" y="0"/>
                  </a:cxn>
                </a:cxnLst>
                <a:rect l="T24" t="0" r="T25" b="0"/>
                <a:pathLst>
                  <a:path w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83" name="Freeform 214"/>
              <p:cNvSpPr/>
              <p:nvPr/>
            </p:nvSpPr>
            <p:spPr bwMode="auto">
              <a:xfrm>
                <a:off x="482600" y="50800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0 w 5"/>
                  <a:gd name="T3" fmla="*/ 2147483646 h 5"/>
                  <a:gd name="T4" fmla="*/ 2147483646 w 5"/>
                  <a:gd name="T5" fmla="*/ 2147483646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5"/>
                    </a:moveTo>
                    <a:cubicBezTo>
                      <a:pt x="0" y="4"/>
                      <a:pt x="0" y="3"/>
                      <a:pt x="0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2"/>
                      <a:pt x="5" y="3"/>
                      <a:pt x="4" y="4"/>
                    </a:cubicBezTo>
                    <a:cubicBezTo>
                      <a:pt x="3" y="5"/>
                      <a:pt x="2" y="5"/>
                      <a:pt x="1" y="5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84" name="Freeform 215"/>
              <p:cNvSpPr/>
              <p:nvPr/>
            </p:nvSpPr>
            <p:spPr bwMode="auto">
              <a:xfrm>
                <a:off x="482600" y="50800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0 w 5"/>
                  <a:gd name="T5" fmla="*/ 2147483646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4" y="4"/>
                    </a:moveTo>
                    <a:cubicBezTo>
                      <a:pt x="3" y="5"/>
                      <a:pt x="2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2"/>
                      <a:pt x="5" y="3"/>
                      <a:pt x="4" y="4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85" name="Freeform 216"/>
              <p:cNvSpPr/>
              <p:nvPr/>
            </p:nvSpPr>
            <p:spPr bwMode="auto">
              <a:xfrm>
                <a:off x="488950" y="57150"/>
                <a:ext cx="12700" cy="25400"/>
              </a:xfrm>
              <a:custGeom>
                <a:avLst/>
                <a:gdLst>
                  <a:gd name="T0" fmla="*/ 2147483646 w 2"/>
                  <a:gd name="T1" fmla="*/ 0 h 4"/>
                  <a:gd name="T2" fmla="*/ 2147483646 w 2"/>
                  <a:gd name="T3" fmla="*/ 0 h 4"/>
                  <a:gd name="T4" fmla="*/ 2147483646 w 2"/>
                  <a:gd name="T5" fmla="*/ 2147483646 h 4"/>
                  <a:gd name="T6" fmla="*/ 2147483646 w 2"/>
                  <a:gd name="T7" fmla="*/ 2147483646 h 4"/>
                  <a:gd name="T8" fmla="*/ 0 w 2"/>
                  <a:gd name="T9" fmla="*/ 2147483646 h 4"/>
                  <a:gd name="T10" fmla="*/ 0 w 2"/>
                  <a:gd name="T11" fmla="*/ 2147483646 h 4"/>
                  <a:gd name="T12" fmla="*/ 0 w 2"/>
                  <a:gd name="T13" fmla="*/ 2147483646 h 4"/>
                  <a:gd name="T14" fmla="*/ 0 w 2"/>
                  <a:gd name="T15" fmla="*/ 2147483646 h 4"/>
                  <a:gd name="T16" fmla="*/ 0 w 2"/>
                  <a:gd name="T17" fmla="*/ 2147483646 h 4"/>
                  <a:gd name="T18" fmla="*/ 2147483646 w 2"/>
                  <a:gd name="T19" fmla="*/ 2147483646 h 4"/>
                  <a:gd name="T20" fmla="*/ 2147483646 w 2"/>
                  <a:gd name="T21" fmla="*/ 0 h 4"/>
                  <a:gd name="T22" fmla="*/ 2147483646 w 2"/>
                  <a:gd name="T23" fmla="*/ 0 h 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"/>
                  <a:gd name="T37" fmla="*/ 0 h 4"/>
                  <a:gd name="T38" fmla="*/ 2 w 2"/>
                  <a:gd name="T39" fmla="*/ 4 h 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" h="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86" name="Freeform 217"/>
              <p:cNvSpPr/>
              <p:nvPr/>
            </p:nvSpPr>
            <p:spPr bwMode="auto">
              <a:xfrm>
                <a:off x="482600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0 w 5"/>
                  <a:gd name="T3" fmla="*/ 2147483646 h 5"/>
                  <a:gd name="T4" fmla="*/ 2147483646 w 5"/>
                  <a:gd name="T5" fmla="*/ 0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4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2"/>
                      <a:pt x="4" y="3"/>
                    </a:cubicBezTo>
                    <a:cubicBezTo>
                      <a:pt x="3" y="4"/>
                      <a:pt x="2" y="5"/>
                      <a:pt x="1" y="4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87" name="Freeform 218"/>
              <p:cNvSpPr/>
              <p:nvPr/>
            </p:nvSpPr>
            <p:spPr bwMode="auto">
              <a:xfrm>
                <a:off x="482600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0 w 5"/>
                  <a:gd name="T5" fmla="*/ 2147483646 h 5"/>
                  <a:gd name="T6" fmla="*/ 2147483646 w 5"/>
                  <a:gd name="T7" fmla="*/ 0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4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2"/>
                      <a:pt x="4" y="3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88" name="Freeform 219"/>
              <p:cNvSpPr/>
              <p:nvPr/>
            </p:nvSpPr>
            <p:spPr bwMode="auto">
              <a:xfrm>
                <a:off x="488950" y="765175"/>
                <a:ext cx="12700" cy="25400"/>
              </a:xfrm>
              <a:custGeom>
                <a:avLst/>
                <a:gdLst>
                  <a:gd name="T0" fmla="*/ 2147483646 w 2"/>
                  <a:gd name="T1" fmla="*/ 0 h 4"/>
                  <a:gd name="T2" fmla="*/ 2147483646 w 2"/>
                  <a:gd name="T3" fmla="*/ 2147483646 h 4"/>
                  <a:gd name="T4" fmla="*/ 2147483646 w 2"/>
                  <a:gd name="T5" fmla="*/ 2147483646 h 4"/>
                  <a:gd name="T6" fmla="*/ 2147483646 w 2"/>
                  <a:gd name="T7" fmla="*/ 2147483646 h 4"/>
                  <a:gd name="T8" fmla="*/ 0 w 2"/>
                  <a:gd name="T9" fmla="*/ 2147483646 h 4"/>
                  <a:gd name="T10" fmla="*/ 0 w 2"/>
                  <a:gd name="T11" fmla="*/ 2147483646 h 4"/>
                  <a:gd name="T12" fmla="*/ 0 w 2"/>
                  <a:gd name="T13" fmla="*/ 2147483646 h 4"/>
                  <a:gd name="T14" fmla="*/ 0 w 2"/>
                  <a:gd name="T15" fmla="*/ 2147483646 h 4"/>
                  <a:gd name="T16" fmla="*/ 0 w 2"/>
                  <a:gd name="T17" fmla="*/ 2147483646 h 4"/>
                  <a:gd name="T18" fmla="*/ 2147483646 w 2"/>
                  <a:gd name="T19" fmla="*/ 2147483646 h 4"/>
                  <a:gd name="T20" fmla="*/ 2147483646 w 2"/>
                  <a:gd name="T21" fmla="*/ 2147483646 h 4"/>
                  <a:gd name="T22" fmla="*/ 2147483646 w 2"/>
                  <a:gd name="T23" fmla="*/ 2147483646 h 4"/>
                  <a:gd name="T24" fmla="*/ 2147483646 w 2"/>
                  <a:gd name="T25" fmla="*/ 0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"/>
                  <a:gd name="T40" fmla="*/ 0 h 4"/>
                  <a:gd name="T41" fmla="*/ 2 w 2"/>
                  <a:gd name="T42" fmla="*/ 4 h 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89" name="Freeform 220"/>
              <p:cNvSpPr/>
              <p:nvPr/>
            </p:nvSpPr>
            <p:spPr bwMode="auto">
              <a:xfrm>
                <a:off x="39688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2147483646 w 5"/>
                  <a:gd name="T5" fmla="*/ 0 h 5"/>
                  <a:gd name="T6" fmla="*/ 2147483646 w 5"/>
                  <a:gd name="T7" fmla="*/ 2147483646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2" y="4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1"/>
                      <a:pt x="5" y="2"/>
                      <a:pt x="5" y="3"/>
                    </a:cubicBezTo>
                    <a:cubicBezTo>
                      <a:pt x="4" y="4"/>
                      <a:pt x="3" y="5"/>
                      <a:pt x="2" y="4"/>
                    </a:cubicBezTo>
                    <a:close/>
                  </a:path>
                </a:pathLst>
              </a:custGeom>
              <a:solidFill>
                <a:srgbClr val="3233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0" name="Freeform 221"/>
              <p:cNvSpPr/>
              <p:nvPr/>
            </p:nvSpPr>
            <p:spPr bwMode="auto">
              <a:xfrm>
                <a:off x="39688" y="765175"/>
                <a:ext cx="31750" cy="31750"/>
              </a:xfrm>
              <a:custGeom>
                <a:avLst/>
                <a:gdLst>
                  <a:gd name="T0" fmla="*/ 2147483646 w 5"/>
                  <a:gd name="T1" fmla="*/ 2147483646 h 5"/>
                  <a:gd name="T2" fmla="*/ 2147483646 w 5"/>
                  <a:gd name="T3" fmla="*/ 2147483646 h 5"/>
                  <a:gd name="T4" fmla="*/ 2147483646 w 5"/>
                  <a:gd name="T5" fmla="*/ 2147483646 h 5"/>
                  <a:gd name="T6" fmla="*/ 2147483646 w 5"/>
                  <a:gd name="T7" fmla="*/ 0 h 5"/>
                  <a:gd name="T8" fmla="*/ 2147483646 w 5"/>
                  <a:gd name="T9" fmla="*/ 2147483646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5" y="3"/>
                    </a:moveTo>
                    <a:cubicBezTo>
                      <a:pt x="4" y="4"/>
                      <a:pt x="3" y="5"/>
                      <a:pt x="2" y="4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1"/>
                      <a:pt x="5" y="2"/>
                      <a:pt x="5" y="3"/>
                    </a:cubicBezTo>
                    <a:close/>
                  </a:path>
                </a:pathLst>
              </a:custGeom>
              <a:solidFill>
                <a:srgbClr val="FFF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1" name="Freeform 222"/>
              <p:cNvSpPr/>
              <p:nvPr/>
            </p:nvSpPr>
            <p:spPr bwMode="auto">
              <a:xfrm>
                <a:off x="52388" y="765175"/>
                <a:ext cx="12700" cy="25400"/>
              </a:xfrm>
              <a:custGeom>
                <a:avLst/>
                <a:gdLst>
                  <a:gd name="T0" fmla="*/ 2147483646 w 2"/>
                  <a:gd name="T1" fmla="*/ 0 h 4"/>
                  <a:gd name="T2" fmla="*/ 2147483646 w 2"/>
                  <a:gd name="T3" fmla="*/ 2147483646 h 4"/>
                  <a:gd name="T4" fmla="*/ 2147483646 w 2"/>
                  <a:gd name="T5" fmla="*/ 2147483646 h 4"/>
                  <a:gd name="T6" fmla="*/ 2147483646 w 2"/>
                  <a:gd name="T7" fmla="*/ 2147483646 h 4"/>
                  <a:gd name="T8" fmla="*/ 0 w 2"/>
                  <a:gd name="T9" fmla="*/ 2147483646 h 4"/>
                  <a:gd name="T10" fmla="*/ 0 w 2"/>
                  <a:gd name="T11" fmla="*/ 2147483646 h 4"/>
                  <a:gd name="T12" fmla="*/ 0 w 2"/>
                  <a:gd name="T13" fmla="*/ 2147483646 h 4"/>
                  <a:gd name="T14" fmla="*/ 0 w 2"/>
                  <a:gd name="T15" fmla="*/ 2147483646 h 4"/>
                  <a:gd name="T16" fmla="*/ 0 w 2"/>
                  <a:gd name="T17" fmla="*/ 2147483646 h 4"/>
                  <a:gd name="T18" fmla="*/ 2147483646 w 2"/>
                  <a:gd name="T19" fmla="*/ 2147483646 h 4"/>
                  <a:gd name="T20" fmla="*/ 2147483646 w 2"/>
                  <a:gd name="T21" fmla="*/ 2147483646 h 4"/>
                  <a:gd name="T22" fmla="*/ 2147483646 w 2"/>
                  <a:gd name="T23" fmla="*/ 2147483646 h 4"/>
                  <a:gd name="T24" fmla="*/ 2147483646 w 2"/>
                  <a:gd name="T25" fmla="*/ 0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"/>
                  <a:gd name="T40" fmla="*/ 0 h 4"/>
                  <a:gd name="T41" fmla="*/ 2 w 2"/>
                  <a:gd name="T42" fmla="*/ 4 h 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2" name="Rectangle 223"/>
              <p:cNvSpPr>
                <a:spLocks noChangeArrowheads="1"/>
              </p:cNvSpPr>
              <p:nvPr/>
            </p:nvSpPr>
            <p:spPr bwMode="auto">
              <a:xfrm>
                <a:off x="122238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3" name="Rectangle 224"/>
              <p:cNvSpPr>
                <a:spLocks noChangeArrowheads="1"/>
              </p:cNvSpPr>
              <p:nvPr/>
            </p:nvSpPr>
            <p:spPr bwMode="auto">
              <a:xfrm>
                <a:off x="141288" y="765175"/>
                <a:ext cx="14288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4" name="Rectangle 225"/>
              <p:cNvSpPr>
                <a:spLocks noChangeArrowheads="1"/>
              </p:cNvSpPr>
              <p:nvPr/>
            </p:nvSpPr>
            <p:spPr bwMode="auto">
              <a:xfrm>
                <a:off x="16192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5" name="Rectangle 226"/>
              <p:cNvSpPr>
                <a:spLocks noChangeArrowheads="1"/>
              </p:cNvSpPr>
              <p:nvPr/>
            </p:nvSpPr>
            <p:spPr bwMode="auto">
              <a:xfrm>
                <a:off x="174625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6" name="Rectangle 227"/>
              <p:cNvSpPr>
                <a:spLocks noChangeArrowheads="1"/>
              </p:cNvSpPr>
              <p:nvPr/>
            </p:nvSpPr>
            <p:spPr bwMode="auto">
              <a:xfrm>
                <a:off x="19367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7" name="Rectangle 228"/>
              <p:cNvSpPr>
                <a:spLocks noChangeArrowheads="1"/>
              </p:cNvSpPr>
              <p:nvPr/>
            </p:nvSpPr>
            <p:spPr bwMode="auto">
              <a:xfrm>
                <a:off x="206375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8" name="Rectangle 229"/>
              <p:cNvSpPr>
                <a:spLocks noChangeArrowheads="1"/>
              </p:cNvSpPr>
              <p:nvPr/>
            </p:nvSpPr>
            <p:spPr bwMode="auto">
              <a:xfrm>
                <a:off x="22542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9" name="Rectangle 230"/>
              <p:cNvSpPr>
                <a:spLocks noChangeArrowheads="1"/>
              </p:cNvSpPr>
              <p:nvPr/>
            </p:nvSpPr>
            <p:spPr bwMode="auto">
              <a:xfrm>
                <a:off x="257175" y="765175"/>
                <a:ext cx="1270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00" name="Rectangle 231"/>
              <p:cNvSpPr>
                <a:spLocks noChangeArrowheads="1"/>
              </p:cNvSpPr>
              <p:nvPr/>
            </p:nvSpPr>
            <p:spPr bwMode="auto">
              <a:xfrm>
                <a:off x="276225" y="765175"/>
                <a:ext cx="6350" cy="50800"/>
              </a:xfrm>
              <a:prstGeom prst="rect">
                <a:avLst/>
              </a:prstGeom>
              <a:solidFill>
                <a:srgbClr val="CDA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01" name="Freeform 232"/>
              <p:cNvSpPr>
                <a:spLocks noEditPoints="1"/>
              </p:cNvSpPr>
              <p:nvPr/>
            </p:nvSpPr>
            <p:spPr bwMode="auto">
              <a:xfrm>
                <a:off x="77788" y="141287"/>
                <a:ext cx="404813" cy="404813"/>
              </a:xfrm>
              <a:custGeom>
                <a:avLst/>
                <a:gdLst>
                  <a:gd name="T0" fmla="*/ 2147483646 w 63"/>
                  <a:gd name="T1" fmla="*/ 0 h 63"/>
                  <a:gd name="T2" fmla="*/ 0 w 63"/>
                  <a:gd name="T3" fmla="*/ 2147483646 h 63"/>
                  <a:gd name="T4" fmla="*/ 2147483646 w 63"/>
                  <a:gd name="T5" fmla="*/ 2147483646 h 63"/>
                  <a:gd name="T6" fmla="*/ 2147483646 w 63"/>
                  <a:gd name="T7" fmla="*/ 2147483646 h 63"/>
                  <a:gd name="T8" fmla="*/ 2147483646 w 63"/>
                  <a:gd name="T9" fmla="*/ 0 h 63"/>
                  <a:gd name="T10" fmla="*/ 2147483646 w 63"/>
                  <a:gd name="T11" fmla="*/ 2147483646 h 63"/>
                  <a:gd name="T12" fmla="*/ 2147483646 w 63"/>
                  <a:gd name="T13" fmla="*/ 2147483646 h 63"/>
                  <a:gd name="T14" fmla="*/ 2147483646 w 63"/>
                  <a:gd name="T15" fmla="*/ 2147483646 h 63"/>
                  <a:gd name="T16" fmla="*/ 2147483646 w 63"/>
                  <a:gd name="T17" fmla="*/ 2147483646 h 63"/>
                  <a:gd name="T18" fmla="*/ 2147483646 w 63"/>
                  <a:gd name="T19" fmla="*/ 2147483646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3"/>
                  <a:gd name="T31" fmla="*/ 0 h 63"/>
                  <a:gd name="T32" fmla="*/ 63 w 63"/>
                  <a:gd name="T33" fmla="*/ 63 h 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3" h="63">
                    <a:moveTo>
                      <a:pt x="31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1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1" y="0"/>
                    </a:cubicBezTo>
                    <a:moveTo>
                      <a:pt x="31" y="37"/>
                    </a:moveTo>
                    <a:cubicBezTo>
                      <a:pt x="29" y="37"/>
                      <a:pt x="26" y="34"/>
                      <a:pt x="26" y="32"/>
                    </a:cubicBezTo>
                    <a:cubicBezTo>
                      <a:pt x="26" y="29"/>
                      <a:pt x="29" y="27"/>
                      <a:pt x="31" y="27"/>
                    </a:cubicBezTo>
                    <a:cubicBezTo>
                      <a:pt x="34" y="27"/>
                      <a:pt x="36" y="29"/>
                      <a:pt x="36" y="32"/>
                    </a:cubicBezTo>
                    <a:cubicBezTo>
                      <a:pt x="36" y="34"/>
                      <a:pt x="34" y="37"/>
                      <a:pt x="31" y="37"/>
                    </a:cubicBezTo>
                  </a:path>
                </a:pathLst>
              </a:custGeom>
              <a:solidFill>
                <a:srgbClr val="D94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02" name="Freeform 233"/>
              <p:cNvSpPr/>
              <p:nvPr/>
            </p:nvSpPr>
            <p:spPr bwMode="auto">
              <a:xfrm>
                <a:off x="288925" y="314325"/>
                <a:ext cx="20638" cy="19050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2147483646 w 3"/>
                  <a:gd name="T5" fmla="*/ 2147483646 h 3"/>
                  <a:gd name="T6" fmla="*/ 2147483646 w 3"/>
                  <a:gd name="T7" fmla="*/ 2147483646 h 3"/>
                  <a:gd name="T8" fmla="*/ 0 w 3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3"/>
                  <a:gd name="T17" fmla="*/ 3 w 3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2" y="1"/>
                      <a:pt x="0" y="0"/>
                    </a:cubicBezTo>
                  </a:path>
                </a:pathLst>
              </a:custGeom>
              <a:solidFill>
                <a:srgbClr val="7877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03" name="Freeform 234"/>
              <p:cNvSpPr/>
              <p:nvPr/>
            </p:nvSpPr>
            <p:spPr bwMode="auto">
              <a:xfrm>
                <a:off x="288925" y="153987"/>
                <a:ext cx="180975" cy="179388"/>
              </a:xfrm>
              <a:custGeom>
                <a:avLst/>
                <a:gdLst>
                  <a:gd name="T0" fmla="*/ 2147483646 w 28"/>
                  <a:gd name="T1" fmla="*/ 0 h 28"/>
                  <a:gd name="T2" fmla="*/ 0 w 28"/>
                  <a:gd name="T3" fmla="*/ 2147483646 h 28"/>
                  <a:gd name="T4" fmla="*/ 2147483646 w 28"/>
                  <a:gd name="T5" fmla="*/ 2147483646 h 28"/>
                  <a:gd name="T6" fmla="*/ 2147483646 w 28"/>
                  <a:gd name="T7" fmla="*/ 2147483646 h 28"/>
                  <a:gd name="T8" fmla="*/ 2147483646 w 28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8"/>
                  <a:gd name="T17" fmla="*/ 28 w 2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8">
                    <a:moveTo>
                      <a:pt x="1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2" y="26"/>
                      <a:pt x="3" y="27"/>
                      <a:pt x="3" y="2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4" y="10"/>
                      <a:pt x="18" y="3"/>
                      <a:pt x="10" y="0"/>
                    </a:cubicBezTo>
                  </a:path>
                </a:pathLst>
              </a:custGeom>
              <a:solidFill>
                <a:srgbClr val="E893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04" name="Freeform 235"/>
              <p:cNvSpPr/>
              <p:nvPr/>
            </p:nvSpPr>
            <p:spPr bwMode="auto">
              <a:xfrm>
                <a:off x="250825" y="360362"/>
                <a:ext cx="19050" cy="12700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2147483646 w 3"/>
                  <a:gd name="T5" fmla="*/ 2147483646 h 2"/>
                  <a:gd name="T6" fmla="*/ 2147483646 w 3"/>
                  <a:gd name="T7" fmla="*/ 2147483646 h 2"/>
                  <a:gd name="T8" fmla="*/ 0 w 3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2"/>
                  <a:gd name="T17" fmla="*/ 3 w 3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</a:path>
                </a:pathLst>
              </a:custGeom>
              <a:solidFill>
                <a:srgbClr val="7877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05" name="Freeform 236"/>
              <p:cNvSpPr/>
              <p:nvPr/>
            </p:nvSpPr>
            <p:spPr bwMode="auto">
              <a:xfrm>
                <a:off x="96838" y="360362"/>
                <a:ext cx="173038" cy="173038"/>
              </a:xfrm>
              <a:custGeom>
                <a:avLst/>
                <a:gdLst>
                  <a:gd name="T0" fmla="*/ 2147483646 w 27"/>
                  <a:gd name="T1" fmla="*/ 0 h 27"/>
                  <a:gd name="T2" fmla="*/ 0 w 27"/>
                  <a:gd name="T3" fmla="*/ 2147483646 h 27"/>
                  <a:gd name="T4" fmla="*/ 2147483646 w 27"/>
                  <a:gd name="T5" fmla="*/ 2147483646 h 27"/>
                  <a:gd name="T6" fmla="*/ 2147483646 w 27"/>
                  <a:gd name="T7" fmla="*/ 2147483646 h 27"/>
                  <a:gd name="T8" fmla="*/ 2147483646 w 27"/>
                  <a:gd name="T9" fmla="*/ 0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27"/>
                  <a:gd name="T17" fmla="*/ 27 w 27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27">
                    <a:moveTo>
                      <a:pt x="24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8"/>
                      <a:pt x="9" y="24"/>
                      <a:pt x="17" y="27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5" y="1"/>
                      <a:pt x="24" y="0"/>
                    </a:cubicBezTo>
                  </a:path>
                </a:pathLst>
              </a:custGeom>
              <a:solidFill>
                <a:srgbClr val="E893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06" name="Freeform 237"/>
              <p:cNvSpPr>
                <a:spLocks noEditPoints="1"/>
              </p:cNvSpPr>
              <p:nvPr/>
            </p:nvSpPr>
            <p:spPr bwMode="auto">
              <a:xfrm>
                <a:off x="219075" y="282575"/>
                <a:ext cx="122238" cy="122238"/>
              </a:xfrm>
              <a:custGeom>
                <a:avLst/>
                <a:gdLst>
                  <a:gd name="T0" fmla="*/ 2147483646 w 19"/>
                  <a:gd name="T1" fmla="*/ 0 h 19"/>
                  <a:gd name="T2" fmla="*/ 0 w 19"/>
                  <a:gd name="T3" fmla="*/ 2147483646 h 19"/>
                  <a:gd name="T4" fmla="*/ 2147483646 w 19"/>
                  <a:gd name="T5" fmla="*/ 2147483646 h 19"/>
                  <a:gd name="T6" fmla="*/ 2147483646 w 19"/>
                  <a:gd name="T7" fmla="*/ 2147483646 h 19"/>
                  <a:gd name="T8" fmla="*/ 2147483646 w 19"/>
                  <a:gd name="T9" fmla="*/ 0 h 19"/>
                  <a:gd name="T10" fmla="*/ 2147483646 w 19"/>
                  <a:gd name="T11" fmla="*/ 2147483646 h 19"/>
                  <a:gd name="T12" fmla="*/ 2147483646 w 19"/>
                  <a:gd name="T13" fmla="*/ 2147483646 h 19"/>
                  <a:gd name="T14" fmla="*/ 2147483646 w 19"/>
                  <a:gd name="T15" fmla="*/ 2147483646 h 19"/>
                  <a:gd name="T16" fmla="*/ 2147483646 w 19"/>
                  <a:gd name="T17" fmla="*/ 2147483646 h 19"/>
                  <a:gd name="T18" fmla="*/ 2147483646 w 19"/>
                  <a:gd name="T19" fmla="*/ 2147483646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"/>
                  <a:gd name="T31" fmla="*/ 0 h 19"/>
                  <a:gd name="T32" fmla="*/ 19 w 19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" h="19">
                    <a:moveTo>
                      <a:pt x="9" y="0"/>
                    </a:move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cubicBezTo>
                      <a:pt x="19" y="5"/>
                      <a:pt x="14" y="0"/>
                      <a:pt x="9" y="0"/>
                    </a:cubicBezTo>
                    <a:close/>
                    <a:moveTo>
                      <a:pt x="9" y="15"/>
                    </a:moveTo>
                    <a:cubicBezTo>
                      <a:pt x="7" y="15"/>
                      <a:pt x="4" y="12"/>
                      <a:pt x="4" y="10"/>
                    </a:cubicBezTo>
                    <a:cubicBezTo>
                      <a:pt x="4" y="7"/>
                      <a:pt x="7" y="5"/>
                      <a:pt x="9" y="5"/>
                    </a:cubicBezTo>
                    <a:cubicBezTo>
                      <a:pt x="12" y="5"/>
                      <a:pt x="14" y="7"/>
                      <a:pt x="14" y="10"/>
                    </a:cubicBezTo>
                    <a:cubicBezTo>
                      <a:pt x="14" y="12"/>
                      <a:pt x="12" y="15"/>
                      <a:pt x="9" y="15"/>
                    </a:cubicBez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2472" name="PA_文本框 118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48450" y="3306763"/>
            <a:ext cx="4546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谢谢大家！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43" name="PA_组合 1188"/>
          <p:cNvGrpSpPr/>
          <p:nvPr>
            <p:custDataLst>
              <p:tags r:id="rId9"/>
            </p:custDataLst>
          </p:nvPr>
        </p:nvGrpSpPr>
        <p:grpSpPr bwMode="auto">
          <a:xfrm>
            <a:off x="6751638" y="5685416"/>
            <a:ext cx="4959350" cy="562139"/>
            <a:chOff x="0" y="0"/>
            <a:chExt cx="4958080" cy="506271"/>
          </a:xfrm>
        </p:grpSpPr>
        <p:sp>
          <p:nvSpPr>
            <p:cNvPr id="244" name="圆角矩形 1184"/>
            <p:cNvSpPr>
              <a:spLocks noChangeArrowheads="1"/>
            </p:cNvSpPr>
            <p:nvPr/>
          </p:nvSpPr>
          <p:spPr bwMode="auto">
            <a:xfrm>
              <a:off x="0" y="0"/>
              <a:ext cx="4958080" cy="506271"/>
            </a:xfrm>
            <a:prstGeom prst="roundRect">
              <a:avLst>
                <a:gd name="adj" fmla="val 16667"/>
              </a:avLst>
            </a:pr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文本框 263"/>
            <p:cNvSpPr txBox="1">
              <a:spLocks noChangeArrowheads="1"/>
            </p:cNvSpPr>
            <p:nvPr/>
          </p:nvSpPr>
          <p:spPr bwMode="auto">
            <a:xfrm>
              <a:off x="235192" y="91477"/>
              <a:ext cx="4665836" cy="304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锦鲤队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46" name="图片 2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6162" y="5762253"/>
            <a:ext cx="402371" cy="408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/>
      <p:bldP spid="62467" grpId="0" animBg="1"/>
      <p:bldP spid="62468" grpId="0" animBg="1"/>
      <p:bldP spid="62469" grpId="0" animBg="1"/>
      <p:bldP spid="62470" grpId="0" animBg="1"/>
      <p:bldP spid="624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PA_组合 59"/>
          <p:cNvGrpSpPr/>
          <p:nvPr>
            <p:custDataLst>
              <p:tags r:id="rId2"/>
            </p:custDataLst>
          </p:nvPr>
        </p:nvGrpSpPr>
        <p:grpSpPr bwMode="auto">
          <a:xfrm>
            <a:off x="-95250" y="274638"/>
            <a:ext cx="3779354" cy="3807029"/>
            <a:chOff x="0" y="0"/>
            <a:chExt cx="5721848" cy="6569912"/>
          </a:xfrm>
        </p:grpSpPr>
        <p:sp>
          <p:nvSpPr>
            <p:cNvPr id="35876" name="任意多边形 60"/>
            <p:cNvSpPr/>
            <p:nvPr/>
          </p:nvSpPr>
          <p:spPr bwMode="auto">
            <a:xfrm rot="10800000">
              <a:off x="95238" y="752328"/>
              <a:ext cx="5626610" cy="5817584"/>
            </a:xfrm>
            <a:custGeom>
              <a:avLst/>
              <a:gdLst>
                <a:gd name="T0" fmla="*/ 5626610 w 5626610"/>
                <a:gd name="T1" fmla="*/ 5817584 h 5817584"/>
                <a:gd name="T2" fmla="*/ 0 w 5626610"/>
                <a:gd name="T3" fmla="*/ 5817584 h 5817584"/>
                <a:gd name="T4" fmla="*/ 3374199 w 5626610"/>
                <a:gd name="T5" fmla="*/ 0 h 5817584"/>
                <a:gd name="T6" fmla="*/ 5626610 w 5626610"/>
                <a:gd name="T7" fmla="*/ 3883468 h 5817584"/>
                <a:gd name="T8" fmla="*/ 5626610 w 5626610"/>
                <a:gd name="T9" fmla="*/ 5817584 h 5817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26610"/>
                <a:gd name="T16" fmla="*/ 0 h 5817584"/>
                <a:gd name="T17" fmla="*/ 5626610 w 5626610"/>
                <a:gd name="T18" fmla="*/ 5817584 h 5817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26610" h="5817584">
                  <a:moveTo>
                    <a:pt x="5626610" y="5817584"/>
                  </a:moveTo>
                  <a:lnTo>
                    <a:pt x="0" y="5817584"/>
                  </a:lnTo>
                  <a:lnTo>
                    <a:pt x="3374199" y="0"/>
                  </a:lnTo>
                  <a:lnTo>
                    <a:pt x="5626610" y="3883468"/>
                  </a:lnTo>
                  <a:lnTo>
                    <a:pt x="5626610" y="5817584"/>
                  </a:lnTo>
                  <a:close/>
                </a:path>
              </a:pathLst>
            </a:custGeom>
            <a:solidFill>
              <a:srgbClr val="FF5844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7" name="任意多边形 61"/>
            <p:cNvSpPr/>
            <p:nvPr/>
          </p:nvSpPr>
          <p:spPr bwMode="auto">
            <a:xfrm rot="10800000">
              <a:off x="95238" y="0"/>
              <a:ext cx="4107004" cy="3986911"/>
            </a:xfrm>
            <a:custGeom>
              <a:avLst/>
              <a:gdLst>
                <a:gd name="T0" fmla="*/ 4107004 w 4107004"/>
                <a:gd name="T1" fmla="*/ 3986911 h 3986911"/>
                <a:gd name="T2" fmla="*/ 0 w 4107004"/>
                <a:gd name="T3" fmla="*/ 3986911 h 3986911"/>
                <a:gd name="T4" fmla="*/ 2312408 w 4107004"/>
                <a:gd name="T5" fmla="*/ 0 h 3986911"/>
                <a:gd name="T6" fmla="*/ 4107004 w 4107004"/>
                <a:gd name="T7" fmla="*/ 3094131 h 3986911"/>
                <a:gd name="T8" fmla="*/ 4107004 w 4107004"/>
                <a:gd name="T9" fmla="*/ 3986911 h 3986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07004"/>
                <a:gd name="T16" fmla="*/ 0 h 3986911"/>
                <a:gd name="T17" fmla="*/ 4107004 w 4107004"/>
                <a:gd name="T18" fmla="*/ 3986911 h 3986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07004" h="3986911">
                  <a:moveTo>
                    <a:pt x="4107004" y="3986911"/>
                  </a:moveTo>
                  <a:lnTo>
                    <a:pt x="0" y="3986911"/>
                  </a:lnTo>
                  <a:lnTo>
                    <a:pt x="2312409" y="0"/>
                  </a:lnTo>
                  <a:lnTo>
                    <a:pt x="4107004" y="3094130"/>
                  </a:lnTo>
                  <a:lnTo>
                    <a:pt x="4107004" y="3986911"/>
                  </a:lnTo>
                  <a:close/>
                </a:path>
              </a:pathLst>
            </a:custGeom>
            <a:solidFill>
              <a:srgbClr val="00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8" name="椭圆 62"/>
            <p:cNvSpPr>
              <a:spLocks noChangeArrowheads="1"/>
            </p:cNvSpPr>
            <p:nvPr/>
          </p:nvSpPr>
          <p:spPr bwMode="auto">
            <a:xfrm>
              <a:off x="2475669" y="2311089"/>
              <a:ext cx="2336840" cy="2336840"/>
            </a:xfrm>
            <a:prstGeom prst="ellipse">
              <a:avLst/>
            </a:prstGeom>
            <a:solidFill>
              <a:srgbClr val="F7B540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879" name="直接连接符 63"/>
            <p:cNvCxnSpPr>
              <a:cxnSpLocks noChangeShapeType="1"/>
            </p:cNvCxnSpPr>
            <p:nvPr/>
          </p:nvCxnSpPr>
          <p:spPr bwMode="auto">
            <a:xfrm flipH="1">
              <a:off x="3644089" y="152808"/>
              <a:ext cx="1449120" cy="2484868"/>
            </a:xfrm>
            <a:prstGeom prst="line">
              <a:avLst/>
            </a:prstGeom>
            <a:noFill/>
            <a:ln w="28575">
              <a:solidFill>
                <a:srgbClr val="F7B5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0" name="直接连接符 64"/>
            <p:cNvCxnSpPr>
              <a:cxnSpLocks noChangeShapeType="1"/>
            </p:cNvCxnSpPr>
            <p:nvPr/>
          </p:nvCxnSpPr>
          <p:spPr bwMode="auto">
            <a:xfrm flipH="1">
              <a:off x="0" y="3661120"/>
              <a:ext cx="1449120" cy="2484868"/>
            </a:xfrm>
            <a:prstGeom prst="line">
              <a:avLst/>
            </a:prstGeom>
            <a:noFill/>
            <a:ln w="28575">
              <a:solidFill>
                <a:srgbClr val="FF584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881" name="组合 65"/>
            <p:cNvGrpSpPr/>
            <p:nvPr/>
          </p:nvGrpSpPr>
          <p:grpSpPr bwMode="auto">
            <a:xfrm>
              <a:off x="1695907" y="3986912"/>
              <a:ext cx="397392" cy="912899"/>
              <a:chOff x="0" y="0"/>
              <a:chExt cx="397392" cy="912899"/>
            </a:xfrm>
          </p:grpSpPr>
          <p:sp>
            <p:nvSpPr>
              <p:cNvPr id="35883" name="等腰三角形 67"/>
              <p:cNvSpPr>
                <a:spLocks noChangeArrowheads="1"/>
              </p:cNvSpPr>
              <p:nvPr/>
            </p:nvSpPr>
            <p:spPr bwMode="auto">
              <a:xfrm rot="7212055">
                <a:off x="-106467" y="250852"/>
                <a:ext cx="754709" cy="253005"/>
              </a:xfrm>
              <a:prstGeom prst="triangle">
                <a:avLst>
                  <a:gd name="adj" fmla="val 50000"/>
                </a:avLst>
              </a:prstGeom>
              <a:solidFill>
                <a:srgbClr val="71C1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84" name="等腰三角形 68"/>
              <p:cNvSpPr>
                <a:spLocks noChangeArrowheads="1"/>
              </p:cNvSpPr>
              <p:nvPr/>
            </p:nvSpPr>
            <p:spPr bwMode="auto">
              <a:xfrm rot="7212055">
                <a:off x="-192863" y="525517"/>
                <a:ext cx="580243" cy="194518"/>
              </a:xfrm>
              <a:prstGeom prst="triangle">
                <a:avLst>
                  <a:gd name="adj" fmla="val 50000"/>
                </a:avLst>
              </a:prstGeom>
              <a:solidFill>
                <a:srgbClr val="00B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882" name="椭圆 66"/>
            <p:cNvSpPr>
              <a:spLocks noChangeArrowheads="1"/>
            </p:cNvSpPr>
            <p:nvPr/>
          </p:nvSpPr>
          <p:spPr bwMode="auto">
            <a:xfrm>
              <a:off x="2850216" y="901779"/>
              <a:ext cx="1034321" cy="1034321"/>
            </a:xfrm>
            <a:prstGeom prst="ellipse">
              <a:avLst/>
            </a:prstGeom>
            <a:solidFill>
              <a:srgbClr val="CB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47" name="PA_组合 97"/>
          <p:cNvGrpSpPr/>
          <p:nvPr>
            <p:custDataLst>
              <p:tags r:id="rId3"/>
            </p:custDataLst>
          </p:nvPr>
        </p:nvGrpSpPr>
        <p:grpSpPr bwMode="auto">
          <a:xfrm>
            <a:off x="3865306" y="4453079"/>
            <a:ext cx="7324614" cy="1569660"/>
            <a:chOff x="142067" y="572919"/>
            <a:chExt cx="2559940" cy="792819"/>
          </a:xfrm>
        </p:grpSpPr>
        <p:grpSp>
          <p:nvGrpSpPr>
            <p:cNvPr id="35848" name="组合 98"/>
            <p:cNvGrpSpPr/>
            <p:nvPr/>
          </p:nvGrpSpPr>
          <p:grpSpPr bwMode="auto">
            <a:xfrm>
              <a:off x="142067" y="585979"/>
              <a:ext cx="2559940" cy="326455"/>
              <a:chOff x="142067" y="585979"/>
              <a:chExt cx="2559940" cy="326455"/>
            </a:xfrm>
          </p:grpSpPr>
          <p:sp>
            <p:nvSpPr>
              <p:cNvPr id="35850" name="文本框 100"/>
              <p:cNvSpPr txBox="1">
                <a:spLocks noChangeArrowheads="1"/>
              </p:cNvSpPr>
              <p:nvPr/>
            </p:nvSpPr>
            <p:spPr bwMode="auto">
              <a:xfrm>
                <a:off x="142067" y="585979"/>
                <a:ext cx="508839" cy="326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en-US" altLang="zh-CN" sz="36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</a:t>
                </a: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58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35851" name="直接连接符 101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849" name="文本框 99"/>
            <p:cNvSpPr txBox="1">
              <a:spLocks noChangeArrowheads="1"/>
            </p:cNvSpPr>
            <p:nvPr/>
          </p:nvSpPr>
          <p:spPr bwMode="auto">
            <a:xfrm>
              <a:off x="495583" y="572919"/>
              <a:ext cx="1464925" cy="79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F5844"/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695601" y="2186613"/>
            <a:ext cx="1610608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3900" b="1" dirty="0">
                <a:solidFill>
                  <a:srgbClr val="FF584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endParaRPr lang="zh-CN" altLang="en-US" sz="23900" b="1" dirty="0">
              <a:solidFill>
                <a:srgbClr val="FF584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99"/>
          <p:cNvSpPr txBox="1">
            <a:spLocks noChangeArrowheads="1"/>
          </p:cNvSpPr>
          <p:nvPr/>
        </p:nvSpPr>
        <p:spPr bwMode="auto">
          <a:xfrm>
            <a:off x="6525187" y="4042870"/>
            <a:ext cx="33208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400" b="1" noProof="0" dirty="0">
                <a:solidFill>
                  <a:srgbClr val="FF58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业务背景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584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PA_矩形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PA_矩形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PA_文本框 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传统零售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41" name="PA_AutoShape 2"/>
          <p:cNvSpPr/>
          <p:nvPr>
            <p:custDataLst>
              <p:tags r:id="rId5"/>
            </p:custDataLst>
          </p:nvPr>
        </p:nvSpPr>
        <p:spPr bwMode="auto">
          <a:xfrm>
            <a:off x="8283575" y="1773238"/>
            <a:ext cx="2603500" cy="2603500"/>
          </a:xfrm>
          <a:prstGeom prst="diamond">
            <a:avLst/>
          </a:prstGeom>
          <a:solidFill>
            <a:srgbClr val="F7B540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s-ES" altLang="en-US" sz="2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/>
              <a:ea typeface="ヒラギノ角ゴ ProN W3"/>
              <a:cs typeface="ヒラギノ角ゴ ProN W3"/>
              <a:sym typeface="Gill Sans" panose="020B0502020104020203"/>
            </a:endParaRPr>
          </a:p>
        </p:txBody>
      </p:sp>
      <p:sp>
        <p:nvSpPr>
          <p:cNvPr id="39942" name="PA_AutoShape 3"/>
          <p:cNvSpPr/>
          <p:nvPr>
            <p:custDataLst>
              <p:tags r:id="rId6"/>
            </p:custDataLst>
          </p:nvPr>
        </p:nvSpPr>
        <p:spPr bwMode="auto">
          <a:xfrm>
            <a:off x="5978525" y="1773238"/>
            <a:ext cx="2603500" cy="2603500"/>
          </a:xfrm>
          <a:prstGeom prst="diamond">
            <a:avLst/>
          </a:prstGeom>
          <a:solidFill>
            <a:srgbClr val="00CFAD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s-ES" altLang="en-US" sz="2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/>
              <a:ea typeface="ヒラギノ角ゴ ProN W3"/>
              <a:cs typeface="ヒラギノ角ゴ ProN W3"/>
              <a:sym typeface="Gill Sans" panose="020B0502020104020203"/>
            </a:endParaRPr>
          </a:p>
        </p:txBody>
      </p:sp>
      <p:sp>
        <p:nvSpPr>
          <p:cNvPr id="39943" name="PA_AutoShape 4"/>
          <p:cNvSpPr/>
          <p:nvPr>
            <p:custDataLst>
              <p:tags r:id="rId7"/>
            </p:custDataLst>
          </p:nvPr>
        </p:nvSpPr>
        <p:spPr bwMode="auto">
          <a:xfrm>
            <a:off x="3698875" y="1773238"/>
            <a:ext cx="2603500" cy="2603500"/>
          </a:xfrm>
          <a:prstGeom prst="diamond">
            <a:avLst/>
          </a:prstGeom>
          <a:solidFill>
            <a:srgbClr val="00B1DA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s-ES" altLang="en-US" sz="2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/>
              <a:ea typeface="ヒラギノ角ゴ ProN W3"/>
              <a:cs typeface="ヒラギノ角ゴ ProN W3"/>
              <a:sym typeface="Gill Sans" panose="020B0502020104020203"/>
            </a:endParaRPr>
          </a:p>
        </p:txBody>
      </p:sp>
      <p:sp>
        <p:nvSpPr>
          <p:cNvPr id="39944" name="PA_AutoShape 5"/>
          <p:cNvSpPr/>
          <p:nvPr>
            <p:custDataLst>
              <p:tags r:id="rId8"/>
            </p:custDataLst>
          </p:nvPr>
        </p:nvSpPr>
        <p:spPr bwMode="auto">
          <a:xfrm>
            <a:off x="1311275" y="1773238"/>
            <a:ext cx="2603500" cy="2603500"/>
          </a:xfrm>
          <a:prstGeom prst="diamond">
            <a:avLst/>
          </a:prstGeom>
          <a:solidFill>
            <a:srgbClr val="71C14E"/>
          </a:solidFill>
          <a:ln w="25400">
            <a:solidFill>
              <a:schemeClr val="tx1">
                <a:alpha val="0"/>
              </a:schemeClr>
            </a:solidFill>
            <a:miter lim="800000"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s-ES" altLang="en-US" sz="2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anose="020B0502020104020203"/>
              <a:ea typeface="ヒラギノ角ゴ ProN W3"/>
              <a:cs typeface="ヒラギノ角ゴ ProN W3"/>
              <a:sym typeface="Gill Sans" panose="020B0502020104020203"/>
            </a:endParaRPr>
          </a:p>
        </p:txBody>
      </p:sp>
      <p:sp>
        <p:nvSpPr>
          <p:cNvPr id="39949" name="PA_矩形 2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1975" y="2886075"/>
            <a:ext cx="1454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anose="020B0502020104020203"/>
              </a:rPr>
              <a:t>近邻便捷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39950" name="PA_矩形 2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78300" y="2807367"/>
            <a:ext cx="1703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复制性强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39951" name="PA_矩形 2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24625" y="2886075"/>
            <a:ext cx="1454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anose="020B0502020104020203"/>
              </a:rPr>
              <a:t>交互性强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39952" name="PA_矩形 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870950" y="2886075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anose="020B0502020104020203"/>
              </a:rPr>
              <a:t>体验感佳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39953" name="PA_文本框 3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11313" y="4673600"/>
            <a:ext cx="19351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39954" name="PA_文本框 3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46525" y="4673600"/>
            <a:ext cx="1935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39955" name="PA_文本框 3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81738" y="4673600"/>
            <a:ext cx="19351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39956" name="PA_文本框 3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616950" y="4673600"/>
            <a:ext cx="193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anose="020B0502020104020203"/>
              </a:rPr>
              <a:t>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anose="020B0502020104020203"/>
            </a:endParaRPr>
          </a:p>
        </p:txBody>
      </p:sp>
      <p:sp>
        <p:nvSpPr>
          <p:cNvPr id="29" name="文本框 28"/>
          <p:cNvSpPr txBox="1"/>
          <p:nvPr/>
        </p:nvSpPr>
        <p:spPr bwMode="auto">
          <a:xfrm>
            <a:off x="3768877" y="5406695"/>
            <a:ext cx="2904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100046" y="0"/>
            <a:ext cx="1091953" cy="10919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 bwMode="auto">
          <a:xfrm>
            <a:off x="1711909" y="4983831"/>
            <a:ext cx="18129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8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5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9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1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2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26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30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36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37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4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47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48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52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5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5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5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58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59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63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6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6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69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70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74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76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7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7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8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81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85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7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9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91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92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5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96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8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0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0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03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6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07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09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1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1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14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7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18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2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2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2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25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8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29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31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2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3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3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36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9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40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4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3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4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46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47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0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5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5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4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5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57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58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62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5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6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6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68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69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  <p:bldP spid="39939" grpId="0" animBg="1"/>
      <p:bldP spid="39940" grpId="0"/>
      <p:bldP spid="39941" grpId="0" animBg="1"/>
      <p:bldP spid="39942" grpId="0" animBg="1"/>
      <p:bldP spid="39943" grpId="0" animBg="1"/>
      <p:bldP spid="39944" grpId="0" animBg="1"/>
      <p:bldP spid="39949" grpId="0"/>
      <p:bldP spid="39950" grpId="0"/>
      <p:bldP spid="39951" grpId="0"/>
      <p:bldP spid="39952" grpId="0"/>
      <p:bldP spid="39953" grpId="0"/>
      <p:bldP spid="39954" grpId="0"/>
      <p:bldP spid="39955" grpId="0"/>
      <p:bldP spid="39956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277B1A-69CA-4DD3-BA2E-13120097D9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 rot="247877">
            <a:off x="5138738" y="2255838"/>
            <a:ext cx="88900" cy="8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 rot="10800000">
            <a:off x="5454650" y="5649913"/>
            <a:ext cx="190500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5075238" y="5049838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5349875" y="3011488"/>
            <a:ext cx="192088" cy="1920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 rot="10800000">
            <a:off x="4916488" y="2425700"/>
            <a:ext cx="485775" cy="485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5340350" y="217170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6310313" y="825500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 rot="247877" flipH="1">
            <a:off x="6086475" y="5959475"/>
            <a:ext cx="96838" cy="984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6781800" y="354171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5894388" y="6118225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88" y="1106488"/>
            <a:ext cx="1085850" cy="1085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591175" y="2192338"/>
            <a:ext cx="1368425" cy="13684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05375" y="3338513"/>
            <a:ext cx="1531938" cy="15303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41988" y="4787900"/>
            <a:ext cx="1085850" cy="10858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rcRect l="43447" t="18711" r="10242" b="14206"/>
          <a:stretch>
            <a:fillRect/>
          </a:stretch>
        </p:blipFill>
        <p:spPr>
          <a:xfrm>
            <a:off x="5334251" y="2095523"/>
            <a:ext cx="1447597" cy="1447597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rcRect l="43447" t="18711" r="10242" b="14206"/>
          <a:stretch>
            <a:fillRect/>
          </a:stretch>
        </p:blipFill>
        <p:spPr>
          <a:xfrm>
            <a:off x="4977777" y="3749423"/>
            <a:ext cx="1152845" cy="1152845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rcRect l="43447" t="18711" r="10242" b="14206"/>
          <a:stretch>
            <a:fillRect/>
          </a:stretch>
        </p:blipFill>
        <p:spPr>
          <a:xfrm>
            <a:off x="5304425" y="4774619"/>
            <a:ext cx="1447597" cy="1447597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sp>
        <p:nvSpPr>
          <p:cNvPr id="32" name="椭圆 31"/>
          <p:cNvSpPr/>
          <p:nvPr/>
        </p:nvSpPr>
        <p:spPr>
          <a:xfrm rot="10800000">
            <a:off x="6435725" y="4362450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 rot="10800000">
            <a:off x="6854825" y="1689100"/>
            <a:ext cx="242888" cy="2428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 rot="10800000">
            <a:off x="6507163" y="138112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 rot="10800000">
            <a:off x="6538913" y="1722438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 rot="10800000">
            <a:off x="7067550" y="423862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7" name="组合 76"/>
          <p:cNvGrpSpPr/>
          <p:nvPr/>
        </p:nvGrpSpPr>
        <p:grpSpPr bwMode="auto">
          <a:xfrm>
            <a:off x="316133" y="975450"/>
            <a:ext cx="11042430" cy="4698077"/>
            <a:chOff x="316433" y="974728"/>
            <a:chExt cx="11041894" cy="4698057"/>
          </a:xfrm>
        </p:grpSpPr>
        <p:grpSp>
          <p:nvGrpSpPr>
            <p:cNvPr id="27680" name="组合 32"/>
            <p:cNvGrpSpPr/>
            <p:nvPr/>
          </p:nvGrpSpPr>
          <p:grpSpPr bwMode="auto">
            <a:xfrm>
              <a:off x="884511" y="974728"/>
              <a:ext cx="4438434" cy="1115343"/>
              <a:chOff x="884511" y="1553258"/>
              <a:chExt cx="4438434" cy="1115343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884511" y="2206580"/>
                <a:ext cx="44384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2043281" y="1553258"/>
                <a:ext cx="3092436" cy="523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流量固定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884511" y="2268493"/>
                <a:ext cx="4311440" cy="40010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</p:grpSp>
        <p:grpSp>
          <p:nvGrpSpPr>
            <p:cNvPr id="27681" name="组合 58"/>
            <p:cNvGrpSpPr/>
            <p:nvPr/>
          </p:nvGrpSpPr>
          <p:grpSpPr bwMode="auto">
            <a:xfrm>
              <a:off x="316433" y="3634642"/>
              <a:ext cx="4585844" cy="776087"/>
              <a:chOff x="738097" y="1745520"/>
              <a:chExt cx="4585844" cy="776087"/>
            </a:xfrm>
          </p:grpSpPr>
          <p:cxnSp>
            <p:nvCxnSpPr>
              <p:cNvPr id="60" name="直接连接符 59"/>
              <p:cNvCxnSpPr/>
              <p:nvPr/>
            </p:nvCxnSpPr>
            <p:spPr>
              <a:xfrm>
                <a:off x="883920" y="2207481"/>
                <a:ext cx="444002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884140" y="1745520"/>
                <a:ext cx="4138094" cy="521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客户无附加价值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738097" y="2213831"/>
                <a:ext cx="4313027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 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</p:grpSp>
        <p:grpSp>
          <p:nvGrpSpPr>
            <p:cNvPr id="27682" name="组合 70"/>
            <p:cNvGrpSpPr/>
            <p:nvPr/>
          </p:nvGrpSpPr>
          <p:grpSpPr bwMode="auto">
            <a:xfrm>
              <a:off x="6918305" y="2328790"/>
              <a:ext cx="4440022" cy="892906"/>
              <a:chOff x="6443651" y="2442094"/>
              <a:chExt cx="4440022" cy="892906"/>
            </a:xfrm>
          </p:grpSpPr>
          <p:cxnSp>
            <p:nvCxnSpPr>
              <p:cNvPr id="64" name="直接连接符 63"/>
              <p:cNvCxnSpPr/>
              <p:nvPr/>
            </p:nvCxnSpPr>
            <p:spPr>
              <a:xfrm>
                <a:off x="6443651" y="2965312"/>
                <a:ext cx="444002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6592868" y="2442094"/>
                <a:ext cx="2908158" cy="52196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缺少客户画像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6443651" y="3027224"/>
                <a:ext cx="4313028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 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</p:grpSp>
        <p:grpSp>
          <p:nvGrpSpPr>
            <p:cNvPr id="27683" name="组合 71"/>
            <p:cNvGrpSpPr/>
            <p:nvPr/>
          </p:nvGrpSpPr>
          <p:grpSpPr bwMode="auto">
            <a:xfrm>
              <a:off x="6827822" y="4803137"/>
              <a:ext cx="4438434" cy="869648"/>
              <a:chOff x="6444558" y="4932885"/>
              <a:chExt cx="4438434" cy="869648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6444558" y="5432845"/>
                <a:ext cx="44384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/>
              <p:cNvSpPr txBox="1"/>
              <p:nvPr/>
            </p:nvSpPr>
            <p:spPr>
              <a:xfrm>
                <a:off x="6551630" y="4932885"/>
                <a:ext cx="2906571" cy="5232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社交属性不足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444558" y="5494757"/>
                <a:ext cx="4311440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 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</p:grp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rcRect l="43447" t="18711" r="10242" b="14206"/>
          <a:stretch>
            <a:fillRect/>
          </a:stretch>
        </p:blipFill>
        <p:spPr>
          <a:xfrm>
            <a:off x="5334756" y="1141313"/>
            <a:ext cx="1019877" cy="1019877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sp>
        <p:nvSpPr>
          <p:cNvPr id="73" name="Freeform 96"/>
          <p:cNvSpPr>
            <a:spLocks noEditPoints="1"/>
          </p:cNvSpPr>
          <p:nvPr/>
        </p:nvSpPr>
        <p:spPr bwMode="auto">
          <a:xfrm>
            <a:off x="5349875" y="3795713"/>
            <a:ext cx="592138" cy="538162"/>
          </a:xfrm>
          <a:custGeom>
            <a:avLst/>
            <a:gdLst>
              <a:gd name="T0" fmla="*/ 188411517 w 122"/>
              <a:gd name="T1" fmla="*/ 729204662 h 111"/>
              <a:gd name="T2" fmla="*/ 1248222050 w 122"/>
              <a:gd name="T3" fmla="*/ 635113581 h 111"/>
              <a:gd name="T4" fmla="*/ 1413083948 w 122"/>
              <a:gd name="T5" fmla="*/ 141134197 h 111"/>
              <a:gd name="T6" fmla="*/ 2147483646 w 122"/>
              <a:gd name="T7" fmla="*/ 117615063 h 111"/>
              <a:gd name="T8" fmla="*/ 2147483646 w 122"/>
              <a:gd name="T9" fmla="*/ 2147483646 h 111"/>
              <a:gd name="T10" fmla="*/ 1648594703 w 122"/>
              <a:gd name="T11" fmla="*/ 329316358 h 111"/>
              <a:gd name="T12" fmla="*/ 1248222050 w 122"/>
              <a:gd name="T13" fmla="*/ 2147483646 h 111"/>
              <a:gd name="T14" fmla="*/ 871399017 w 122"/>
              <a:gd name="T15" fmla="*/ 846819724 h 111"/>
              <a:gd name="T16" fmla="*/ 282614848 w 122"/>
              <a:gd name="T17" fmla="*/ 2147483646 h 111"/>
              <a:gd name="T18" fmla="*/ 1931214405 w 122"/>
              <a:gd name="T19" fmla="*/ 893862840 h 111"/>
              <a:gd name="T20" fmla="*/ 1978313644 w 122"/>
              <a:gd name="T21" fmla="*/ 705680679 h 111"/>
              <a:gd name="T22" fmla="*/ 1978313644 w 122"/>
              <a:gd name="T23" fmla="*/ 564546483 h 111"/>
              <a:gd name="T24" fmla="*/ 1931214405 w 122"/>
              <a:gd name="T25" fmla="*/ 399888304 h 111"/>
              <a:gd name="T26" fmla="*/ 2025417736 w 122"/>
              <a:gd name="T27" fmla="*/ 1176136082 h 111"/>
              <a:gd name="T28" fmla="*/ 1931214405 w 122"/>
              <a:gd name="T29" fmla="*/ 1317275127 h 111"/>
              <a:gd name="T30" fmla="*/ 2025417736 w 122"/>
              <a:gd name="T31" fmla="*/ 1317275127 h 111"/>
              <a:gd name="T32" fmla="*/ 1931214405 w 122"/>
              <a:gd name="T33" fmla="*/ 1811254511 h 111"/>
              <a:gd name="T34" fmla="*/ 1978313644 w 122"/>
              <a:gd name="T35" fmla="*/ 1623072350 h 111"/>
              <a:gd name="T36" fmla="*/ 1789902127 w 122"/>
              <a:gd name="T37" fmla="*/ 893862840 h 111"/>
              <a:gd name="T38" fmla="*/ 1719248415 w 122"/>
              <a:gd name="T39" fmla="*/ 729204662 h 111"/>
              <a:gd name="T40" fmla="*/ 1837006220 w 122"/>
              <a:gd name="T41" fmla="*/ 588070465 h 111"/>
              <a:gd name="T42" fmla="*/ 1719248415 w 122"/>
              <a:gd name="T43" fmla="*/ 1035001885 h 111"/>
              <a:gd name="T44" fmla="*/ 1837006220 w 122"/>
              <a:gd name="T45" fmla="*/ 1011477903 h 111"/>
              <a:gd name="T46" fmla="*/ 1719248415 w 122"/>
              <a:gd name="T47" fmla="*/ 1505457288 h 111"/>
              <a:gd name="T48" fmla="*/ 1789902127 w 122"/>
              <a:gd name="T49" fmla="*/ 1340799109 h 111"/>
              <a:gd name="T50" fmla="*/ 1789902127 w 122"/>
              <a:gd name="T51" fmla="*/ 1811254511 h 111"/>
              <a:gd name="T52" fmla="*/ 1719248415 w 122"/>
              <a:gd name="T53" fmla="*/ 1623072350 h 111"/>
              <a:gd name="T54" fmla="*/ 2025417736 w 122"/>
              <a:gd name="T55" fmla="*/ 2117046887 h 111"/>
              <a:gd name="T56" fmla="*/ 1719248415 w 122"/>
              <a:gd name="T57" fmla="*/ 1928864726 h 111"/>
              <a:gd name="T58" fmla="*/ 1837006220 w 122"/>
              <a:gd name="T59" fmla="*/ 1928864726 h 111"/>
              <a:gd name="T60" fmla="*/ 494580838 w 122"/>
              <a:gd name="T61" fmla="*/ 1481933306 h 111"/>
              <a:gd name="T62" fmla="*/ 541680077 w 122"/>
              <a:gd name="T63" fmla="*/ 1293751145 h 111"/>
              <a:gd name="T64" fmla="*/ 730091593 w 122"/>
              <a:gd name="T65" fmla="*/ 1458409323 h 111"/>
              <a:gd name="T66" fmla="*/ 682987501 w 122"/>
              <a:gd name="T67" fmla="*/ 1293751145 h 111"/>
              <a:gd name="T68" fmla="*/ 777195686 w 122"/>
              <a:gd name="T69" fmla="*/ 1152616948 h 111"/>
              <a:gd name="T70" fmla="*/ 682987501 w 122"/>
              <a:gd name="T71" fmla="*/ 1599548368 h 111"/>
              <a:gd name="T72" fmla="*/ 777195686 w 122"/>
              <a:gd name="T73" fmla="*/ 1576024386 h 111"/>
              <a:gd name="T74" fmla="*/ 682987501 w 122"/>
              <a:gd name="T75" fmla="*/ 2070003771 h 111"/>
              <a:gd name="T76" fmla="*/ 730091593 w 122"/>
              <a:gd name="T77" fmla="*/ 1905345592 h 111"/>
              <a:gd name="T78" fmla="*/ 730091593 w 122"/>
              <a:gd name="T79" fmla="*/ 2147483646 h 111"/>
              <a:gd name="T80" fmla="*/ 682987501 w 122"/>
              <a:gd name="T81" fmla="*/ 2147483646 h 111"/>
              <a:gd name="T82" fmla="*/ 588784169 w 122"/>
              <a:gd name="T83" fmla="*/ 1176136082 h 111"/>
              <a:gd name="T84" fmla="*/ 494580838 w 122"/>
              <a:gd name="T85" fmla="*/ 1599548368 h 111"/>
              <a:gd name="T86" fmla="*/ 588784169 w 122"/>
              <a:gd name="T87" fmla="*/ 1599548368 h 111"/>
              <a:gd name="T88" fmla="*/ 494580838 w 122"/>
              <a:gd name="T89" fmla="*/ 2070003771 h 111"/>
              <a:gd name="T90" fmla="*/ 541680077 w 122"/>
              <a:gd name="T91" fmla="*/ 1905345592 h 111"/>
              <a:gd name="T92" fmla="*/ 541680077 w 122"/>
              <a:gd name="T93" fmla="*/ 2147483646 h 111"/>
              <a:gd name="T94" fmla="*/ 494580838 w 122"/>
              <a:gd name="T95" fmla="*/ 2147483646 h 11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22" h="111">
                <a:moveTo>
                  <a:pt x="0" y="102"/>
                </a:moveTo>
                <a:cubicBezTo>
                  <a:pt x="8" y="102"/>
                  <a:pt x="8" y="102"/>
                  <a:pt x="8" y="102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1"/>
                  <a:pt x="8" y="31"/>
                  <a:pt x="8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41" y="26"/>
                  <a:pt x="41" y="26"/>
                  <a:pt x="41" y="26"/>
                </a:cubicBezTo>
                <a:cubicBezTo>
                  <a:pt x="47" y="25"/>
                  <a:pt x="47" y="25"/>
                  <a:pt x="47" y="25"/>
                </a:cubicBezTo>
                <a:cubicBezTo>
                  <a:pt x="53" y="27"/>
                  <a:pt x="53" y="27"/>
                  <a:pt x="53" y="27"/>
                </a:cubicBezTo>
                <a:cubicBezTo>
                  <a:pt x="58" y="69"/>
                  <a:pt x="58" y="69"/>
                  <a:pt x="58" y="69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0"/>
                  <a:pt x="60" y="10"/>
                  <a:pt x="60" y="10"/>
                </a:cubicBezTo>
                <a:cubicBezTo>
                  <a:pt x="60" y="6"/>
                  <a:pt x="60" y="6"/>
                  <a:pt x="60" y="6"/>
                </a:cubicBezTo>
                <a:cubicBezTo>
                  <a:pt x="65" y="5"/>
                  <a:pt x="65" y="5"/>
                  <a:pt x="65" y="5"/>
                </a:cubicBezTo>
                <a:cubicBezTo>
                  <a:pt x="94" y="1"/>
                  <a:pt x="94" y="1"/>
                  <a:pt x="94" y="1"/>
                </a:cubicBezTo>
                <a:cubicBezTo>
                  <a:pt x="100" y="0"/>
                  <a:pt x="100" y="0"/>
                  <a:pt x="100" y="0"/>
                </a:cubicBezTo>
                <a:cubicBezTo>
                  <a:pt x="116" y="5"/>
                  <a:pt x="116" y="5"/>
                  <a:pt x="116" y="5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22" y="102"/>
                  <a:pt x="122" y="102"/>
                  <a:pt x="122" y="102"/>
                </a:cubicBezTo>
                <a:cubicBezTo>
                  <a:pt x="122" y="111"/>
                  <a:pt x="122" y="111"/>
                  <a:pt x="122" y="111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0" y="106"/>
                  <a:pt x="90" y="106"/>
                  <a:pt x="90" y="106"/>
                </a:cubicBezTo>
                <a:cubicBezTo>
                  <a:pt x="90" y="11"/>
                  <a:pt x="90" y="11"/>
                  <a:pt x="90" y="11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69" y="111"/>
                  <a:pt x="69" y="111"/>
                  <a:pt x="69" y="111"/>
                </a:cubicBezTo>
                <a:cubicBezTo>
                  <a:pt x="53" y="111"/>
                  <a:pt x="53" y="111"/>
                  <a:pt x="53" y="111"/>
                </a:cubicBezTo>
                <a:cubicBezTo>
                  <a:pt x="42" y="111"/>
                  <a:pt x="42" y="111"/>
                  <a:pt x="42" y="111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37" y="36"/>
                  <a:pt x="37" y="36"/>
                  <a:pt x="37" y="36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106"/>
                  <a:pt x="17" y="106"/>
                  <a:pt x="17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02"/>
                  <a:pt x="0" y="102"/>
                  <a:pt x="0" y="102"/>
                </a:cubicBezTo>
                <a:close/>
                <a:moveTo>
                  <a:pt x="82" y="30"/>
                </a:moveTo>
                <a:cubicBezTo>
                  <a:pt x="82" y="33"/>
                  <a:pt x="82" y="35"/>
                  <a:pt x="82" y="38"/>
                </a:cubicBezTo>
                <a:cubicBezTo>
                  <a:pt x="82" y="37"/>
                  <a:pt x="83" y="37"/>
                  <a:pt x="84" y="37"/>
                </a:cubicBezTo>
                <a:cubicBezTo>
                  <a:pt x="85" y="37"/>
                  <a:pt x="86" y="37"/>
                  <a:pt x="86" y="37"/>
                </a:cubicBezTo>
                <a:cubicBezTo>
                  <a:pt x="86" y="35"/>
                  <a:pt x="86" y="32"/>
                  <a:pt x="86" y="30"/>
                </a:cubicBezTo>
                <a:cubicBezTo>
                  <a:pt x="86" y="30"/>
                  <a:pt x="85" y="30"/>
                  <a:pt x="84" y="30"/>
                </a:cubicBezTo>
                <a:cubicBezTo>
                  <a:pt x="83" y="30"/>
                  <a:pt x="82" y="30"/>
                  <a:pt x="82" y="30"/>
                </a:cubicBezTo>
                <a:close/>
                <a:moveTo>
                  <a:pt x="82" y="17"/>
                </a:moveTo>
                <a:cubicBezTo>
                  <a:pt x="82" y="20"/>
                  <a:pt x="82" y="22"/>
                  <a:pt x="82" y="25"/>
                </a:cubicBezTo>
                <a:cubicBezTo>
                  <a:pt x="82" y="24"/>
                  <a:pt x="83" y="24"/>
                  <a:pt x="84" y="24"/>
                </a:cubicBezTo>
                <a:cubicBezTo>
                  <a:pt x="85" y="24"/>
                  <a:pt x="86" y="24"/>
                  <a:pt x="86" y="24"/>
                </a:cubicBezTo>
                <a:cubicBezTo>
                  <a:pt x="86" y="22"/>
                  <a:pt x="86" y="19"/>
                  <a:pt x="86" y="17"/>
                </a:cubicBezTo>
                <a:cubicBezTo>
                  <a:pt x="86" y="17"/>
                  <a:pt x="85" y="17"/>
                  <a:pt x="84" y="17"/>
                </a:cubicBezTo>
                <a:cubicBezTo>
                  <a:pt x="83" y="17"/>
                  <a:pt x="82" y="17"/>
                  <a:pt x="82" y="17"/>
                </a:cubicBezTo>
                <a:close/>
                <a:moveTo>
                  <a:pt x="82" y="43"/>
                </a:moveTo>
                <a:cubicBezTo>
                  <a:pt x="82" y="46"/>
                  <a:pt x="82" y="48"/>
                  <a:pt x="82" y="51"/>
                </a:cubicBezTo>
                <a:cubicBezTo>
                  <a:pt x="82" y="50"/>
                  <a:pt x="83" y="50"/>
                  <a:pt x="84" y="50"/>
                </a:cubicBezTo>
                <a:cubicBezTo>
                  <a:pt x="85" y="50"/>
                  <a:pt x="86" y="50"/>
                  <a:pt x="86" y="50"/>
                </a:cubicBezTo>
                <a:cubicBezTo>
                  <a:pt x="86" y="48"/>
                  <a:pt x="86" y="45"/>
                  <a:pt x="86" y="43"/>
                </a:cubicBezTo>
                <a:cubicBezTo>
                  <a:pt x="86" y="43"/>
                  <a:pt x="85" y="43"/>
                  <a:pt x="84" y="43"/>
                </a:cubicBezTo>
                <a:cubicBezTo>
                  <a:pt x="83" y="43"/>
                  <a:pt x="82" y="43"/>
                  <a:pt x="82" y="43"/>
                </a:cubicBezTo>
                <a:close/>
                <a:moveTo>
                  <a:pt x="82" y="56"/>
                </a:moveTo>
                <a:cubicBezTo>
                  <a:pt x="82" y="59"/>
                  <a:pt x="82" y="61"/>
                  <a:pt x="82" y="64"/>
                </a:cubicBezTo>
                <a:cubicBezTo>
                  <a:pt x="82" y="63"/>
                  <a:pt x="83" y="63"/>
                  <a:pt x="84" y="63"/>
                </a:cubicBezTo>
                <a:cubicBezTo>
                  <a:pt x="85" y="63"/>
                  <a:pt x="86" y="63"/>
                  <a:pt x="86" y="63"/>
                </a:cubicBezTo>
                <a:cubicBezTo>
                  <a:pt x="86" y="61"/>
                  <a:pt x="86" y="58"/>
                  <a:pt x="86" y="56"/>
                </a:cubicBezTo>
                <a:cubicBezTo>
                  <a:pt x="86" y="56"/>
                  <a:pt x="85" y="56"/>
                  <a:pt x="84" y="56"/>
                </a:cubicBezTo>
                <a:cubicBezTo>
                  <a:pt x="83" y="56"/>
                  <a:pt x="82" y="56"/>
                  <a:pt x="82" y="56"/>
                </a:cubicBezTo>
                <a:close/>
                <a:moveTo>
                  <a:pt x="82" y="69"/>
                </a:moveTo>
                <a:cubicBezTo>
                  <a:pt x="82" y="72"/>
                  <a:pt x="82" y="74"/>
                  <a:pt x="82" y="77"/>
                </a:cubicBezTo>
                <a:cubicBezTo>
                  <a:pt x="82" y="76"/>
                  <a:pt x="83" y="76"/>
                  <a:pt x="84" y="76"/>
                </a:cubicBezTo>
                <a:cubicBezTo>
                  <a:pt x="85" y="76"/>
                  <a:pt x="86" y="76"/>
                  <a:pt x="86" y="76"/>
                </a:cubicBezTo>
                <a:cubicBezTo>
                  <a:pt x="86" y="74"/>
                  <a:pt x="86" y="71"/>
                  <a:pt x="86" y="69"/>
                </a:cubicBezTo>
                <a:cubicBezTo>
                  <a:pt x="86" y="69"/>
                  <a:pt x="85" y="69"/>
                  <a:pt x="84" y="69"/>
                </a:cubicBezTo>
                <a:cubicBezTo>
                  <a:pt x="83" y="69"/>
                  <a:pt x="82" y="69"/>
                  <a:pt x="82" y="69"/>
                </a:cubicBezTo>
                <a:close/>
                <a:moveTo>
                  <a:pt x="73" y="31"/>
                </a:moveTo>
                <a:cubicBezTo>
                  <a:pt x="73" y="33"/>
                  <a:pt x="73" y="36"/>
                  <a:pt x="73" y="38"/>
                </a:cubicBezTo>
                <a:cubicBezTo>
                  <a:pt x="74" y="38"/>
                  <a:pt x="75" y="38"/>
                  <a:pt x="76" y="38"/>
                </a:cubicBezTo>
                <a:cubicBezTo>
                  <a:pt x="76" y="38"/>
                  <a:pt x="77" y="38"/>
                  <a:pt x="78" y="38"/>
                </a:cubicBezTo>
                <a:cubicBezTo>
                  <a:pt x="78" y="35"/>
                  <a:pt x="78" y="33"/>
                  <a:pt x="78" y="31"/>
                </a:cubicBezTo>
                <a:cubicBezTo>
                  <a:pt x="77" y="31"/>
                  <a:pt x="76" y="31"/>
                  <a:pt x="76" y="31"/>
                </a:cubicBezTo>
                <a:cubicBezTo>
                  <a:pt x="75" y="31"/>
                  <a:pt x="74" y="31"/>
                  <a:pt x="73" y="31"/>
                </a:cubicBezTo>
                <a:close/>
                <a:moveTo>
                  <a:pt x="73" y="18"/>
                </a:moveTo>
                <a:cubicBezTo>
                  <a:pt x="73" y="21"/>
                  <a:pt x="73" y="23"/>
                  <a:pt x="73" y="26"/>
                </a:cubicBezTo>
                <a:cubicBezTo>
                  <a:pt x="74" y="25"/>
                  <a:pt x="75" y="25"/>
                  <a:pt x="76" y="25"/>
                </a:cubicBezTo>
                <a:cubicBezTo>
                  <a:pt x="76" y="25"/>
                  <a:pt x="77" y="25"/>
                  <a:pt x="78" y="25"/>
                </a:cubicBezTo>
                <a:cubicBezTo>
                  <a:pt x="78" y="23"/>
                  <a:pt x="78" y="20"/>
                  <a:pt x="78" y="18"/>
                </a:cubicBezTo>
                <a:cubicBezTo>
                  <a:pt x="77" y="18"/>
                  <a:pt x="76" y="18"/>
                  <a:pt x="76" y="18"/>
                </a:cubicBezTo>
                <a:cubicBezTo>
                  <a:pt x="75" y="18"/>
                  <a:pt x="74" y="18"/>
                  <a:pt x="73" y="18"/>
                </a:cubicBezTo>
                <a:close/>
                <a:moveTo>
                  <a:pt x="73" y="44"/>
                </a:moveTo>
                <a:cubicBezTo>
                  <a:pt x="73" y="46"/>
                  <a:pt x="73" y="49"/>
                  <a:pt x="73" y="51"/>
                </a:cubicBezTo>
                <a:cubicBezTo>
                  <a:pt x="74" y="51"/>
                  <a:pt x="75" y="51"/>
                  <a:pt x="76" y="51"/>
                </a:cubicBezTo>
                <a:cubicBezTo>
                  <a:pt x="76" y="51"/>
                  <a:pt x="77" y="51"/>
                  <a:pt x="78" y="51"/>
                </a:cubicBezTo>
                <a:cubicBezTo>
                  <a:pt x="78" y="48"/>
                  <a:pt x="78" y="46"/>
                  <a:pt x="78" y="43"/>
                </a:cubicBezTo>
                <a:cubicBezTo>
                  <a:pt x="77" y="44"/>
                  <a:pt x="76" y="44"/>
                  <a:pt x="76" y="44"/>
                </a:cubicBezTo>
                <a:cubicBezTo>
                  <a:pt x="75" y="44"/>
                  <a:pt x="74" y="44"/>
                  <a:pt x="73" y="44"/>
                </a:cubicBezTo>
                <a:close/>
                <a:moveTo>
                  <a:pt x="73" y="57"/>
                </a:moveTo>
                <a:cubicBezTo>
                  <a:pt x="73" y="59"/>
                  <a:pt x="73" y="61"/>
                  <a:pt x="73" y="64"/>
                </a:cubicBezTo>
                <a:cubicBezTo>
                  <a:pt x="74" y="64"/>
                  <a:pt x="75" y="64"/>
                  <a:pt x="76" y="64"/>
                </a:cubicBezTo>
                <a:cubicBezTo>
                  <a:pt x="76" y="64"/>
                  <a:pt x="77" y="64"/>
                  <a:pt x="78" y="64"/>
                </a:cubicBezTo>
                <a:cubicBezTo>
                  <a:pt x="78" y="61"/>
                  <a:pt x="78" y="59"/>
                  <a:pt x="78" y="56"/>
                </a:cubicBezTo>
                <a:cubicBezTo>
                  <a:pt x="77" y="56"/>
                  <a:pt x="76" y="56"/>
                  <a:pt x="76" y="57"/>
                </a:cubicBezTo>
                <a:cubicBezTo>
                  <a:pt x="75" y="57"/>
                  <a:pt x="74" y="57"/>
                  <a:pt x="73" y="57"/>
                </a:cubicBezTo>
                <a:close/>
                <a:moveTo>
                  <a:pt x="73" y="69"/>
                </a:moveTo>
                <a:cubicBezTo>
                  <a:pt x="73" y="72"/>
                  <a:pt x="73" y="74"/>
                  <a:pt x="73" y="77"/>
                </a:cubicBezTo>
                <a:cubicBezTo>
                  <a:pt x="74" y="77"/>
                  <a:pt x="75" y="77"/>
                  <a:pt x="76" y="77"/>
                </a:cubicBezTo>
                <a:cubicBezTo>
                  <a:pt x="76" y="77"/>
                  <a:pt x="77" y="77"/>
                  <a:pt x="78" y="77"/>
                </a:cubicBezTo>
                <a:cubicBezTo>
                  <a:pt x="78" y="74"/>
                  <a:pt x="78" y="72"/>
                  <a:pt x="78" y="69"/>
                </a:cubicBezTo>
                <a:cubicBezTo>
                  <a:pt x="77" y="69"/>
                  <a:pt x="76" y="69"/>
                  <a:pt x="76" y="69"/>
                </a:cubicBezTo>
                <a:cubicBezTo>
                  <a:pt x="75" y="69"/>
                  <a:pt x="74" y="69"/>
                  <a:pt x="73" y="69"/>
                </a:cubicBezTo>
                <a:close/>
                <a:moveTo>
                  <a:pt x="82" y="82"/>
                </a:moveTo>
                <a:cubicBezTo>
                  <a:pt x="82" y="85"/>
                  <a:pt x="82" y="87"/>
                  <a:pt x="82" y="90"/>
                </a:cubicBezTo>
                <a:cubicBezTo>
                  <a:pt x="82" y="90"/>
                  <a:pt x="83" y="90"/>
                  <a:pt x="84" y="90"/>
                </a:cubicBezTo>
                <a:cubicBezTo>
                  <a:pt x="85" y="90"/>
                  <a:pt x="86" y="90"/>
                  <a:pt x="86" y="90"/>
                </a:cubicBezTo>
                <a:cubicBezTo>
                  <a:pt x="86" y="87"/>
                  <a:pt x="86" y="85"/>
                  <a:pt x="86" y="82"/>
                </a:cubicBezTo>
                <a:cubicBezTo>
                  <a:pt x="86" y="82"/>
                  <a:pt x="85" y="82"/>
                  <a:pt x="84" y="82"/>
                </a:cubicBezTo>
                <a:cubicBezTo>
                  <a:pt x="83" y="82"/>
                  <a:pt x="82" y="82"/>
                  <a:pt x="82" y="82"/>
                </a:cubicBezTo>
                <a:close/>
                <a:moveTo>
                  <a:pt x="73" y="82"/>
                </a:moveTo>
                <a:cubicBezTo>
                  <a:pt x="73" y="85"/>
                  <a:pt x="73" y="87"/>
                  <a:pt x="73" y="90"/>
                </a:cubicBezTo>
                <a:cubicBezTo>
                  <a:pt x="74" y="90"/>
                  <a:pt x="75" y="90"/>
                  <a:pt x="76" y="90"/>
                </a:cubicBezTo>
                <a:cubicBezTo>
                  <a:pt x="76" y="90"/>
                  <a:pt x="77" y="90"/>
                  <a:pt x="78" y="90"/>
                </a:cubicBezTo>
                <a:cubicBezTo>
                  <a:pt x="78" y="87"/>
                  <a:pt x="78" y="85"/>
                  <a:pt x="78" y="82"/>
                </a:cubicBezTo>
                <a:cubicBezTo>
                  <a:pt x="77" y="82"/>
                  <a:pt x="76" y="82"/>
                  <a:pt x="76" y="82"/>
                </a:cubicBezTo>
                <a:cubicBezTo>
                  <a:pt x="75" y="82"/>
                  <a:pt x="74" y="82"/>
                  <a:pt x="73" y="82"/>
                </a:cubicBezTo>
                <a:close/>
                <a:moveTo>
                  <a:pt x="21" y="56"/>
                </a:moveTo>
                <a:cubicBezTo>
                  <a:pt x="21" y="58"/>
                  <a:pt x="21" y="60"/>
                  <a:pt x="21" y="63"/>
                </a:cubicBezTo>
                <a:cubicBezTo>
                  <a:pt x="21" y="63"/>
                  <a:pt x="22" y="63"/>
                  <a:pt x="23" y="63"/>
                </a:cubicBezTo>
                <a:cubicBezTo>
                  <a:pt x="23" y="63"/>
                  <a:pt x="24" y="63"/>
                  <a:pt x="25" y="63"/>
                </a:cubicBezTo>
                <a:cubicBezTo>
                  <a:pt x="25" y="60"/>
                  <a:pt x="25" y="58"/>
                  <a:pt x="25" y="55"/>
                </a:cubicBezTo>
                <a:cubicBezTo>
                  <a:pt x="24" y="55"/>
                  <a:pt x="23" y="55"/>
                  <a:pt x="23" y="55"/>
                </a:cubicBezTo>
                <a:cubicBezTo>
                  <a:pt x="22" y="55"/>
                  <a:pt x="21" y="56"/>
                  <a:pt x="21" y="56"/>
                </a:cubicBezTo>
                <a:close/>
                <a:moveTo>
                  <a:pt x="29" y="55"/>
                </a:moveTo>
                <a:cubicBezTo>
                  <a:pt x="29" y="57"/>
                  <a:pt x="29" y="60"/>
                  <a:pt x="29" y="62"/>
                </a:cubicBezTo>
                <a:cubicBezTo>
                  <a:pt x="30" y="62"/>
                  <a:pt x="30" y="62"/>
                  <a:pt x="31" y="62"/>
                </a:cubicBezTo>
                <a:cubicBezTo>
                  <a:pt x="32" y="62"/>
                  <a:pt x="33" y="62"/>
                  <a:pt x="33" y="62"/>
                </a:cubicBezTo>
                <a:cubicBezTo>
                  <a:pt x="33" y="59"/>
                  <a:pt x="33" y="57"/>
                  <a:pt x="33" y="54"/>
                </a:cubicBezTo>
                <a:cubicBezTo>
                  <a:pt x="33" y="54"/>
                  <a:pt x="32" y="54"/>
                  <a:pt x="31" y="55"/>
                </a:cubicBezTo>
                <a:cubicBezTo>
                  <a:pt x="30" y="55"/>
                  <a:pt x="30" y="55"/>
                  <a:pt x="29" y="55"/>
                </a:cubicBezTo>
                <a:close/>
                <a:moveTo>
                  <a:pt x="29" y="42"/>
                </a:moveTo>
                <a:cubicBezTo>
                  <a:pt x="29" y="44"/>
                  <a:pt x="29" y="47"/>
                  <a:pt x="29" y="49"/>
                </a:cubicBezTo>
                <a:cubicBezTo>
                  <a:pt x="30" y="49"/>
                  <a:pt x="30" y="49"/>
                  <a:pt x="31" y="49"/>
                </a:cubicBezTo>
                <a:cubicBezTo>
                  <a:pt x="32" y="49"/>
                  <a:pt x="33" y="49"/>
                  <a:pt x="33" y="49"/>
                </a:cubicBezTo>
                <a:cubicBezTo>
                  <a:pt x="33" y="46"/>
                  <a:pt x="33" y="44"/>
                  <a:pt x="33" y="41"/>
                </a:cubicBezTo>
                <a:cubicBezTo>
                  <a:pt x="33" y="41"/>
                  <a:pt x="32" y="41"/>
                  <a:pt x="31" y="41"/>
                </a:cubicBezTo>
                <a:cubicBezTo>
                  <a:pt x="30" y="42"/>
                  <a:pt x="30" y="42"/>
                  <a:pt x="29" y="42"/>
                </a:cubicBezTo>
                <a:close/>
                <a:moveTo>
                  <a:pt x="29" y="68"/>
                </a:moveTo>
                <a:cubicBezTo>
                  <a:pt x="29" y="70"/>
                  <a:pt x="29" y="73"/>
                  <a:pt x="29" y="75"/>
                </a:cubicBezTo>
                <a:cubicBezTo>
                  <a:pt x="30" y="75"/>
                  <a:pt x="30" y="75"/>
                  <a:pt x="31" y="75"/>
                </a:cubicBezTo>
                <a:cubicBezTo>
                  <a:pt x="32" y="75"/>
                  <a:pt x="33" y="75"/>
                  <a:pt x="33" y="75"/>
                </a:cubicBezTo>
                <a:cubicBezTo>
                  <a:pt x="33" y="72"/>
                  <a:pt x="33" y="70"/>
                  <a:pt x="33" y="67"/>
                </a:cubicBezTo>
                <a:cubicBezTo>
                  <a:pt x="33" y="68"/>
                  <a:pt x="32" y="68"/>
                  <a:pt x="31" y="68"/>
                </a:cubicBezTo>
                <a:cubicBezTo>
                  <a:pt x="30" y="68"/>
                  <a:pt x="30" y="68"/>
                  <a:pt x="29" y="68"/>
                </a:cubicBezTo>
                <a:close/>
                <a:moveTo>
                  <a:pt x="29" y="81"/>
                </a:moveTo>
                <a:cubicBezTo>
                  <a:pt x="29" y="83"/>
                  <a:pt x="29" y="86"/>
                  <a:pt x="29" y="88"/>
                </a:cubicBezTo>
                <a:cubicBezTo>
                  <a:pt x="30" y="88"/>
                  <a:pt x="30" y="88"/>
                  <a:pt x="31" y="88"/>
                </a:cubicBezTo>
                <a:cubicBezTo>
                  <a:pt x="32" y="88"/>
                  <a:pt x="33" y="88"/>
                  <a:pt x="33" y="88"/>
                </a:cubicBezTo>
                <a:cubicBezTo>
                  <a:pt x="33" y="86"/>
                  <a:pt x="33" y="83"/>
                  <a:pt x="33" y="81"/>
                </a:cubicBezTo>
                <a:cubicBezTo>
                  <a:pt x="33" y="81"/>
                  <a:pt x="32" y="81"/>
                  <a:pt x="31" y="81"/>
                </a:cubicBezTo>
                <a:cubicBezTo>
                  <a:pt x="30" y="81"/>
                  <a:pt x="30" y="81"/>
                  <a:pt x="29" y="81"/>
                </a:cubicBezTo>
                <a:close/>
                <a:moveTo>
                  <a:pt x="29" y="94"/>
                </a:moveTo>
                <a:cubicBezTo>
                  <a:pt x="29" y="96"/>
                  <a:pt x="29" y="99"/>
                  <a:pt x="29" y="101"/>
                </a:cubicBezTo>
                <a:cubicBezTo>
                  <a:pt x="30" y="101"/>
                  <a:pt x="30" y="101"/>
                  <a:pt x="31" y="101"/>
                </a:cubicBezTo>
                <a:cubicBezTo>
                  <a:pt x="32" y="101"/>
                  <a:pt x="33" y="101"/>
                  <a:pt x="33" y="101"/>
                </a:cubicBezTo>
                <a:cubicBezTo>
                  <a:pt x="33" y="99"/>
                  <a:pt x="33" y="96"/>
                  <a:pt x="33" y="94"/>
                </a:cubicBezTo>
                <a:cubicBezTo>
                  <a:pt x="33" y="94"/>
                  <a:pt x="32" y="94"/>
                  <a:pt x="31" y="94"/>
                </a:cubicBezTo>
                <a:cubicBezTo>
                  <a:pt x="30" y="94"/>
                  <a:pt x="30" y="94"/>
                  <a:pt x="29" y="94"/>
                </a:cubicBezTo>
                <a:close/>
                <a:moveTo>
                  <a:pt x="21" y="43"/>
                </a:moveTo>
                <a:cubicBezTo>
                  <a:pt x="21" y="45"/>
                  <a:pt x="21" y="48"/>
                  <a:pt x="21" y="50"/>
                </a:cubicBezTo>
                <a:cubicBezTo>
                  <a:pt x="21" y="50"/>
                  <a:pt x="22" y="50"/>
                  <a:pt x="23" y="50"/>
                </a:cubicBezTo>
                <a:cubicBezTo>
                  <a:pt x="23" y="50"/>
                  <a:pt x="24" y="50"/>
                  <a:pt x="25" y="50"/>
                </a:cubicBezTo>
                <a:cubicBezTo>
                  <a:pt x="25" y="47"/>
                  <a:pt x="25" y="45"/>
                  <a:pt x="25" y="42"/>
                </a:cubicBezTo>
                <a:cubicBezTo>
                  <a:pt x="24" y="42"/>
                  <a:pt x="23" y="42"/>
                  <a:pt x="23" y="43"/>
                </a:cubicBezTo>
                <a:cubicBezTo>
                  <a:pt x="22" y="43"/>
                  <a:pt x="21" y="43"/>
                  <a:pt x="21" y="43"/>
                </a:cubicBezTo>
                <a:close/>
                <a:moveTo>
                  <a:pt x="21" y="68"/>
                </a:moveTo>
                <a:cubicBezTo>
                  <a:pt x="21" y="71"/>
                  <a:pt x="21" y="73"/>
                  <a:pt x="21" y="76"/>
                </a:cubicBezTo>
                <a:cubicBezTo>
                  <a:pt x="21" y="76"/>
                  <a:pt x="22" y="76"/>
                  <a:pt x="23" y="76"/>
                </a:cubicBezTo>
                <a:cubicBezTo>
                  <a:pt x="23" y="76"/>
                  <a:pt x="24" y="75"/>
                  <a:pt x="25" y="75"/>
                </a:cubicBezTo>
                <a:cubicBezTo>
                  <a:pt x="25" y="73"/>
                  <a:pt x="25" y="71"/>
                  <a:pt x="25" y="68"/>
                </a:cubicBezTo>
                <a:cubicBezTo>
                  <a:pt x="24" y="68"/>
                  <a:pt x="23" y="68"/>
                  <a:pt x="23" y="68"/>
                </a:cubicBezTo>
                <a:cubicBezTo>
                  <a:pt x="22" y="68"/>
                  <a:pt x="21" y="68"/>
                  <a:pt x="21" y="68"/>
                </a:cubicBezTo>
                <a:close/>
                <a:moveTo>
                  <a:pt x="21" y="81"/>
                </a:moveTo>
                <a:cubicBezTo>
                  <a:pt x="21" y="84"/>
                  <a:pt x="21" y="86"/>
                  <a:pt x="21" y="88"/>
                </a:cubicBezTo>
                <a:cubicBezTo>
                  <a:pt x="21" y="88"/>
                  <a:pt x="22" y="88"/>
                  <a:pt x="23" y="88"/>
                </a:cubicBezTo>
                <a:cubicBezTo>
                  <a:pt x="23" y="88"/>
                  <a:pt x="24" y="88"/>
                  <a:pt x="25" y="88"/>
                </a:cubicBezTo>
                <a:cubicBezTo>
                  <a:pt x="25" y="86"/>
                  <a:pt x="25" y="83"/>
                  <a:pt x="25" y="81"/>
                </a:cubicBezTo>
                <a:cubicBezTo>
                  <a:pt x="24" y="81"/>
                  <a:pt x="23" y="81"/>
                  <a:pt x="23" y="81"/>
                </a:cubicBezTo>
                <a:cubicBezTo>
                  <a:pt x="22" y="81"/>
                  <a:pt x="21" y="81"/>
                  <a:pt x="21" y="81"/>
                </a:cubicBezTo>
                <a:close/>
                <a:moveTo>
                  <a:pt x="21" y="94"/>
                </a:moveTo>
                <a:cubicBezTo>
                  <a:pt x="21" y="96"/>
                  <a:pt x="21" y="99"/>
                  <a:pt x="21" y="101"/>
                </a:cubicBezTo>
                <a:cubicBezTo>
                  <a:pt x="21" y="101"/>
                  <a:pt x="22" y="101"/>
                  <a:pt x="23" y="101"/>
                </a:cubicBezTo>
                <a:cubicBezTo>
                  <a:pt x="23" y="101"/>
                  <a:pt x="24" y="101"/>
                  <a:pt x="25" y="101"/>
                </a:cubicBezTo>
                <a:cubicBezTo>
                  <a:pt x="25" y="99"/>
                  <a:pt x="25" y="96"/>
                  <a:pt x="25" y="94"/>
                </a:cubicBezTo>
                <a:cubicBezTo>
                  <a:pt x="24" y="94"/>
                  <a:pt x="23" y="94"/>
                  <a:pt x="23" y="94"/>
                </a:cubicBezTo>
                <a:cubicBezTo>
                  <a:pt x="22" y="94"/>
                  <a:pt x="21" y="94"/>
                  <a:pt x="21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Freeform 99"/>
          <p:cNvSpPr>
            <a:spLocks noEditPoints="1"/>
          </p:cNvSpPr>
          <p:nvPr/>
        </p:nvSpPr>
        <p:spPr bwMode="auto">
          <a:xfrm>
            <a:off x="6005513" y="2511425"/>
            <a:ext cx="539750" cy="679450"/>
          </a:xfrm>
          <a:custGeom>
            <a:avLst/>
            <a:gdLst>
              <a:gd name="T0" fmla="*/ 71016026 w 222"/>
              <a:gd name="T1" fmla="*/ 0 h 279"/>
              <a:gd name="T2" fmla="*/ 1242774375 w 222"/>
              <a:gd name="T3" fmla="*/ 0 h 279"/>
              <a:gd name="T4" fmla="*/ 1313790401 w 222"/>
              <a:gd name="T5" fmla="*/ 0 h 279"/>
              <a:gd name="T6" fmla="*/ 1313790401 w 222"/>
              <a:gd name="T7" fmla="*/ 71132814 h 279"/>
              <a:gd name="T8" fmla="*/ 1313790401 w 222"/>
              <a:gd name="T9" fmla="*/ 1582692322 h 279"/>
              <a:gd name="T10" fmla="*/ 1313790401 w 222"/>
              <a:gd name="T11" fmla="*/ 1653825135 h 279"/>
              <a:gd name="T12" fmla="*/ 1242774375 w 222"/>
              <a:gd name="T13" fmla="*/ 1653825135 h 279"/>
              <a:gd name="T14" fmla="*/ 420175925 w 222"/>
              <a:gd name="T15" fmla="*/ 1653825135 h 279"/>
              <a:gd name="T16" fmla="*/ 390586927 w 222"/>
              <a:gd name="T17" fmla="*/ 1653825135 h 279"/>
              <a:gd name="T18" fmla="*/ 378751328 w 222"/>
              <a:gd name="T19" fmla="*/ 1641970072 h 279"/>
              <a:gd name="T20" fmla="*/ 23671198 w 222"/>
              <a:gd name="T21" fmla="*/ 1375223847 h 279"/>
              <a:gd name="T22" fmla="*/ 0 w 222"/>
              <a:gd name="T23" fmla="*/ 1357441253 h 279"/>
              <a:gd name="T24" fmla="*/ 0 w 222"/>
              <a:gd name="T25" fmla="*/ 1333731126 h 279"/>
              <a:gd name="T26" fmla="*/ 0 w 222"/>
              <a:gd name="T27" fmla="*/ 71132814 h 279"/>
              <a:gd name="T28" fmla="*/ 0 w 222"/>
              <a:gd name="T29" fmla="*/ 0 h 279"/>
              <a:gd name="T30" fmla="*/ 71016026 w 222"/>
              <a:gd name="T31" fmla="*/ 0 h 279"/>
              <a:gd name="T32" fmla="*/ 71016026 w 222"/>
              <a:gd name="T33" fmla="*/ 0 h 279"/>
              <a:gd name="T34" fmla="*/ 136114252 w 222"/>
              <a:gd name="T35" fmla="*/ 1262598313 h 279"/>
              <a:gd name="T36" fmla="*/ 349159899 w 222"/>
              <a:gd name="T37" fmla="*/ 1179610436 h 279"/>
              <a:gd name="T38" fmla="*/ 378751328 w 222"/>
              <a:gd name="T39" fmla="*/ 1161827841 h 279"/>
              <a:gd name="T40" fmla="*/ 390586927 w 222"/>
              <a:gd name="T41" fmla="*/ 1191465499 h 279"/>
              <a:gd name="T42" fmla="*/ 473438552 w 222"/>
              <a:gd name="T43" fmla="*/ 1511559508 h 279"/>
              <a:gd name="T44" fmla="*/ 1171758349 w 222"/>
              <a:gd name="T45" fmla="*/ 1511559508 h 279"/>
              <a:gd name="T46" fmla="*/ 1171758349 w 222"/>
              <a:gd name="T47" fmla="*/ 142265628 h 279"/>
              <a:gd name="T48" fmla="*/ 136114252 w 222"/>
              <a:gd name="T49" fmla="*/ 142265628 h 279"/>
              <a:gd name="T50" fmla="*/ 136114252 w 222"/>
              <a:gd name="T51" fmla="*/ 1262598313 h 279"/>
              <a:gd name="T52" fmla="*/ 136114252 w 222"/>
              <a:gd name="T53" fmla="*/ 1262598313 h 279"/>
              <a:gd name="T54" fmla="*/ 402422526 w 222"/>
              <a:gd name="T55" fmla="*/ 1499704445 h 279"/>
              <a:gd name="T56" fmla="*/ 331406500 w 222"/>
              <a:gd name="T57" fmla="*/ 1250743249 h 279"/>
              <a:gd name="T58" fmla="*/ 165703250 w 222"/>
              <a:gd name="T59" fmla="*/ 1304091033 h 279"/>
              <a:gd name="T60" fmla="*/ 402422526 w 222"/>
              <a:gd name="T61" fmla="*/ 1499704445 h 279"/>
              <a:gd name="T62" fmla="*/ 402422526 w 222"/>
              <a:gd name="T63" fmla="*/ 1499704445 h 279"/>
              <a:gd name="T64" fmla="*/ 307735302 w 222"/>
              <a:gd name="T65" fmla="*/ 883226553 h 279"/>
              <a:gd name="T66" fmla="*/ 307735302 w 222"/>
              <a:gd name="T67" fmla="*/ 954356931 h 279"/>
              <a:gd name="T68" fmla="*/ 1017890698 w 222"/>
              <a:gd name="T69" fmla="*/ 954356931 h 279"/>
              <a:gd name="T70" fmla="*/ 1017890698 w 222"/>
              <a:gd name="T71" fmla="*/ 883226553 h 279"/>
              <a:gd name="T72" fmla="*/ 307735302 w 222"/>
              <a:gd name="T73" fmla="*/ 883226553 h 279"/>
              <a:gd name="T74" fmla="*/ 307735302 w 222"/>
              <a:gd name="T75" fmla="*/ 883226553 h 279"/>
              <a:gd name="T76" fmla="*/ 307735302 w 222"/>
              <a:gd name="T77" fmla="*/ 717250799 h 279"/>
              <a:gd name="T78" fmla="*/ 307735302 w 222"/>
              <a:gd name="T79" fmla="*/ 770598583 h 279"/>
              <a:gd name="T80" fmla="*/ 1017890698 w 222"/>
              <a:gd name="T81" fmla="*/ 770598583 h 279"/>
              <a:gd name="T82" fmla="*/ 1017890698 w 222"/>
              <a:gd name="T83" fmla="*/ 717250799 h 279"/>
              <a:gd name="T84" fmla="*/ 307735302 w 222"/>
              <a:gd name="T85" fmla="*/ 717250799 h 279"/>
              <a:gd name="T86" fmla="*/ 307735302 w 222"/>
              <a:gd name="T87" fmla="*/ 717250799 h 279"/>
              <a:gd name="T88" fmla="*/ 307735302 w 222"/>
              <a:gd name="T89" fmla="*/ 533492451 h 279"/>
              <a:gd name="T90" fmla="*/ 307735302 w 222"/>
              <a:gd name="T91" fmla="*/ 586840234 h 279"/>
              <a:gd name="T92" fmla="*/ 1017890698 w 222"/>
              <a:gd name="T93" fmla="*/ 586840234 h 279"/>
              <a:gd name="T94" fmla="*/ 1017890698 w 222"/>
              <a:gd name="T95" fmla="*/ 533492451 h 279"/>
              <a:gd name="T96" fmla="*/ 307735302 w 222"/>
              <a:gd name="T97" fmla="*/ 533492451 h 279"/>
              <a:gd name="T98" fmla="*/ 307735302 w 222"/>
              <a:gd name="T99" fmla="*/ 533492451 h 279"/>
              <a:gd name="T100" fmla="*/ 307735302 w 222"/>
              <a:gd name="T101" fmla="*/ 349734102 h 279"/>
              <a:gd name="T102" fmla="*/ 307735302 w 222"/>
              <a:gd name="T103" fmla="*/ 420866916 h 279"/>
              <a:gd name="T104" fmla="*/ 1017890698 w 222"/>
              <a:gd name="T105" fmla="*/ 420866916 h 279"/>
              <a:gd name="T106" fmla="*/ 1017890698 w 222"/>
              <a:gd name="T107" fmla="*/ 349734102 h 279"/>
              <a:gd name="T108" fmla="*/ 307735302 w 222"/>
              <a:gd name="T109" fmla="*/ 349734102 h 27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22" h="279">
                <a:moveTo>
                  <a:pt x="12" y="0"/>
                </a:moveTo>
                <a:lnTo>
                  <a:pt x="210" y="0"/>
                </a:lnTo>
                <a:lnTo>
                  <a:pt x="222" y="0"/>
                </a:lnTo>
                <a:lnTo>
                  <a:pt x="222" y="12"/>
                </a:lnTo>
                <a:lnTo>
                  <a:pt x="222" y="267"/>
                </a:lnTo>
                <a:lnTo>
                  <a:pt x="222" y="279"/>
                </a:lnTo>
                <a:lnTo>
                  <a:pt x="210" y="279"/>
                </a:lnTo>
                <a:lnTo>
                  <a:pt x="71" y="279"/>
                </a:lnTo>
                <a:lnTo>
                  <a:pt x="66" y="279"/>
                </a:lnTo>
                <a:lnTo>
                  <a:pt x="64" y="277"/>
                </a:lnTo>
                <a:lnTo>
                  <a:pt x="4" y="232"/>
                </a:lnTo>
                <a:lnTo>
                  <a:pt x="0" y="229"/>
                </a:lnTo>
                <a:lnTo>
                  <a:pt x="0" y="225"/>
                </a:lnTo>
                <a:lnTo>
                  <a:pt x="0" y="12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3" y="213"/>
                </a:moveTo>
                <a:lnTo>
                  <a:pt x="59" y="199"/>
                </a:lnTo>
                <a:lnTo>
                  <a:pt x="64" y="196"/>
                </a:lnTo>
                <a:lnTo>
                  <a:pt x="66" y="201"/>
                </a:lnTo>
                <a:lnTo>
                  <a:pt x="80" y="255"/>
                </a:lnTo>
                <a:lnTo>
                  <a:pt x="198" y="255"/>
                </a:lnTo>
                <a:lnTo>
                  <a:pt x="198" y="24"/>
                </a:lnTo>
                <a:lnTo>
                  <a:pt x="23" y="24"/>
                </a:lnTo>
                <a:lnTo>
                  <a:pt x="23" y="213"/>
                </a:lnTo>
                <a:close/>
                <a:moveTo>
                  <a:pt x="68" y="253"/>
                </a:moveTo>
                <a:lnTo>
                  <a:pt x="56" y="211"/>
                </a:lnTo>
                <a:lnTo>
                  <a:pt x="28" y="220"/>
                </a:lnTo>
                <a:lnTo>
                  <a:pt x="68" y="253"/>
                </a:lnTo>
                <a:close/>
                <a:moveTo>
                  <a:pt x="52" y="149"/>
                </a:moveTo>
                <a:lnTo>
                  <a:pt x="52" y="161"/>
                </a:lnTo>
                <a:lnTo>
                  <a:pt x="172" y="161"/>
                </a:lnTo>
                <a:lnTo>
                  <a:pt x="172" y="149"/>
                </a:lnTo>
                <a:lnTo>
                  <a:pt x="52" y="149"/>
                </a:lnTo>
                <a:close/>
                <a:moveTo>
                  <a:pt x="52" y="121"/>
                </a:moveTo>
                <a:lnTo>
                  <a:pt x="52" y="130"/>
                </a:lnTo>
                <a:lnTo>
                  <a:pt x="172" y="130"/>
                </a:lnTo>
                <a:lnTo>
                  <a:pt x="172" y="121"/>
                </a:lnTo>
                <a:lnTo>
                  <a:pt x="52" y="121"/>
                </a:lnTo>
                <a:close/>
                <a:moveTo>
                  <a:pt x="52" y="90"/>
                </a:moveTo>
                <a:lnTo>
                  <a:pt x="52" y="99"/>
                </a:lnTo>
                <a:lnTo>
                  <a:pt x="172" y="99"/>
                </a:lnTo>
                <a:lnTo>
                  <a:pt x="172" y="90"/>
                </a:lnTo>
                <a:lnTo>
                  <a:pt x="52" y="90"/>
                </a:lnTo>
                <a:close/>
                <a:moveTo>
                  <a:pt x="52" y="59"/>
                </a:moveTo>
                <a:lnTo>
                  <a:pt x="52" y="71"/>
                </a:lnTo>
                <a:lnTo>
                  <a:pt x="172" y="71"/>
                </a:lnTo>
                <a:lnTo>
                  <a:pt x="172" y="59"/>
                </a:lnTo>
                <a:lnTo>
                  <a:pt x="52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Freeform 94"/>
          <p:cNvSpPr>
            <a:spLocks noEditPoints="1"/>
          </p:cNvSpPr>
          <p:nvPr/>
        </p:nvSpPr>
        <p:spPr bwMode="auto">
          <a:xfrm>
            <a:off x="5654675" y="1401763"/>
            <a:ext cx="358775" cy="455612"/>
          </a:xfrm>
          <a:custGeom>
            <a:avLst/>
            <a:gdLst>
              <a:gd name="T0" fmla="*/ 1708457617 w 62"/>
              <a:gd name="T1" fmla="*/ 900122062 h 79"/>
              <a:gd name="T2" fmla="*/ 1708457617 w 62"/>
              <a:gd name="T3" fmla="*/ 900122062 h 79"/>
              <a:gd name="T4" fmla="*/ 1741956785 w 62"/>
              <a:gd name="T5" fmla="*/ 900122062 h 79"/>
              <a:gd name="T6" fmla="*/ 1741956785 w 62"/>
              <a:gd name="T7" fmla="*/ 933462479 h 79"/>
              <a:gd name="T8" fmla="*/ 1708457617 w 62"/>
              <a:gd name="T9" fmla="*/ 1166822332 h 79"/>
              <a:gd name="T10" fmla="*/ 1607960110 w 62"/>
              <a:gd name="T11" fmla="*/ 1266837817 h 79"/>
              <a:gd name="T12" fmla="*/ 1406965096 w 62"/>
              <a:gd name="T13" fmla="*/ 1600218922 h 79"/>
              <a:gd name="T14" fmla="*/ 1038474238 w 62"/>
              <a:gd name="T15" fmla="*/ 1766909474 h 79"/>
              <a:gd name="T16" fmla="*/ 669983379 w 62"/>
              <a:gd name="T17" fmla="*/ 1600218922 h 79"/>
              <a:gd name="T18" fmla="*/ 468988365 w 62"/>
              <a:gd name="T19" fmla="*/ 1266837817 h 79"/>
              <a:gd name="T20" fmla="*/ 368490858 w 62"/>
              <a:gd name="T21" fmla="*/ 1166822332 h 79"/>
              <a:gd name="T22" fmla="*/ 334991690 w 62"/>
              <a:gd name="T23" fmla="*/ 933462479 h 79"/>
              <a:gd name="T24" fmla="*/ 334991690 w 62"/>
              <a:gd name="T25" fmla="*/ 900122062 h 79"/>
              <a:gd name="T26" fmla="*/ 368490858 w 62"/>
              <a:gd name="T27" fmla="*/ 900122062 h 79"/>
              <a:gd name="T28" fmla="*/ 368490858 w 62"/>
              <a:gd name="T29" fmla="*/ 900122062 h 79"/>
              <a:gd name="T30" fmla="*/ 535986703 w 62"/>
              <a:gd name="T31" fmla="*/ 233365620 h 79"/>
              <a:gd name="T32" fmla="*/ 1507462603 w 62"/>
              <a:gd name="T33" fmla="*/ 200025202 h 79"/>
              <a:gd name="T34" fmla="*/ 1708457617 w 62"/>
              <a:gd name="T35" fmla="*/ 900122062 h 79"/>
              <a:gd name="T36" fmla="*/ 301492521 w 62"/>
              <a:gd name="T37" fmla="*/ 1766909474 h 79"/>
              <a:gd name="T38" fmla="*/ 569485872 w 62"/>
              <a:gd name="T39" fmla="*/ 1766909474 h 79"/>
              <a:gd name="T40" fmla="*/ 1038474238 w 62"/>
              <a:gd name="T41" fmla="*/ 1966934676 h 79"/>
              <a:gd name="T42" fmla="*/ 1473963434 w 62"/>
              <a:gd name="T43" fmla="*/ 1766909474 h 79"/>
              <a:gd name="T44" fmla="*/ 1775455954 w 62"/>
              <a:gd name="T45" fmla="*/ 1766909474 h 79"/>
              <a:gd name="T46" fmla="*/ 2043449306 w 62"/>
              <a:gd name="T47" fmla="*/ 2147483646 h 79"/>
              <a:gd name="T48" fmla="*/ 0 w 62"/>
              <a:gd name="T49" fmla="*/ 2147483646 h 79"/>
              <a:gd name="T50" fmla="*/ 301492521 w 62"/>
              <a:gd name="T51" fmla="*/ 1766909474 h 79"/>
              <a:gd name="T52" fmla="*/ 1607960110 w 62"/>
              <a:gd name="T53" fmla="*/ 966797130 h 79"/>
              <a:gd name="T54" fmla="*/ 1540961772 w 62"/>
              <a:gd name="T55" fmla="*/ 966797130 h 79"/>
              <a:gd name="T56" fmla="*/ 1473963434 w 62"/>
              <a:gd name="T57" fmla="*/ 833446995 h 79"/>
              <a:gd name="T58" fmla="*/ 669983379 w 62"/>
              <a:gd name="T59" fmla="*/ 800106577 h 79"/>
              <a:gd name="T60" fmla="*/ 569485872 w 62"/>
              <a:gd name="T61" fmla="*/ 966797130 h 79"/>
              <a:gd name="T62" fmla="*/ 468988365 w 62"/>
              <a:gd name="T63" fmla="*/ 966797130 h 79"/>
              <a:gd name="T64" fmla="*/ 468988365 w 62"/>
              <a:gd name="T65" fmla="*/ 966797130 h 79"/>
              <a:gd name="T66" fmla="*/ 435489196 w 62"/>
              <a:gd name="T67" fmla="*/ 966797130 h 79"/>
              <a:gd name="T68" fmla="*/ 468988365 w 62"/>
              <a:gd name="T69" fmla="*/ 1133487682 h 79"/>
              <a:gd name="T70" fmla="*/ 535986703 w 62"/>
              <a:gd name="T71" fmla="*/ 1166822332 h 79"/>
              <a:gd name="T72" fmla="*/ 535986703 w 62"/>
              <a:gd name="T73" fmla="*/ 1200162749 h 79"/>
              <a:gd name="T74" fmla="*/ 569485872 w 62"/>
              <a:gd name="T75" fmla="*/ 1233503167 h 79"/>
              <a:gd name="T76" fmla="*/ 736981717 w 62"/>
              <a:gd name="T77" fmla="*/ 1533543854 h 79"/>
              <a:gd name="T78" fmla="*/ 1038474238 w 62"/>
              <a:gd name="T79" fmla="*/ 1633553572 h 79"/>
              <a:gd name="T80" fmla="*/ 1339966758 w 62"/>
              <a:gd name="T81" fmla="*/ 1533543854 h 79"/>
              <a:gd name="T82" fmla="*/ 1507462603 w 62"/>
              <a:gd name="T83" fmla="*/ 1233503167 h 79"/>
              <a:gd name="T84" fmla="*/ 1540961772 w 62"/>
              <a:gd name="T85" fmla="*/ 1200162749 h 79"/>
              <a:gd name="T86" fmla="*/ 1540961772 w 62"/>
              <a:gd name="T87" fmla="*/ 1166822332 h 79"/>
              <a:gd name="T88" fmla="*/ 1607960110 w 62"/>
              <a:gd name="T89" fmla="*/ 1133487682 h 79"/>
              <a:gd name="T90" fmla="*/ 1641459279 w 62"/>
              <a:gd name="T91" fmla="*/ 966797130 h 79"/>
              <a:gd name="T92" fmla="*/ 1607960110 w 62"/>
              <a:gd name="T93" fmla="*/ 966797130 h 7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2" h="79">
                <a:moveTo>
                  <a:pt x="51" y="27"/>
                </a:moveTo>
                <a:cubicBezTo>
                  <a:pt x="51" y="27"/>
                  <a:pt x="51" y="27"/>
                  <a:pt x="51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31"/>
                  <a:pt x="52" y="33"/>
                  <a:pt x="51" y="35"/>
                </a:cubicBezTo>
                <a:cubicBezTo>
                  <a:pt x="50" y="36"/>
                  <a:pt x="50" y="37"/>
                  <a:pt x="48" y="38"/>
                </a:cubicBezTo>
                <a:cubicBezTo>
                  <a:pt x="47" y="42"/>
                  <a:pt x="45" y="46"/>
                  <a:pt x="42" y="48"/>
                </a:cubicBezTo>
                <a:cubicBezTo>
                  <a:pt x="39" y="51"/>
                  <a:pt x="35" y="53"/>
                  <a:pt x="31" y="53"/>
                </a:cubicBezTo>
                <a:cubicBezTo>
                  <a:pt x="27" y="53"/>
                  <a:pt x="23" y="51"/>
                  <a:pt x="20" y="48"/>
                </a:cubicBezTo>
                <a:cubicBezTo>
                  <a:pt x="17" y="46"/>
                  <a:pt x="15" y="42"/>
                  <a:pt x="14" y="38"/>
                </a:cubicBezTo>
                <a:cubicBezTo>
                  <a:pt x="13" y="37"/>
                  <a:pt x="12" y="36"/>
                  <a:pt x="11" y="35"/>
                </a:cubicBezTo>
                <a:cubicBezTo>
                  <a:pt x="10" y="33"/>
                  <a:pt x="10" y="31"/>
                  <a:pt x="10" y="28"/>
                </a:cubicBezTo>
                <a:cubicBezTo>
                  <a:pt x="10" y="27"/>
                  <a:pt x="10" y="27"/>
                  <a:pt x="10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16"/>
                  <a:pt x="11" y="11"/>
                  <a:pt x="16" y="7"/>
                </a:cubicBezTo>
                <a:cubicBezTo>
                  <a:pt x="23" y="0"/>
                  <a:pt x="37" y="0"/>
                  <a:pt x="45" y="6"/>
                </a:cubicBezTo>
                <a:cubicBezTo>
                  <a:pt x="50" y="10"/>
                  <a:pt x="52" y="16"/>
                  <a:pt x="51" y="27"/>
                </a:cubicBezTo>
                <a:close/>
                <a:moveTo>
                  <a:pt x="9" y="53"/>
                </a:moveTo>
                <a:cubicBezTo>
                  <a:pt x="12" y="53"/>
                  <a:pt x="15" y="53"/>
                  <a:pt x="17" y="53"/>
                </a:cubicBezTo>
                <a:cubicBezTo>
                  <a:pt x="21" y="57"/>
                  <a:pt x="25" y="59"/>
                  <a:pt x="31" y="59"/>
                </a:cubicBezTo>
                <a:cubicBezTo>
                  <a:pt x="36" y="59"/>
                  <a:pt x="41" y="57"/>
                  <a:pt x="44" y="53"/>
                </a:cubicBezTo>
                <a:cubicBezTo>
                  <a:pt x="47" y="53"/>
                  <a:pt x="50" y="53"/>
                  <a:pt x="53" y="53"/>
                </a:cubicBezTo>
                <a:cubicBezTo>
                  <a:pt x="58" y="58"/>
                  <a:pt x="62" y="71"/>
                  <a:pt x="61" y="79"/>
                </a:cubicBezTo>
                <a:cubicBezTo>
                  <a:pt x="41" y="79"/>
                  <a:pt x="21" y="79"/>
                  <a:pt x="0" y="79"/>
                </a:cubicBezTo>
                <a:cubicBezTo>
                  <a:pt x="1" y="72"/>
                  <a:pt x="2" y="60"/>
                  <a:pt x="9" y="53"/>
                </a:cubicBezTo>
                <a:close/>
                <a:moveTo>
                  <a:pt x="48" y="29"/>
                </a:moveTo>
                <a:cubicBezTo>
                  <a:pt x="47" y="29"/>
                  <a:pt x="46" y="29"/>
                  <a:pt x="46" y="29"/>
                </a:cubicBezTo>
                <a:cubicBezTo>
                  <a:pt x="45" y="28"/>
                  <a:pt x="45" y="27"/>
                  <a:pt x="44" y="25"/>
                </a:cubicBezTo>
                <a:cubicBezTo>
                  <a:pt x="38" y="27"/>
                  <a:pt x="30" y="27"/>
                  <a:pt x="20" y="24"/>
                </a:cubicBezTo>
                <a:cubicBezTo>
                  <a:pt x="19" y="26"/>
                  <a:pt x="18" y="28"/>
                  <a:pt x="17" y="29"/>
                </a:cubicBezTo>
                <a:cubicBezTo>
                  <a:pt x="16" y="29"/>
                  <a:pt x="15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1"/>
                  <a:pt x="13" y="32"/>
                  <a:pt x="14" y="34"/>
                </a:cubicBezTo>
                <a:cubicBezTo>
                  <a:pt x="14" y="35"/>
                  <a:pt x="15" y="35"/>
                  <a:pt x="16" y="35"/>
                </a:cubicBezTo>
                <a:cubicBezTo>
                  <a:pt x="16" y="36"/>
                  <a:pt x="16" y="36"/>
                  <a:pt x="16" y="36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40"/>
                  <a:pt x="20" y="44"/>
                  <a:pt x="22" y="46"/>
                </a:cubicBezTo>
                <a:cubicBezTo>
                  <a:pt x="25" y="48"/>
                  <a:pt x="28" y="49"/>
                  <a:pt x="31" y="49"/>
                </a:cubicBezTo>
                <a:cubicBezTo>
                  <a:pt x="34" y="49"/>
                  <a:pt x="37" y="48"/>
                  <a:pt x="40" y="46"/>
                </a:cubicBezTo>
                <a:cubicBezTo>
                  <a:pt x="42" y="44"/>
                  <a:pt x="44" y="40"/>
                  <a:pt x="45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5"/>
                  <a:pt x="46" y="35"/>
                  <a:pt x="46" y="35"/>
                </a:cubicBezTo>
                <a:cubicBezTo>
                  <a:pt x="47" y="35"/>
                  <a:pt x="48" y="35"/>
                  <a:pt x="48" y="34"/>
                </a:cubicBezTo>
                <a:cubicBezTo>
                  <a:pt x="49" y="32"/>
                  <a:pt x="49" y="31"/>
                  <a:pt x="49" y="29"/>
                </a:cubicBezTo>
                <a:cubicBezTo>
                  <a:pt x="49" y="29"/>
                  <a:pt x="49" y="29"/>
                  <a:pt x="48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Freeform 72"/>
          <p:cNvSpPr>
            <a:spLocks noEditPoints="1"/>
          </p:cNvSpPr>
          <p:nvPr/>
        </p:nvSpPr>
        <p:spPr bwMode="auto">
          <a:xfrm>
            <a:off x="6078538" y="5045075"/>
            <a:ext cx="450850" cy="479425"/>
          </a:xfrm>
          <a:custGeom>
            <a:avLst/>
            <a:gdLst>
              <a:gd name="T0" fmla="*/ 200925458 w 358"/>
              <a:gd name="T1" fmla="*/ 459873998 h 382"/>
              <a:gd name="T2" fmla="*/ 509432794 w 358"/>
              <a:gd name="T3" fmla="*/ 99219639 h 382"/>
              <a:gd name="T4" fmla="*/ 526835856 w 358"/>
              <a:gd name="T5" fmla="*/ 177964568 h 382"/>
              <a:gd name="T6" fmla="*/ 531582375 w 358"/>
              <a:gd name="T7" fmla="*/ 280334356 h 382"/>
              <a:gd name="T8" fmla="*/ 534747140 w 358"/>
              <a:gd name="T9" fmla="*/ 385853037 h 382"/>
              <a:gd name="T10" fmla="*/ 507851041 w 358"/>
              <a:gd name="T11" fmla="*/ 494521867 h 382"/>
              <a:gd name="T12" fmla="*/ 428747016 w 358"/>
              <a:gd name="T13" fmla="*/ 601615623 h 382"/>
              <a:gd name="T14" fmla="*/ 272119459 w 358"/>
              <a:gd name="T15" fmla="*/ 355929136 h 382"/>
              <a:gd name="T16" fmla="*/ 194597187 w 358"/>
              <a:gd name="T17" fmla="*/ 310257002 h 382"/>
              <a:gd name="T18" fmla="*/ 197761952 w 358"/>
              <a:gd name="T19" fmla="*/ 327581564 h 382"/>
              <a:gd name="T20" fmla="*/ 275284224 w 358"/>
              <a:gd name="T21" fmla="*/ 371678624 h 382"/>
              <a:gd name="T22" fmla="*/ 272119459 w 358"/>
              <a:gd name="T23" fmla="*/ 355929136 h 382"/>
              <a:gd name="T24" fmla="*/ 455641855 w 358"/>
              <a:gd name="T25" fmla="*/ 214187511 h 382"/>
              <a:gd name="T26" fmla="*/ 416090472 w 358"/>
              <a:gd name="T27" fmla="*/ 196864204 h 382"/>
              <a:gd name="T28" fmla="*/ 270537706 w 358"/>
              <a:gd name="T29" fmla="*/ 110243904 h 382"/>
              <a:gd name="T30" fmla="*/ 234149829 w 358"/>
              <a:gd name="T31" fmla="*/ 85045226 h 382"/>
              <a:gd name="T32" fmla="*/ 270537706 w 358"/>
              <a:gd name="T33" fmla="*/ 110243904 h 382"/>
              <a:gd name="T34" fmla="*/ 322746891 w 358"/>
              <a:gd name="T35" fmla="*/ 61421622 h 382"/>
              <a:gd name="T36" fmla="*/ 305343830 w 358"/>
              <a:gd name="T37" fmla="*/ 100794714 h 382"/>
              <a:gd name="T38" fmla="*/ 408179188 w 358"/>
              <a:gd name="T39" fmla="*/ 162216335 h 382"/>
              <a:gd name="T40" fmla="*/ 433492275 w 358"/>
              <a:gd name="T41" fmla="*/ 125993392 h 382"/>
              <a:gd name="T42" fmla="*/ 408179188 w 358"/>
              <a:gd name="T43" fmla="*/ 162216335 h 382"/>
              <a:gd name="T44" fmla="*/ 393940892 w 358"/>
              <a:gd name="T45" fmla="*/ 86620300 h 382"/>
              <a:gd name="T46" fmla="*/ 357553015 w 358"/>
              <a:gd name="T47" fmla="*/ 111818979 h 382"/>
              <a:gd name="T48" fmla="*/ 287940768 w 358"/>
              <a:gd name="T49" fmla="*/ 329156638 h 382"/>
              <a:gd name="T50" fmla="*/ 210418496 w 358"/>
              <a:gd name="T51" fmla="*/ 283483249 h 382"/>
              <a:gd name="T52" fmla="*/ 213582002 w 358"/>
              <a:gd name="T53" fmla="*/ 299232737 h 382"/>
              <a:gd name="T54" fmla="*/ 291104274 w 358"/>
              <a:gd name="T55" fmla="*/ 344904871 h 382"/>
              <a:gd name="T56" fmla="*/ 287940768 w 358"/>
              <a:gd name="T57" fmla="*/ 329156638 h 382"/>
              <a:gd name="T58" fmla="*/ 248388125 w 358"/>
              <a:gd name="T59" fmla="*/ 163790155 h 382"/>
              <a:gd name="T60" fmla="*/ 294269039 w 358"/>
              <a:gd name="T61" fmla="*/ 307106854 h 382"/>
              <a:gd name="T62" fmla="*/ 351224744 w 358"/>
              <a:gd name="T63" fmla="*/ 141741625 h 382"/>
              <a:gd name="T64" fmla="*/ 215163755 w 358"/>
              <a:gd name="T65" fmla="*/ 374828772 h 382"/>
              <a:gd name="T66" fmla="*/ 204090224 w 358"/>
              <a:gd name="T67" fmla="*/ 340180903 h 38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PA_矩形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PA_矩形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PA_文本框 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7875" y="327025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传统零售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6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47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49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0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1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5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5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54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7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58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6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6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65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8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69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71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2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7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7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76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3" grpId="0" animBg="1"/>
      <p:bldP spid="26" grpId="0" animBg="1"/>
      <p:bldP spid="32" grpId="0" animBg="1"/>
      <p:bldP spid="53" grpId="0" animBg="1"/>
      <p:bldP spid="54" grpId="0" animBg="1"/>
      <p:bldP spid="55" grpId="0" animBg="1"/>
      <p:bldP spid="56" grpId="0" animBg="1"/>
      <p:bldP spid="73" grpId="0" animBg="1"/>
      <p:bldP spid="74" grpId="0" animBg="1"/>
      <p:bldP spid="75" grpId="0" animBg="1"/>
      <p:bldP spid="76" grpId="0" animBg="1"/>
      <p:bldP spid="50" grpId="0" animBg="1"/>
      <p:bldP spid="51" grpId="0" animBg="1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A_矩形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PA_矩形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05" name="PA_组合 2"/>
          <p:cNvGrpSpPr/>
          <p:nvPr>
            <p:custDataLst>
              <p:tags r:id="rId4"/>
            </p:custDataLst>
          </p:nvPr>
        </p:nvGrpSpPr>
        <p:grpSpPr bwMode="auto">
          <a:xfrm>
            <a:off x="715963" y="1490663"/>
            <a:ext cx="10691812" cy="4387851"/>
            <a:chOff x="-61914" y="0"/>
            <a:chExt cx="10692154" cy="4388241"/>
          </a:xfrm>
        </p:grpSpPr>
        <p:sp>
          <p:nvSpPr>
            <p:cNvPr id="51206" name="Rectangle 47"/>
            <p:cNvSpPr>
              <a:spLocks noChangeArrowheads="1"/>
            </p:cNvSpPr>
            <p:nvPr/>
          </p:nvSpPr>
          <p:spPr bwMode="auto">
            <a:xfrm>
              <a:off x="2056846" y="2228240"/>
              <a:ext cx="1993048" cy="2160000"/>
            </a:xfrm>
            <a:prstGeom prst="rect">
              <a:avLst/>
            </a:prstGeom>
            <a:solidFill>
              <a:srgbClr val="00B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ntAwesome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07" name="Rectangle 59"/>
            <p:cNvSpPr>
              <a:spLocks noChangeArrowheads="1"/>
            </p:cNvSpPr>
            <p:nvPr/>
          </p:nvSpPr>
          <p:spPr bwMode="auto">
            <a:xfrm>
              <a:off x="8637192" y="0"/>
              <a:ext cx="1993048" cy="2160000"/>
            </a:xfrm>
            <a:prstGeom prst="rect">
              <a:avLst/>
            </a:prstGeom>
            <a:solidFill>
              <a:srgbClr val="FF5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AU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ntAwesome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51208" name="图片占位符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" y="2339424"/>
              <a:ext cx="1994552" cy="1934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9" name="图片占位符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61914" y="0"/>
              <a:ext cx="3856161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0" name="图片占位符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16698" y="1"/>
              <a:ext cx="2393838" cy="4388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1" name="图片占位符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77339" y="2228240"/>
              <a:ext cx="3936508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2" name="图片占位符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77340" y="0"/>
              <a:ext cx="1994552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3" name="组合 12"/>
            <p:cNvGrpSpPr/>
            <p:nvPr/>
          </p:nvGrpSpPr>
          <p:grpSpPr bwMode="auto">
            <a:xfrm>
              <a:off x="2056846" y="2498365"/>
              <a:ext cx="1876086" cy="711256"/>
              <a:chOff x="-117388" y="-46747"/>
              <a:chExt cx="1882941" cy="711256"/>
            </a:xfrm>
          </p:grpSpPr>
          <p:sp>
            <p:nvSpPr>
              <p:cNvPr id="51217" name="TextBox 15"/>
              <p:cNvSpPr txBox="1">
                <a:spLocks noChangeArrowheads="1"/>
              </p:cNvSpPr>
              <p:nvPr/>
            </p:nvSpPr>
            <p:spPr bwMode="auto">
              <a:xfrm>
                <a:off x="-117388" y="-46747"/>
                <a:ext cx="170323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Gill Sans" panose="020B0502020104020203"/>
                  </a:rPr>
                  <a:t> 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Gill Sans" panose="020B0502020104020203"/>
                </a:endParaRPr>
              </a:p>
            </p:txBody>
          </p:sp>
          <p:sp>
            <p:nvSpPr>
              <p:cNvPr id="51218" name="TextBox 16"/>
              <p:cNvSpPr txBox="1">
                <a:spLocks noChangeArrowheads="1"/>
              </p:cNvSpPr>
              <p:nvPr/>
            </p:nvSpPr>
            <p:spPr bwMode="auto">
              <a:xfrm>
                <a:off x="45535" y="356705"/>
                <a:ext cx="1720018" cy="307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Gill Sans" panose="020B0502020104020203"/>
                  </a:rPr>
                  <a:t> 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Gill Sans" panose="020B0502020104020203"/>
                </a:endParaRPr>
              </a:p>
            </p:txBody>
          </p:sp>
        </p:grpSp>
        <p:grpSp>
          <p:nvGrpSpPr>
            <p:cNvPr id="51214" name="组合 15"/>
            <p:cNvGrpSpPr/>
            <p:nvPr/>
          </p:nvGrpSpPr>
          <p:grpSpPr bwMode="auto">
            <a:xfrm>
              <a:off x="8753584" y="316872"/>
              <a:ext cx="1760263" cy="664509"/>
              <a:chOff x="0" y="0"/>
              <a:chExt cx="1766695" cy="664509"/>
            </a:xfrm>
          </p:grpSpPr>
          <p:sp>
            <p:nvSpPr>
              <p:cNvPr id="51215" name="TextBox 1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70323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Gill Sans" panose="020B0502020104020203"/>
                  </a:rPr>
                  <a:t> 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Gill Sans" panose="020B0502020104020203"/>
                </a:endParaRPr>
              </a:p>
            </p:txBody>
          </p:sp>
          <p:sp>
            <p:nvSpPr>
              <p:cNvPr id="51216" name="TextBox 16"/>
              <p:cNvSpPr txBox="1">
                <a:spLocks noChangeArrowheads="1"/>
              </p:cNvSpPr>
              <p:nvPr/>
            </p:nvSpPr>
            <p:spPr bwMode="auto">
              <a:xfrm>
                <a:off x="44391" y="356705"/>
                <a:ext cx="1722304" cy="307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Gill Sans" panose="020B0502020104020203"/>
                  </a:rPr>
                  <a:t> 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Gill Sans" panose="020B0502020104020203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 bwMode="auto">
          <a:xfrm>
            <a:off x="1162050" y="5023742"/>
            <a:ext cx="9682162" cy="1288157"/>
            <a:chOff x="1444608" y="807225"/>
            <a:chExt cx="9682179" cy="1289022"/>
          </a:xfrm>
        </p:grpSpPr>
        <p:sp>
          <p:nvSpPr>
            <p:cNvPr id="30" name="矩形 29"/>
            <p:cNvSpPr/>
            <p:nvPr/>
          </p:nvSpPr>
          <p:spPr bwMode="auto">
            <a:xfrm>
              <a:off x="1493820" y="807225"/>
              <a:ext cx="9632967" cy="1259732"/>
            </a:xfrm>
            <a:prstGeom prst="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京东：智能商业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苏宁：智慧零售        亚马逊：无人零售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24627" name="组合 30"/>
            <p:cNvGrpSpPr/>
            <p:nvPr/>
          </p:nvGrpSpPr>
          <p:grpSpPr bwMode="auto">
            <a:xfrm>
              <a:off x="1444608" y="836515"/>
              <a:ext cx="9256729" cy="1259732"/>
              <a:chOff x="1104129" y="5270499"/>
              <a:chExt cx="9256729" cy="1259732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359717" y="5375344"/>
                <a:ext cx="260008" cy="40037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 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24629" name="组合 32"/>
              <p:cNvGrpSpPr/>
              <p:nvPr/>
            </p:nvGrpSpPr>
            <p:grpSpPr bwMode="auto">
              <a:xfrm>
                <a:off x="1104129" y="5270499"/>
                <a:ext cx="9256729" cy="1259732"/>
                <a:chOff x="1104129" y="5270499"/>
                <a:chExt cx="9256729" cy="1259732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104129" y="5270499"/>
                  <a:ext cx="98425" cy="125973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383529" y="5794726"/>
                  <a:ext cx="8977329" cy="30798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cs"/>
                    </a:rPr>
                    <a:t> 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74" name="组合 73"/>
          <p:cNvGrpSpPr/>
          <p:nvPr/>
        </p:nvGrpSpPr>
        <p:grpSpPr bwMode="auto">
          <a:xfrm>
            <a:off x="1568450" y="895350"/>
            <a:ext cx="9029700" cy="4029075"/>
            <a:chOff x="1567998" y="894805"/>
            <a:chExt cx="9029701" cy="4029076"/>
          </a:xfrm>
        </p:grpSpPr>
        <p:grpSp>
          <p:nvGrpSpPr>
            <p:cNvPr id="24596" name="组合 72"/>
            <p:cNvGrpSpPr/>
            <p:nvPr/>
          </p:nvGrpSpPr>
          <p:grpSpPr bwMode="auto">
            <a:xfrm>
              <a:off x="1567998" y="894805"/>
              <a:ext cx="9029701" cy="4029076"/>
              <a:chOff x="1567998" y="894805"/>
              <a:chExt cx="9029701" cy="4029076"/>
            </a:xfrm>
          </p:grpSpPr>
          <p:grpSp>
            <p:nvGrpSpPr>
              <p:cNvPr id="24601" name="组合 5"/>
              <p:cNvGrpSpPr/>
              <p:nvPr/>
            </p:nvGrpSpPr>
            <p:grpSpPr bwMode="auto">
              <a:xfrm>
                <a:off x="1567998" y="894805"/>
                <a:ext cx="9029701" cy="4029076"/>
                <a:chOff x="1581150" y="1414463"/>
                <a:chExt cx="9029701" cy="4029076"/>
              </a:xfrm>
            </p:grpSpPr>
            <p:sp>
              <p:nvSpPr>
                <p:cNvPr id="7" name="Oval 5"/>
                <p:cNvSpPr>
                  <a:spLocks noChangeArrowheads="1"/>
                </p:cNvSpPr>
                <p:nvPr/>
              </p:nvSpPr>
              <p:spPr bwMode="auto">
                <a:xfrm>
                  <a:off x="8793164" y="2528888"/>
                  <a:ext cx="1817687" cy="18161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Freeform 6"/>
                <p:cNvSpPr/>
                <p:nvPr/>
              </p:nvSpPr>
              <p:spPr bwMode="auto">
                <a:xfrm>
                  <a:off x="8113714" y="2287588"/>
                  <a:ext cx="1330325" cy="1500188"/>
                </a:xfrm>
                <a:custGeom>
                  <a:avLst/>
                  <a:gdLst>
                    <a:gd name="T0" fmla="*/ 354 w 354"/>
                    <a:gd name="T1" fmla="*/ 74 h 399"/>
                    <a:gd name="T2" fmla="*/ 175 w 354"/>
                    <a:gd name="T3" fmla="*/ 0 h 399"/>
                    <a:gd name="T4" fmla="*/ 0 w 354"/>
                    <a:gd name="T5" fmla="*/ 333 h 399"/>
                    <a:gd name="T6" fmla="*/ 200 w 354"/>
                    <a:gd name="T7" fmla="*/ 399 h 399"/>
                    <a:gd name="T8" fmla="*/ 354 w 354"/>
                    <a:gd name="T9" fmla="*/ 74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4" h="399">
                      <a:moveTo>
                        <a:pt x="354" y="74"/>
                      </a:moveTo>
                      <a:cubicBezTo>
                        <a:pt x="354" y="74"/>
                        <a:pt x="217" y="128"/>
                        <a:pt x="175" y="0"/>
                      </a:cubicBezTo>
                      <a:cubicBezTo>
                        <a:pt x="0" y="333"/>
                        <a:pt x="0" y="333"/>
                        <a:pt x="0" y="333"/>
                      </a:cubicBezTo>
                      <a:cubicBezTo>
                        <a:pt x="0" y="333"/>
                        <a:pt x="132" y="270"/>
                        <a:pt x="200" y="399"/>
                      </a:cubicBezTo>
                      <a:lnTo>
                        <a:pt x="354" y="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4" name="Oval 7"/>
                <p:cNvSpPr>
                  <a:spLocks noChangeArrowheads="1"/>
                </p:cNvSpPr>
                <p:nvPr/>
              </p:nvSpPr>
              <p:spPr bwMode="auto">
                <a:xfrm>
                  <a:off x="8921750" y="2652713"/>
                  <a:ext cx="1565275" cy="15684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Freeform 8"/>
                <p:cNvSpPr/>
                <p:nvPr/>
              </p:nvSpPr>
              <p:spPr bwMode="auto">
                <a:xfrm>
                  <a:off x="8113714" y="2287588"/>
                  <a:ext cx="819150" cy="1252538"/>
                </a:xfrm>
                <a:custGeom>
                  <a:avLst/>
                  <a:gdLst>
                    <a:gd name="T0" fmla="*/ 175 w 218"/>
                    <a:gd name="T1" fmla="*/ 0 h 333"/>
                    <a:gd name="T2" fmla="*/ 0 w 218"/>
                    <a:gd name="T3" fmla="*/ 333 h 333"/>
                    <a:gd name="T4" fmla="*/ 94 w 218"/>
                    <a:gd name="T5" fmla="*/ 319 h 333"/>
                    <a:gd name="T6" fmla="*/ 218 w 218"/>
                    <a:gd name="T7" fmla="*/ 64 h 333"/>
                    <a:gd name="T8" fmla="*/ 175 w 218"/>
                    <a:gd name="T9" fmla="*/ 0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8" h="333">
                      <a:moveTo>
                        <a:pt x="175" y="0"/>
                      </a:moveTo>
                      <a:cubicBezTo>
                        <a:pt x="0" y="333"/>
                        <a:pt x="0" y="333"/>
                        <a:pt x="0" y="333"/>
                      </a:cubicBezTo>
                      <a:cubicBezTo>
                        <a:pt x="0" y="333"/>
                        <a:pt x="44" y="312"/>
                        <a:pt x="94" y="319"/>
                      </a:cubicBezTo>
                      <a:cubicBezTo>
                        <a:pt x="169" y="259"/>
                        <a:pt x="217" y="167"/>
                        <a:pt x="218" y="64"/>
                      </a:cubicBezTo>
                      <a:cubicBezTo>
                        <a:pt x="200" y="51"/>
                        <a:pt x="185" y="31"/>
                        <a:pt x="175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Oval 9"/>
                <p:cNvSpPr>
                  <a:spLocks noChangeArrowheads="1"/>
                </p:cNvSpPr>
                <p:nvPr/>
              </p:nvSpPr>
              <p:spPr bwMode="auto">
                <a:xfrm>
                  <a:off x="6589714" y="1414463"/>
                  <a:ext cx="2203450" cy="22129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 10"/>
                <p:cNvSpPr/>
                <p:nvPr/>
              </p:nvSpPr>
              <p:spPr bwMode="auto">
                <a:xfrm>
                  <a:off x="5846763" y="2493963"/>
                  <a:ext cx="1722437" cy="1633538"/>
                </a:xfrm>
                <a:custGeom>
                  <a:avLst/>
                  <a:gdLst>
                    <a:gd name="T0" fmla="*/ 198 w 459"/>
                    <a:gd name="T1" fmla="*/ 0 h 434"/>
                    <a:gd name="T2" fmla="*/ 0 w 459"/>
                    <a:gd name="T3" fmla="*/ 138 h 434"/>
                    <a:gd name="T4" fmla="*/ 198 w 459"/>
                    <a:gd name="T5" fmla="*/ 375 h 434"/>
                    <a:gd name="T6" fmla="*/ 289 w 459"/>
                    <a:gd name="T7" fmla="*/ 434 h 434"/>
                    <a:gd name="T8" fmla="*/ 459 w 459"/>
                    <a:gd name="T9" fmla="*/ 299 h 434"/>
                    <a:gd name="T10" fmla="*/ 198 w 459"/>
                    <a:gd name="T11" fmla="*/ 0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9" h="434">
                      <a:moveTo>
                        <a:pt x="198" y="0"/>
                      </a:moveTo>
                      <a:cubicBezTo>
                        <a:pt x="198" y="0"/>
                        <a:pt x="192" y="132"/>
                        <a:pt x="0" y="138"/>
                      </a:cubicBezTo>
                      <a:cubicBezTo>
                        <a:pt x="198" y="375"/>
                        <a:pt x="198" y="375"/>
                        <a:pt x="198" y="375"/>
                      </a:cubicBezTo>
                      <a:cubicBezTo>
                        <a:pt x="289" y="434"/>
                        <a:pt x="289" y="434"/>
                        <a:pt x="289" y="434"/>
                      </a:cubicBezTo>
                      <a:cubicBezTo>
                        <a:pt x="289" y="434"/>
                        <a:pt x="278" y="285"/>
                        <a:pt x="459" y="299"/>
                      </a:cubicBez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8" name="Oval 11"/>
                <p:cNvSpPr>
                  <a:spLocks noChangeArrowheads="1"/>
                </p:cNvSpPr>
                <p:nvPr/>
              </p:nvSpPr>
              <p:spPr bwMode="auto">
                <a:xfrm>
                  <a:off x="6765925" y="1590676"/>
                  <a:ext cx="1855788" cy="18589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Freeform 12"/>
                <p:cNvSpPr/>
                <p:nvPr/>
              </p:nvSpPr>
              <p:spPr bwMode="auto">
                <a:xfrm>
                  <a:off x="5846763" y="2941638"/>
                  <a:ext cx="1182687" cy="1185863"/>
                </a:xfrm>
                <a:custGeom>
                  <a:avLst/>
                  <a:gdLst>
                    <a:gd name="T0" fmla="*/ 100 w 315"/>
                    <a:gd name="T1" fmla="*/ 0 h 315"/>
                    <a:gd name="T2" fmla="*/ 0 w 315"/>
                    <a:gd name="T3" fmla="*/ 19 h 315"/>
                    <a:gd name="T4" fmla="*/ 198 w 315"/>
                    <a:gd name="T5" fmla="*/ 256 h 315"/>
                    <a:gd name="T6" fmla="*/ 289 w 315"/>
                    <a:gd name="T7" fmla="*/ 315 h 315"/>
                    <a:gd name="T8" fmla="*/ 315 w 315"/>
                    <a:gd name="T9" fmla="*/ 229 h 315"/>
                    <a:gd name="T10" fmla="*/ 100 w 315"/>
                    <a:gd name="T11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5" h="315">
                      <a:moveTo>
                        <a:pt x="100" y="0"/>
                      </a:moveTo>
                      <a:cubicBezTo>
                        <a:pt x="74" y="11"/>
                        <a:pt x="42" y="18"/>
                        <a:pt x="0" y="19"/>
                      </a:cubicBezTo>
                      <a:cubicBezTo>
                        <a:pt x="198" y="256"/>
                        <a:pt x="198" y="256"/>
                        <a:pt x="198" y="256"/>
                      </a:cubicBezTo>
                      <a:cubicBezTo>
                        <a:pt x="289" y="315"/>
                        <a:pt x="289" y="315"/>
                        <a:pt x="289" y="315"/>
                      </a:cubicBezTo>
                      <a:cubicBezTo>
                        <a:pt x="289" y="315"/>
                        <a:pt x="286" y="268"/>
                        <a:pt x="315" y="229"/>
                      </a:cubicBezTo>
                      <a:cubicBezTo>
                        <a:pt x="280" y="125"/>
                        <a:pt x="201" y="41"/>
                        <a:pt x="10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20" name="Oval 13"/>
                <p:cNvSpPr>
                  <a:spLocks noChangeArrowheads="1"/>
                </p:cNvSpPr>
                <p:nvPr/>
              </p:nvSpPr>
              <p:spPr bwMode="auto">
                <a:xfrm>
                  <a:off x="4497388" y="3006726"/>
                  <a:ext cx="2433638" cy="24368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21" name="Freeform 14"/>
                <p:cNvSpPr/>
                <p:nvPr/>
              </p:nvSpPr>
              <p:spPr bwMode="auto">
                <a:xfrm>
                  <a:off x="3190875" y="2559051"/>
                  <a:ext cx="2144713" cy="2316163"/>
                </a:xfrm>
                <a:custGeom>
                  <a:avLst/>
                  <a:gdLst>
                    <a:gd name="T0" fmla="*/ 2147483646 w 571"/>
                    <a:gd name="T1" fmla="*/ 1922719850 h 616"/>
                    <a:gd name="T2" fmla="*/ 2147483646 w 571"/>
                    <a:gd name="T3" fmla="*/ 0 h 616"/>
                    <a:gd name="T4" fmla="*/ 0 w 571"/>
                    <a:gd name="T5" fmla="*/ 2147483646 h 616"/>
                    <a:gd name="T6" fmla="*/ 2147483646 w 571"/>
                    <a:gd name="T7" fmla="*/ 2147483646 h 616"/>
                    <a:gd name="T8" fmla="*/ 2147483646 w 571"/>
                    <a:gd name="T9" fmla="*/ 1922719850 h 6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1" h="616">
                      <a:moveTo>
                        <a:pt x="571" y="136"/>
                      </a:moveTo>
                      <a:cubicBezTo>
                        <a:pt x="571" y="136"/>
                        <a:pt x="396" y="179"/>
                        <a:pt x="329" y="0"/>
                      </a:cubicBezTo>
                      <a:cubicBezTo>
                        <a:pt x="0" y="506"/>
                        <a:pt x="0" y="506"/>
                        <a:pt x="0" y="506"/>
                      </a:cubicBezTo>
                      <a:cubicBezTo>
                        <a:pt x="0" y="506"/>
                        <a:pt x="309" y="429"/>
                        <a:pt x="398" y="616"/>
                      </a:cubicBezTo>
                      <a:lnTo>
                        <a:pt x="571" y="13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622" name="Oval 15"/>
                <p:cNvSpPr>
                  <a:spLocks noChangeArrowheads="1"/>
                </p:cNvSpPr>
                <p:nvPr/>
              </p:nvSpPr>
              <p:spPr bwMode="auto">
                <a:xfrm>
                  <a:off x="4670425" y="3182938"/>
                  <a:ext cx="2087563" cy="20875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6"/>
                <p:cNvSpPr/>
                <p:nvPr/>
              </p:nvSpPr>
              <p:spPr bwMode="auto">
                <a:xfrm>
                  <a:off x="3190875" y="2559051"/>
                  <a:ext cx="1473200" cy="1903412"/>
                </a:xfrm>
                <a:custGeom>
                  <a:avLst/>
                  <a:gdLst>
                    <a:gd name="T0" fmla="*/ 329 w 392"/>
                    <a:gd name="T1" fmla="*/ 0 h 506"/>
                    <a:gd name="T2" fmla="*/ 0 w 392"/>
                    <a:gd name="T3" fmla="*/ 506 h 506"/>
                    <a:gd name="T4" fmla="*/ 179 w 392"/>
                    <a:gd name="T5" fmla="*/ 492 h 506"/>
                    <a:gd name="T6" fmla="*/ 392 w 392"/>
                    <a:gd name="T7" fmla="*/ 119 h 506"/>
                    <a:gd name="T8" fmla="*/ 391 w 392"/>
                    <a:gd name="T9" fmla="*/ 93 h 506"/>
                    <a:gd name="T10" fmla="*/ 329 w 392"/>
                    <a:gd name="T11" fmla="*/ 0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2" h="506">
                      <a:moveTo>
                        <a:pt x="329" y="0"/>
                      </a:moveTo>
                      <a:cubicBezTo>
                        <a:pt x="0" y="506"/>
                        <a:pt x="0" y="506"/>
                        <a:pt x="0" y="506"/>
                      </a:cubicBezTo>
                      <a:cubicBezTo>
                        <a:pt x="0" y="506"/>
                        <a:pt x="85" y="485"/>
                        <a:pt x="179" y="492"/>
                      </a:cubicBezTo>
                      <a:cubicBezTo>
                        <a:pt x="307" y="417"/>
                        <a:pt x="392" y="278"/>
                        <a:pt x="392" y="119"/>
                      </a:cubicBezTo>
                      <a:cubicBezTo>
                        <a:pt x="392" y="110"/>
                        <a:pt x="391" y="102"/>
                        <a:pt x="391" y="93"/>
                      </a:cubicBezTo>
                      <a:cubicBezTo>
                        <a:pt x="367" y="72"/>
                        <a:pt x="345" y="42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24" name="Oval 17"/>
                <p:cNvSpPr>
                  <a:spLocks noChangeArrowheads="1"/>
                </p:cNvSpPr>
                <p:nvPr/>
              </p:nvSpPr>
              <p:spPr bwMode="auto">
                <a:xfrm>
                  <a:off x="1581150" y="1546226"/>
                  <a:ext cx="2916238" cy="292258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25" name="Oval 18"/>
                <p:cNvSpPr>
                  <a:spLocks noChangeArrowheads="1"/>
                </p:cNvSpPr>
                <p:nvPr/>
              </p:nvSpPr>
              <p:spPr bwMode="auto">
                <a:xfrm>
                  <a:off x="1835150" y="1801813"/>
                  <a:ext cx="2408238" cy="2411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Freeform 54"/>
              <p:cNvSpPr>
                <a:spLocks noEditPoints="1"/>
              </p:cNvSpPr>
              <p:nvPr/>
            </p:nvSpPr>
            <p:spPr bwMode="auto">
              <a:xfrm>
                <a:off x="7459212" y="1259930"/>
                <a:ext cx="495300" cy="485775"/>
              </a:xfrm>
              <a:custGeom>
                <a:avLst/>
                <a:gdLst>
                  <a:gd name="T0" fmla="*/ 112 w 112"/>
                  <a:gd name="T1" fmla="*/ 93 h 110"/>
                  <a:gd name="T2" fmla="*/ 0 w 112"/>
                  <a:gd name="T3" fmla="*/ 93 h 110"/>
                  <a:gd name="T4" fmla="*/ 9 w 112"/>
                  <a:gd name="T5" fmla="*/ 86 h 110"/>
                  <a:gd name="T6" fmla="*/ 103 w 112"/>
                  <a:gd name="T7" fmla="*/ 86 h 110"/>
                  <a:gd name="T8" fmla="*/ 29 w 112"/>
                  <a:gd name="T9" fmla="*/ 4 h 110"/>
                  <a:gd name="T10" fmla="*/ 29 w 112"/>
                  <a:gd name="T11" fmla="*/ 24 h 110"/>
                  <a:gd name="T12" fmla="*/ 29 w 112"/>
                  <a:gd name="T13" fmla="*/ 4 h 110"/>
                  <a:gd name="T14" fmla="*/ 73 w 112"/>
                  <a:gd name="T15" fmla="*/ 14 h 110"/>
                  <a:gd name="T16" fmla="*/ 93 w 112"/>
                  <a:gd name="T17" fmla="*/ 14 h 110"/>
                  <a:gd name="T18" fmla="*/ 73 w 112"/>
                  <a:gd name="T19" fmla="*/ 62 h 110"/>
                  <a:gd name="T20" fmla="*/ 80 w 112"/>
                  <a:gd name="T21" fmla="*/ 89 h 110"/>
                  <a:gd name="T22" fmla="*/ 86 w 112"/>
                  <a:gd name="T23" fmla="*/ 89 h 110"/>
                  <a:gd name="T24" fmla="*/ 94 w 112"/>
                  <a:gd name="T25" fmla="*/ 59 h 110"/>
                  <a:gd name="T26" fmla="*/ 99 w 112"/>
                  <a:gd name="T27" fmla="*/ 36 h 110"/>
                  <a:gd name="T28" fmla="*/ 78 w 112"/>
                  <a:gd name="T29" fmla="*/ 26 h 110"/>
                  <a:gd name="T30" fmla="*/ 78 w 112"/>
                  <a:gd name="T31" fmla="*/ 35 h 110"/>
                  <a:gd name="T32" fmla="*/ 73 w 112"/>
                  <a:gd name="T33" fmla="*/ 62 h 110"/>
                  <a:gd name="T34" fmla="*/ 67 w 112"/>
                  <a:gd name="T35" fmla="*/ 11 h 110"/>
                  <a:gd name="T36" fmla="*/ 45 w 112"/>
                  <a:gd name="T37" fmla="*/ 11 h 110"/>
                  <a:gd name="T38" fmla="*/ 67 w 112"/>
                  <a:gd name="T39" fmla="*/ 60 h 110"/>
                  <a:gd name="T40" fmla="*/ 73 w 112"/>
                  <a:gd name="T41" fmla="*/ 35 h 110"/>
                  <a:gd name="T42" fmla="*/ 49 w 112"/>
                  <a:gd name="T43" fmla="*/ 24 h 110"/>
                  <a:gd name="T44" fmla="*/ 39 w 112"/>
                  <a:gd name="T45" fmla="*/ 51 h 110"/>
                  <a:gd name="T46" fmla="*/ 45 w 112"/>
                  <a:gd name="T47" fmla="*/ 93 h 110"/>
                  <a:gd name="T48" fmla="*/ 56 w 112"/>
                  <a:gd name="T49" fmla="*/ 72 h 110"/>
                  <a:gd name="T50" fmla="*/ 67 w 112"/>
                  <a:gd name="T51" fmla="*/ 93 h 110"/>
                  <a:gd name="T52" fmla="*/ 39 w 112"/>
                  <a:gd name="T53" fmla="*/ 62 h 110"/>
                  <a:gd name="T54" fmla="*/ 34 w 112"/>
                  <a:gd name="T55" fmla="*/ 35 h 110"/>
                  <a:gd name="T56" fmla="*/ 34 w 112"/>
                  <a:gd name="T57" fmla="*/ 26 h 110"/>
                  <a:gd name="T58" fmla="*/ 13 w 112"/>
                  <a:gd name="T59" fmla="*/ 36 h 110"/>
                  <a:gd name="T60" fmla="*/ 18 w 112"/>
                  <a:gd name="T61" fmla="*/ 59 h 110"/>
                  <a:gd name="T62" fmla="*/ 26 w 112"/>
                  <a:gd name="T63" fmla="*/ 89 h 110"/>
                  <a:gd name="T64" fmla="*/ 32 w 112"/>
                  <a:gd name="T65" fmla="*/ 89 h 110"/>
                  <a:gd name="T66" fmla="*/ 39 w 112"/>
                  <a:gd name="T67" fmla="*/ 6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2" h="110">
                    <a:moveTo>
                      <a:pt x="100" y="82"/>
                    </a:moveTo>
                    <a:cubicBezTo>
                      <a:pt x="107" y="85"/>
                      <a:pt x="112" y="89"/>
                      <a:pt x="112" y="93"/>
                    </a:cubicBezTo>
                    <a:cubicBezTo>
                      <a:pt x="112" y="102"/>
                      <a:pt x="87" y="110"/>
                      <a:pt x="56" y="110"/>
                    </a:cubicBezTo>
                    <a:cubicBezTo>
                      <a:pt x="25" y="110"/>
                      <a:pt x="0" y="102"/>
                      <a:pt x="0" y="93"/>
                    </a:cubicBezTo>
                    <a:cubicBezTo>
                      <a:pt x="0" y="89"/>
                      <a:pt x="5" y="85"/>
                      <a:pt x="12" y="82"/>
                    </a:cubicBezTo>
                    <a:cubicBezTo>
                      <a:pt x="10" y="83"/>
                      <a:pt x="9" y="85"/>
                      <a:pt x="9" y="86"/>
                    </a:cubicBezTo>
                    <a:cubicBezTo>
                      <a:pt x="9" y="92"/>
                      <a:pt x="30" y="98"/>
                      <a:pt x="56" y="98"/>
                    </a:cubicBezTo>
                    <a:cubicBezTo>
                      <a:pt x="82" y="98"/>
                      <a:pt x="103" y="92"/>
                      <a:pt x="103" y="86"/>
                    </a:cubicBezTo>
                    <a:cubicBezTo>
                      <a:pt x="103" y="85"/>
                      <a:pt x="102" y="83"/>
                      <a:pt x="100" y="82"/>
                    </a:cubicBezTo>
                    <a:close/>
                    <a:moveTo>
                      <a:pt x="29" y="4"/>
                    </a:moveTo>
                    <a:cubicBezTo>
                      <a:pt x="34" y="4"/>
                      <a:pt x="39" y="9"/>
                      <a:pt x="39" y="14"/>
                    </a:cubicBezTo>
                    <a:cubicBezTo>
                      <a:pt x="39" y="20"/>
                      <a:pt x="34" y="24"/>
                      <a:pt x="29" y="24"/>
                    </a:cubicBezTo>
                    <a:cubicBezTo>
                      <a:pt x="23" y="24"/>
                      <a:pt x="19" y="20"/>
                      <a:pt x="19" y="14"/>
                    </a:cubicBezTo>
                    <a:cubicBezTo>
                      <a:pt x="19" y="9"/>
                      <a:pt x="23" y="4"/>
                      <a:pt x="29" y="4"/>
                    </a:cubicBezTo>
                    <a:close/>
                    <a:moveTo>
                      <a:pt x="83" y="4"/>
                    </a:moveTo>
                    <a:cubicBezTo>
                      <a:pt x="78" y="4"/>
                      <a:pt x="73" y="9"/>
                      <a:pt x="73" y="14"/>
                    </a:cubicBezTo>
                    <a:cubicBezTo>
                      <a:pt x="73" y="20"/>
                      <a:pt x="78" y="24"/>
                      <a:pt x="83" y="24"/>
                    </a:cubicBezTo>
                    <a:cubicBezTo>
                      <a:pt x="89" y="24"/>
                      <a:pt x="93" y="20"/>
                      <a:pt x="93" y="14"/>
                    </a:cubicBezTo>
                    <a:cubicBezTo>
                      <a:pt x="93" y="9"/>
                      <a:pt x="89" y="4"/>
                      <a:pt x="83" y="4"/>
                    </a:cubicBezTo>
                    <a:close/>
                    <a:moveTo>
                      <a:pt x="73" y="62"/>
                    </a:moveTo>
                    <a:cubicBezTo>
                      <a:pt x="73" y="89"/>
                      <a:pt x="73" y="89"/>
                      <a:pt x="73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94" y="89"/>
                      <a:pt x="94" y="89"/>
                      <a:pt x="94" y="8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7" y="58"/>
                      <a:pt x="99" y="55"/>
                      <a:pt x="99" y="51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99" y="30"/>
                      <a:pt x="95" y="26"/>
                      <a:pt x="89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7" y="26"/>
                      <a:pt x="76" y="26"/>
                      <a:pt x="75" y="26"/>
                    </a:cubicBezTo>
                    <a:cubicBezTo>
                      <a:pt x="77" y="29"/>
                      <a:pt x="78" y="32"/>
                      <a:pt x="78" y="35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5"/>
                      <a:pt x="76" y="59"/>
                      <a:pt x="73" y="62"/>
                    </a:cubicBezTo>
                    <a:close/>
                    <a:moveTo>
                      <a:pt x="56" y="0"/>
                    </a:moveTo>
                    <a:cubicBezTo>
                      <a:pt x="62" y="0"/>
                      <a:pt x="67" y="5"/>
                      <a:pt x="67" y="11"/>
                    </a:cubicBezTo>
                    <a:cubicBezTo>
                      <a:pt x="67" y="17"/>
                      <a:pt x="62" y="22"/>
                      <a:pt x="56" y="22"/>
                    </a:cubicBezTo>
                    <a:cubicBezTo>
                      <a:pt x="50" y="22"/>
                      <a:pt x="45" y="17"/>
                      <a:pt x="45" y="11"/>
                    </a:cubicBezTo>
                    <a:cubicBezTo>
                      <a:pt x="45" y="5"/>
                      <a:pt x="50" y="0"/>
                      <a:pt x="56" y="0"/>
                    </a:cubicBezTo>
                    <a:close/>
                    <a:moveTo>
                      <a:pt x="67" y="60"/>
                    </a:moveTo>
                    <a:cubicBezTo>
                      <a:pt x="70" y="59"/>
                      <a:pt x="73" y="55"/>
                      <a:pt x="73" y="51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68" y="24"/>
                      <a:pt x="62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4" y="24"/>
                      <a:pt x="39" y="29"/>
                      <a:pt x="39" y="35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5"/>
                      <a:pt x="41" y="59"/>
                      <a:pt x="45" y="6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60"/>
                      <a:pt x="67" y="60"/>
                      <a:pt x="67" y="60"/>
                    </a:cubicBezTo>
                    <a:close/>
                    <a:moveTo>
                      <a:pt x="39" y="62"/>
                    </a:moveTo>
                    <a:cubicBezTo>
                      <a:pt x="36" y="59"/>
                      <a:pt x="34" y="55"/>
                      <a:pt x="34" y="51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2"/>
                      <a:pt x="35" y="29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7" y="26"/>
                      <a:pt x="13" y="30"/>
                      <a:pt x="13" y="36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5"/>
                      <a:pt x="15" y="58"/>
                      <a:pt x="18" y="59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2" y="89"/>
                      <a:pt x="32" y="89"/>
                      <a:pt x="32" y="89"/>
                    </a:cubicBezTo>
                    <a:cubicBezTo>
                      <a:pt x="39" y="89"/>
                      <a:pt x="39" y="89"/>
                      <a:pt x="39" y="89"/>
                    </a:cubicBezTo>
                    <a:lnTo>
                      <a:pt x="39" y="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6930574" y="1949588"/>
                <a:ext cx="1552575" cy="3693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b="1" dirty="0">
                    <a:solidFill>
                      <a:srgbClr val="EB7513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大数据分析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B7513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24604" name="组合 50"/>
              <p:cNvGrpSpPr/>
              <p:nvPr/>
            </p:nvGrpSpPr>
            <p:grpSpPr bwMode="auto">
              <a:xfrm>
                <a:off x="2018848" y="1468011"/>
                <a:ext cx="1920875" cy="1476059"/>
                <a:chOff x="1815345" y="1222786"/>
                <a:chExt cx="1920875" cy="1476059"/>
              </a:xfrm>
            </p:grpSpPr>
            <p:sp>
              <p:nvSpPr>
                <p:cNvPr id="24609" name="Freeform 72"/>
                <p:cNvSpPr>
                  <a:spLocks noEditPoints="1"/>
                </p:cNvSpPr>
                <p:nvPr/>
              </p:nvSpPr>
              <p:spPr bwMode="auto">
                <a:xfrm>
                  <a:off x="2454117" y="1222786"/>
                  <a:ext cx="642952" cy="685292"/>
                </a:xfrm>
                <a:custGeom>
                  <a:avLst/>
                  <a:gdLst>
                    <a:gd name="T0" fmla="*/ 409632262 w 358"/>
                    <a:gd name="T1" fmla="*/ 939739843 h 382"/>
                    <a:gd name="T2" fmla="*/ 1038597362 w 358"/>
                    <a:gd name="T3" fmla="*/ 202751352 h 382"/>
                    <a:gd name="T4" fmla="*/ 1074076459 w 358"/>
                    <a:gd name="T5" fmla="*/ 363665807 h 382"/>
                    <a:gd name="T6" fmla="*/ 1083753067 w 358"/>
                    <a:gd name="T7" fmla="*/ 572855675 h 382"/>
                    <a:gd name="T8" fmla="*/ 1090204138 w 358"/>
                    <a:gd name="T9" fmla="*/ 788480471 h 382"/>
                    <a:gd name="T10" fmla="*/ 1035371827 w 358"/>
                    <a:gd name="T11" fmla="*/ 1010541988 h 382"/>
                    <a:gd name="T12" fmla="*/ 874098632 w 358"/>
                    <a:gd name="T13" fmla="*/ 1229385145 h 382"/>
                    <a:gd name="T14" fmla="*/ 554777778 w 358"/>
                    <a:gd name="T15" fmla="*/ 727333408 h 382"/>
                    <a:gd name="T16" fmla="*/ 396731915 w 358"/>
                    <a:gd name="T17" fmla="*/ 634002737 h 382"/>
                    <a:gd name="T18" fmla="*/ 403181191 w 358"/>
                    <a:gd name="T19" fmla="*/ 669402913 h 382"/>
                    <a:gd name="T20" fmla="*/ 561228850 w 358"/>
                    <a:gd name="T21" fmla="*/ 759515223 h 382"/>
                    <a:gd name="T22" fmla="*/ 554777778 w 358"/>
                    <a:gd name="T23" fmla="*/ 727333408 h 382"/>
                    <a:gd name="T24" fmla="*/ 928930943 w 358"/>
                    <a:gd name="T25" fmla="*/ 437686313 h 382"/>
                    <a:gd name="T26" fmla="*/ 848294346 w 358"/>
                    <a:gd name="T27" fmla="*/ 402286138 h 382"/>
                    <a:gd name="T28" fmla="*/ 551552243 w 358"/>
                    <a:gd name="T29" fmla="*/ 225279878 h 382"/>
                    <a:gd name="T30" fmla="*/ 477366717 w 358"/>
                    <a:gd name="T31" fmla="*/ 173787898 h 382"/>
                    <a:gd name="T32" fmla="*/ 551552243 w 358"/>
                    <a:gd name="T33" fmla="*/ 225279878 h 382"/>
                    <a:gd name="T34" fmla="*/ 657993126 w 358"/>
                    <a:gd name="T35" fmla="*/ 125512486 h 382"/>
                    <a:gd name="T36" fmla="*/ 622512233 w 358"/>
                    <a:gd name="T37" fmla="*/ 205969713 h 382"/>
                    <a:gd name="T38" fmla="*/ 832166667 w 358"/>
                    <a:gd name="T39" fmla="*/ 331483993 h 382"/>
                    <a:gd name="T40" fmla="*/ 883775239 w 358"/>
                    <a:gd name="T41" fmla="*/ 257463487 h 382"/>
                    <a:gd name="T42" fmla="*/ 832166667 w 358"/>
                    <a:gd name="T43" fmla="*/ 331483993 h 382"/>
                    <a:gd name="T44" fmla="*/ 803138642 w 358"/>
                    <a:gd name="T45" fmla="*/ 177006259 h 382"/>
                    <a:gd name="T46" fmla="*/ 728953116 w 358"/>
                    <a:gd name="T47" fmla="*/ 228498239 h 382"/>
                    <a:gd name="T48" fmla="*/ 587033136 w 358"/>
                    <a:gd name="T49" fmla="*/ 672621274 h 382"/>
                    <a:gd name="T50" fmla="*/ 428985477 w 358"/>
                    <a:gd name="T51" fmla="*/ 579290603 h 382"/>
                    <a:gd name="T52" fmla="*/ 435436548 w 358"/>
                    <a:gd name="T53" fmla="*/ 611474211 h 382"/>
                    <a:gd name="T54" fmla="*/ 593484207 w 358"/>
                    <a:gd name="T55" fmla="*/ 704804882 h 382"/>
                    <a:gd name="T56" fmla="*/ 587033136 w 358"/>
                    <a:gd name="T57" fmla="*/ 672621274 h 382"/>
                    <a:gd name="T58" fmla="*/ 506396538 w 358"/>
                    <a:gd name="T59" fmla="*/ 334702353 h 382"/>
                    <a:gd name="T60" fmla="*/ 599935278 w 358"/>
                    <a:gd name="T61" fmla="*/ 627566016 h 382"/>
                    <a:gd name="T62" fmla="*/ 716050973 w 358"/>
                    <a:gd name="T63" fmla="*/ 289645301 h 382"/>
                    <a:gd name="T64" fmla="*/ 438662084 w 358"/>
                    <a:gd name="T65" fmla="*/ 765951945 h 382"/>
                    <a:gd name="T66" fmla="*/ 416083334 w 358"/>
                    <a:gd name="T67" fmla="*/ 695149800 h 38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8" h="382">
                      <a:moveTo>
                        <a:pt x="131" y="382"/>
                      </a:moveTo>
                      <a:cubicBezTo>
                        <a:pt x="135" y="352"/>
                        <a:pt x="135" y="320"/>
                        <a:pt x="127" y="292"/>
                      </a:cubicBezTo>
                      <a:cubicBezTo>
                        <a:pt x="0" y="220"/>
                        <a:pt x="34" y="56"/>
                        <a:pt x="140" y="23"/>
                      </a:cubicBezTo>
                      <a:cubicBezTo>
                        <a:pt x="196" y="0"/>
                        <a:pt x="272" y="14"/>
                        <a:pt x="322" y="63"/>
                      </a:cubicBezTo>
                      <a:cubicBezTo>
                        <a:pt x="358" y="99"/>
                        <a:pt x="340" y="109"/>
                        <a:pt x="340" y="109"/>
                      </a:cubicBezTo>
                      <a:cubicBezTo>
                        <a:pt x="333" y="113"/>
                        <a:pt x="333" y="113"/>
                        <a:pt x="333" y="113"/>
                      </a:cubicBezTo>
                      <a:cubicBezTo>
                        <a:pt x="337" y="130"/>
                        <a:pt x="345" y="162"/>
                        <a:pt x="344" y="166"/>
                      </a:cubicBezTo>
                      <a:cubicBezTo>
                        <a:pt x="342" y="172"/>
                        <a:pt x="336" y="178"/>
                        <a:pt x="336" y="178"/>
                      </a:cubicBezTo>
                      <a:cubicBezTo>
                        <a:pt x="354" y="239"/>
                        <a:pt x="354" y="239"/>
                        <a:pt x="354" y="239"/>
                      </a:cubicBezTo>
                      <a:cubicBezTo>
                        <a:pt x="338" y="245"/>
                        <a:pt x="338" y="245"/>
                        <a:pt x="338" y="245"/>
                      </a:cubicBezTo>
                      <a:cubicBezTo>
                        <a:pt x="341" y="265"/>
                        <a:pt x="343" y="281"/>
                        <a:pt x="341" y="300"/>
                      </a:cubicBezTo>
                      <a:cubicBezTo>
                        <a:pt x="341" y="304"/>
                        <a:pt x="330" y="313"/>
                        <a:pt x="321" y="314"/>
                      </a:cubicBezTo>
                      <a:cubicBezTo>
                        <a:pt x="267" y="317"/>
                        <a:pt x="267" y="317"/>
                        <a:pt x="267" y="317"/>
                      </a:cubicBezTo>
                      <a:cubicBezTo>
                        <a:pt x="271" y="382"/>
                        <a:pt x="271" y="382"/>
                        <a:pt x="271" y="382"/>
                      </a:cubicBezTo>
                      <a:cubicBezTo>
                        <a:pt x="131" y="382"/>
                        <a:pt x="131" y="382"/>
                        <a:pt x="131" y="382"/>
                      </a:cubicBezTo>
                      <a:close/>
                      <a:moveTo>
                        <a:pt x="172" y="226"/>
                      </a:moveTo>
                      <a:cubicBezTo>
                        <a:pt x="132" y="196"/>
                        <a:pt x="132" y="196"/>
                        <a:pt x="132" y="196"/>
                      </a:cubicBezTo>
                      <a:cubicBezTo>
                        <a:pt x="129" y="193"/>
                        <a:pt x="125" y="194"/>
                        <a:pt x="123" y="197"/>
                      </a:cubicBezTo>
                      <a:cubicBezTo>
                        <a:pt x="123" y="197"/>
                        <a:pt x="123" y="197"/>
                        <a:pt x="123" y="197"/>
                      </a:cubicBezTo>
                      <a:cubicBezTo>
                        <a:pt x="121" y="201"/>
                        <a:pt x="122" y="205"/>
                        <a:pt x="125" y="208"/>
                      </a:cubicBezTo>
                      <a:cubicBezTo>
                        <a:pt x="165" y="238"/>
                        <a:pt x="165" y="238"/>
                        <a:pt x="165" y="238"/>
                      </a:cubicBezTo>
                      <a:cubicBezTo>
                        <a:pt x="168" y="240"/>
                        <a:pt x="172" y="239"/>
                        <a:pt x="174" y="236"/>
                      </a:cubicBezTo>
                      <a:cubicBezTo>
                        <a:pt x="174" y="236"/>
                        <a:pt x="174" y="236"/>
                        <a:pt x="174" y="236"/>
                      </a:cubicBezTo>
                      <a:cubicBezTo>
                        <a:pt x="176" y="233"/>
                        <a:pt x="175" y="228"/>
                        <a:pt x="172" y="226"/>
                      </a:cubicBezTo>
                      <a:close/>
                      <a:moveTo>
                        <a:pt x="263" y="136"/>
                      </a:moveTo>
                      <a:cubicBezTo>
                        <a:pt x="288" y="136"/>
                        <a:pt x="288" y="136"/>
                        <a:pt x="288" y="136"/>
                      </a:cubicBezTo>
                      <a:cubicBezTo>
                        <a:pt x="288" y="125"/>
                        <a:pt x="288" y="125"/>
                        <a:pt x="288" y="125"/>
                      </a:cubicBezTo>
                      <a:cubicBezTo>
                        <a:pt x="263" y="125"/>
                        <a:pt x="263" y="125"/>
                        <a:pt x="263" y="125"/>
                      </a:cubicBezTo>
                      <a:cubicBezTo>
                        <a:pt x="263" y="136"/>
                        <a:pt x="263" y="136"/>
                        <a:pt x="263" y="136"/>
                      </a:cubicBezTo>
                      <a:close/>
                      <a:moveTo>
                        <a:pt x="171" y="70"/>
                      </a:moveTo>
                      <a:cubicBezTo>
                        <a:pt x="158" y="48"/>
                        <a:pt x="158" y="48"/>
                        <a:pt x="158" y="48"/>
                      </a:cubicBezTo>
                      <a:cubicBezTo>
                        <a:pt x="148" y="54"/>
                        <a:pt x="148" y="54"/>
                        <a:pt x="148" y="54"/>
                      </a:cubicBezTo>
                      <a:cubicBezTo>
                        <a:pt x="161" y="76"/>
                        <a:pt x="161" y="76"/>
                        <a:pt x="161" y="76"/>
                      </a:cubicBezTo>
                      <a:cubicBezTo>
                        <a:pt x="171" y="70"/>
                        <a:pt x="171" y="70"/>
                        <a:pt x="171" y="70"/>
                      </a:cubicBezTo>
                      <a:close/>
                      <a:moveTo>
                        <a:pt x="204" y="64"/>
                      </a:moveTo>
                      <a:cubicBezTo>
                        <a:pt x="204" y="39"/>
                        <a:pt x="204" y="39"/>
                        <a:pt x="204" y="39"/>
                      </a:cubicBezTo>
                      <a:cubicBezTo>
                        <a:pt x="193" y="39"/>
                        <a:pt x="193" y="39"/>
                        <a:pt x="193" y="39"/>
                      </a:cubicBezTo>
                      <a:cubicBezTo>
                        <a:pt x="193" y="64"/>
                        <a:pt x="193" y="64"/>
                        <a:pt x="193" y="64"/>
                      </a:cubicBezTo>
                      <a:cubicBezTo>
                        <a:pt x="204" y="64"/>
                        <a:pt x="204" y="64"/>
                        <a:pt x="204" y="64"/>
                      </a:cubicBezTo>
                      <a:close/>
                      <a:moveTo>
                        <a:pt x="258" y="103"/>
                      </a:moveTo>
                      <a:cubicBezTo>
                        <a:pt x="279" y="90"/>
                        <a:pt x="279" y="90"/>
                        <a:pt x="279" y="90"/>
                      </a:cubicBezTo>
                      <a:cubicBezTo>
                        <a:pt x="274" y="80"/>
                        <a:pt x="274" y="80"/>
                        <a:pt x="274" y="80"/>
                      </a:cubicBezTo>
                      <a:cubicBezTo>
                        <a:pt x="252" y="93"/>
                        <a:pt x="252" y="93"/>
                        <a:pt x="252" y="93"/>
                      </a:cubicBezTo>
                      <a:cubicBezTo>
                        <a:pt x="258" y="103"/>
                        <a:pt x="258" y="103"/>
                        <a:pt x="258" y="103"/>
                      </a:cubicBezTo>
                      <a:close/>
                      <a:moveTo>
                        <a:pt x="236" y="76"/>
                      </a:moveTo>
                      <a:cubicBezTo>
                        <a:pt x="249" y="55"/>
                        <a:pt x="249" y="55"/>
                        <a:pt x="249" y="55"/>
                      </a:cubicBezTo>
                      <a:cubicBezTo>
                        <a:pt x="239" y="49"/>
                        <a:pt x="239" y="49"/>
                        <a:pt x="239" y="49"/>
                      </a:cubicBezTo>
                      <a:cubicBezTo>
                        <a:pt x="226" y="71"/>
                        <a:pt x="226" y="71"/>
                        <a:pt x="226" y="71"/>
                      </a:cubicBezTo>
                      <a:cubicBezTo>
                        <a:pt x="236" y="76"/>
                        <a:pt x="236" y="76"/>
                        <a:pt x="236" y="76"/>
                      </a:cubicBezTo>
                      <a:close/>
                      <a:moveTo>
                        <a:pt x="182" y="209"/>
                      </a:moveTo>
                      <a:cubicBezTo>
                        <a:pt x="142" y="178"/>
                        <a:pt x="142" y="178"/>
                        <a:pt x="142" y="178"/>
                      </a:cubicBezTo>
                      <a:cubicBezTo>
                        <a:pt x="139" y="176"/>
                        <a:pt x="135" y="177"/>
                        <a:pt x="133" y="180"/>
                      </a:cubicBezTo>
                      <a:cubicBezTo>
                        <a:pt x="133" y="180"/>
                        <a:pt x="133" y="180"/>
                        <a:pt x="133" y="180"/>
                      </a:cubicBezTo>
                      <a:cubicBezTo>
                        <a:pt x="131" y="183"/>
                        <a:pt x="132" y="188"/>
                        <a:pt x="135" y="190"/>
                      </a:cubicBezTo>
                      <a:cubicBezTo>
                        <a:pt x="175" y="221"/>
                        <a:pt x="175" y="221"/>
                        <a:pt x="175" y="221"/>
                      </a:cubicBezTo>
                      <a:cubicBezTo>
                        <a:pt x="178" y="223"/>
                        <a:pt x="182" y="222"/>
                        <a:pt x="184" y="219"/>
                      </a:cubicBezTo>
                      <a:cubicBezTo>
                        <a:pt x="184" y="219"/>
                        <a:pt x="184" y="219"/>
                        <a:pt x="184" y="219"/>
                      </a:cubicBezTo>
                      <a:cubicBezTo>
                        <a:pt x="186" y="216"/>
                        <a:pt x="185" y="211"/>
                        <a:pt x="182" y="209"/>
                      </a:cubicBezTo>
                      <a:close/>
                      <a:moveTo>
                        <a:pt x="222" y="90"/>
                      </a:moveTo>
                      <a:cubicBezTo>
                        <a:pt x="198" y="76"/>
                        <a:pt x="169" y="83"/>
                        <a:pt x="157" y="104"/>
                      </a:cubicBezTo>
                      <a:cubicBezTo>
                        <a:pt x="144" y="126"/>
                        <a:pt x="160" y="151"/>
                        <a:pt x="149" y="174"/>
                      </a:cubicBezTo>
                      <a:cubicBezTo>
                        <a:pt x="186" y="195"/>
                        <a:pt x="186" y="195"/>
                        <a:pt x="186" y="195"/>
                      </a:cubicBezTo>
                      <a:cubicBezTo>
                        <a:pt x="200" y="174"/>
                        <a:pt x="229" y="176"/>
                        <a:pt x="242" y="154"/>
                      </a:cubicBezTo>
                      <a:cubicBezTo>
                        <a:pt x="255" y="132"/>
                        <a:pt x="245" y="104"/>
                        <a:pt x="222" y="90"/>
                      </a:cubicBezTo>
                      <a:close/>
                      <a:moveTo>
                        <a:pt x="129" y="216"/>
                      </a:moveTo>
                      <a:cubicBezTo>
                        <a:pt x="125" y="224"/>
                        <a:pt x="128" y="233"/>
                        <a:pt x="136" y="238"/>
                      </a:cubicBezTo>
                      <a:cubicBezTo>
                        <a:pt x="142" y="241"/>
                        <a:pt x="150" y="240"/>
                        <a:pt x="155" y="236"/>
                      </a:cubicBezTo>
                      <a:lnTo>
                        <a:pt x="129" y="2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2134188" y="2032293"/>
                  <a:ext cx="160203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2000" b="1" dirty="0">
                      <a:solidFill>
                        <a:srgbClr val="3DBCC0">
                          <a:lumMod val="75000"/>
                        </a:srgb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 panose="020B0604020202020204" pitchFamily="34" charset="0"/>
                    </a:rPr>
                    <a:t>新中产阶级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BCC0">
                        <a:lumMod val="75000"/>
                      </a:srgbClr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815345" y="2391068"/>
                  <a:ext cx="1920875" cy="30777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/>
                      <a:uLnTx/>
                      <a:uFillTx/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n-cs"/>
                    </a:rPr>
                    <a:t> 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endParaRPr>
                </a:p>
              </p:txBody>
            </p:sp>
          </p:grpSp>
          <p:grpSp>
            <p:nvGrpSpPr>
              <p:cNvPr id="24606" name="组合 52"/>
              <p:cNvGrpSpPr/>
              <p:nvPr/>
            </p:nvGrpSpPr>
            <p:grpSpPr bwMode="auto">
              <a:xfrm>
                <a:off x="8931140" y="2510880"/>
                <a:ext cx="1558290" cy="887413"/>
                <a:chOff x="8727637" y="2265655"/>
                <a:chExt cx="1558290" cy="88741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8727637" y="2784768"/>
                  <a:ext cx="1558290" cy="36830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b="1" dirty="0">
                      <a:solidFill>
                        <a:srgbClr val="C8C2AC">
                          <a:lumMod val="75000"/>
                        </a:srgb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 panose="020B0604020202020204" pitchFamily="34" charset="0"/>
                    </a:rPr>
                    <a:t>人工智能技术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2AC">
                        <a:lumMod val="75000"/>
                      </a:srgbClr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Freeform 28"/>
                <p:cNvSpPr>
                  <a:spLocks noEditPoints="1"/>
                </p:cNvSpPr>
                <p:nvPr/>
              </p:nvSpPr>
              <p:spPr bwMode="auto">
                <a:xfrm>
                  <a:off x="9151184" y="2265655"/>
                  <a:ext cx="711200" cy="530225"/>
                </a:xfrm>
                <a:custGeom>
                  <a:avLst/>
                  <a:gdLst>
                    <a:gd name="T0" fmla="*/ 44 w 209"/>
                    <a:gd name="T1" fmla="*/ 99 h 155"/>
                    <a:gd name="T2" fmla="*/ 24 w 209"/>
                    <a:gd name="T3" fmla="*/ 87 h 155"/>
                    <a:gd name="T4" fmla="*/ 28 w 209"/>
                    <a:gd name="T5" fmla="*/ 4 h 155"/>
                    <a:gd name="T6" fmla="*/ 179 w 209"/>
                    <a:gd name="T7" fmla="*/ 4 h 155"/>
                    <a:gd name="T8" fmla="*/ 182 w 209"/>
                    <a:gd name="T9" fmla="*/ 87 h 155"/>
                    <a:gd name="T10" fmla="*/ 161 w 209"/>
                    <a:gd name="T11" fmla="*/ 99 h 155"/>
                    <a:gd name="T12" fmla="*/ 209 w 209"/>
                    <a:gd name="T13" fmla="*/ 141 h 155"/>
                    <a:gd name="T14" fmla="*/ 7 w 209"/>
                    <a:gd name="T15" fmla="*/ 155 h 155"/>
                    <a:gd name="T16" fmla="*/ 63 w 209"/>
                    <a:gd name="T17" fmla="*/ 102 h 155"/>
                    <a:gd name="T18" fmla="*/ 63 w 209"/>
                    <a:gd name="T19" fmla="*/ 99 h 155"/>
                    <a:gd name="T20" fmla="*/ 36 w 209"/>
                    <a:gd name="T21" fmla="*/ 12 h 155"/>
                    <a:gd name="T22" fmla="*/ 36 w 209"/>
                    <a:gd name="T23" fmla="*/ 12 h 155"/>
                    <a:gd name="T24" fmla="*/ 36 w 209"/>
                    <a:gd name="T25" fmla="*/ 87 h 155"/>
                    <a:gd name="T26" fmla="*/ 170 w 209"/>
                    <a:gd name="T27" fmla="*/ 87 h 155"/>
                    <a:gd name="T28" fmla="*/ 170 w 209"/>
                    <a:gd name="T29" fmla="*/ 12 h 155"/>
                    <a:gd name="T30" fmla="*/ 27 w 209"/>
                    <a:gd name="T31" fmla="*/ 133 h 155"/>
                    <a:gd name="T32" fmla="*/ 31 w 209"/>
                    <a:gd name="T33" fmla="*/ 126 h 155"/>
                    <a:gd name="T34" fmla="*/ 61 w 209"/>
                    <a:gd name="T35" fmla="*/ 115 h 155"/>
                    <a:gd name="T36" fmla="*/ 157 w 209"/>
                    <a:gd name="T37" fmla="*/ 110 h 155"/>
                    <a:gd name="T38" fmla="*/ 170 w 209"/>
                    <a:gd name="T39" fmla="*/ 110 h 155"/>
                    <a:gd name="T40" fmla="*/ 140 w 209"/>
                    <a:gd name="T41" fmla="*/ 115 h 155"/>
                    <a:gd name="T42" fmla="*/ 139 w 209"/>
                    <a:gd name="T43" fmla="*/ 110 h 155"/>
                    <a:gd name="T44" fmla="*/ 136 w 209"/>
                    <a:gd name="T45" fmla="*/ 115 h 155"/>
                    <a:gd name="T46" fmla="*/ 103 w 209"/>
                    <a:gd name="T47" fmla="*/ 110 h 155"/>
                    <a:gd name="T48" fmla="*/ 117 w 209"/>
                    <a:gd name="T49" fmla="*/ 110 h 155"/>
                    <a:gd name="T50" fmla="*/ 84 w 209"/>
                    <a:gd name="T51" fmla="*/ 115 h 155"/>
                    <a:gd name="T52" fmla="*/ 85 w 209"/>
                    <a:gd name="T53" fmla="*/ 110 h 155"/>
                    <a:gd name="T54" fmla="*/ 80 w 209"/>
                    <a:gd name="T55" fmla="*/ 115 h 155"/>
                    <a:gd name="T56" fmla="*/ 152 w 209"/>
                    <a:gd name="T57" fmla="*/ 117 h 155"/>
                    <a:gd name="T58" fmla="*/ 175 w 209"/>
                    <a:gd name="T59" fmla="*/ 117 h 155"/>
                    <a:gd name="T60" fmla="*/ 134 w 209"/>
                    <a:gd name="T61" fmla="*/ 123 h 155"/>
                    <a:gd name="T62" fmla="*/ 132 w 209"/>
                    <a:gd name="T63" fmla="*/ 117 h 155"/>
                    <a:gd name="T64" fmla="*/ 129 w 209"/>
                    <a:gd name="T65" fmla="*/ 123 h 155"/>
                    <a:gd name="T66" fmla="*/ 94 w 209"/>
                    <a:gd name="T67" fmla="*/ 117 h 155"/>
                    <a:gd name="T68" fmla="*/ 109 w 209"/>
                    <a:gd name="T69" fmla="*/ 117 h 155"/>
                    <a:gd name="T70" fmla="*/ 73 w 209"/>
                    <a:gd name="T71" fmla="*/ 123 h 155"/>
                    <a:gd name="T72" fmla="*/ 75 w 209"/>
                    <a:gd name="T73" fmla="*/ 117 h 155"/>
                    <a:gd name="T74" fmla="*/ 68 w 209"/>
                    <a:gd name="T75" fmla="*/ 123 h 155"/>
                    <a:gd name="T76" fmla="*/ 37 w 209"/>
                    <a:gd name="T77" fmla="*/ 117 h 155"/>
                    <a:gd name="T78" fmla="*/ 51 w 209"/>
                    <a:gd name="T79" fmla="*/ 117 h 155"/>
                    <a:gd name="T80" fmla="*/ 163 w 209"/>
                    <a:gd name="T81" fmla="*/ 133 h 155"/>
                    <a:gd name="T82" fmla="*/ 160 w 209"/>
                    <a:gd name="T83" fmla="*/ 126 h 155"/>
                    <a:gd name="T84" fmla="*/ 158 w 209"/>
                    <a:gd name="T85" fmla="*/ 133 h 155"/>
                    <a:gd name="T86" fmla="*/ 119 w 209"/>
                    <a:gd name="T87" fmla="*/ 126 h 155"/>
                    <a:gd name="T88" fmla="*/ 135 w 209"/>
                    <a:gd name="T89" fmla="*/ 126 h 155"/>
                    <a:gd name="T90" fmla="*/ 98 w 209"/>
                    <a:gd name="T91" fmla="*/ 133 h 155"/>
                    <a:gd name="T92" fmla="*/ 98 w 209"/>
                    <a:gd name="T93" fmla="*/ 126 h 155"/>
                    <a:gd name="T94" fmla="*/ 92 w 209"/>
                    <a:gd name="T95" fmla="*/ 133 h 155"/>
                    <a:gd name="T96" fmla="*/ 57 w 209"/>
                    <a:gd name="T97" fmla="*/ 126 h 155"/>
                    <a:gd name="T98" fmla="*/ 73 w 209"/>
                    <a:gd name="T99" fmla="*/ 12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09" h="155">
                      <a:moveTo>
                        <a:pt x="27" y="102"/>
                      </a:moveTo>
                      <a:cubicBezTo>
                        <a:pt x="44" y="102"/>
                        <a:pt x="44" y="102"/>
                        <a:pt x="44" y="102"/>
                      </a:cubicBezTo>
                      <a:cubicBezTo>
                        <a:pt x="44" y="99"/>
                        <a:pt x="44" y="99"/>
                        <a:pt x="44" y="99"/>
                      </a:cubicBezTo>
                      <a:cubicBezTo>
                        <a:pt x="36" y="99"/>
                        <a:pt x="36" y="99"/>
                        <a:pt x="36" y="99"/>
                      </a:cubicBezTo>
                      <a:cubicBezTo>
                        <a:pt x="33" y="99"/>
                        <a:pt x="30" y="98"/>
                        <a:pt x="28" y="96"/>
                      </a:cubicBezTo>
                      <a:cubicBezTo>
                        <a:pt x="25" y="93"/>
                        <a:pt x="24" y="90"/>
                        <a:pt x="24" y="87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9"/>
                        <a:pt x="25" y="6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30" y="1"/>
                        <a:pt x="33" y="0"/>
                        <a:pt x="36" y="0"/>
                      </a:cubicBez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173" y="0"/>
                        <a:pt x="177" y="1"/>
                        <a:pt x="179" y="4"/>
                      </a:cubicBezTo>
                      <a:cubicBezTo>
                        <a:pt x="179" y="4"/>
                        <a:pt x="179" y="4"/>
                        <a:pt x="179" y="4"/>
                      </a:cubicBezTo>
                      <a:cubicBezTo>
                        <a:pt x="181" y="6"/>
                        <a:pt x="182" y="9"/>
                        <a:pt x="182" y="12"/>
                      </a:cubicBezTo>
                      <a:cubicBezTo>
                        <a:pt x="182" y="87"/>
                        <a:pt x="182" y="87"/>
                        <a:pt x="182" y="87"/>
                      </a:cubicBezTo>
                      <a:cubicBezTo>
                        <a:pt x="182" y="90"/>
                        <a:pt x="181" y="93"/>
                        <a:pt x="179" y="96"/>
                      </a:cubicBezTo>
                      <a:cubicBezTo>
                        <a:pt x="177" y="98"/>
                        <a:pt x="173" y="99"/>
                        <a:pt x="170" y="99"/>
                      </a:cubicBezTo>
                      <a:cubicBezTo>
                        <a:pt x="161" y="99"/>
                        <a:pt x="161" y="99"/>
                        <a:pt x="161" y="99"/>
                      </a:cubicBezTo>
                      <a:cubicBezTo>
                        <a:pt x="161" y="102"/>
                        <a:pt x="161" y="102"/>
                        <a:pt x="161" y="102"/>
                      </a:cubicBezTo>
                      <a:cubicBezTo>
                        <a:pt x="180" y="102"/>
                        <a:pt x="180" y="102"/>
                        <a:pt x="180" y="102"/>
                      </a:cubicBezTo>
                      <a:cubicBezTo>
                        <a:pt x="209" y="141"/>
                        <a:pt x="209" y="141"/>
                        <a:pt x="209" y="141"/>
                      </a:cubicBezTo>
                      <a:cubicBezTo>
                        <a:pt x="209" y="141"/>
                        <a:pt x="209" y="141"/>
                        <a:pt x="209" y="141"/>
                      </a:cubicBezTo>
                      <a:cubicBezTo>
                        <a:pt x="202" y="155"/>
                        <a:pt x="202" y="155"/>
                        <a:pt x="202" y="155"/>
                      </a:cubicBezTo>
                      <a:cubicBezTo>
                        <a:pt x="7" y="155"/>
                        <a:pt x="7" y="155"/>
                        <a:pt x="7" y="155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27" y="102"/>
                        <a:pt x="27" y="102"/>
                        <a:pt x="27" y="102"/>
                      </a:cubicBezTo>
                      <a:close/>
                      <a:moveTo>
                        <a:pt x="63" y="102"/>
                      </a:moveTo>
                      <a:cubicBezTo>
                        <a:pt x="143" y="102"/>
                        <a:pt x="143" y="102"/>
                        <a:pt x="143" y="102"/>
                      </a:cubicBezTo>
                      <a:cubicBezTo>
                        <a:pt x="143" y="99"/>
                        <a:pt x="143" y="99"/>
                        <a:pt x="143" y="99"/>
                      </a:cubicBezTo>
                      <a:cubicBezTo>
                        <a:pt x="63" y="99"/>
                        <a:pt x="63" y="99"/>
                        <a:pt x="63" y="99"/>
                      </a:cubicBezTo>
                      <a:cubicBezTo>
                        <a:pt x="63" y="102"/>
                        <a:pt x="63" y="102"/>
                        <a:pt x="63" y="102"/>
                      </a:cubicBezTo>
                      <a:close/>
                      <a:moveTo>
                        <a:pt x="170" y="12"/>
                      </a:move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87"/>
                        <a:pt x="36" y="87"/>
                        <a:pt x="36" y="87"/>
                      </a:cubicBezTo>
                      <a:cubicBezTo>
                        <a:pt x="36" y="87"/>
                        <a:pt x="36" y="87"/>
                        <a:pt x="36" y="87"/>
                      </a:cubicBezTo>
                      <a:cubicBezTo>
                        <a:pt x="36" y="87"/>
                        <a:pt x="36" y="87"/>
                        <a:pt x="36" y="87"/>
                      </a:cubicBezTo>
                      <a:cubicBezTo>
                        <a:pt x="170" y="87"/>
                        <a:pt x="170" y="87"/>
                        <a:pt x="170" y="87"/>
                      </a:cubicBezTo>
                      <a:cubicBezTo>
                        <a:pt x="170" y="87"/>
                        <a:pt x="170" y="87"/>
                        <a:pt x="170" y="87"/>
                      </a:cubicBezTo>
                      <a:cubicBezTo>
                        <a:pt x="170" y="87"/>
                        <a:pt x="170" y="87"/>
                        <a:pt x="170" y="87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lose/>
                      <a:moveTo>
                        <a:pt x="31" y="126"/>
                      </a:moveTo>
                      <a:cubicBezTo>
                        <a:pt x="30" y="128"/>
                        <a:pt x="28" y="131"/>
                        <a:pt x="27" y="133"/>
                      </a:cubicBezTo>
                      <a:cubicBezTo>
                        <a:pt x="34" y="133"/>
                        <a:pt x="41" y="133"/>
                        <a:pt x="48" y="133"/>
                      </a:cubicBezTo>
                      <a:cubicBezTo>
                        <a:pt x="49" y="131"/>
                        <a:pt x="50" y="128"/>
                        <a:pt x="51" y="126"/>
                      </a:cubicBezTo>
                      <a:cubicBezTo>
                        <a:pt x="44" y="126"/>
                        <a:pt x="38" y="126"/>
                        <a:pt x="31" y="126"/>
                      </a:cubicBezTo>
                      <a:close/>
                      <a:moveTo>
                        <a:pt x="41" y="110"/>
                      </a:moveTo>
                      <a:cubicBezTo>
                        <a:pt x="40" y="111"/>
                        <a:pt x="39" y="113"/>
                        <a:pt x="38" y="115"/>
                      </a:cubicBezTo>
                      <a:cubicBezTo>
                        <a:pt x="46" y="115"/>
                        <a:pt x="53" y="115"/>
                        <a:pt x="61" y="115"/>
                      </a:cubicBezTo>
                      <a:cubicBezTo>
                        <a:pt x="62" y="113"/>
                        <a:pt x="62" y="111"/>
                        <a:pt x="63" y="110"/>
                      </a:cubicBezTo>
                      <a:cubicBezTo>
                        <a:pt x="56" y="110"/>
                        <a:pt x="49" y="110"/>
                        <a:pt x="41" y="110"/>
                      </a:cubicBezTo>
                      <a:close/>
                      <a:moveTo>
                        <a:pt x="157" y="110"/>
                      </a:moveTo>
                      <a:cubicBezTo>
                        <a:pt x="157" y="111"/>
                        <a:pt x="158" y="113"/>
                        <a:pt x="159" y="115"/>
                      </a:cubicBezTo>
                      <a:cubicBezTo>
                        <a:pt x="164" y="115"/>
                        <a:pt x="169" y="115"/>
                        <a:pt x="173" y="115"/>
                      </a:cubicBezTo>
                      <a:cubicBezTo>
                        <a:pt x="172" y="113"/>
                        <a:pt x="171" y="111"/>
                        <a:pt x="170" y="110"/>
                      </a:cubicBezTo>
                      <a:cubicBezTo>
                        <a:pt x="166" y="110"/>
                        <a:pt x="161" y="110"/>
                        <a:pt x="157" y="110"/>
                      </a:cubicBezTo>
                      <a:close/>
                      <a:moveTo>
                        <a:pt x="139" y="110"/>
                      </a:moveTo>
                      <a:cubicBezTo>
                        <a:pt x="139" y="111"/>
                        <a:pt x="140" y="113"/>
                        <a:pt x="140" y="115"/>
                      </a:cubicBezTo>
                      <a:cubicBezTo>
                        <a:pt x="145" y="115"/>
                        <a:pt x="150" y="115"/>
                        <a:pt x="155" y="115"/>
                      </a:cubicBezTo>
                      <a:cubicBezTo>
                        <a:pt x="154" y="113"/>
                        <a:pt x="153" y="111"/>
                        <a:pt x="152" y="110"/>
                      </a:cubicBezTo>
                      <a:cubicBezTo>
                        <a:pt x="148" y="110"/>
                        <a:pt x="143" y="110"/>
                        <a:pt x="139" y="110"/>
                      </a:cubicBezTo>
                      <a:close/>
                      <a:moveTo>
                        <a:pt x="121" y="110"/>
                      </a:moveTo>
                      <a:cubicBezTo>
                        <a:pt x="121" y="111"/>
                        <a:pt x="121" y="113"/>
                        <a:pt x="122" y="115"/>
                      </a:cubicBezTo>
                      <a:cubicBezTo>
                        <a:pt x="126" y="115"/>
                        <a:pt x="131" y="115"/>
                        <a:pt x="136" y="115"/>
                      </a:cubicBezTo>
                      <a:cubicBezTo>
                        <a:pt x="135" y="113"/>
                        <a:pt x="135" y="111"/>
                        <a:pt x="134" y="110"/>
                      </a:cubicBezTo>
                      <a:cubicBezTo>
                        <a:pt x="130" y="110"/>
                        <a:pt x="125" y="110"/>
                        <a:pt x="121" y="110"/>
                      </a:cubicBezTo>
                      <a:close/>
                      <a:moveTo>
                        <a:pt x="103" y="110"/>
                      </a:moveTo>
                      <a:cubicBezTo>
                        <a:pt x="103" y="111"/>
                        <a:pt x="103" y="113"/>
                        <a:pt x="103" y="115"/>
                      </a:cubicBezTo>
                      <a:cubicBezTo>
                        <a:pt x="108" y="115"/>
                        <a:pt x="113" y="115"/>
                        <a:pt x="117" y="115"/>
                      </a:cubicBezTo>
                      <a:cubicBezTo>
                        <a:pt x="117" y="113"/>
                        <a:pt x="117" y="111"/>
                        <a:pt x="117" y="110"/>
                      </a:cubicBezTo>
                      <a:cubicBezTo>
                        <a:pt x="112" y="110"/>
                        <a:pt x="108" y="110"/>
                        <a:pt x="103" y="110"/>
                      </a:cubicBezTo>
                      <a:close/>
                      <a:moveTo>
                        <a:pt x="85" y="110"/>
                      </a:moveTo>
                      <a:cubicBezTo>
                        <a:pt x="85" y="111"/>
                        <a:pt x="85" y="113"/>
                        <a:pt x="84" y="115"/>
                      </a:cubicBezTo>
                      <a:cubicBezTo>
                        <a:pt x="89" y="115"/>
                        <a:pt x="94" y="115"/>
                        <a:pt x="98" y="115"/>
                      </a:cubicBezTo>
                      <a:cubicBezTo>
                        <a:pt x="99" y="113"/>
                        <a:pt x="99" y="111"/>
                        <a:pt x="99" y="110"/>
                      </a:cubicBezTo>
                      <a:cubicBezTo>
                        <a:pt x="94" y="110"/>
                        <a:pt x="90" y="110"/>
                        <a:pt x="85" y="110"/>
                      </a:cubicBezTo>
                      <a:close/>
                      <a:moveTo>
                        <a:pt x="67" y="110"/>
                      </a:moveTo>
                      <a:cubicBezTo>
                        <a:pt x="67" y="111"/>
                        <a:pt x="66" y="113"/>
                        <a:pt x="66" y="115"/>
                      </a:cubicBezTo>
                      <a:cubicBezTo>
                        <a:pt x="70" y="115"/>
                        <a:pt x="75" y="115"/>
                        <a:pt x="80" y="115"/>
                      </a:cubicBezTo>
                      <a:cubicBezTo>
                        <a:pt x="80" y="113"/>
                        <a:pt x="81" y="111"/>
                        <a:pt x="81" y="110"/>
                      </a:cubicBezTo>
                      <a:cubicBezTo>
                        <a:pt x="77" y="110"/>
                        <a:pt x="72" y="110"/>
                        <a:pt x="67" y="110"/>
                      </a:cubicBezTo>
                      <a:close/>
                      <a:moveTo>
                        <a:pt x="152" y="117"/>
                      </a:moveTo>
                      <a:cubicBezTo>
                        <a:pt x="153" y="119"/>
                        <a:pt x="153" y="121"/>
                        <a:pt x="154" y="123"/>
                      </a:cubicBezTo>
                      <a:cubicBezTo>
                        <a:pt x="162" y="123"/>
                        <a:pt x="170" y="123"/>
                        <a:pt x="178" y="123"/>
                      </a:cubicBezTo>
                      <a:cubicBezTo>
                        <a:pt x="177" y="121"/>
                        <a:pt x="176" y="119"/>
                        <a:pt x="175" y="117"/>
                      </a:cubicBezTo>
                      <a:cubicBezTo>
                        <a:pt x="167" y="117"/>
                        <a:pt x="160" y="117"/>
                        <a:pt x="152" y="117"/>
                      </a:cubicBezTo>
                      <a:close/>
                      <a:moveTo>
                        <a:pt x="132" y="117"/>
                      </a:moveTo>
                      <a:cubicBezTo>
                        <a:pt x="133" y="119"/>
                        <a:pt x="133" y="121"/>
                        <a:pt x="134" y="123"/>
                      </a:cubicBezTo>
                      <a:cubicBezTo>
                        <a:pt x="139" y="123"/>
                        <a:pt x="144" y="123"/>
                        <a:pt x="149" y="123"/>
                      </a:cubicBezTo>
                      <a:cubicBezTo>
                        <a:pt x="148" y="121"/>
                        <a:pt x="148" y="119"/>
                        <a:pt x="147" y="117"/>
                      </a:cubicBezTo>
                      <a:cubicBezTo>
                        <a:pt x="142" y="117"/>
                        <a:pt x="137" y="117"/>
                        <a:pt x="132" y="117"/>
                      </a:cubicBezTo>
                      <a:close/>
                      <a:moveTo>
                        <a:pt x="113" y="117"/>
                      </a:moveTo>
                      <a:cubicBezTo>
                        <a:pt x="113" y="119"/>
                        <a:pt x="114" y="121"/>
                        <a:pt x="114" y="123"/>
                      </a:cubicBezTo>
                      <a:cubicBezTo>
                        <a:pt x="119" y="123"/>
                        <a:pt x="124" y="123"/>
                        <a:pt x="129" y="123"/>
                      </a:cubicBezTo>
                      <a:cubicBezTo>
                        <a:pt x="129" y="121"/>
                        <a:pt x="128" y="119"/>
                        <a:pt x="128" y="117"/>
                      </a:cubicBezTo>
                      <a:cubicBezTo>
                        <a:pt x="123" y="117"/>
                        <a:pt x="118" y="117"/>
                        <a:pt x="113" y="117"/>
                      </a:cubicBezTo>
                      <a:close/>
                      <a:moveTo>
                        <a:pt x="94" y="117"/>
                      </a:moveTo>
                      <a:cubicBezTo>
                        <a:pt x="94" y="119"/>
                        <a:pt x="94" y="121"/>
                        <a:pt x="93" y="123"/>
                      </a:cubicBezTo>
                      <a:cubicBezTo>
                        <a:pt x="99" y="123"/>
                        <a:pt x="104" y="123"/>
                        <a:pt x="109" y="123"/>
                      </a:cubicBezTo>
                      <a:cubicBezTo>
                        <a:pt x="109" y="121"/>
                        <a:pt x="109" y="119"/>
                        <a:pt x="109" y="117"/>
                      </a:cubicBezTo>
                      <a:cubicBezTo>
                        <a:pt x="104" y="117"/>
                        <a:pt x="99" y="117"/>
                        <a:pt x="94" y="117"/>
                      </a:cubicBezTo>
                      <a:close/>
                      <a:moveTo>
                        <a:pt x="75" y="117"/>
                      </a:moveTo>
                      <a:cubicBezTo>
                        <a:pt x="74" y="119"/>
                        <a:pt x="74" y="121"/>
                        <a:pt x="73" y="123"/>
                      </a:cubicBezTo>
                      <a:cubicBezTo>
                        <a:pt x="79" y="123"/>
                        <a:pt x="84" y="123"/>
                        <a:pt x="89" y="123"/>
                      </a:cubicBezTo>
                      <a:cubicBezTo>
                        <a:pt x="89" y="121"/>
                        <a:pt x="89" y="119"/>
                        <a:pt x="90" y="117"/>
                      </a:cubicBezTo>
                      <a:cubicBezTo>
                        <a:pt x="85" y="117"/>
                        <a:pt x="80" y="117"/>
                        <a:pt x="75" y="117"/>
                      </a:cubicBezTo>
                      <a:close/>
                      <a:moveTo>
                        <a:pt x="56" y="117"/>
                      </a:moveTo>
                      <a:cubicBezTo>
                        <a:pt x="55" y="119"/>
                        <a:pt x="54" y="121"/>
                        <a:pt x="53" y="123"/>
                      </a:cubicBezTo>
                      <a:cubicBezTo>
                        <a:pt x="58" y="123"/>
                        <a:pt x="63" y="123"/>
                        <a:pt x="68" y="123"/>
                      </a:cubicBezTo>
                      <a:cubicBezTo>
                        <a:pt x="69" y="121"/>
                        <a:pt x="70" y="119"/>
                        <a:pt x="70" y="117"/>
                      </a:cubicBezTo>
                      <a:cubicBezTo>
                        <a:pt x="65" y="117"/>
                        <a:pt x="60" y="117"/>
                        <a:pt x="56" y="117"/>
                      </a:cubicBezTo>
                      <a:close/>
                      <a:moveTo>
                        <a:pt x="37" y="117"/>
                      </a:moveTo>
                      <a:cubicBezTo>
                        <a:pt x="35" y="119"/>
                        <a:pt x="34" y="121"/>
                        <a:pt x="33" y="123"/>
                      </a:cubicBezTo>
                      <a:cubicBezTo>
                        <a:pt x="38" y="123"/>
                        <a:pt x="43" y="123"/>
                        <a:pt x="48" y="123"/>
                      </a:cubicBezTo>
                      <a:cubicBezTo>
                        <a:pt x="49" y="121"/>
                        <a:pt x="50" y="119"/>
                        <a:pt x="51" y="117"/>
                      </a:cubicBezTo>
                      <a:cubicBezTo>
                        <a:pt x="46" y="117"/>
                        <a:pt x="41" y="117"/>
                        <a:pt x="37" y="117"/>
                      </a:cubicBezTo>
                      <a:close/>
                      <a:moveTo>
                        <a:pt x="160" y="126"/>
                      </a:moveTo>
                      <a:cubicBezTo>
                        <a:pt x="161" y="128"/>
                        <a:pt x="162" y="131"/>
                        <a:pt x="163" y="133"/>
                      </a:cubicBezTo>
                      <a:cubicBezTo>
                        <a:pt x="170" y="133"/>
                        <a:pt x="177" y="133"/>
                        <a:pt x="184" y="133"/>
                      </a:cubicBezTo>
                      <a:cubicBezTo>
                        <a:pt x="183" y="131"/>
                        <a:pt x="182" y="128"/>
                        <a:pt x="180" y="126"/>
                      </a:cubicBezTo>
                      <a:cubicBezTo>
                        <a:pt x="174" y="126"/>
                        <a:pt x="167" y="126"/>
                        <a:pt x="160" y="126"/>
                      </a:cubicBezTo>
                      <a:close/>
                      <a:moveTo>
                        <a:pt x="139" y="126"/>
                      </a:moveTo>
                      <a:cubicBezTo>
                        <a:pt x="140" y="128"/>
                        <a:pt x="141" y="131"/>
                        <a:pt x="141" y="133"/>
                      </a:cubicBezTo>
                      <a:cubicBezTo>
                        <a:pt x="147" y="133"/>
                        <a:pt x="152" y="133"/>
                        <a:pt x="158" y="133"/>
                      </a:cubicBezTo>
                      <a:cubicBezTo>
                        <a:pt x="157" y="131"/>
                        <a:pt x="156" y="128"/>
                        <a:pt x="155" y="126"/>
                      </a:cubicBezTo>
                      <a:cubicBezTo>
                        <a:pt x="150" y="126"/>
                        <a:pt x="145" y="126"/>
                        <a:pt x="139" y="126"/>
                      </a:cubicBezTo>
                      <a:close/>
                      <a:moveTo>
                        <a:pt x="119" y="126"/>
                      </a:moveTo>
                      <a:cubicBezTo>
                        <a:pt x="119" y="128"/>
                        <a:pt x="119" y="131"/>
                        <a:pt x="119" y="133"/>
                      </a:cubicBezTo>
                      <a:cubicBezTo>
                        <a:pt x="125" y="133"/>
                        <a:pt x="131" y="133"/>
                        <a:pt x="136" y="133"/>
                      </a:cubicBezTo>
                      <a:cubicBezTo>
                        <a:pt x="136" y="131"/>
                        <a:pt x="135" y="128"/>
                        <a:pt x="135" y="126"/>
                      </a:cubicBezTo>
                      <a:cubicBezTo>
                        <a:pt x="129" y="126"/>
                        <a:pt x="124" y="126"/>
                        <a:pt x="119" y="126"/>
                      </a:cubicBezTo>
                      <a:close/>
                      <a:moveTo>
                        <a:pt x="98" y="126"/>
                      </a:moveTo>
                      <a:cubicBezTo>
                        <a:pt x="98" y="128"/>
                        <a:pt x="98" y="131"/>
                        <a:pt x="98" y="133"/>
                      </a:cubicBezTo>
                      <a:cubicBezTo>
                        <a:pt x="103" y="133"/>
                        <a:pt x="109" y="133"/>
                        <a:pt x="115" y="133"/>
                      </a:cubicBezTo>
                      <a:cubicBezTo>
                        <a:pt x="114" y="131"/>
                        <a:pt x="114" y="128"/>
                        <a:pt x="114" y="126"/>
                      </a:cubicBezTo>
                      <a:cubicBezTo>
                        <a:pt x="109" y="126"/>
                        <a:pt x="103" y="126"/>
                        <a:pt x="98" y="126"/>
                      </a:cubicBezTo>
                      <a:close/>
                      <a:moveTo>
                        <a:pt x="77" y="126"/>
                      </a:moveTo>
                      <a:cubicBezTo>
                        <a:pt x="77" y="128"/>
                        <a:pt x="76" y="131"/>
                        <a:pt x="76" y="133"/>
                      </a:cubicBezTo>
                      <a:cubicBezTo>
                        <a:pt x="81" y="133"/>
                        <a:pt x="87" y="133"/>
                        <a:pt x="92" y="133"/>
                      </a:cubicBezTo>
                      <a:cubicBezTo>
                        <a:pt x="93" y="131"/>
                        <a:pt x="93" y="128"/>
                        <a:pt x="93" y="126"/>
                      </a:cubicBezTo>
                      <a:cubicBezTo>
                        <a:pt x="88" y="126"/>
                        <a:pt x="83" y="126"/>
                        <a:pt x="77" y="126"/>
                      </a:cubicBezTo>
                      <a:close/>
                      <a:moveTo>
                        <a:pt x="57" y="126"/>
                      </a:moveTo>
                      <a:cubicBezTo>
                        <a:pt x="56" y="128"/>
                        <a:pt x="55" y="131"/>
                        <a:pt x="54" y="133"/>
                      </a:cubicBezTo>
                      <a:cubicBezTo>
                        <a:pt x="60" y="133"/>
                        <a:pt x="65" y="133"/>
                        <a:pt x="71" y="133"/>
                      </a:cubicBezTo>
                      <a:cubicBezTo>
                        <a:pt x="71" y="131"/>
                        <a:pt x="72" y="128"/>
                        <a:pt x="73" y="126"/>
                      </a:cubicBezTo>
                      <a:cubicBezTo>
                        <a:pt x="67" y="126"/>
                        <a:pt x="62" y="126"/>
                        <a:pt x="57" y="12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24597" name="组合 71"/>
            <p:cNvGrpSpPr/>
            <p:nvPr/>
          </p:nvGrpSpPr>
          <p:grpSpPr bwMode="auto">
            <a:xfrm>
              <a:off x="5143087" y="2952637"/>
              <a:ext cx="1107996" cy="1092032"/>
              <a:chOff x="5143087" y="2952637"/>
              <a:chExt cx="1107996" cy="1092032"/>
            </a:xfrm>
          </p:grpSpPr>
          <p:sp>
            <p:nvSpPr>
              <p:cNvPr id="24598" name="Freeform 16"/>
              <p:cNvSpPr>
                <a:spLocks noEditPoints="1"/>
              </p:cNvSpPr>
              <p:nvPr/>
            </p:nvSpPr>
            <p:spPr bwMode="auto">
              <a:xfrm>
                <a:off x="5407809" y="2952637"/>
                <a:ext cx="578853" cy="558715"/>
              </a:xfrm>
              <a:custGeom>
                <a:avLst/>
                <a:gdLst>
                  <a:gd name="T0" fmla="*/ 1460082098 w 97"/>
                  <a:gd name="T1" fmla="*/ 2147483646 h 94"/>
                  <a:gd name="T2" fmla="*/ 1744973255 w 97"/>
                  <a:gd name="T3" fmla="*/ 2147483646 h 94"/>
                  <a:gd name="T4" fmla="*/ 1531304887 w 97"/>
                  <a:gd name="T5" fmla="*/ 2147483646 h 94"/>
                  <a:gd name="T6" fmla="*/ 213668368 w 97"/>
                  <a:gd name="T7" fmla="*/ 2147483646 h 94"/>
                  <a:gd name="T8" fmla="*/ 320505535 w 97"/>
                  <a:gd name="T9" fmla="*/ 2147483646 h 94"/>
                  <a:gd name="T10" fmla="*/ 71222789 w 97"/>
                  <a:gd name="T11" fmla="*/ 2147483646 h 94"/>
                  <a:gd name="T12" fmla="*/ 356119914 w 97"/>
                  <a:gd name="T13" fmla="*/ 1943068119 h 94"/>
                  <a:gd name="T14" fmla="*/ 249282746 w 97"/>
                  <a:gd name="T15" fmla="*/ 1519122310 h 94"/>
                  <a:gd name="T16" fmla="*/ 35614378 w 97"/>
                  <a:gd name="T17" fmla="*/ 1024528772 h 94"/>
                  <a:gd name="T18" fmla="*/ 1388859309 w 97"/>
                  <a:gd name="T19" fmla="*/ 1024528772 h 94"/>
                  <a:gd name="T20" fmla="*/ 1460082098 w 97"/>
                  <a:gd name="T21" fmla="*/ 1448468638 h 94"/>
                  <a:gd name="T22" fmla="*/ 1673750466 w 97"/>
                  <a:gd name="T23" fmla="*/ 1943068119 h 94"/>
                  <a:gd name="T24" fmla="*/ 2147483646 w 97"/>
                  <a:gd name="T25" fmla="*/ 35329808 h 94"/>
                  <a:gd name="T26" fmla="*/ 1958647590 w 97"/>
                  <a:gd name="T27" fmla="*/ 529929290 h 94"/>
                  <a:gd name="T28" fmla="*/ 1709364844 w 97"/>
                  <a:gd name="T29" fmla="*/ 706572387 h 94"/>
                  <a:gd name="T30" fmla="*/ 1958647590 w 97"/>
                  <a:gd name="T31" fmla="*/ 1130512252 h 94"/>
                  <a:gd name="T32" fmla="*/ 1923033212 w 97"/>
                  <a:gd name="T33" fmla="*/ 1589781926 h 94"/>
                  <a:gd name="T34" fmla="*/ 1923033212 w 97"/>
                  <a:gd name="T35" fmla="*/ 2049051600 h 94"/>
                  <a:gd name="T36" fmla="*/ 2029870379 w 97"/>
                  <a:gd name="T37" fmla="*/ 2147483646 h 94"/>
                  <a:gd name="T38" fmla="*/ 1958647590 w 97"/>
                  <a:gd name="T39" fmla="*/ 2147483646 h 94"/>
                  <a:gd name="T40" fmla="*/ 2147483646 w 97"/>
                  <a:gd name="T41" fmla="*/ 2147483646 h 94"/>
                  <a:gd name="T42" fmla="*/ 2147483646 w 97"/>
                  <a:gd name="T43" fmla="*/ 2147483646 h 94"/>
                  <a:gd name="T44" fmla="*/ 2147483646 w 97"/>
                  <a:gd name="T45" fmla="*/ 2147483646 h 94"/>
                  <a:gd name="T46" fmla="*/ 2147483646 w 97"/>
                  <a:gd name="T47" fmla="*/ 2147483646 h 94"/>
                  <a:gd name="T48" fmla="*/ 2147483646 w 97"/>
                  <a:gd name="T49" fmla="*/ 1695765407 h 94"/>
                  <a:gd name="T50" fmla="*/ 2147483646 w 97"/>
                  <a:gd name="T51" fmla="*/ 1236495733 h 94"/>
                  <a:gd name="T52" fmla="*/ 2147483646 w 97"/>
                  <a:gd name="T53" fmla="*/ 1059852636 h 94"/>
                  <a:gd name="T54" fmla="*/ 2147483646 w 97"/>
                  <a:gd name="T55" fmla="*/ 635912770 h 94"/>
                  <a:gd name="T56" fmla="*/ 2147483646 w 97"/>
                  <a:gd name="T57" fmla="*/ 176643097 h 94"/>
                  <a:gd name="T58" fmla="*/ 2147483646 w 97"/>
                  <a:gd name="T59" fmla="*/ 635912770 h 94"/>
                  <a:gd name="T60" fmla="*/ 2147483646 w 97"/>
                  <a:gd name="T61" fmla="*/ 741896251 h 94"/>
                  <a:gd name="T62" fmla="*/ 2147483646 w 97"/>
                  <a:gd name="T63" fmla="*/ 635912770 h 94"/>
                  <a:gd name="T64" fmla="*/ 2147483646 w 97"/>
                  <a:gd name="T65" fmla="*/ 176643097 h 94"/>
                  <a:gd name="T66" fmla="*/ 2101093169 w 97"/>
                  <a:gd name="T67" fmla="*/ 176643097 h 94"/>
                  <a:gd name="T68" fmla="*/ 2147483646 w 97"/>
                  <a:gd name="T69" fmla="*/ 1165842060 h 94"/>
                  <a:gd name="T70" fmla="*/ 2147483646 w 97"/>
                  <a:gd name="T71" fmla="*/ 1271825541 h 94"/>
                  <a:gd name="T72" fmla="*/ 2147483646 w 97"/>
                  <a:gd name="T73" fmla="*/ 1165842060 h 94"/>
                  <a:gd name="T74" fmla="*/ 2147483646 w 97"/>
                  <a:gd name="T75" fmla="*/ 1695765407 h 94"/>
                  <a:gd name="T76" fmla="*/ 2147483646 w 97"/>
                  <a:gd name="T77" fmla="*/ 1766425023 h 94"/>
                  <a:gd name="T78" fmla="*/ 2147483646 w 97"/>
                  <a:gd name="T79" fmla="*/ 1695765407 h 94"/>
                  <a:gd name="T80" fmla="*/ 2147483646 w 97"/>
                  <a:gd name="T81" fmla="*/ 2147483646 h 94"/>
                  <a:gd name="T82" fmla="*/ 2147483646 w 97"/>
                  <a:gd name="T83" fmla="*/ 2147483646 h 94"/>
                  <a:gd name="T84" fmla="*/ 2147483646 w 97"/>
                  <a:gd name="T85" fmla="*/ 2147483646 h 94"/>
                  <a:gd name="T86" fmla="*/ 2147483646 w 97"/>
                  <a:gd name="T87" fmla="*/ 2147483646 h 94"/>
                  <a:gd name="T88" fmla="*/ 2147483646 w 97"/>
                  <a:gd name="T89" fmla="*/ 2147483646 h 94"/>
                  <a:gd name="T90" fmla="*/ 356119914 w 97"/>
                  <a:gd name="T91" fmla="*/ 2147483646 h 94"/>
                  <a:gd name="T92" fmla="*/ 1424467720 w 97"/>
                  <a:gd name="T93" fmla="*/ 2147483646 h 94"/>
                  <a:gd name="T94" fmla="*/ 1460082098 w 97"/>
                  <a:gd name="T95" fmla="*/ 2147483646 h 94"/>
                  <a:gd name="T96" fmla="*/ 1210799352 w 97"/>
                  <a:gd name="T97" fmla="*/ 1519122310 h 94"/>
                  <a:gd name="T98" fmla="*/ 498565492 w 97"/>
                  <a:gd name="T99" fmla="*/ 1589781926 h 94"/>
                  <a:gd name="T100" fmla="*/ 1566913298 w 97"/>
                  <a:gd name="T101" fmla="*/ 1589781926 h 94"/>
                  <a:gd name="T102" fmla="*/ 712233860 w 97"/>
                  <a:gd name="T103" fmla="*/ 1024528772 h 94"/>
                  <a:gd name="T104" fmla="*/ 712233860 w 97"/>
                  <a:gd name="T105" fmla="*/ 1130512252 h 94"/>
                  <a:gd name="T106" fmla="*/ 1210799352 w 97"/>
                  <a:gd name="T107" fmla="*/ 2049051600 h 94"/>
                  <a:gd name="T108" fmla="*/ 320505535 w 97"/>
                  <a:gd name="T109" fmla="*/ 2049051600 h 94"/>
                  <a:gd name="T110" fmla="*/ 1175184974 w 97"/>
                  <a:gd name="T111" fmla="*/ 2119711216 h 9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7" h="94"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8"/>
                      <a:pt x="41" y="59"/>
                      <a:pt x="41" y="59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2" y="67"/>
                      <a:pt x="42" y="67"/>
                    </a:cubicBezTo>
                    <a:cubicBezTo>
                      <a:pt x="45" y="68"/>
                      <a:pt x="47" y="68"/>
                      <a:pt x="48" y="69"/>
                    </a:cubicBezTo>
                    <a:cubicBezTo>
                      <a:pt x="49" y="70"/>
                      <a:pt x="49" y="70"/>
                      <a:pt x="49" y="71"/>
                    </a:cubicBezTo>
                    <a:cubicBezTo>
                      <a:pt x="49" y="74"/>
                      <a:pt x="49" y="77"/>
                      <a:pt x="49" y="80"/>
                    </a:cubicBezTo>
                    <a:cubicBezTo>
                      <a:pt x="49" y="80"/>
                      <a:pt x="49" y="81"/>
                      <a:pt x="48" y="81"/>
                    </a:cubicBezTo>
                    <a:cubicBezTo>
                      <a:pt x="47" y="82"/>
                      <a:pt x="46" y="83"/>
                      <a:pt x="44" y="83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1"/>
                      <a:pt x="43" y="91"/>
                    </a:cubicBezTo>
                    <a:cubicBezTo>
                      <a:pt x="42" y="92"/>
                      <a:pt x="40" y="93"/>
                      <a:pt x="37" y="93"/>
                    </a:cubicBezTo>
                    <a:cubicBezTo>
                      <a:pt x="34" y="94"/>
                      <a:pt x="29" y="94"/>
                      <a:pt x="24" y="94"/>
                    </a:cubicBezTo>
                    <a:cubicBezTo>
                      <a:pt x="19" y="94"/>
                      <a:pt x="15" y="94"/>
                      <a:pt x="12" y="93"/>
                    </a:cubicBezTo>
                    <a:cubicBezTo>
                      <a:pt x="9" y="93"/>
                      <a:pt x="7" y="92"/>
                      <a:pt x="6" y="91"/>
                    </a:cubicBezTo>
                    <a:cubicBezTo>
                      <a:pt x="5" y="91"/>
                      <a:pt x="5" y="90"/>
                      <a:pt x="5" y="90"/>
                    </a:cubicBezTo>
                    <a:cubicBezTo>
                      <a:pt x="5" y="87"/>
                      <a:pt x="5" y="84"/>
                      <a:pt x="5" y="81"/>
                    </a:cubicBezTo>
                    <a:cubicBezTo>
                      <a:pt x="5" y="80"/>
                      <a:pt x="5" y="80"/>
                      <a:pt x="5" y="79"/>
                    </a:cubicBezTo>
                    <a:cubicBezTo>
                      <a:pt x="6" y="79"/>
                      <a:pt x="8" y="78"/>
                      <a:pt x="9" y="78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9" y="72"/>
                      <a:pt x="9" y="72"/>
                      <a:pt x="8" y="72"/>
                    </a:cubicBezTo>
                    <a:cubicBezTo>
                      <a:pt x="6" y="71"/>
                      <a:pt x="4" y="71"/>
                      <a:pt x="2" y="70"/>
                    </a:cubicBezTo>
                    <a:cubicBezTo>
                      <a:pt x="2" y="69"/>
                      <a:pt x="2" y="69"/>
                      <a:pt x="2" y="68"/>
                    </a:cubicBezTo>
                    <a:cubicBezTo>
                      <a:pt x="2" y="65"/>
                      <a:pt x="2" y="62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6" y="56"/>
                      <a:pt x="8" y="56"/>
                    </a:cubicBezTo>
                    <a:cubicBezTo>
                      <a:pt x="9" y="55"/>
                      <a:pt x="9" y="55"/>
                      <a:pt x="10" y="55"/>
                    </a:cubicBezTo>
                    <a:cubicBezTo>
                      <a:pt x="9" y="55"/>
                      <a:pt x="9" y="54"/>
                      <a:pt x="9" y="54"/>
                    </a:cubicBezTo>
                    <a:cubicBezTo>
                      <a:pt x="9" y="51"/>
                      <a:pt x="9" y="48"/>
                      <a:pt x="9" y="45"/>
                    </a:cubicBezTo>
                    <a:cubicBezTo>
                      <a:pt x="9" y="45"/>
                      <a:pt x="9" y="44"/>
                      <a:pt x="10" y="44"/>
                    </a:cubicBezTo>
                    <a:cubicBezTo>
                      <a:pt x="9" y="44"/>
                      <a:pt x="8" y="43"/>
                      <a:pt x="7" y="43"/>
                    </a:cubicBezTo>
                    <a:cubicBezTo>
                      <a:pt x="4" y="43"/>
                      <a:pt x="2" y="42"/>
                      <a:pt x="1" y="41"/>
                    </a:cubicBezTo>
                    <a:cubicBezTo>
                      <a:pt x="1" y="40"/>
                      <a:pt x="0" y="40"/>
                      <a:pt x="0" y="39"/>
                    </a:cubicBezTo>
                    <a:cubicBezTo>
                      <a:pt x="0" y="37"/>
                      <a:pt x="0" y="34"/>
                      <a:pt x="0" y="31"/>
                    </a:cubicBezTo>
                    <a:cubicBezTo>
                      <a:pt x="0" y="30"/>
                      <a:pt x="1" y="30"/>
                      <a:pt x="1" y="29"/>
                    </a:cubicBezTo>
                    <a:cubicBezTo>
                      <a:pt x="2" y="28"/>
                      <a:pt x="4" y="27"/>
                      <a:pt x="7" y="27"/>
                    </a:cubicBezTo>
                    <a:cubicBezTo>
                      <a:pt x="11" y="26"/>
                      <a:pt x="15" y="26"/>
                      <a:pt x="20" y="26"/>
                    </a:cubicBezTo>
                    <a:cubicBezTo>
                      <a:pt x="25" y="26"/>
                      <a:pt x="30" y="26"/>
                      <a:pt x="33" y="27"/>
                    </a:cubicBezTo>
                    <a:cubicBezTo>
                      <a:pt x="36" y="27"/>
                      <a:pt x="38" y="28"/>
                      <a:pt x="39" y="29"/>
                    </a:cubicBezTo>
                    <a:cubicBezTo>
                      <a:pt x="40" y="30"/>
                      <a:pt x="40" y="30"/>
                      <a:pt x="40" y="31"/>
                    </a:cubicBezTo>
                    <a:cubicBezTo>
                      <a:pt x="40" y="34"/>
                      <a:pt x="40" y="37"/>
                      <a:pt x="40" y="39"/>
                    </a:cubicBezTo>
                    <a:cubicBezTo>
                      <a:pt x="40" y="40"/>
                      <a:pt x="40" y="41"/>
                      <a:pt x="39" y="41"/>
                    </a:cubicBezTo>
                    <a:cubicBezTo>
                      <a:pt x="40" y="41"/>
                      <a:pt x="41" y="41"/>
                      <a:pt x="41" y="41"/>
                    </a:cubicBezTo>
                    <a:cubicBezTo>
                      <a:pt x="44" y="42"/>
                      <a:pt x="46" y="42"/>
                      <a:pt x="47" y="43"/>
                    </a:cubicBezTo>
                    <a:cubicBezTo>
                      <a:pt x="48" y="44"/>
                      <a:pt x="48" y="45"/>
                      <a:pt x="48" y="45"/>
                    </a:cubicBezTo>
                    <a:cubicBezTo>
                      <a:pt x="48" y="48"/>
                      <a:pt x="48" y="51"/>
                      <a:pt x="48" y="54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6" y="56"/>
                      <a:pt x="44" y="57"/>
                      <a:pt x="41" y="58"/>
                    </a:cubicBezTo>
                    <a:cubicBezTo>
                      <a:pt x="41" y="58"/>
                      <a:pt x="41" y="58"/>
                      <a:pt x="40" y="58"/>
                    </a:cubicBezTo>
                    <a:close/>
                    <a:moveTo>
                      <a:pt x="74" y="0"/>
                    </a:moveTo>
                    <a:cubicBezTo>
                      <a:pt x="69" y="0"/>
                      <a:pt x="64" y="1"/>
                      <a:pt x="61" y="1"/>
                    </a:cubicBezTo>
                    <a:cubicBezTo>
                      <a:pt x="58" y="2"/>
                      <a:pt x="56" y="2"/>
                      <a:pt x="55" y="4"/>
                    </a:cubicBezTo>
                    <a:cubicBezTo>
                      <a:pt x="54" y="4"/>
                      <a:pt x="54" y="4"/>
                      <a:pt x="54" y="5"/>
                    </a:cubicBezTo>
                    <a:cubicBezTo>
                      <a:pt x="54" y="8"/>
                      <a:pt x="54" y="11"/>
                      <a:pt x="54" y="14"/>
                    </a:cubicBezTo>
                    <a:cubicBezTo>
                      <a:pt x="54" y="14"/>
                      <a:pt x="54" y="15"/>
                      <a:pt x="55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49" y="17"/>
                      <a:pt x="48" y="18"/>
                    </a:cubicBezTo>
                    <a:cubicBezTo>
                      <a:pt x="48" y="19"/>
                      <a:pt x="48" y="19"/>
                      <a:pt x="48" y="20"/>
                    </a:cubicBezTo>
                    <a:cubicBezTo>
                      <a:pt x="48" y="23"/>
                      <a:pt x="48" y="26"/>
                      <a:pt x="48" y="28"/>
                    </a:cubicBezTo>
                    <a:cubicBezTo>
                      <a:pt x="48" y="29"/>
                      <a:pt x="48" y="30"/>
                      <a:pt x="48" y="30"/>
                    </a:cubicBezTo>
                    <a:cubicBezTo>
                      <a:pt x="50" y="31"/>
                      <a:pt x="52" y="32"/>
                      <a:pt x="55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3"/>
                      <a:pt x="54" y="33"/>
                      <a:pt x="54" y="33"/>
                    </a:cubicBezTo>
                    <a:cubicBezTo>
                      <a:pt x="54" y="34"/>
                      <a:pt x="53" y="34"/>
                      <a:pt x="53" y="35"/>
                    </a:cubicBezTo>
                    <a:cubicBezTo>
                      <a:pt x="53" y="37"/>
                      <a:pt x="53" y="40"/>
                      <a:pt x="53" y="43"/>
                    </a:cubicBezTo>
                    <a:cubicBezTo>
                      <a:pt x="53" y="44"/>
                      <a:pt x="54" y="44"/>
                      <a:pt x="54" y="45"/>
                    </a:cubicBezTo>
                    <a:cubicBezTo>
                      <a:pt x="55" y="46"/>
                      <a:pt x="56" y="46"/>
                      <a:pt x="58" y="47"/>
                    </a:cubicBezTo>
                    <a:cubicBezTo>
                      <a:pt x="57" y="47"/>
                      <a:pt x="56" y="47"/>
                      <a:pt x="55" y="48"/>
                    </a:cubicBezTo>
                    <a:cubicBezTo>
                      <a:pt x="55" y="48"/>
                      <a:pt x="54" y="49"/>
                      <a:pt x="54" y="50"/>
                    </a:cubicBezTo>
                    <a:cubicBezTo>
                      <a:pt x="54" y="52"/>
                      <a:pt x="54" y="55"/>
                      <a:pt x="54" y="58"/>
                    </a:cubicBezTo>
                    <a:cubicBezTo>
                      <a:pt x="54" y="59"/>
                      <a:pt x="55" y="59"/>
                      <a:pt x="55" y="60"/>
                    </a:cubicBezTo>
                    <a:cubicBezTo>
                      <a:pt x="56" y="60"/>
                      <a:pt x="58" y="61"/>
                      <a:pt x="60" y="62"/>
                    </a:cubicBezTo>
                    <a:cubicBezTo>
                      <a:pt x="59" y="62"/>
                      <a:pt x="58" y="62"/>
                      <a:pt x="58" y="63"/>
                    </a:cubicBezTo>
                    <a:cubicBezTo>
                      <a:pt x="57" y="63"/>
                      <a:pt x="57" y="64"/>
                      <a:pt x="57" y="64"/>
                    </a:cubicBezTo>
                    <a:cubicBezTo>
                      <a:pt x="57" y="67"/>
                      <a:pt x="57" y="70"/>
                      <a:pt x="57" y="73"/>
                    </a:cubicBezTo>
                    <a:cubicBezTo>
                      <a:pt x="57" y="74"/>
                      <a:pt x="57" y="74"/>
                      <a:pt x="58" y="74"/>
                    </a:cubicBezTo>
                    <a:cubicBezTo>
                      <a:pt x="58" y="75"/>
                      <a:pt x="59" y="75"/>
                      <a:pt x="59" y="75"/>
                    </a:cubicBezTo>
                    <a:cubicBezTo>
                      <a:pt x="57" y="76"/>
                      <a:pt x="56" y="76"/>
                      <a:pt x="55" y="77"/>
                    </a:cubicBezTo>
                    <a:cubicBezTo>
                      <a:pt x="55" y="78"/>
                      <a:pt x="54" y="78"/>
                      <a:pt x="54" y="79"/>
                    </a:cubicBezTo>
                    <a:cubicBezTo>
                      <a:pt x="54" y="82"/>
                      <a:pt x="54" y="85"/>
                      <a:pt x="54" y="87"/>
                    </a:cubicBezTo>
                    <a:cubicBezTo>
                      <a:pt x="54" y="88"/>
                      <a:pt x="55" y="88"/>
                      <a:pt x="55" y="89"/>
                    </a:cubicBezTo>
                    <a:cubicBezTo>
                      <a:pt x="56" y="90"/>
                      <a:pt x="59" y="91"/>
                      <a:pt x="61" y="91"/>
                    </a:cubicBezTo>
                    <a:cubicBezTo>
                      <a:pt x="65" y="92"/>
                      <a:pt x="69" y="92"/>
                      <a:pt x="74" y="92"/>
                    </a:cubicBezTo>
                    <a:cubicBezTo>
                      <a:pt x="79" y="92"/>
                      <a:pt x="84" y="92"/>
                      <a:pt x="87" y="91"/>
                    </a:cubicBezTo>
                    <a:cubicBezTo>
                      <a:pt x="90" y="91"/>
                      <a:pt x="92" y="90"/>
                      <a:pt x="93" y="89"/>
                    </a:cubicBezTo>
                    <a:cubicBezTo>
                      <a:pt x="94" y="89"/>
                      <a:pt x="94" y="88"/>
                      <a:pt x="94" y="87"/>
                    </a:cubicBezTo>
                    <a:cubicBezTo>
                      <a:pt x="94" y="85"/>
                      <a:pt x="94" y="82"/>
                      <a:pt x="94" y="79"/>
                    </a:cubicBezTo>
                    <a:cubicBezTo>
                      <a:pt x="94" y="78"/>
                      <a:pt x="94" y="78"/>
                      <a:pt x="93" y="77"/>
                    </a:cubicBezTo>
                    <a:cubicBezTo>
                      <a:pt x="93" y="77"/>
                      <a:pt x="92" y="77"/>
                      <a:pt x="92" y="76"/>
                    </a:cubicBezTo>
                    <a:cubicBezTo>
                      <a:pt x="93" y="76"/>
                      <a:pt x="95" y="75"/>
                      <a:pt x="96" y="75"/>
                    </a:cubicBezTo>
                    <a:cubicBezTo>
                      <a:pt x="96" y="74"/>
                      <a:pt x="96" y="74"/>
                      <a:pt x="97" y="73"/>
                    </a:cubicBezTo>
                    <a:cubicBezTo>
                      <a:pt x="97" y="70"/>
                      <a:pt x="97" y="67"/>
                      <a:pt x="97" y="64"/>
                    </a:cubicBezTo>
                    <a:cubicBezTo>
                      <a:pt x="97" y="64"/>
                      <a:pt x="96" y="63"/>
                      <a:pt x="96" y="63"/>
                    </a:cubicBezTo>
                    <a:cubicBezTo>
                      <a:pt x="95" y="62"/>
                      <a:pt x="93" y="61"/>
                      <a:pt x="91" y="61"/>
                    </a:cubicBezTo>
                    <a:cubicBezTo>
                      <a:pt x="92" y="60"/>
                      <a:pt x="93" y="60"/>
                      <a:pt x="93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4" y="55"/>
                      <a:pt x="94" y="52"/>
                      <a:pt x="94" y="50"/>
                    </a:cubicBezTo>
                    <a:cubicBezTo>
                      <a:pt x="94" y="49"/>
                      <a:pt x="94" y="48"/>
                      <a:pt x="93" y="48"/>
                    </a:cubicBezTo>
                    <a:cubicBezTo>
                      <a:pt x="92" y="47"/>
                      <a:pt x="91" y="47"/>
                      <a:pt x="90" y="46"/>
                    </a:cubicBezTo>
                    <a:cubicBezTo>
                      <a:pt x="91" y="46"/>
                      <a:pt x="91" y="45"/>
                      <a:pt x="92" y="45"/>
                    </a:cubicBezTo>
                    <a:cubicBezTo>
                      <a:pt x="93" y="44"/>
                      <a:pt x="93" y="44"/>
                      <a:pt x="93" y="43"/>
                    </a:cubicBezTo>
                    <a:cubicBezTo>
                      <a:pt x="93" y="40"/>
                      <a:pt x="93" y="37"/>
                      <a:pt x="93" y="35"/>
                    </a:cubicBezTo>
                    <a:cubicBezTo>
                      <a:pt x="93" y="34"/>
                      <a:pt x="93" y="34"/>
                      <a:pt x="92" y="33"/>
                    </a:cubicBezTo>
                    <a:cubicBezTo>
                      <a:pt x="91" y="32"/>
                      <a:pt x="89" y="31"/>
                      <a:pt x="86" y="31"/>
                    </a:cubicBezTo>
                    <a:cubicBezTo>
                      <a:pt x="86" y="31"/>
                      <a:pt x="86" y="31"/>
                      <a:pt x="85" y="31"/>
                    </a:cubicBezTo>
                    <a:cubicBezTo>
                      <a:pt x="86" y="31"/>
                      <a:pt x="86" y="30"/>
                      <a:pt x="86" y="30"/>
                    </a:cubicBezTo>
                    <a:cubicBezTo>
                      <a:pt x="87" y="30"/>
                      <a:pt x="87" y="29"/>
                      <a:pt x="87" y="28"/>
                    </a:cubicBezTo>
                    <a:cubicBezTo>
                      <a:pt x="87" y="26"/>
                      <a:pt x="87" y="23"/>
                      <a:pt x="87" y="20"/>
                    </a:cubicBezTo>
                    <a:cubicBezTo>
                      <a:pt x="87" y="19"/>
                      <a:pt x="87" y="19"/>
                      <a:pt x="86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9" y="17"/>
                      <a:pt x="91" y="16"/>
                      <a:pt x="92" y="15"/>
                    </a:cubicBezTo>
                    <a:cubicBezTo>
                      <a:pt x="93" y="15"/>
                      <a:pt x="93" y="15"/>
                      <a:pt x="93" y="14"/>
                    </a:cubicBezTo>
                    <a:cubicBezTo>
                      <a:pt x="93" y="11"/>
                      <a:pt x="93" y="8"/>
                      <a:pt x="93" y="5"/>
                    </a:cubicBezTo>
                    <a:cubicBezTo>
                      <a:pt x="93" y="5"/>
                      <a:pt x="93" y="4"/>
                      <a:pt x="93" y="3"/>
                    </a:cubicBezTo>
                    <a:cubicBezTo>
                      <a:pt x="91" y="2"/>
                      <a:pt x="89" y="2"/>
                      <a:pt x="86" y="1"/>
                    </a:cubicBezTo>
                    <a:cubicBezTo>
                      <a:pt x="83" y="1"/>
                      <a:pt x="79" y="0"/>
                      <a:pt x="74" y="0"/>
                    </a:cubicBezTo>
                    <a:close/>
                    <a:moveTo>
                      <a:pt x="78" y="18"/>
                    </a:moveTo>
                    <a:cubicBezTo>
                      <a:pt x="78" y="18"/>
                      <a:pt x="79" y="19"/>
                      <a:pt x="79" y="19"/>
                    </a:cubicBezTo>
                    <a:cubicBezTo>
                      <a:pt x="81" y="19"/>
                      <a:pt x="82" y="19"/>
                      <a:pt x="82" y="19"/>
                    </a:cubicBezTo>
                    <a:cubicBezTo>
                      <a:pt x="82" y="20"/>
                      <a:pt x="81" y="20"/>
                      <a:pt x="79" y="20"/>
                    </a:cubicBezTo>
                    <a:cubicBezTo>
                      <a:pt x="76" y="21"/>
                      <a:pt x="72" y="21"/>
                      <a:pt x="67" y="21"/>
                    </a:cubicBezTo>
                    <a:cubicBezTo>
                      <a:pt x="63" y="21"/>
                      <a:pt x="58" y="21"/>
                      <a:pt x="55" y="20"/>
                    </a:cubicBezTo>
                    <a:cubicBezTo>
                      <a:pt x="53" y="20"/>
                      <a:pt x="52" y="20"/>
                      <a:pt x="52" y="19"/>
                    </a:cubicBezTo>
                    <a:cubicBezTo>
                      <a:pt x="52" y="19"/>
                      <a:pt x="53" y="19"/>
                      <a:pt x="55" y="19"/>
                    </a:cubicBezTo>
                    <a:cubicBezTo>
                      <a:pt x="57" y="18"/>
                      <a:pt x="60" y="18"/>
                      <a:pt x="63" y="18"/>
                    </a:cubicBezTo>
                    <a:cubicBezTo>
                      <a:pt x="66" y="18"/>
                      <a:pt x="70" y="18"/>
                      <a:pt x="74" y="18"/>
                    </a:cubicBezTo>
                    <a:cubicBezTo>
                      <a:pt x="75" y="18"/>
                      <a:pt x="76" y="18"/>
                      <a:pt x="78" y="18"/>
                    </a:cubicBezTo>
                    <a:close/>
                    <a:moveTo>
                      <a:pt x="86" y="4"/>
                    </a:moveTo>
                    <a:cubicBezTo>
                      <a:pt x="88" y="4"/>
                      <a:pt x="89" y="4"/>
                      <a:pt x="89" y="5"/>
                    </a:cubicBezTo>
                    <a:cubicBezTo>
                      <a:pt x="89" y="5"/>
                      <a:pt x="88" y="5"/>
                      <a:pt x="86" y="5"/>
                    </a:cubicBezTo>
                    <a:cubicBezTo>
                      <a:pt x="83" y="6"/>
                      <a:pt x="78" y="6"/>
                      <a:pt x="74" y="6"/>
                    </a:cubicBezTo>
                    <a:cubicBezTo>
                      <a:pt x="69" y="6"/>
                      <a:pt x="65" y="6"/>
                      <a:pt x="62" y="5"/>
                    </a:cubicBezTo>
                    <a:cubicBezTo>
                      <a:pt x="60" y="5"/>
                      <a:pt x="59" y="5"/>
                      <a:pt x="59" y="5"/>
                    </a:cubicBezTo>
                    <a:cubicBezTo>
                      <a:pt x="59" y="4"/>
                      <a:pt x="60" y="4"/>
                      <a:pt x="62" y="4"/>
                    </a:cubicBezTo>
                    <a:cubicBezTo>
                      <a:pt x="65" y="3"/>
                      <a:pt x="69" y="3"/>
                      <a:pt x="74" y="3"/>
                    </a:cubicBezTo>
                    <a:cubicBezTo>
                      <a:pt x="78" y="3"/>
                      <a:pt x="83" y="3"/>
                      <a:pt x="86" y="4"/>
                    </a:cubicBezTo>
                    <a:close/>
                    <a:moveTo>
                      <a:pt x="78" y="33"/>
                    </a:moveTo>
                    <a:cubicBezTo>
                      <a:pt x="81" y="33"/>
                      <a:pt x="83" y="33"/>
                      <a:pt x="85" y="33"/>
                    </a:cubicBezTo>
                    <a:cubicBezTo>
                      <a:pt x="87" y="34"/>
                      <a:pt x="88" y="34"/>
                      <a:pt x="88" y="34"/>
                    </a:cubicBezTo>
                    <a:cubicBezTo>
                      <a:pt x="88" y="34"/>
                      <a:pt x="87" y="35"/>
                      <a:pt x="85" y="35"/>
                    </a:cubicBezTo>
                    <a:cubicBezTo>
                      <a:pt x="82" y="35"/>
                      <a:pt x="78" y="36"/>
                      <a:pt x="73" y="36"/>
                    </a:cubicBezTo>
                    <a:cubicBezTo>
                      <a:pt x="68" y="36"/>
                      <a:pt x="64" y="35"/>
                      <a:pt x="61" y="35"/>
                    </a:cubicBezTo>
                    <a:cubicBezTo>
                      <a:pt x="59" y="35"/>
                      <a:pt x="58" y="34"/>
                      <a:pt x="58" y="34"/>
                    </a:cubicBezTo>
                    <a:cubicBezTo>
                      <a:pt x="58" y="34"/>
                      <a:pt x="59" y="34"/>
                      <a:pt x="61" y="33"/>
                    </a:cubicBezTo>
                    <a:cubicBezTo>
                      <a:pt x="62" y="33"/>
                      <a:pt x="62" y="33"/>
                      <a:pt x="63" y="33"/>
                    </a:cubicBezTo>
                    <a:cubicBezTo>
                      <a:pt x="64" y="33"/>
                      <a:pt x="66" y="33"/>
                      <a:pt x="67" y="33"/>
                    </a:cubicBezTo>
                    <a:cubicBezTo>
                      <a:pt x="71" y="33"/>
                      <a:pt x="75" y="33"/>
                      <a:pt x="78" y="33"/>
                    </a:cubicBezTo>
                    <a:close/>
                    <a:moveTo>
                      <a:pt x="82" y="48"/>
                    </a:moveTo>
                    <a:cubicBezTo>
                      <a:pt x="83" y="48"/>
                      <a:pt x="85" y="48"/>
                      <a:pt x="86" y="48"/>
                    </a:cubicBezTo>
                    <a:cubicBezTo>
                      <a:pt x="88" y="49"/>
                      <a:pt x="89" y="49"/>
                      <a:pt x="89" y="49"/>
                    </a:cubicBezTo>
                    <a:cubicBezTo>
                      <a:pt x="89" y="49"/>
                      <a:pt x="88" y="49"/>
                      <a:pt x="86" y="50"/>
                    </a:cubicBezTo>
                    <a:cubicBezTo>
                      <a:pt x="83" y="50"/>
                      <a:pt x="79" y="51"/>
                      <a:pt x="74" y="51"/>
                    </a:cubicBezTo>
                    <a:cubicBezTo>
                      <a:pt x="69" y="51"/>
                      <a:pt x="65" y="50"/>
                      <a:pt x="62" y="50"/>
                    </a:cubicBezTo>
                    <a:cubicBezTo>
                      <a:pt x="60" y="49"/>
                      <a:pt x="59" y="49"/>
                      <a:pt x="59" y="49"/>
                    </a:cubicBezTo>
                    <a:cubicBezTo>
                      <a:pt x="59" y="49"/>
                      <a:pt x="60" y="49"/>
                      <a:pt x="62" y="48"/>
                    </a:cubicBezTo>
                    <a:cubicBezTo>
                      <a:pt x="63" y="48"/>
                      <a:pt x="64" y="48"/>
                      <a:pt x="66" y="48"/>
                    </a:cubicBezTo>
                    <a:cubicBezTo>
                      <a:pt x="68" y="48"/>
                      <a:pt x="70" y="48"/>
                      <a:pt x="73" y="48"/>
                    </a:cubicBezTo>
                    <a:cubicBezTo>
                      <a:pt x="76" y="48"/>
                      <a:pt x="79" y="48"/>
                      <a:pt x="82" y="48"/>
                    </a:cubicBezTo>
                    <a:close/>
                    <a:moveTo>
                      <a:pt x="84" y="62"/>
                    </a:moveTo>
                    <a:cubicBezTo>
                      <a:pt x="86" y="63"/>
                      <a:pt x="87" y="63"/>
                      <a:pt x="89" y="63"/>
                    </a:cubicBezTo>
                    <a:cubicBezTo>
                      <a:pt x="91" y="63"/>
                      <a:pt x="92" y="64"/>
                      <a:pt x="92" y="64"/>
                    </a:cubicBezTo>
                    <a:cubicBezTo>
                      <a:pt x="92" y="64"/>
                      <a:pt x="91" y="64"/>
                      <a:pt x="89" y="65"/>
                    </a:cubicBezTo>
                    <a:cubicBezTo>
                      <a:pt x="86" y="65"/>
                      <a:pt x="82" y="65"/>
                      <a:pt x="77" y="65"/>
                    </a:cubicBezTo>
                    <a:cubicBezTo>
                      <a:pt x="72" y="65"/>
                      <a:pt x="68" y="65"/>
                      <a:pt x="65" y="65"/>
                    </a:cubicBezTo>
                    <a:cubicBezTo>
                      <a:pt x="63" y="64"/>
                      <a:pt x="62" y="64"/>
                      <a:pt x="62" y="64"/>
                    </a:cubicBezTo>
                    <a:cubicBezTo>
                      <a:pt x="62" y="64"/>
                      <a:pt x="63" y="63"/>
                      <a:pt x="65" y="63"/>
                    </a:cubicBezTo>
                    <a:cubicBezTo>
                      <a:pt x="66" y="63"/>
                      <a:pt x="67" y="63"/>
                      <a:pt x="68" y="63"/>
                    </a:cubicBezTo>
                    <a:cubicBezTo>
                      <a:pt x="70" y="63"/>
                      <a:pt x="72" y="63"/>
                      <a:pt x="74" y="63"/>
                    </a:cubicBezTo>
                    <a:cubicBezTo>
                      <a:pt x="78" y="63"/>
                      <a:pt x="81" y="63"/>
                      <a:pt x="84" y="62"/>
                    </a:cubicBezTo>
                    <a:close/>
                    <a:moveTo>
                      <a:pt x="85" y="77"/>
                    </a:moveTo>
                    <a:cubicBezTo>
                      <a:pt x="85" y="77"/>
                      <a:pt x="86" y="77"/>
                      <a:pt x="86" y="78"/>
                    </a:cubicBezTo>
                    <a:cubicBezTo>
                      <a:pt x="88" y="78"/>
                      <a:pt x="89" y="78"/>
                      <a:pt x="89" y="78"/>
                    </a:cubicBezTo>
                    <a:cubicBezTo>
                      <a:pt x="89" y="79"/>
                      <a:pt x="88" y="79"/>
                      <a:pt x="86" y="79"/>
                    </a:cubicBezTo>
                    <a:cubicBezTo>
                      <a:pt x="83" y="80"/>
                      <a:pt x="79" y="80"/>
                      <a:pt x="74" y="80"/>
                    </a:cubicBezTo>
                    <a:cubicBezTo>
                      <a:pt x="69" y="80"/>
                      <a:pt x="65" y="80"/>
                      <a:pt x="62" y="79"/>
                    </a:cubicBezTo>
                    <a:cubicBezTo>
                      <a:pt x="60" y="79"/>
                      <a:pt x="59" y="79"/>
                      <a:pt x="59" y="78"/>
                    </a:cubicBezTo>
                    <a:cubicBezTo>
                      <a:pt x="59" y="78"/>
                      <a:pt x="60" y="78"/>
                      <a:pt x="62" y="78"/>
                    </a:cubicBezTo>
                    <a:cubicBezTo>
                      <a:pt x="63" y="77"/>
                      <a:pt x="65" y="77"/>
                      <a:pt x="66" y="77"/>
                    </a:cubicBezTo>
                    <a:cubicBezTo>
                      <a:pt x="69" y="77"/>
                      <a:pt x="73" y="78"/>
                      <a:pt x="77" y="78"/>
                    </a:cubicBezTo>
                    <a:cubicBezTo>
                      <a:pt x="80" y="78"/>
                      <a:pt x="82" y="78"/>
                      <a:pt x="85" y="77"/>
                    </a:cubicBezTo>
                    <a:close/>
                    <a:moveTo>
                      <a:pt x="10" y="81"/>
                    </a:moveTo>
                    <a:cubicBezTo>
                      <a:pt x="10" y="81"/>
                      <a:pt x="10" y="81"/>
                      <a:pt x="10" y="80"/>
                    </a:cubicBezTo>
                    <a:cubicBezTo>
                      <a:pt x="9" y="80"/>
                      <a:pt x="9" y="80"/>
                      <a:pt x="9" y="81"/>
                    </a:cubicBezTo>
                    <a:cubicBezTo>
                      <a:pt x="9" y="81"/>
                      <a:pt x="10" y="81"/>
                      <a:pt x="10" y="81"/>
                    </a:cubicBezTo>
                    <a:close/>
                    <a:moveTo>
                      <a:pt x="40" y="70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9" y="71"/>
                      <a:pt x="37" y="71"/>
                      <a:pt x="34" y="72"/>
                    </a:cubicBezTo>
                    <a:cubicBezTo>
                      <a:pt x="34" y="72"/>
                      <a:pt x="34" y="72"/>
                      <a:pt x="33" y="72"/>
                    </a:cubicBezTo>
                    <a:cubicBezTo>
                      <a:pt x="36" y="72"/>
                      <a:pt x="39" y="72"/>
                      <a:pt x="41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4" y="70"/>
                      <a:pt x="43" y="70"/>
                      <a:pt x="41" y="70"/>
                    </a:cubicBezTo>
                    <a:cubicBezTo>
                      <a:pt x="41" y="70"/>
                      <a:pt x="41" y="70"/>
                      <a:pt x="40" y="70"/>
                    </a:cubicBezTo>
                    <a:close/>
                    <a:moveTo>
                      <a:pt x="34" y="43"/>
                    </a:moveTo>
                    <a:cubicBezTo>
                      <a:pt x="33" y="43"/>
                      <a:pt x="33" y="43"/>
                      <a:pt x="33" y="43"/>
                    </a:cubicBezTo>
                    <a:cubicBezTo>
                      <a:pt x="30" y="44"/>
                      <a:pt x="25" y="44"/>
                      <a:pt x="20" y="44"/>
                    </a:cubicBezTo>
                    <a:cubicBezTo>
                      <a:pt x="18" y="44"/>
                      <a:pt x="17" y="44"/>
                      <a:pt x="15" y="44"/>
                    </a:cubicBezTo>
                    <a:cubicBezTo>
                      <a:pt x="14" y="44"/>
                      <a:pt x="14" y="45"/>
                      <a:pt x="14" y="45"/>
                    </a:cubicBezTo>
                    <a:cubicBezTo>
                      <a:pt x="14" y="45"/>
                      <a:pt x="15" y="45"/>
                      <a:pt x="17" y="45"/>
                    </a:cubicBezTo>
                    <a:cubicBezTo>
                      <a:pt x="20" y="46"/>
                      <a:pt x="24" y="46"/>
                      <a:pt x="29" y="46"/>
                    </a:cubicBezTo>
                    <a:cubicBezTo>
                      <a:pt x="33" y="46"/>
                      <a:pt x="38" y="46"/>
                      <a:pt x="41" y="45"/>
                    </a:cubicBezTo>
                    <a:cubicBezTo>
                      <a:pt x="43" y="45"/>
                      <a:pt x="44" y="45"/>
                      <a:pt x="44" y="45"/>
                    </a:cubicBezTo>
                    <a:cubicBezTo>
                      <a:pt x="44" y="44"/>
                      <a:pt x="43" y="44"/>
                      <a:pt x="41" y="44"/>
                    </a:cubicBezTo>
                    <a:cubicBezTo>
                      <a:pt x="39" y="44"/>
                      <a:pt x="36" y="43"/>
                      <a:pt x="34" y="43"/>
                    </a:cubicBezTo>
                    <a:close/>
                    <a:moveTo>
                      <a:pt x="32" y="30"/>
                    </a:moveTo>
                    <a:cubicBezTo>
                      <a:pt x="29" y="29"/>
                      <a:pt x="25" y="29"/>
                      <a:pt x="20" y="29"/>
                    </a:cubicBezTo>
                    <a:cubicBezTo>
                      <a:pt x="15" y="29"/>
                      <a:pt x="11" y="29"/>
                      <a:pt x="8" y="30"/>
                    </a:cubicBezTo>
                    <a:cubicBezTo>
                      <a:pt x="6" y="30"/>
                      <a:pt x="5" y="30"/>
                      <a:pt x="5" y="30"/>
                    </a:cubicBezTo>
                    <a:cubicBezTo>
                      <a:pt x="5" y="31"/>
                      <a:pt x="6" y="31"/>
                      <a:pt x="8" y="31"/>
                    </a:cubicBezTo>
                    <a:cubicBezTo>
                      <a:pt x="11" y="32"/>
                      <a:pt x="15" y="32"/>
                      <a:pt x="20" y="32"/>
                    </a:cubicBezTo>
                    <a:cubicBezTo>
                      <a:pt x="25" y="32"/>
                      <a:pt x="29" y="32"/>
                      <a:pt x="32" y="31"/>
                    </a:cubicBezTo>
                    <a:cubicBezTo>
                      <a:pt x="34" y="31"/>
                      <a:pt x="35" y="31"/>
                      <a:pt x="35" y="30"/>
                    </a:cubicBezTo>
                    <a:cubicBezTo>
                      <a:pt x="35" y="30"/>
                      <a:pt x="34" y="30"/>
                      <a:pt x="32" y="30"/>
                    </a:cubicBezTo>
                    <a:close/>
                    <a:moveTo>
                      <a:pt x="34" y="58"/>
                    </a:moveTo>
                    <a:cubicBezTo>
                      <a:pt x="32" y="58"/>
                      <a:pt x="31" y="59"/>
                      <a:pt x="29" y="59"/>
                    </a:cubicBezTo>
                    <a:cubicBezTo>
                      <a:pt x="24" y="59"/>
                      <a:pt x="19" y="58"/>
                      <a:pt x="16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3" y="58"/>
                      <a:pt x="11" y="58"/>
                      <a:pt x="9" y="58"/>
                    </a:cubicBezTo>
                    <a:cubicBezTo>
                      <a:pt x="7" y="59"/>
                      <a:pt x="6" y="59"/>
                      <a:pt x="6" y="59"/>
                    </a:cubicBezTo>
                    <a:cubicBezTo>
                      <a:pt x="6" y="59"/>
                      <a:pt x="7" y="59"/>
                      <a:pt x="9" y="60"/>
                    </a:cubicBezTo>
                    <a:cubicBezTo>
                      <a:pt x="12" y="60"/>
                      <a:pt x="17" y="61"/>
                      <a:pt x="21" y="61"/>
                    </a:cubicBezTo>
                    <a:cubicBezTo>
                      <a:pt x="26" y="61"/>
                      <a:pt x="30" y="60"/>
                      <a:pt x="33" y="60"/>
                    </a:cubicBezTo>
                    <a:cubicBezTo>
                      <a:pt x="35" y="59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4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143087" y="3675337"/>
                <a:ext cx="110799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535">
                        <a:lumMod val="75000"/>
                      </a:srgbClr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线下支付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535">
                      <a:lumMod val="75000"/>
                    </a:srgb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6" name="椭圆 55"/>
          <p:cNvSpPr/>
          <p:nvPr/>
        </p:nvSpPr>
        <p:spPr>
          <a:xfrm rot="2715566">
            <a:off x="3014663" y="3994150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 rot="2715566">
            <a:off x="2351088" y="4087813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 rot="2715566">
            <a:off x="4210050" y="1354138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311275" y="2033588"/>
            <a:ext cx="152400" cy="1539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4419600" y="1528763"/>
            <a:ext cx="317500" cy="3159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961188" y="3625850"/>
            <a:ext cx="317500" cy="3159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961188" y="4078288"/>
            <a:ext cx="177800" cy="1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419600" y="4192588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椭圆 64"/>
          <p:cNvSpPr/>
          <p:nvPr/>
        </p:nvSpPr>
        <p:spPr>
          <a:xfrm rot="15358016">
            <a:off x="7852569" y="662782"/>
            <a:ext cx="206375" cy="2047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椭圆 65"/>
          <p:cNvSpPr/>
          <p:nvPr/>
        </p:nvSpPr>
        <p:spPr>
          <a:xfrm rot="15358016">
            <a:off x="8257382" y="924719"/>
            <a:ext cx="100012" cy="10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椭圆 66"/>
          <p:cNvSpPr/>
          <p:nvPr/>
        </p:nvSpPr>
        <p:spPr>
          <a:xfrm rot="15358016">
            <a:off x="6334918" y="1678782"/>
            <a:ext cx="100013" cy="101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4EFD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椭圆 67"/>
          <p:cNvSpPr/>
          <p:nvPr/>
        </p:nvSpPr>
        <p:spPr>
          <a:xfrm rot="15358016">
            <a:off x="10645775" y="2732088"/>
            <a:ext cx="204787" cy="2047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椭圆 68"/>
          <p:cNvSpPr/>
          <p:nvPr/>
        </p:nvSpPr>
        <p:spPr>
          <a:xfrm rot="15358016">
            <a:off x="10507662" y="3089276"/>
            <a:ext cx="373063" cy="3730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椭圆 69"/>
          <p:cNvSpPr/>
          <p:nvPr/>
        </p:nvSpPr>
        <p:spPr>
          <a:xfrm rot="15358016">
            <a:off x="8540750" y="3222625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PA_矩形 1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PA_矩形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PA_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7875" y="327025"/>
            <a:ext cx="3794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新零售沃土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046" y="13252"/>
            <a:ext cx="1091953" cy="109195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84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6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8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9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91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4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95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7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0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01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02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06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08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9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1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1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13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64" grpId="0" animBg="1"/>
      <p:bldP spid="71" grpId="0" animBg="1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PA_组合 59"/>
          <p:cNvGrpSpPr/>
          <p:nvPr>
            <p:custDataLst>
              <p:tags r:id="rId2"/>
            </p:custDataLst>
          </p:nvPr>
        </p:nvGrpSpPr>
        <p:grpSpPr bwMode="auto">
          <a:xfrm>
            <a:off x="-95250" y="274638"/>
            <a:ext cx="3779354" cy="3807029"/>
            <a:chOff x="0" y="0"/>
            <a:chExt cx="5721848" cy="6569912"/>
          </a:xfrm>
        </p:grpSpPr>
        <p:sp>
          <p:nvSpPr>
            <p:cNvPr id="35876" name="任意多边形 60"/>
            <p:cNvSpPr/>
            <p:nvPr/>
          </p:nvSpPr>
          <p:spPr bwMode="auto">
            <a:xfrm rot="10800000">
              <a:off x="95238" y="752328"/>
              <a:ext cx="5626610" cy="5817584"/>
            </a:xfrm>
            <a:custGeom>
              <a:avLst/>
              <a:gdLst>
                <a:gd name="T0" fmla="*/ 5626610 w 5626610"/>
                <a:gd name="T1" fmla="*/ 5817584 h 5817584"/>
                <a:gd name="T2" fmla="*/ 0 w 5626610"/>
                <a:gd name="T3" fmla="*/ 5817584 h 5817584"/>
                <a:gd name="T4" fmla="*/ 3374199 w 5626610"/>
                <a:gd name="T5" fmla="*/ 0 h 5817584"/>
                <a:gd name="T6" fmla="*/ 5626610 w 5626610"/>
                <a:gd name="T7" fmla="*/ 3883468 h 5817584"/>
                <a:gd name="T8" fmla="*/ 5626610 w 5626610"/>
                <a:gd name="T9" fmla="*/ 5817584 h 5817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26610"/>
                <a:gd name="T16" fmla="*/ 0 h 5817584"/>
                <a:gd name="T17" fmla="*/ 5626610 w 5626610"/>
                <a:gd name="T18" fmla="*/ 5817584 h 5817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26610" h="5817584">
                  <a:moveTo>
                    <a:pt x="5626610" y="5817584"/>
                  </a:moveTo>
                  <a:lnTo>
                    <a:pt x="0" y="5817584"/>
                  </a:lnTo>
                  <a:lnTo>
                    <a:pt x="3374199" y="0"/>
                  </a:lnTo>
                  <a:lnTo>
                    <a:pt x="5626610" y="3883468"/>
                  </a:lnTo>
                  <a:lnTo>
                    <a:pt x="5626610" y="5817584"/>
                  </a:lnTo>
                  <a:close/>
                </a:path>
              </a:pathLst>
            </a:custGeom>
            <a:solidFill>
              <a:srgbClr val="FF5844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7" name="任意多边形 61"/>
            <p:cNvSpPr/>
            <p:nvPr/>
          </p:nvSpPr>
          <p:spPr bwMode="auto">
            <a:xfrm rot="10800000">
              <a:off x="95238" y="0"/>
              <a:ext cx="4107004" cy="3986911"/>
            </a:xfrm>
            <a:custGeom>
              <a:avLst/>
              <a:gdLst>
                <a:gd name="T0" fmla="*/ 4107004 w 4107004"/>
                <a:gd name="T1" fmla="*/ 3986911 h 3986911"/>
                <a:gd name="T2" fmla="*/ 0 w 4107004"/>
                <a:gd name="T3" fmla="*/ 3986911 h 3986911"/>
                <a:gd name="T4" fmla="*/ 2312408 w 4107004"/>
                <a:gd name="T5" fmla="*/ 0 h 3986911"/>
                <a:gd name="T6" fmla="*/ 4107004 w 4107004"/>
                <a:gd name="T7" fmla="*/ 3094131 h 3986911"/>
                <a:gd name="T8" fmla="*/ 4107004 w 4107004"/>
                <a:gd name="T9" fmla="*/ 3986911 h 3986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07004"/>
                <a:gd name="T16" fmla="*/ 0 h 3986911"/>
                <a:gd name="T17" fmla="*/ 4107004 w 4107004"/>
                <a:gd name="T18" fmla="*/ 3986911 h 3986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07004" h="3986911">
                  <a:moveTo>
                    <a:pt x="4107004" y="3986911"/>
                  </a:moveTo>
                  <a:lnTo>
                    <a:pt x="0" y="3986911"/>
                  </a:lnTo>
                  <a:lnTo>
                    <a:pt x="2312409" y="0"/>
                  </a:lnTo>
                  <a:lnTo>
                    <a:pt x="4107004" y="3094130"/>
                  </a:lnTo>
                  <a:lnTo>
                    <a:pt x="4107004" y="3986911"/>
                  </a:lnTo>
                  <a:close/>
                </a:path>
              </a:pathLst>
            </a:custGeom>
            <a:solidFill>
              <a:srgbClr val="00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8" name="椭圆 62"/>
            <p:cNvSpPr>
              <a:spLocks noChangeArrowheads="1"/>
            </p:cNvSpPr>
            <p:nvPr/>
          </p:nvSpPr>
          <p:spPr bwMode="auto">
            <a:xfrm>
              <a:off x="2475669" y="2311089"/>
              <a:ext cx="2336840" cy="2336840"/>
            </a:xfrm>
            <a:prstGeom prst="ellipse">
              <a:avLst/>
            </a:prstGeom>
            <a:solidFill>
              <a:srgbClr val="F7B540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879" name="直接连接符 63"/>
            <p:cNvCxnSpPr>
              <a:cxnSpLocks noChangeShapeType="1"/>
            </p:cNvCxnSpPr>
            <p:nvPr/>
          </p:nvCxnSpPr>
          <p:spPr bwMode="auto">
            <a:xfrm flipH="1">
              <a:off x="3644089" y="152808"/>
              <a:ext cx="1449120" cy="2484868"/>
            </a:xfrm>
            <a:prstGeom prst="line">
              <a:avLst/>
            </a:prstGeom>
            <a:noFill/>
            <a:ln w="28575">
              <a:solidFill>
                <a:srgbClr val="F7B5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0" name="直接连接符 64"/>
            <p:cNvCxnSpPr>
              <a:cxnSpLocks noChangeShapeType="1"/>
            </p:cNvCxnSpPr>
            <p:nvPr/>
          </p:nvCxnSpPr>
          <p:spPr bwMode="auto">
            <a:xfrm flipH="1">
              <a:off x="0" y="3661120"/>
              <a:ext cx="1449120" cy="2484868"/>
            </a:xfrm>
            <a:prstGeom prst="line">
              <a:avLst/>
            </a:prstGeom>
            <a:noFill/>
            <a:ln w="28575">
              <a:solidFill>
                <a:srgbClr val="FF584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881" name="组合 65"/>
            <p:cNvGrpSpPr/>
            <p:nvPr/>
          </p:nvGrpSpPr>
          <p:grpSpPr bwMode="auto">
            <a:xfrm>
              <a:off x="1695907" y="3986912"/>
              <a:ext cx="397392" cy="912899"/>
              <a:chOff x="0" y="0"/>
              <a:chExt cx="397392" cy="912899"/>
            </a:xfrm>
          </p:grpSpPr>
          <p:sp>
            <p:nvSpPr>
              <p:cNvPr id="35883" name="等腰三角形 67"/>
              <p:cNvSpPr>
                <a:spLocks noChangeArrowheads="1"/>
              </p:cNvSpPr>
              <p:nvPr/>
            </p:nvSpPr>
            <p:spPr bwMode="auto">
              <a:xfrm rot="7212055">
                <a:off x="-106467" y="250852"/>
                <a:ext cx="754709" cy="253005"/>
              </a:xfrm>
              <a:prstGeom prst="triangle">
                <a:avLst>
                  <a:gd name="adj" fmla="val 50000"/>
                </a:avLst>
              </a:prstGeom>
              <a:solidFill>
                <a:srgbClr val="71C1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84" name="等腰三角形 68"/>
              <p:cNvSpPr>
                <a:spLocks noChangeArrowheads="1"/>
              </p:cNvSpPr>
              <p:nvPr/>
            </p:nvSpPr>
            <p:spPr bwMode="auto">
              <a:xfrm rot="7212055">
                <a:off x="-192863" y="525517"/>
                <a:ext cx="580243" cy="194518"/>
              </a:xfrm>
              <a:prstGeom prst="triangle">
                <a:avLst>
                  <a:gd name="adj" fmla="val 50000"/>
                </a:avLst>
              </a:prstGeom>
              <a:solidFill>
                <a:srgbClr val="00B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882" name="椭圆 66"/>
            <p:cNvSpPr>
              <a:spLocks noChangeArrowheads="1"/>
            </p:cNvSpPr>
            <p:nvPr/>
          </p:nvSpPr>
          <p:spPr bwMode="auto">
            <a:xfrm>
              <a:off x="2850216" y="901779"/>
              <a:ext cx="1034321" cy="1034321"/>
            </a:xfrm>
            <a:prstGeom prst="ellipse">
              <a:avLst/>
            </a:prstGeom>
            <a:solidFill>
              <a:srgbClr val="CB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47" name="PA_组合 97"/>
          <p:cNvGrpSpPr/>
          <p:nvPr>
            <p:custDataLst>
              <p:tags r:id="rId3"/>
            </p:custDataLst>
          </p:nvPr>
        </p:nvGrpSpPr>
        <p:grpSpPr bwMode="auto">
          <a:xfrm>
            <a:off x="3865306" y="4453079"/>
            <a:ext cx="7324614" cy="1569660"/>
            <a:chOff x="142067" y="572919"/>
            <a:chExt cx="2559940" cy="792819"/>
          </a:xfrm>
        </p:grpSpPr>
        <p:grpSp>
          <p:nvGrpSpPr>
            <p:cNvPr id="35848" name="组合 98"/>
            <p:cNvGrpSpPr/>
            <p:nvPr/>
          </p:nvGrpSpPr>
          <p:grpSpPr bwMode="auto">
            <a:xfrm>
              <a:off x="142067" y="585979"/>
              <a:ext cx="2559940" cy="326455"/>
              <a:chOff x="142067" y="585979"/>
              <a:chExt cx="2559940" cy="326455"/>
            </a:xfrm>
          </p:grpSpPr>
          <p:sp>
            <p:nvSpPr>
              <p:cNvPr id="35850" name="文本框 100"/>
              <p:cNvSpPr txBox="1">
                <a:spLocks noChangeArrowheads="1"/>
              </p:cNvSpPr>
              <p:nvPr/>
            </p:nvSpPr>
            <p:spPr bwMode="auto">
              <a:xfrm>
                <a:off x="142067" y="585979"/>
                <a:ext cx="508839" cy="326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en-US" altLang="zh-CN" sz="36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</a:t>
                </a: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58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35851" name="直接连接符 101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849" name="文本框 99"/>
            <p:cNvSpPr txBox="1">
              <a:spLocks noChangeArrowheads="1"/>
            </p:cNvSpPr>
            <p:nvPr/>
          </p:nvSpPr>
          <p:spPr bwMode="auto">
            <a:xfrm>
              <a:off x="495583" y="572919"/>
              <a:ext cx="1464925" cy="79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F5844"/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996069" y="2186613"/>
            <a:ext cx="1616765" cy="3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3900" b="1" dirty="0">
                <a:solidFill>
                  <a:srgbClr val="FF584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  <a:endParaRPr lang="zh-CN" altLang="en-US" sz="23900" b="1" dirty="0">
              <a:solidFill>
                <a:srgbClr val="FF584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99"/>
          <p:cNvSpPr txBox="1">
            <a:spLocks noChangeArrowheads="1"/>
          </p:cNvSpPr>
          <p:nvPr/>
        </p:nvSpPr>
        <p:spPr bwMode="auto">
          <a:xfrm>
            <a:off x="7227554" y="4042870"/>
            <a:ext cx="33208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58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584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A_矩形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4638"/>
            <a:ext cx="503238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3" name="PA_矩形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563" y="274638"/>
            <a:ext cx="152400" cy="538162"/>
          </a:xfrm>
          <a:prstGeom prst="rect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0564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65" name="PA_组合 4"/>
          <p:cNvGrpSpPr/>
          <p:nvPr>
            <p:custDataLst>
              <p:tags r:id="rId4"/>
            </p:custDataLst>
          </p:nvPr>
        </p:nvGrpSpPr>
        <p:grpSpPr bwMode="auto">
          <a:xfrm>
            <a:off x="4217988" y="1884105"/>
            <a:ext cx="3848100" cy="3871535"/>
            <a:chOff x="0" y="-20253"/>
            <a:chExt cx="3848105" cy="3870262"/>
          </a:xfrm>
        </p:grpSpPr>
        <p:sp>
          <p:nvSpPr>
            <p:cNvPr id="40982" name="Block Arc 38"/>
            <p:cNvSpPr/>
            <p:nvPr/>
          </p:nvSpPr>
          <p:spPr bwMode="auto">
            <a:xfrm rot="2990966">
              <a:off x="23425" y="-20252"/>
              <a:ext cx="3823336" cy="3823334"/>
            </a:xfrm>
            <a:custGeom>
              <a:avLst/>
              <a:gdLst>
                <a:gd name="T0" fmla="*/ 0 w 3823336"/>
                <a:gd name="T1" fmla="*/ 1911667 h 3823334"/>
                <a:gd name="T2" fmla="*/ 579354 w 3823336"/>
                <a:gd name="T3" fmla="*/ 540751 h 3823334"/>
                <a:gd name="T4" fmla="*/ 1966254 w 3823336"/>
                <a:gd name="T5" fmla="*/ 780 h 3823334"/>
                <a:gd name="T6" fmla="*/ 1948429 w 3823336"/>
                <a:gd name="T7" fmla="*/ 624761 h 3823334"/>
                <a:gd name="T8" fmla="*/ 1014407 w 3823336"/>
                <a:gd name="T9" fmla="*/ 988410 h 3823334"/>
                <a:gd name="T10" fmla="*/ 624235 w 3823336"/>
                <a:gd name="T11" fmla="*/ 1911667 h 3823334"/>
                <a:gd name="T12" fmla="*/ 0 w 3823336"/>
                <a:gd name="T13" fmla="*/ 1911667 h 3823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23336"/>
                <a:gd name="T22" fmla="*/ 0 h 3823334"/>
                <a:gd name="T23" fmla="*/ 3823336 w 3823336"/>
                <a:gd name="T24" fmla="*/ 3823334 h 3823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23336" h="3823334">
                  <a:moveTo>
                    <a:pt x="0" y="1911667"/>
                  </a:moveTo>
                  <a:cubicBezTo>
                    <a:pt x="0" y="1395195"/>
                    <a:pt x="208976" y="900699"/>
                    <a:pt x="579354" y="540751"/>
                  </a:cubicBezTo>
                  <a:cubicBezTo>
                    <a:pt x="949732" y="180803"/>
                    <a:pt x="1449994" y="-13968"/>
                    <a:pt x="1966254" y="780"/>
                  </a:cubicBezTo>
                  <a:lnTo>
                    <a:pt x="1948429" y="624761"/>
                  </a:lnTo>
                  <a:cubicBezTo>
                    <a:pt x="1600748" y="614829"/>
                    <a:pt x="1263842" y="745999"/>
                    <a:pt x="1014407" y="988410"/>
                  </a:cubicBezTo>
                  <a:cubicBezTo>
                    <a:pt x="764972" y="1230821"/>
                    <a:pt x="624235" y="1563844"/>
                    <a:pt x="624235" y="1911667"/>
                  </a:cubicBezTo>
                  <a:lnTo>
                    <a:pt x="0" y="1911667"/>
                  </a:lnTo>
                  <a:close/>
                </a:path>
              </a:pathLst>
            </a:custGeom>
            <a:solidFill>
              <a:srgbClr val="00C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3" name="Block Arc 37"/>
            <p:cNvSpPr/>
            <p:nvPr/>
          </p:nvSpPr>
          <p:spPr bwMode="auto">
            <a:xfrm rot="19115698">
              <a:off x="0" y="7620"/>
              <a:ext cx="3823334" cy="3823336"/>
            </a:xfrm>
            <a:custGeom>
              <a:avLst/>
              <a:gdLst>
                <a:gd name="T0" fmla="*/ 9943 w 3823334"/>
                <a:gd name="T1" fmla="*/ 1716950 h 3823336"/>
                <a:gd name="T2" fmla="*/ 1966253 w 3823334"/>
                <a:gd name="T3" fmla="*/ 779 h 3823336"/>
                <a:gd name="T4" fmla="*/ 1948428 w 3823334"/>
                <a:gd name="T5" fmla="*/ 624761 h 3823336"/>
                <a:gd name="T6" fmla="*/ 630932 w 3823334"/>
                <a:gd name="T7" fmla="*/ 1780533 h 3823336"/>
                <a:gd name="T8" fmla="*/ 9943 w 3823334"/>
                <a:gd name="T9" fmla="*/ 1716950 h 3823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3334"/>
                <a:gd name="T16" fmla="*/ 0 h 3823336"/>
                <a:gd name="T17" fmla="*/ 3823334 w 3823334"/>
                <a:gd name="T18" fmla="*/ 3823336 h 3823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3334" h="3823336">
                  <a:moveTo>
                    <a:pt x="9943" y="1716950"/>
                  </a:moveTo>
                  <a:cubicBezTo>
                    <a:pt x="111937" y="720819"/>
                    <a:pt x="965323" y="-27813"/>
                    <a:pt x="1966253" y="779"/>
                  </a:cubicBezTo>
                  <a:lnTo>
                    <a:pt x="1948428" y="624761"/>
                  </a:lnTo>
                  <a:cubicBezTo>
                    <a:pt x="1274342" y="605505"/>
                    <a:pt x="699620" y="1109679"/>
                    <a:pt x="630932" y="1780533"/>
                  </a:cubicBezTo>
                  <a:lnTo>
                    <a:pt x="9943" y="1716950"/>
                  </a:lnTo>
                  <a:close/>
                </a:path>
              </a:pathLst>
            </a:custGeom>
            <a:solidFill>
              <a:srgbClr val="71C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984" name="组合 8"/>
            <p:cNvGrpSpPr/>
            <p:nvPr/>
          </p:nvGrpSpPr>
          <p:grpSpPr bwMode="auto">
            <a:xfrm>
              <a:off x="9527" y="13337"/>
              <a:ext cx="3838578" cy="3836672"/>
              <a:chOff x="0" y="0"/>
              <a:chExt cx="3838578" cy="3836672"/>
            </a:xfrm>
          </p:grpSpPr>
          <p:sp>
            <p:nvSpPr>
              <p:cNvPr id="40985" name="Block Arc 40"/>
              <p:cNvSpPr/>
              <p:nvPr/>
            </p:nvSpPr>
            <p:spPr bwMode="auto">
              <a:xfrm rot="13947231">
                <a:off x="0" y="13336"/>
                <a:ext cx="3823336" cy="3823336"/>
              </a:xfrm>
              <a:custGeom>
                <a:avLst/>
                <a:gdLst>
                  <a:gd name="T0" fmla="*/ 0 w 3823336"/>
                  <a:gd name="T1" fmla="*/ 1911668 h 3823336"/>
                  <a:gd name="T2" fmla="*/ 579354 w 3823336"/>
                  <a:gd name="T3" fmla="*/ 540751 h 3823336"/>
                  <a:gd name="T4" fmla="*/ 1966255 w 3823336"/>
                  <a:gd name="T5" fmla="*/ 779 h 3823336"/>
                  <a:gd name="T6" fmla="*/ 1948429 w 3823336"/>
                  <a:gd name="T7" fmla="*/ 624761 h 3823336"/>
                  <a:gd name="T8" fmla="*/ 1014407 w 3823336"/>
                  <a:gd name="T9" fmla="*/ 988411 h 3823336"/>
                  <a:gd name="T10" fmla="*/ 624236 w 3823336"/>
                  <a:gd name="T11" fmla="*/ 1911669 h 3823336"/>
                  <a:gd name="T12" fmla="*/ 0 w 3823336"/>
                  <a:gd name="T13" fmla="*/ 1911668 h 3823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823336"/>
                  <a:gd name="T22" fmla="*/ 0 h 3823336"/>
                  <a:gd name="T23" fmla="*/ 3823336 w 3823336"/>
                  <a:gd name="T24" fmla="*/ 3823336 h 3823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823336" h="3823336">
                    <a:moveTo>
                      <a:pt x="0" y="1911668"/>
                    </a:moveTo>
                    <a:cubicBezTo>
                      <a:pt x="0" y="1395196"/>
                      <a:pt x="208976" y="900700"/>
                      <a:pt x="579354" y="540751"/>
                    </a:cubicBezTo>
                    <a:cubicBezTo>
                      <a:pt x="949732" y="180802"/>
                      <a:pt x="1449994" y="-13968"/>
                      <a:pt x="1966255" y="779"/>
                    </a:cubicBezTo>
                    <a:lnTo>
                      <a:pt x="1948429" y="624761"/>
                    </a:lnTo>
                    <a:cubicBezTo>
                      <a:pt x="1600748" y="614829"/>
                      <a:pt x="1263841" y="745999"/>
                      <a:pt x="1014407" y="988411"/>
                    </a:cubicBezTo>
                    <a:cubicBezTo>
                      <a:pt x="764972" y="1230822"/>
                      <a:pt x="624236" y="1563846"/>
                      <a:pt x="624236" y="1911669"/>
                    </a:cubicBezTo>
                    <a:lnTo>
                      <a:pt x="0" y="1911668"/>
                    </a:lnTo>
                    <a:close/>
                  </a:path>
                </a:pathLst>
              </a:custGeom>
              <a:solidFill>
                <a:srgbClr val="F7B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40986" name="组合 10"/>
              <p:cNvGrpSpPr/>
              <p:nvPr/>
            </p:nvGrpSpPr>
            <p:grpSpPr bwMode="auto">
              <a:xfrm>
                <a:off x="15242" y="0"/>
                <a:ext cx="3823336" cy="3823334"/>
                <a:chOff x="0" y="0"/>
                <a:chExt cx="3823336" cy="3823334"/>
              </a:xfrm>
            </p:grpSpPr>
            <p:sp>
              <p:nvSpPr>
                <p:cNvPr id="40987" name="Block Arc 39"/>
                <p:cNvSpPr/>
                <p:nvPr/>
              </p:nvSpPr>
              <p:spPr bwMode="auto">
                <a:xfrm rot="8470872">
                  <a:off x="0" y="0"/>
                  <a:ext cx="3823336" cy="3823334"/>
                </a:xfrm>
                <a:custGeom>
                  <a:avLst/>
                  <a:gdLst>
                    <a:gd name="T0" fmla="*/ 0 w 3823336"/>
                    <a:gd name="T1" fmla="*/ 1911667 h 3823334"/>
                    <a:gd name="T2" fmla="*/ 579354 w 3823336"/>
                    <a:gd name="T3" fmla="*/ 540751 h 3823334"/>
                    <a:gd name="T4" fmla="*/ 1966254 w 3823336"/>
                    <a:gd name="T5" fmla="*/ 780 h 3823334"/>
                    <a:gd name="T6" fmla="*/ 1948429 w 3823336"/>
                    <a:gd name="T7" fmla="*/ 624761 h 3823334"/>
                    <a:gd name="T8" fmla="*/ 1014407 w 3823336"/>
                    <a:gd name="T9" fmla="*/ 988410 h 3823334"/>
                    <a:gd name="T10" fmla="*/ 624235 w 3823336"/>
                    <a:gd name="T11" fmla="*/ 1911667 h 3823334"/>
                    <a:gd name="T12" fmla="*/ 0 w 3823336"/>
                    <a:gd name="T13" fmla="*/ 1911667 h 38233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823336"/>
                    <a:gd name="T22" fmla="*/ 0 h 3823334"/>
                    <a:gd name="T23" fmla="*/ 3823336 w 3823336"/>
                    <a:gd name="T24" fmla="*/ 3823334 h 38233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823336" h="3823334">
                      <a:moveTo>
                        <a:pt x="0" y="1911667"/>
                      </a:moveTo>
                      <a:cubicBezTo>
                        <a:pt x="0" y="1395195"/>
                        <a:pt x="208976" y="900699"/>
                        <a:pt x="579354" y="540751"/>
                      </a:cubicBezTo>
                      <a:cubicBezTo>
                        <a:pt x="949732" y="180803"/>
                        <a:pt x="1449994" y="-13968"/>
                        <a:pt x="1966254" y="780"/>
                      </a:cubicBezTo>
                      <a:lnTo>
                        <a:pt x="1948429" y="624761"/>
                      </a:lnTo>
                      <a:cubicBezTo>
                        <a:pt x="1600748" y="614829"/>
                        <a:pt x="1263842" y="745999"/>
                        <a:pt x="1014407" y="988410"/>
                      </a:cubicBezTo>
                      <a:cubicBezTo>
                        <a:pt x="764972" y="1230821"/>
                        <a:pt x="624235" y="1563844"/>
                        <a:pt x="624235" y="1911667"/>
                      </a:cubicBezTo>
                      <a:lnTo>
                        <a:pt x="0" y="1911667"/>
                      </a:lnTo>
                      <a:close/>
                    </a:path>
                  </a:pathLst>
                </a:custGeom>
                <a:solidFill>
                  <a:srgbClr val="00B1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988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556260" y="1847850"/>
                  <a:ext cx="463588" cy="313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Roboto Medium"/>
                      <a:ea typeface="MS PGothic" panose="020B0600070205080204" pitchFamily="34" charset="-128"/>
                      <a:cs typeface="+mn-cs"/>
                    </a:rPr>
                    <a:t>20%</a:t>
                  </a:r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 Medium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989" name="Isosceles Triangle 41"/>
                <p:cNvSpPr>
                  <a:spLocks noChangeArrowheads="1"/>
                </p:cNvSpPr>
                <p:nvPr/>
              </p:nvSpPr>
              <p:spPr bwMode="auto">
                <a:xfrm rot="2938533">
                  <a:off x="522921" y="385761"/>
                  <a:ext cx="916304" cy="3581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1C1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 Medium"/>
                    <a:ea typeface="Roboto Medium"/>
                    <a:cs typeface="Roboto Medium"/>
                  </a:endParaRPr>
                </a:p>
              </p:txBody>
            </p:sp>
            <p:sp>
              <p:nvSpPr>
                <p:cNvPr id="40990" name="Isosceles Triangle 42"/>
                <p:cNvSpPr>
                  <a:spLocks noChangeArrowheads="1"/>
                </p:cNvSpPr>
                <p:nvPr/>
              </p:nvSpPr>
              <p:spPr bwMode="auto">
                <a:xfrm rot="8461846">
                  <a:off x="2779396" y="861060"/>
                  <a:ext cx="916304" cy="3581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CF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 Medium"/>
                    <a:ea typeface="Roboto Medium"/>
                    <a:cs typeface="Roboto Medium"/>
                  </a:endParaRPr>
                </a:p>
              </p:txBody>
            </p:sp>
            <p:sp>
              <p:nvSpPr>
                <p:cNvPr id="40991" name="Isosceles Triangle 43"/>
                <p:cNvSpPr>
                  <a:spLocks noChangeArrowheads="1"/>
                </p:cNvSpPr>
                <p:nvPr/>
              </p:nvSpPr>
              <p:spPr bwMode="auto">
                <a:xfrm rot="14072155">
                  <a:off x="2290761" y="3068001"/>
                  <a:ext cx="916304" cy="3581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1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 Medium"/>
                    <a:ea typeface="Roboto Medium"/>
                    <a:cs typeface="Roboto Medium"/>
                  </a:endParaRPr>
                </a:p>
              </p:txBody>
            </p:sp>
            <p:sp>
              <p:nvSpPr>
                <p:cNvPr id="40992" name="Isosceles Triangle 44"/>
                <p:cNvSpPr>
                  <a:spLocks noChangeArrowheads="1"/>
                </p:cNvSpPr>
                <p:nvPr/>
              </p:nvSpPr>
              <p:spPr bwMode="auto">
                <a:xfrm rot="19459204">
                  <a:off x="43816" y="2567941"/>
                  <a:ext cx="916304" cy="3600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7B5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 Medium"/>
                    <a:ea typeface="Roboto Medium"/>
                    <a:cs typeface="Roboto Medium"/>
                  </a:endParaRPr>
                </a:p>
              </p:txBody>
            </p:sp>
            <p:sp>
              <p:nvSpPr>
                <p:cNvPr id="4099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1904995" y="163831"/>
                  <a:ext cx="35779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A</a:t>
                  </a:r>
                  <a:endPara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99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1453511" y="3329941"/>
                  <a:ext cx="34015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C</a:t>
                  </a:r>
                  <a:endPara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995" name="TextBox 63"/>
                <p:cNvSpPr txBox="1">
                  <a:spLocks noChangeArrowheads="1"/>
                </p:cNvSpPr>
                <p:nvPr/>
              </p:nvSpPr>
              <p:spPr bwMode="auto">
                <a:xfrm>
                  <a:off x="134560" y="1508746"/>
                  <a:ext cx="36740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D</a:t>
                  </a:r>
                  <a:endPara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996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3276595" y="2042161"/>
                  <a:ext cx="34176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B</a:t>
                  </a:r>
                  <a:endPara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cxnSp>
        <p:nvCxnSpPr>
          <p:cNvPr id="40966" name="PA_直接连接符 3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H="1">
            <a:off x="1069975" y="3529013"/>
            <a:ext cx="2943225" cy="0"/>
          </a:xfrm>
          <a:prstGeom prst="line">
            <a:avLst/>
          </a:prstGeom>
          <a:noFill/>
          <a:ln w="12700">
            <a:solidFill>
              <a:srgbClr val="7E7E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PA_直接连接符 71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H="1">
            <a:off x="7958138" y="4051300"/>
            <a:ext cx="2927350" cy="0"/>
          </a:xfrm>
          <a:prstGeom prst="line">
            <a:avLst/>
          </a:prstGeom>
          <a:noFill/>
          <a:ln w="12700">
            <a:solidFill>
              <a:srgbClr val="7E7E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PA_直接连接符 72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H="1">
            <a:off x="6692900" y="1965325"/>
            <a:ext cx="4192588" cy="0"/>
          </a:xfrm>
          <a:prstGeom prst="line">
            <a:avLst/>
          </a:prstGeom>
          <a:noFill/>
          <a:ln w="12700">
            <a:solidFill>
              <a:srgbClr val="7E7E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PA_直接连接符 73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H="1">
            <a:off x="1069975" y="5588000"/>
            <a:ext cx="4192588" cy="0"/>
          </a:xfrm>
          <a:prstGeom prst="line">
            <a:avLst/>
          </a:prstGeom>
          <a:noFill/>
          <a:ln w="12700">
            <a:solidFill>
              <a:srgbClr val="7E7E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70" name="PA_组合 26"/>
          <p:cNvGrpSpPr/>
          <p:nvPr>
            <p:custDataLst>
              <p:tags r:id="rId9"/>
            </p:custDataLst>
          </p:nvPr>
        </p:nvGrpSpPr>
        <p:grpSpPr bwMode="auto">
          <a:xfrm>
            <a:off x="996950" y="2656945"/>
            <a:ext cx="2979738" cy="707887"/>
            <a:chOff x="0" y="394728"/>
            <a:chExt cx="2978389" cy="707835"/>
          </a:xfrm>
        </p:grpSpPr>
        <p:sp>
          <p:nvSpPr>
            <p:cNvPr id="40980" name="TextBox 11"/>
            <p:cNvSpPr txBox="1">
              <a:spLocks noChangeArrowheads="1"/>
            </p:cNvSpPr>
            <p:nvPr/>
          </p:nvSpPr>
          <p:spPr bwMode="auto">
            <a:xfrm>
              <a:off x="0" y="394728"/>
              <a:ext cx="2978389" cy="3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E7E7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E7E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981" name="TextBox 10"/>
            <p:cNvSpPr txBox="1">
              <a:spLocks noChangeArrowheads="1"/>
            </p:cNvSpPr>
            <p:nvPr/>
          </p:nvSpPr>
          <p:spPr bwMode="auto">
            <a:xfrm>
              <a:off x="135277" y="702482"/>
              <a:ext cx="2498560" cy="400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1C14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提升</a:t>
              </a:r>
              <a:r>
                <a:rPr lang="zh-CN" altLang="en-US" sz="2000" b="1" dirty="0">
                  <a:solidFill>
                    <a:srgbClr val="71C1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1C14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对店铺黏度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1C14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0971" name="PA_组合 29"/>
          <p:cNvGrpSpPr/>
          <p:nvPr>
            <p:custDataLst>
              <p:tags r:id="rId10"/>
            </p:custDataLst>
          </p:nvPr>
        </p:nvGrpSpPr>
        <p:grpSpPr bwMode="auto">
          <a:xfrm>
            <a:off x="996950" y="4638142"/>
            <a:ext cx="2979738" cy="478335"/>
            <a:chOff x="0" y="394728"/>
            <a:chExt cx="2978389" cy="478296"/>
          </a:xfrm>
        </p:grpSpPr>
        <p:sp>
          <p:nvSpPr>
            <p:cNvPr id="40978" name="TextBox 11"/>
            <p:cNvSpPr txBox="1">
              <a:spLocks noChangeArrowheads="1"/>
            </p:cNvSpPr>
            <p:nvPr/>
          </p:nvSpPr>
          <p:spPr bwMode="auto">
            <a:xfrm>
              <a:off x="0" y="394728"/>
              <a:ext cx="2978389" cy="3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E7E7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E7E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979" name="TextBox 10"/>
            <p:cNvSpPr txBox="1">
              <a:spLocks noChangeArrowheads="1"/>
            </p:cNvSpPr>
            <p:nvPr/>
          </p:nvSpPr>
          <p:spPr bwMode="auto">
            <a:xfrm>
              <a:off x="754288" y="472943"/>
              <a:ext cx="2224101" cy="400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>
                  <a:solidFill>
                    <a:srgbClr val="F7B5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实施个性化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7B5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0972" name="PA_组合 32"/>
          <p:cNvGrpSpPr/>
          <p:nvPr>
            <p:custDataLst>
              <p:tags r:id="rId11"/>
            </p:custDataLst>
          </p:nvPr>
        </p:nvGrpSpPr>
        <p:grpSpPr bwMode="auto">
          <a:xfrm>
            <a:off x="8066088" y="2165350"/>
            <a:ext cx="3128961" cy="702533"/>
            <a:chOff x="0" y="0"/>
            <a:chExt cx="3129212" cy="702482"/>
          </a:xfrm>
        </p:grpSpPr>
        <p:sp>
          <p:nvSpPr>
            <p:cNvPr id="40976" name="TextBox 11"/>
            <p:cNvSpPr txBox="1">
              <a:spLocks noChangeArrowheads="1"/>
            </p:cNvSpPr>
            <p:nvPr/>
          </p:nvSpPr>
          <p:spPr bwMode="auto">
            <a:xfrm>
              <a:off x="0" y="394728"/>
              <a:ext cx="2978389" cy="3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E7E7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E7E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977" name="TextBox 10"/>
            <p:cNvSpPr txBox="1">
              <a:spLocks noChangeArrowheads="1"/>
            </p:cNvSpPr>
            <p:nvPr/>
          </p:nvSpPr>
          <p:spPr bwMode="auto">
            <a:xfrm>
              <a:off x="314109" y="0"/>
              <a:ext cx="2815103" cy="400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CFA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构建客户关系管理系统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CFA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0973" name="PA_组合 35"/>
          <p:cNvGrpSpPr/>
          <p:nvPr>
            <p:custDataLst>
              <p:tags r:id="rId12"/>
            </p:custDataLst>
          </p:nvPr>
        </p:nvGrpSpPr>
        <p:grpSpPr bwMode="auto">
          <a:xfrm>
            <a:off x="8066088" y="4243413"/>
            <a:ext cx="3061939" cy="734258"/>
            <a:chOff x="0" y="-31723"/>
            <a:chExt cx="3062185" cy="734205"/>
          </a:xfrm>
        </p:grpSpPr>
        <p:sp>
          <p:nvSpPr>
            <p:cNvPr id="40974" name="TextBox 11"/>
            <p:cNvSpPr txBox="1">
              <a:spLocks noChangeArrowheads="1"/>
            </p:cNvSpPr>
            <p:nvPr/>
          </p:nvSpPr>
          <p:spPr bwMode="auto">
            <a:xfrm>
              <a:off x="0" y="394728"/>
              <a:ext cx="2978389" cy="3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E7E7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E7E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975" name="TextBox 10"/>
            <p:cNvSpPr txBox="1">
              <a:spLocks noChangeArrowheads="1"/>
            </p:cNvSpPr>
            <p:nvPr/>
          </p:nvSpPr>
          <p:spPr bwMode="auto">
            <a:xfrm>
              <a:off x="685613" y="-31723"/>
              <a:ext cx="2376572" cy="400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>
                  <a:solidFill>
                    <a:srgbClr val="00B1D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分析客户购买行为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1D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50775" y="3160814"/>
            <a:ext cx="1751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人脸识别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推荐算法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数据分析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00046" y="0"/>
            <a:ext cx="1091953" cy="1091953"/>
          </a:xfrm>
          <a:prstGeom prst="rect">
            <a:avLst/>
          </a:prstGeom>
        </p:spPr>
      </p:pic>
      <p:sp>
        <p:nvSpPr>
          <p:cNvPr id="39" name="PA_文本框 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15963" y="350837"/>
            <a:ext cx="44609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SCRM—</a:t>
            </a:r>
            <a:r>
              <a:rPr lang="zh-CN" altLang="en-US" sz="2400" b="1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社交人脸识别新零售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8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1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1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15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entr" presetSubtype="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19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1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2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2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26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entr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30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3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36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37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entr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4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4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47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48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52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5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5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5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58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59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entr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63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6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6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69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70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0" presetClass="entr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</p:cBhvr>
                                      <p:from x="150000" y="150000"/>
                                      <p:to x="50000" y="50000"/>
                                    </p:animScale>
                                    <p:anim to="" calcmode="lin" valueType="num">
                                      <p:cBhvr>
                                        <p:cTn id="74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</p:cBhvr>
                                      <p:from x="50000" y="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76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7" dur="2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5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>
                                      <p:cBhvr>
                                        <p:cTn id="7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1600000">
                                      <p:cBhvr>
                                        <p:cTn id="80" dur="375" accel="50000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Effect filter="fade">
                                      <p:cBhvr>
                                        <p:cTn id="81" dur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  <p:bldP spid="40963" grpId="0" animBg="1"/>
      <p:bldP spid="3" grpId="0"/>
      <p:bldP spid="39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KSO_WM_DOC_GUID" val="{eaad6db3-d4f0-4341-a72f-4f0f79c5c4d7}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微软雅黑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微软雅黑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演示</Application>
  <PresentationFormat>宽屏</PresentationFormat>
  <Paragraphs>356</Paragraphs>
  <Slides>21</Slides>
  <Notes>16</Notes>
  <HiddenSlides>9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Calibri Light</vt:lpstr>
      <vt:lpstr>Century Gothic</vt:lpstr>
      <vt:lpstr>微软雅黑</vt:lpstr>
      <vt:lpstr>Open Sans Light</vt:lpstr>
      <vt:lpstr>微软雅黑 Light</vt:lpstr>
      <vt:lpstr>Tahoma</vt:lpstr>
      <vt:lpstr>Gill Sans</vt:lpstr>
      <vt:lpstr>ヒラギノ角ゴ ProN W3</vt:lpstr>
      <vt:lpstr>Yu Gothic UI</vt:lpstr>
      <vt:lpstr>Calibri</vt:lpstr>
      <vt:lpstr>FontAwesome</vt:lpstr>
      <vt:lpstr>Roboto Medium</vt:lpstr>
      <vt:lpstr>Segoe Print</vt:lpstr>
      <vt:lpstr>MS PGothic</vt:lpstr>
      <vt:lpstr>Open Sans</vt:lpstr>
      <vt:lpstr>Impact MT Std</vt:lpstr>
      <vt:lpstr>Arial Unicode MS</vt:lpstr>
      <vt:lpstr>等线</vt:lpstr>
      <vt:lpstr>Open Sans Light</vt:lpstr>
      <vt:lpstr>Helvetica Neue UltraLight</vt:lpstr>
      <vt:lpstr>Office 主题​​</vt:lpstr>
      <vt:lpstr>Office 主题</vt:lpstr>
      <vt:lpstr>微软雅黑</vt:lpstr>
      <vt:lpstr>1_微软雅黑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yutian</cp:lastModifiedBy>
  <cp:revision>91</cp:revision>
  <dcterms:created xsi:type="dcterms:W3CDTF">2019-03-29T08:42:00Z</dcterms:created>
  <dcterms:modified xsi:type="dcterms:W3CDTF">2019-03-29T11:53:59Z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