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>
      <p:cViewPr varScale="1">
        <p:scale>
          <a:sx n="137" d="100"/>
          <a:sy n="137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88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39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75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3494730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03494730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66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03494730c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03494730c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89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1448228"/>
            <a:ext cx="8222100" cy="1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Statistical Interpretation of Trending YouTube Video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446025" y="3383100"/>
            <a:ext cx="65316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rgbClr val="FFFFFF"/>
                </a:solidFill>
              </a:rPr>
              <a:t>Xiaoxiao</a:t>
            </a:r>
            <a:r>
              <a:rPr lang="en" sz="1800" dirty="0">
                <a:solidFill>
                  <a:srgbClr val="FFFFFF"/>
                </a:solidFill>
              </a:rPr>
              <a:t> Chen</a:t>
            </a: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10/28/2020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 descr="Background pointer shape in timeline graphic"/>
          <p:cNvSpPr/>
          <p:nvPr/>
        </p:nvSpPr>
        <p:spPr>
          <a:xfrm>
            <a:off x="3239369" y="1246825"/>
            <a:ext cx="25602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294967295"/>
          </p:nvPr>
        </p:nvSpPr>
        <p:spPr>
          <a:xfrm>
            <a:off x="3239361" y="1384375"/>
            <a:ext cx="2230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Modeling techniques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3" name="Google Shape;93;p14" descr="Background pointer shape in timeline graphic"/>
          <p:cNvSpPr/>
          <p:nvPr/>
        </p:nvSpPr>
        <p:spPr>
          <a:xfrm>
            <a:off x="278877" y="1246825"/>
            <a:ext cx="25602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574684" y="1384375"/>
            <a:ext cx="19452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V</a:t>
            </a:r>
            <a:r>
              <a:rPr lang="en-US" altLang="zh-CN" sz="1600" dirty="0" err="1">
                <a:solidFill>
                  <a:schemeClr val="lt1"/>
                </a:solidFill>
              </a:rPr>
              <a:t>ira</a:t>
            </a:r>
            <a:r>
              <a:rPr lang="en" sz="1600" dirty="0">
                <a:solidFill>
                  <a:schemeClr val="lt1"/>
                </a:solidFill>
              </a:rPr>
              <a:t>lity studies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95" name="Google Shape;95;p14" descr="Background pointer shape in timeline graphic"/>
          <p:cNvSpPr/>
          <p:nvPr/>
        </p:nvSpPr>
        <p:spPr>
          <a:xfrm>
            <a:off x="6243250" y="1246825"/>
            <a:ext cx="25602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6572950" y="1384375"/>
            <a:ext cx="1993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Visualization approaches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23869" y="244445"/>
            <a:ext cx="5675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3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233192" y="2160375"/>
            <a:ext cx="2515200" cy="26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"/>
                <a:ea typeface="Roboto"/>
                <a:cs typeface="Roboto"/>
                <a:sym typeface="Roboto"/>
              </a:rPr>
              <a:t>Sentiment analysis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SVM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Graph model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Correlation analysis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Statistical tests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"/>
                <a:ea typeface="Roboto"/>
                <a:cs typeface="Roboto"/>
                <a:sym typeface="Roboto"/>
              </a:rPr>
              <a:t>Classification modeling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DNNs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Recommender algorithms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669469" y="3169807"/>
            <a:ext cx="18846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(Leinhardt 2016)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850" y="2094363"/>
            <a:ext cx="2726800" cy="10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425" y="3615499"/>
            <a:ext cx="2634706" cy="13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6749200" y="4657825"/>
            <a:ext cx="1641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(Zhang et al 2020)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78880" y="2160375"/>
            <a:ext cx="2560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"/>
                <a:ea typeface="Roboto"/>
                <a:cs typeface="Roboto"/>
                <a:sym typeface="Roboto"/>
              </a:rPr>
              <a:t>Data types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Geographic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Time series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Roboto"/>
                <a:ea typeface="Roboto"/>
                <a:cs typeface="Roboto"/>
                <a:sym typeface="Roboto"/>
              </a:rPr>
              <a:t>Topics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Entertainment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Informativeness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Customization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Popularity pattern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Advertisements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Broadcasting behavior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85750" y="240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aims</a:t>
            </a:r>
            <a:endParaRPr dirty="0"/>
          </a:p>
        </p:txBody>
      </p:sp>
      <p:sp>
        <p:nvSpPr>
          <p:cNvPr id="109" name="Google Shape;109;p15"/>
          <p:cNvSpPr txBox="1"/>
          <p:nvPr/>
        </p:nvSpPr>
        <p:spPr>
          <a:xfrm>
            <a:off x="610775" y="1164150"/>
            <a:ext cx="7618800" cy="3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Statistically learn the trending of YouTube videos: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correlation of various factors on the popularity of trending YouTube videos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Cultural discrepancy on trending topics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Trending topic prediction, such as how long will it take for a recent uploaded video for trending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Categorizing large-scale YouTube video dataset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Visualization using various approaches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299025" y="169800"/>
            <a:ext cx="5675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</a:t>
            </a:r>
            <a:r>
              <a:rPr lang="en" sz="3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</a:t>
            </a:r>
            <a:endParaRPr sz="3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55563"/>
              </p:ext>
            </p:extLst>
          </p:nvPr>
        </p:nvGraphicFramePr>
        <p:xfrm>
          <a:off x="375222" y="845550"/>
          <a:ext cx="6690139" cy="3237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Task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Start Date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End Date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Deliverables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Toolkit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Brain storm on topics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09/03/20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09/04/20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Collect topics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Literature review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09/12/20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09/19/20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Review summary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Proposal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09/19/20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09/24/20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Proposal draft for review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MS office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Presentation &amp; video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10/24/20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10/28/20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Presentation &amp; video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collection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10/30/20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11/10/20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Share dataset with team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Python, SQLite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Cleaning &amp; preparation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11/11/20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11/15/20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Cleaned dataset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Python, R, </a:t>
                      </a:r>
                      <a:r>
                        <a:rPr lang="en-US" sz="1000" dirty="0" err="1">
                          <a:effectLst/>
                        </a:rPr>
                        <a:t>OpenRefine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mining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11/16/20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11/20/20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mining script &amp; charts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Python, R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Statistical modeling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11/21/20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11/26/20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Models &amp; script &amp; results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Python, 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Visualization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11/26/20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11/28/20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Script &amp; html &amp; plots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/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11/29/20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 11/30/20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Report &amp; poster &amp; video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/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241</Words>
  <Application>Microsoft Macintosh PowerPoint</Application>
  <PresentationFormat>On-screen Show (16:9)</PresentationFormat>
  <Paragraphs>90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Geometric</vt:lpstr>
      <vt:lpstr>Social Statistical Interpretation of Trending YouTube Video</vt:lpstr>
      <vt:lpstr>PowerPoint Presentation</vt:lpstr>
      <vt:lpstr>Project aims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Statistical Interpretation of Trending YouTube Video</dc:title>
  <dc:creator>Brian Bai</dc:creator>
  <cp:lastModifiedBy>Xiaoxiao Chen</cp:lastModifiedBy>
  <cp:revision>11</cp:revision>
  <dcterms:modified xsi:type="dcterms:W3CDTF">2020-10-29T16:05:32Z</dcterms:modified>
</cp:coreProperties>
</file>