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6B0F9D-FB43-4FD1-8298-8E6DE717E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245861-0959-4FDF-AA0E-C7CAE9C22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2129D2-B24F-4330-8A49-B5497E87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8B13-0706-4554-AA08-D6798F30CF74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F39002-6A76-4776-9335-26F912E8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C618F1-99F8-4B3B-BE20-67DFEAAC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BD8C-DB96-4F6D-8D2D-739ECF6C68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34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6977F3-B4EB-44C6-ADEF-74E27483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F1B741-E38F-45D8-B5C3-4DCB4A570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D0E2FB-EA2C-4F6E-A4EB-C70BDD39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8B13-0706-4554-AA08-D6798F30CF74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4FC950-A16C-4234-9BDD-3EDE1350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9BE9D2-A07C-4596-93A1-040B87AE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BD8C-DB96-4F6D-8D2D-739ECF6C68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67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7799F47-1C89-4125-9568-DF4714CC2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561BFF-63FC-4D0A-85D5-44A618328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6B304E-A6BC-4AA1-9350-FBB06AAA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8B13-0706-4554-AA08-D6798F30CF74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140D87-2ECD-40D4-BF81-34A66EBC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3D99C9-BB88-4C31-AA23-2391C7A2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BD8C-DB96-4F6D-8D2D-739ECF6C68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29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0115C-8399-4FA0-A5FC-7F0B8647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26C9CB-E8BB-405B-9F77-43995DDA4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C88CDC-CB78-4697-9CE3-35BC3F5C9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8B13-0706-4554-AA08-D6798F30CF74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7479A2-9AB8-4470-BDBC-7031566D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2818DD-807A-4FD2-8754-D9EF4BF8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BD8C-DB96-4F6D-8D2D-739ECF6C68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90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6D573-65A6-4A93-9821-652E30705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08FFAD-5257-44FD-9107-07424CF23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BFE474-6E96-4568-BB30-92AA6A7D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8B13-0706-4554-AA08-D6798F30CF74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EB403E-7B5B-411E-9B10-509ADEFD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1C309-A70E-4A04-8031-71829A18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BD8C-DB96-4F6D-8D2D-739ECF6C68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32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A5209-2650-43AB-B4CF-66C82B97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038C5-2780-4E30-9765-0EA27A304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8A3E95-F819-4EF9-93DA-DD45CB8A2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087A67-27B4-41D5-985A-AE84FFED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8B13-0706-4554-AA08-D6798F30CF74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5D33CA-D387-413E-9AFA-30837775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AAA2B4-2B1B-4851-AA2F-3AC2DB1D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BD8C-DB96-4F6D-8D2D-739ECF6C68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96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59664B-84E6-4666-907D-06A5D33C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E3EBB5-D1C8-4E0B-B4DC-930FA424E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3C4264-98AD-4420-A8CB-19D8D7F00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3C3173-62A5-4805-BC29-EAC0F2E16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C60134-4582-4603-8F16-0D2846E9B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734C201-8007-4859-8DB0-6E703781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8B13-0706-4554-AA08-D6798F30CF74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40F9584-83C4-427A-B8D0-F89BFE04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26CFCC-F154-4398-92E2-B40CF6AE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BD8C-DB96-4F6D-8D2D-739ECF6C68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29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1CED97-B108-4826-814D-418E62E1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607A67-45B0-424A-A0CE-5D7CDBD4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8B13-0706-4554-AA08-D6798F30CF74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75CAB4-59AC-4465-9BC2-F87C7603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2134DA-55B8-4296-865C-96BE5254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BD8C-DB96-4F6D-8D2D-739ECF6C68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02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423B743-F419-46C2-8F79-6C11A6E1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8B13-0706-4554-AA08-D6798F30CF74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6820BBF-268B-4CAC-A963-8BB9E9F5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A974E0-4505-404D-A26A-E462FECB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BD8C-DB96-4F6D-8D2D-739ECF6C68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2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8FCC63-7CFA-4B97-BDA8-D045B126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266B4C-0C8E-44B1-9D0E-899377CE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550188-756C-46A5-9F2E-5FE273D38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65A337-E221-49E3-BE12-C4377017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8B13-0706-4554-AA08-D6798F30CF74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122A50-2721-4F48-802E-88876E7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26A531-0267-468D-A8FC-E4AA9C6C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BD8C-DB96-4F6D-8D2D-739ECF6C68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10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DACAA3-44F3-4B21-9C31-C96339AD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55C3831-82D4-406C-9A47-C4C104D72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43AE8D-9311-4D62-8C2E-09392543C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F0929C-0DBB-4C77-B7C1-3CA1468C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8B13-0706-4554-AA08-D6798F30CF74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D4B25E-13C1-4DE2-BB24-543A0722F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3B0EDC-58FC-49F9-B248-6D3A0DC5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BD8C-DB96-4F6D-8D2D-739ECF6C68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57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ED7AC7-AA12-483C-A77D-9A5B7F0C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95A7D5-15B3-4184-A48A-4AF413B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0B21E9-6107-4818-9F52-E6F0864E4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78B13-0706-4554-AA08-D6798F30CF74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5C22C0-FA57-4A42-A90F-E3CC8347C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F7B469-511B-4FF2-B181-41A78F867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DBD8C-DB96-4F6D-8D2D-739ECF6C68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50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F7E3330C-24CA-4261-8D92-C45FDC379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648111"/>
              </p:ext>
            </p:extLst>
          </p:nvPr>
        </p:nvGraphicFramePr>
        <p:xfrm>
          <a:off x="3911098" y="1196977"/>
          <a:ext cx="1848379" cy="4527229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1848379">
                  <a:extLst>
                    <a:ext uri="{9D8B030D-6E8A-4147-A177-3AD203B41FA5}">
                      <a16:colId xmlns:a16="http://schemas.microsoft.com/office/drawing/2014/main" val="569122886"/>
                    </a:ext>
                  </a:extLst>
                </a:gridCol>
              </a:tblGrid>
              <a:tr h="379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 err="1">
                          <a:effectLst/>
                        </a:rPr>
                        <a:t>oeuvres</a:t>
                      </a:r>
                      <a:endParaRPr lang="fr-FR" sz="2000" b="1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5362668"/>
                  </a:ext>
                </a:extLst>
              </a:tr>
              <a:tr h="2305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Id</a:t>
                      </a:r>
                      <a:endParaRPr lang="fr-FR" sz="1800" b="1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3846150"/>
                  </a:ext>
                </a:extLst>
              </a:tr>
              <a:tr h="2305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titre_o</a:t>
                      </a:r>
                      <a:endParaRPr lang="fr-FR" sz="1800" b="1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0695192"/>
                  </a:ext>
                </a:extLst>
              </a:tr>
              <a:tr h="2305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contenue</a:t>
                      </a:r>
                      <a:endParaRPr lang="fr-FR" sz="1800" b="1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0655161"/>
                  </a:ext>
                </a:extLst>
              </a:tr>
              <a:tr h="2305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Descriptif_o</a:t>
                      </a:r>
                      <a:endParaRPr lang="fr-FR" sz="1800" b="1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7226511"/>
                  </a:ext>
                </a:extLst>
              </a:tr>
              <a:tr h="2305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longeur</a:t>
                      </a:r>
                      <a:endParaRPr lang="fr-FR" sz="1800" b="1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8463142"/>
                  </a:ext>
                </a:extLst>
              </a:tr>
              <a:tr h="2305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largeur</a:t>
                      </a:r>
                      <a:endParaRPr lang="fr-FR" sz="1800" b="1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000856"/>
                  </a:ext>
                </a:extLst>
              </a:tr>
              <a:tr h="2305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hauteur</a:t>
                      </a:r>
                      <a:endParaRPr lang="fr-FR" sz="1800" b="1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0339370"/>
                  </a:ext>
                </a:extLst>
              </a:tr>
              <a:tr h="2335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diametre</a:t>
                      </a:r>
                      <a:endParaRPr lang="fr-FR" sz="1800" b="1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1369274"/>
                  </a:ext>
                </a:extLst>
              </a:tr>
              <a:tr h="2694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qrcode</a:t>
                      </a:r>
                      <a:endParaRPr lang="fr-FR" sz="1800" b="1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3650575"/>
                  </a:ext>
                </a:extLst>
              </a:tr>
              <a:tr h="2305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#</a:t>
                      </a:r>
                      <a:r>
                        <a:rPr lang="fr-FR" sz="1800" dirty="0" err="1">
                          <a:effectLst/>
                        </a:rPr>
                        <a:t>id_e</a:t>
                      </a:r>
                      <a:endParaRPr lang="fr-FR" sz="1800" b="1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3224821"/>
                  </a:ext>
                </a:extLst>
              </a:tr>
              <a:tr h="2861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#</a:t>
                      </a:r>
                      <a:r>
                        <a:rPr lang="fr-FR" sz="1800" dirty="0" err="1">
                          <a:effectLst/>
                        </a:rPr>
                        <a:t>id_t</a:t>
                      </a:r>
                      <a:endParaRPr lang="fr-FR" sz="180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0996838"/>
                  </a:ext>
                </a:extLst>
              </a:tr>
              <a:tr h="2850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#</a:t>
                      </a:r>
                      <a:r>
                        <a:rPr lang="fr-FR" sz="1800" dirty="0" err="1">
                          <a:effectLst/>
                        </a:rPr>
                        <a:t>id_p</a:t>
                      </a:r>
                      <a:endParaRPr lang="fr-FR" sz="180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137525"/>
                  </a:ext>
                </a:extLst>
              </a:tr>
              <a:tr h="2850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#</a:t>
                      </a:r>
                      <a:r>
                        <a:rPr lang="fr-FR" sz="1800" dirty="0" err="1">
                          <a:effectLst/>
                        </a:rPr>
                        <a:t>id_u</a:t>
                      </a:r>
                      <a:endParaRPr lang="fr-FR" sz="180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3260633"/>
                  </a:ext>
                </a:extLst>
              </a:tr>
              <a:tr h="356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#</a:t>
                      </a:r>
                      <a:r>
                        <a:rPr lang="fr-FR" sz="1800" dirty="0" err="1">
                          <a:effectLst/>
                        </a:rPr>
                        <a:t>id_ex</a:t>
                      </a:r>
                      <a:endParaRPr lang="fr-FR" sz="180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1907613"/>
                  </a:ext>
                </a:extLst>
              </a:tr>
              <a:tr h="356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#</a:t>
                      </a:r>
                      <a:r>
                        <a:rPr lang="fr-FR" sz="1800" dirty="0" err="1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id_a</a:t>
                      </a:r>
                      <a:endParaRPr lang="fr-FR" sz="180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031790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D1BAEDD3-63E6-4D6C-83A1-2D3A3D910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464566"/>
              </p:ext>
            </p:extLst>
          </p:nvPr>
        </p:nvGraphicFramePr>
        <p:xfrm>
          <a:off x="615176" y="383017"/>
          <a:ext cx="1698171" cy="1092821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1698171">
                  <a:extLst>
                    <a:ext uri="{9D8B030D-6E8A-4147-A177-3AD203B41FA5}">
                      <a16:colId xmlns:a16="http://schemas.microsoft.com/office/drawing/2014/main" val="3583929249"/>
                    </a:ext>
                  </a:extLst>
                </a:gridCol>
              </a:tblGrid>
              <a:tr h="3767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Etats </a:t>
                      </a:r>
                      <a:endParaRPr lang="fr-FR" sz="180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927761"/>
                  </a:ext>
                </a:extLst>
              </a:tr>
              <a:tr h="3767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Id_e</a:t>
                      </a:r>
                      <a:endParaRPr lang="fr-FR" sz="180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4629524"/>
                  </a:ext>
                </a:extLst>
              </a:tr>
              <a:tr h="3393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Libelle_e</a:t>
                      </a:r>
                      <a:endParaRPr lang="fr-FR" sz="180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7920644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4D57A4EA-EE43-4434-B3D8-D0CFC3ACB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794256"/>
              </p:ext>
            </p:extLst>
          </p:nvPr>
        </p:nvGraphicFramePr>
        <p:xfrm>
          <a:off x="773244" y="1897131"/>
          <a:ext cx="1382036" cy="901269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1382036">
                  <a:extLst>
                    <a:ext uri="{9D8B030D-6E8A-4147-A177-3AD203B41FA5}">
                      <a16:colId xmlns:a16="http://schemas.microsoft.com/office/drawing/2014/main" val="593925104"/>
                    </a:ext>
                  </a:extLst>
                </a:gridCol>
              </a:tblGrid>
              <a:tr h="2889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types</a:t>
                      </a:r>
                      <a:endParaRPr lang="fr-FR" sz="180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9320622"/>
                  </a:ext>
                </a:extLst>
              </a:tr>
              <a:tr h="2889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Id_t</a:t>
                      </a:r>
                      <a:endParaRPr lang="fr-FR" sz="180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6529159"/>
                  </a:ext>
                </a:extLst>
              </a:tr>
              <a:tr h="3234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Libelle_t</a:t>
                      </a:r>
                      <a:endParaRPr lang="fr-FR" sz="180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5158445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BE060BA4-8752-43AB-8ABF-4416BEF4E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51393"/>
              </p:ext>
            </p:extLst>
          </p:nvPr>
        </p:nvGraphicFramePr>
        <p:xfrm>
          <a:off x="548132" y="3292145"/>
          <a:ext cx="1698171" cy="1002525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1698171">
                  <a:extLst>
                    <a:ext uri="{9D8B030D-6E8A-4147-A177-3AD203B41FA5}">
                      <a16:colId xmlns:a16="http://schemas.microsoft.com/office/drawing/2014/main" val="2677810053"/>
                    </a:ext>
                  </a:extLst>
                </a:gridCol>
              </a:tblGrid>
              <a:tr h="3528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postions</a:t>
                      </a:r>
                      <a:endParaRPr lang="fr-FR" sz="180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6549913"/>
                  </a:ext>
                </a:extLst>
              </a:tr>
              <a:tr h="3528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Id_p</a:t>
                      </a:r>
                      <a:endParaRPr lang="fr-FR" sz="180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9876183"/>
                  </a:ext>
                </a:extLst>
              </a:tr>
              <a:tr h="2968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Libelle_p</a:t>
                      </a:r>
                      <a:endParaRPr lang="fr-FR" sz="180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9940823"/>
                  </a:ext>
                </a:extLst>
              </a:tr>
            </a:tbl>
          </a:graphicData>
        </a:graphic>
      </p:graphicFrame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4F53F741-1123-4523-AC44-386DDF15D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374435"/>
              </p:ext>
            </p:extLst>
          </p:nvPr>
        </p:nvGraphicFramePr>
        <p:xfrm>
          <a:off x="7116492" y="404649"/>
          <a:ext cx="934720" cy="2743200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934720">
                  <a:extLst>
                    <a:ext uri="{9D8B030D-6E8A-4147-A177-3AD203B41FA5}">
                      <a16:colId xmlns:a16="http://schemas.microsoft.com/office/drawing/2014/main" val="5212492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users</a:t>
                      </a:r>
                      <a:endParaRPr lang="fr-FR" sz="1800" b="1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3782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id_u</a:t>
                      </a:r>
                      <a:endParaRPr lang="fr-FR" sz="1800" b="1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4346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Nom</a:t>
                      </a:r>
                      <a:endParaRPr lang="fr-FR" sz="1800" b="1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2276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prénom</a:t>
                      </a:r>
                      <a:endParaRPr lang="fr-FR" sz="1800" b="1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2011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tel</a:t>
                      </a:r>
                      <a:endParaRPr lang="fr-FR" sz="1800" b="1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0746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email</a:t>
                      </a:r>
                      <a:endParaRPr lang="fr-FR" sz="1800" b="1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586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adresse</a:t>
                      </a:r>
                      <a:endParaRPr lang="fr-FR" sz="1800" b="1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5367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cp</a:t>
                      </a:r>
                      <a:endParaRPr lang="fr-FR" sz="1800" b="1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4007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ville</a:t>
                      </a:r>
                      <a:endParaRPr lang="fr-FR" sz="1800" b="1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722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#</a:t>
                      </a:r>
                      <a:r>
                        <a:rPr lang="fr-FR" sz="1800" dirty="0" err="1">
                          <a:effectLst/>
                        </a:rPr>
                        <a:t>Id_r</a:t>
                      </a:r>
                      <a:endParaRPr lang="fr-FR" sz="1800" b="1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3563878"/>
                  </a:ext>
                </a:extLst>
              </a:tr>
            </a:tbl>
          </a:graphicData>
        </a:graphic>
      </p:graphicFrame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E0A174AC-4C0A-4CAF-B927-6037610EE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6409"/>
              </p:ext>
            </p:extLst>
          </p:nvPr>
        </p:nvGraphicFramePr>
        <p:xfrm>
          <a:off x="9456234" y="1196977"/>
          <a:ext cx="1281556" cy="888279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1281556">
                  <a:extLst>
                    <a:ext uri="{9D8B030D-6E8A-4147-A177-3AD203B41FA5}">
                      <a16:colId xmlns:a16="http://schemas.microsoft.com/office/drawing/2014/main" val="1278138987"/>
                    </a:ext>
                  </a:extLst>
                </a:gridCol>
              </a:tblGrid>
              <a:tr h="2733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roles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3195772"/>
                  </a:ext>
                </a:extLst>
              </a:tr>
              <a:tr h="2733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Id_r</a:t>
                      </a:r>
                      <a:endParaRPr lang="fr-FR" sz="180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9509113"/>
                  </a:ext>
                </a:extLst>
              </a:tr>
              <a:tr h="3396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Libelle_r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3766320"/>
                  </a:ext>
                </a:extLst>
              </a:tr>
            </a:tbl>
          </a:graphicData>
        </a:graphic>
      </p:graphicFrame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8A0019C9-5522-4132-B5FE-57D3D5933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312005"/>
              </p:ext>
            </p:extLst>
          </p:nvPr>
        </p:nvGraphicFramePr>
        <p:xfrm>
          <a:off x="6998200" y="4404558"/>
          <a:ext cx="1446134" cy="1920240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1446134">
                  <a:extLst>
                    <a:ext uri="{9D8B030D-6E8A-4147-A177-3AD203B41FA5}">
                      <a16:colId xmlns:a16="http://schemas.microsoft.com/office/drawing/2014/main" val="35800187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expositions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3534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Id_ex</a:t>
                      </a:r>
                      <a:endParaRPr lang="fr-FR" sz="180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3192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poster</a:t>
                      </a:r>
                      <a:endParaRPr lang="fr-FR" sz="180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3824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theme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9323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descriptif</a:t>
                      </a:r>
                      <a:endParaRPr lang="fr-FR" sz="18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656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Date_debut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4996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Date_finale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9615017"/>
                  </a:ext>
                </a:extLst>
              </a:tr>
            </a:tbl>
          </a:graphicData>
        </a:graphic>
      </p:graphicFrame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A56146F4-60D9-40AF-AA4E-6EA9E2E3C61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313347" y="929427"/>
            <a:ext cx="1597751" cy="3161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DB8EFFC-8CF8-458B-9A1C-72FFBD0083A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55280" y="2347765"/>
            <a:ext cx="1755818" cy="2116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695D5AA-E2F0-429C-BC85-980DFF94052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246303" y="3793407"/>
            <a:ext cx="1664795" cy="944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3852DF0-A69B-46C1-8F04-D2E8F0295A6F}"/>
              </a:ext>
            </a:extLst>
          </p:cNvPr>
          <p:cNvCxnSpPr>
            <a:cxnSpLocks/>
          </p:cNvCxnSpPr>
          <p:nvPr/>
        </p:nvCxnSpPr>
        <p:spPr>
          <a:xfrm flipH="1">
            <a:off x="5759478" y="807522"/>
            <a:ext cx="1357014" cy="420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F791695-50A0-4280-9C29-38AE93189C8F}"/>
              </a:ext>
            </a:extLst>
          </p:cNvPr>
          <p:cNvCxnSpPr>
            <a:cxnSpLocks/>
          </p:cNvCxnSpPr>
          <p:nvPr/>
        </p:nvCxnSpPr>
        <p:spPr>
          <a:xfrm flipV="1">
            <a:off x="5759477" y="4821382"/>
            <a:ext cx="1238722" cy="465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96C5BC6-FA3E-4077-8697-8BCE16FE9BA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8051212" y="1641116"/>
            <a:ext cx="1405022" cy="1413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au 44">
            <a:extLst>
              <a:ext uri="{FF2B5EF4-FFF2-40B4-BE49-F238E27FC236}">
                <a16:creationId xmlns:a16="http://schemas.microsoft.com/office/drawing/2014/main" id="{7DB63935-0CF4-4348-A93E-E5E0A81FA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42502"/>
              </p:ext>
            </p:extLst>
          </p:nvPr>
        </p:nvGraphicFramePr>
        <p:xfrm>
          <a:off x="615176" y="4614707"/>
          <a:ext cx="1755818" cy="1371600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1755818">
                  <a:extLst>
                    <a:ext uri="{9D8B030D-6E8A-4147-A177-3AD203B41FA5}">
                      <a16:colId xmlns:a16="http://schemas.microsoft.com/office/drawing/2014/main" val="35800187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Auteur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3534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Id_a</a:t>
                      </a:r>
                      <a:endParaRPr lang="fr-FR" sz="180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3192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Nom_a</a:t>
                      </a:r>
                      <a:endParaRPr lang="fr-FR" sz="180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3824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Prenom_a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9323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Date_created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6569238"/>
                  </a:ext>
                </a:extLst>
              </a:tr>
            </a:tbl>
          </a:graphicData>
        </a:graphic>
      </p:graphicFrame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5856151F-AD00-47BB-B26F-F1EB81234207}"/>
              </a:ext>
            </a:extLst>
          </p:cNvPr>
          <p:cNvCxnSpPr>
            <a:cxnSpLocks/>
          </p:cNvCxnSpPr>
          <p:nvPr/>
        </p:nvCxnSpPr>
        <p:spPr>
          <a:xfrm flipH="1" flipV="1">
            <a:off x="2370994" y="5011387"/>
            <a:ext cx="1540104" cy="558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3193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107</Words>
  <Application>Microsoft Office PowerPoint</Application>
  <PresentationFormat>Grand écran</PresentationFormat>
  <Paragraphs>50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ajp2ifc002</dc:creator>
  <cp:lastModifiedBy>ajp2ifc002</cp:lastModifiedBy>
  <cp:revision>50</cp:revision>
  <dcterms:created xsi:type="dcterms:W3CDTF">2019-01-11T08:50:45Z</dcterms:created>
  <dcterms:modified xsi:type="dcterms:W3CDTF">2019-01-11T15:22:25Z</dcterms:modified>
</cp:coreProperties>
</file>