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>
        <p:scale>
          <a:sx n="110" d="100"/>
          <a:sy n="110" d="100"/>
        </p:scale>
        <p:origin x="6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B66FA-ADFF-4542-9833-2D890BDB3722}" type="doc">
      <dgm:prSet loTypeId="urn:microsoft.com/office/officeart/2005/8/layout/chevron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204E9B-B044-6042-A5F0-CB6D7BA22E5D}">
      <dgm:prSet phldrT="[Text]"/>
      <dgm:spPr/>
      <dgm:t>
        <a:bodyPr/>
        <a:lstStyle/>
        <a:p>
          <a:r>
            <a:rPr lang="zh-Hans" altLang="en-US" dirty="0"/>
            <a:t>图元装配</a:t>
          </a:r>
          <a:endParaRPr lang="en-US" dirty="0"/>
        </a:p>
      </dgm:t>
    </dgm:pt>
    <dgm:pt modelId="{C4A3EBE2-C93E-C64C-9BDB-791D1C58F77D}" type="parTrans" cxnId="{94645D07-FF31-2E46-B7FB-B065524D7EEB}">
      <dgm:prSet/>
      <dgm:spPr/>
      <dgm:t>
        <a:bodyPr/>
        <a:lstStyle/>
        <a:p>
          <a:endParaRPr lang="en-US"/>
        </a:p>
      </dgm:t>
    </dgm:pt>
    <dgm:pt modelId="{6825A67B-5988-7544-BCA1-61FC41FA15FB}" type="sibTrans" cxnId="{94645D07-FF31-2E46-B7FB-B065524D7EEB}">
      <dgm:prSet/>
      <dgm:spPr/>
      <dgm:t>
        <a:bodyPr/>
        <a:lstStyle/>
        <a:p>
          <a:endParaRPr lang="en-US"/>
        </a:p>
      </dgm:t>
    </dgm:pt>
    <dgm:pt modelId="{A50F75E9-C268-2249-AEB3-064B40676670}">
      <dgm:prSet phldrT="[Text]"/>
      <dgm:spPr/>
      <dgm:t>
        <a:bodyPr/>
        <a:lstStyle/>
        <a:p>
          <a:r>
            <a:rPr lang="zh-Hans" altLang="en-US" dirty="0"/>
            <a:t>光栅化</a:t>
          </a:r>
          <a:endParaRPr lang="en-US" dirty="0"/>
        </a:p>
      </dgm:t>
    </dgm:pt>
    <dgm:pt modelId="{C6E67B42-822B-E949-9F5B-1327644803C0}" type="parTrans" cxnId="{0F8117A6-AD1C-5B4B-BAE5-F7202B141FED}">
      <dgm:prSet/>
      <dgm:spPr/>
      <dgm:t>
        <a:bodyPr/>
        <a:lstStyle/>
        <a:p>
          <a:endParaRPr lang="en-US"/>
        </a:p>
      </dgm:t>
    </dgm:pt>
    <dgm:pt modelId="{1CC97C98-3F89-6E47-9F93-3B02CD443D12}" type="sibTrans" cxnId="{0F8117A6-AD1C-5B4B-BAE5-F7202B141FED}">
      <dgm:prSet/>
      <dgm:spPr/>
      <dgm:t>
        <a:bodyPr/>
        <a:lstStyle/>
        <a:p>
          <a:endParaRPr lang="en-US"/>
        </a:p>
      </dgm:t>
    </dgm:pt>
    <dgm:pt modelId="{75ACEE62-B14A-D745-B3D2-D6C02AA0192B}">
      <dgm:prSet phldrT="[Text]"/>
      <dgm:spPr/>
      <dgm:t>
        <a:bodyPr/>
        <a:lstStyle/>
        <a:p>
          <a:r>
            <a:rPr lang="zh-Hans" altLang="en-US" dirty="0"/>
            <a:t>片段着色器</a:t>
          </a:r>
          <a:endParaRPr lang="en-US" dirty="0"/>
        </a:p>
      </dgm:t>
    </dgm:pt>
    <dgm:pt modelId="{D36A53AF-2282-8947-A1D0-D031E8FD5F8C}" type="parTrans" cxnId="{66D8CA53-D779-8C41-83F1-0F7399EF7A42}">
      <dgm:prSet/>
      <dgm:spPr/>
      <dgm:t>
        <a:bodyPr/>
        <a:lstStyle/>
        <a:p>
          <a:endParaRPr lang="en-US"/>
        </a:p>
      </dgm:t>
    </dgm:pt>
    <dgm:pt modelId="{51C778AB-9054-E94F-9FDE-44CAA7B0E4A5}" type="sibTrans" cxnId="{66D8CA53-D779-8C41-83F1-0F7399EF7A42}">
      <dgm:prSet/>
      <dgm:spPr/>
      <dgm:t>
        <a:bodyPr/>
        <a:lstStyle/>
        <a:p>
          <a:endParaRPr lang="en-US"/>
        </a:p>
      </dgm:t>
    </dgm:pt>
    <dgm:pt modelId="{F8427D14-37BF-9648-A245-1445933CF5F3}">
      <dgm:prSet phldrT="[Text]"/>
      <dgm:spPr/>
      <dgm:t>
        <a:bodyPr/>
        <a:lstStyle/>
        <a:p>
          <a:r>
            <a:rPr lang="zh-Hans" altLang="en-US" dirty="0"/>
            <a:t>逐片段操作</a:t>
          </a:r>
          <a:endParaRPr lang="en-US" dirty="0"/>
        </a:p>
      </dgm:t>
    </dgm:pt>
    <dgm:pt modelId="{598DB7EA-881C-E54E-852E-DAF604096082}" type="parTrans" cxnId="{DED53165-B01F-2148-B905-B0EE023B3C29}">
      <dgm:prSet/>
      <dgm:spPr/>
      <dgm:t>
        <a:bodyPr/>
        <a:lstStyle/>
        <a:p>
          <a:endParaRPr lang="en-US"/>
        </a:p>
      </dgm:t>
    </dgm:pt>
    <dgm:pt modelId="{12464FD8-5CBA-6249-97D4-862EAB25EDD5}" type="sibTrans" cxnId="{DED53165-B01F-2148-B905-B0EE023B3C29}">
      <dgm:prSet/>
      <dgm:spPr/>
      <dgm:t>
        <a:bodyPr/>
        <a:lstStyle/>
        <a:p>
          <a:endParaRPr lang="en-US"/>
        </a:p>
      </dgm:t>
    </dgm:pt>
    <dgm:pt modelId="{55A43ABF-5473-9A47-A878-C0DF4244F036}">
      <dgm:prSet phldrT="[Text]"/>
      <dgm:spPr/>
      <dgm:t>
        <a:bodyPr/>
        <a:lstStyle/>
        <a:p>
          <a:r>
            <a:rPr lang="zh-Hans" altLang="en-US" dirty="0"/>
            <a:t>帧缓冲区</a:t>
          </a:r>
          <a:endParaRPr lang="en-US" dirty="0"/>
        </a:p>
      </dgm:t>
    </dgm:pt>
    <dgm:pt modelId="{ECEE6CC9-0BD0-B649-BE0A-48B838B110C5}" type="parTrans" cxnId="{B9743897-3436-9A4C-9378-B0A850BB878C}">
      <dgm:prSet/>
      <dgm:spPr/>
      <dgm:t>
        <a:bodyPr/>
        <a:lstStyle/>
        <a:p>
          <a:endParaRPr lang="en-US"/>
        </a:p>
      </dgm:t>
    </dgm:pt>
    <dgm:pt modelId="{4EC436E3-BB33-8949-AD09-4E3CA45DAA87}" type="sibTrans" cxnId="{B9743897-3436-9A4C-9378-B0A850BB878C}">
      <dgm:prSet/>
      <dgm:spPr/>
      <dgm:t>
        <a:bodyPr/>
        <a:lstStyle/>
        <a:p>
          <a:endParaRPr lang="en-US"/>
        </a:p>
      </dgm:t>
    </dgm:pt>
    <dgm:pt modelId="{CBD6341A-B568-0744-B6C6-867F5F705C5A}">
      <dgm:prSet phldrT="[Text]"/>
      <dgm:spPr/>
      <dgm:t>
        <a:bodyPr/>
        <a:lstStyle/>
        <a:p>
          <a:r>
            <a:rPr lang="zh-Hans" altLang="en-US" dirty="0"/>
            <a:t>顶点着色器</a:t>
          </a:r>
          <a:endParaRPr lang="en-US" dirty="0"/>
        </a:p>
      </dgm:t>
    </dgm:pt>
    <dgm:pt modelId="{CC4A992B-417D-C643-825B-C62A4919F4AB}" type="parTrans" cxnId="{507B5B74-75BD-C544-9328-8CF2E6EC2A9F}">
      <dgm:prSet/>
      <dgm:spPr/>
      <dgm:t>
        <a:bodyPr/>
        <a:lstStyle/>
        <a:p>
          <a:endParaRPr lang="en-US"/>
        </a:p>
      </dgm:t>
    </dgm:pt>
    <dgm:pt modelId="{7563FAB9-2765-484A-B941-1F9EA5B2C7A2}" type="sibTrans" cxnId="{507B5B74-75BD-C544-9328-8CF2E6EC2A9F}">
      <dgm:prSet/>
      <dgm:spPr/>
      <dgm:t>
        <a:bodyPr/>
        <a:lstStyle/>
        <a:p>
          <a:endParaRPr lang="en-US"/>
        </a:p>
      </dgm:t>
    </dgm:pt>
    <dgm:pt modelId="{94762433-D1BF-7F48-90D4-0312C61305A4}" type="pres">
      <dgm:prSet presAssocID="{F5FB66FA-ADFF-4542-9833-2D890BDB3722}" presName="Name0" presStyleCnt="0">
        <dgm:presLayoutVars>
          <dgm:dir/>
          <dgm:animLvl val="lvl"/>
          <dgm:resizeHandles val="exact"/>
        </dgm:presLayoutVars>
      </dgm:prSet>
      <dgm:spPr/>
    </dgm:pt>
    <dgm:pt modelId="{D1D797AF-8FF0-1E4A-A417-7AE5B3B4B6F2}" type="pres">
      <dgm:prSet presAssocID="{CBD6341A-B568-0744-B6C6-867F5F705C5A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A48CCDE-F5EE-AF4F-9B6D-864E30676381}" type="pres">
      <dgm:prSet presAssocID="{7563FAB9-2765-484A-B941-1F9EA5B2C7A2}" presName="parTxOnlySpace" presStyleCnt="0"/>
      <dgm:spPr/>
    </dgm:pt>
    <dgm:pt modelId="{F22103FC-34F8-8F41-8CED-F2A6B91A6BBF}" type="pres">
      <dgm:prSet presAssocID="{6F204E9B-B044-6042-A5F0-CB6D7BA22E5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358D55A-1261-814E-821C-8BC2B5203125}" type="pres">
      <dgm:prSet presAssocID="{6825A67B-5988-7544-BCA1-61FC41FA15FB}" presName="parTxOnlySpace" presStyleCnt="0"/>
      <dgm:spPr/>
    </dgm:pt>
    <dgm:pt modelId="{0639E7DE-D2E3-1546-B350-8221BDC4F6D8}" type="pres">
      <dgm:prSet presAssocID="{A50F75E9-C268-2249-AEB3-064B40676670}" presName="parTxOnly" presStyleLbl="node1" presStyleIdx="2" presStyleCnt="6" custLinFactNeighborY="0">
        <dgm:presLayoutVars>
          <dgm:chMax val="0"/>
          <dgm:chPref val="0"/>
          <dgm:bulletEnabled val="1"/>
        </dgm:presLayoutVars>
      </dgm:prSet>
      <dgm:spPr/>
    </dgm:pt>
    <dgm:pt modelId="{AA862571-183C-6444-92B6-BE77CE4F235A}" type="pres">
      <dgm:prSet presAssocID="{1CC97C98-3F89-6E47-9F93-3B02CD443D12}" presName="parTxOnlySpace" presStyleCnt="0"/>
      <dgm:spPr/>
    </dgm:pt>
    <dgm:pt modelId="{229B5044-11C1-3147-8FDB-244F4D2F4E75}" type="pres">
      <dgm:prSet presAssocID="{75ACEE62-B14A-D745-B3D2-D6C02AA0192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A1B68BB-2F1B-B14E-9596-98F2E2479B2C}" type="pres">
      <dgm:prSet presAssocID="{51C778AB-9054-E94F-9FDE-44CAA7B0E4A5}" presName="parTxOnlySpace" presStyleCnt="0"/>
      <dgm:spPr/>
    </dgm:pt>
    <dgm:pt modelId="{98284A11-2B29-7449-8D0F-A2B67C968EAA}" type="pres">
      <dgm:prSet presAssocID="{F8427D14-37BF-9648-A245-1445933CF5F3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8C0D08C-5039-FD48-938A-59D398CCF7CF}" type="pres">
      <dgm:prSet presAssocID="{12464FD8-5CBA-6249-97D4-862EAB25EDD5}" presName="parTxOnlySpace" presStyleCnt="0"/>
      <dgm:spPr/>
    </dgm:pt>
    <dgm:pt modelId="{A004050C-81AD-7046-8DE0-DD9E8E2F62F8}" type="pres">
      <dgm:prSet presAssocID="{55A43ABF-5473-9A47-A878-C0DF4244F03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4645D07-FF31-2E46-B7FB-B065524D7EEB}" srcId="{F5FB66FA-ADFF-4542-9833-2D890BDB3722}" destId="{6F204E9B-B044-6042-A5F0-CB6D7BA22E5D}" srcOrd="1" destOrd="0" parTransId="{C4A3EBE2-C93E-C64C-9BDB-791D1C58F77D}" sibTransId="{6825A67B-5988-7544-BCA1-61FC41FA15FB}"/>
    <dgm:cxn modelId="{B8419133-177F-5D4D-9AE5-80BFED33A080}" type="presOf" srcId="{55A43ABF-5473-9A47-A878-C0DF4244F036}" destId="{A004050C-81AD-7046-8DE0-DD9E8E2F62F8}" srcOrd="0" destOrd="0" presId="urn:microsoft.com/office/officeart/2005/8/layout/chevron1"/>
    <dgm:cxn modelId="{66D8CA53-D779-8C41-83F1-0F7399EF7A42}" srcId="{F5FB66FA-ADFF-4542-9833-2D890BDB3722}" destId="{75ACEE62-B14A-D745-B3D2-D6C02AA0192B}" srcOrd="3" destOrd="0" parTransId="{D36A53AF-2282-8947-A1D0-D031E8FD5F8C}" sibTransId="{51C778AB-9054-E94F-9FDE-44CAA7B0E4A5}"/>
    <dgm:cxn modelId="{8D092055-B1CE-A045-B7FC-DB9FA1DB1EFC}" type="presOf" srcId="{75ACEE62-B14A-D745-B3D2-D6C02AA0192B}" destId="{229B5044-11C1-3147-8FDB-244F4D2F4E75}" srcOrd="0" destOrd="0" presId="urn:microsoft.com/office/officeart/2005/8/layout/chevron1"/>
    <dgm:cxn modelId="{DED53165-B01F-2148-B905-B0EE023B3C29}" srcId="{F5FB66FA-ADFF-4542-9833-2D890BDB3722}" destId="{F8427D14-37BF-9648-A245-1445933CF5F3}" srcOrd="4" destOrd="0" parTransId="{598DB7EA-881C-E54E-852E-DAF604096082}" sibTransId="{12464FD8-5CBA-6249-97D4-862EAB25EDD5}"/>
    <dgm:cxn modelId="{507B5B74-75BD-C544-9328-8CF2E6EC2A9F}" srcId="{F5FB66FA-ADFF-4542-9833-2D890BDB3722}" destId="{CBD6341A-B568-0744-B6C6-867F5F705C5A}" srcOrd="0" destOrd="0" parTransId="{CC4A992B-417D-C643-825B-C62A4919F4AB}" sibTransId="{7563FAB9-2765-484A-B941-1F9EA5B2C7A2}"/>
    <dgm:cxn modelId="{9BCD1E90-535D-5E45-804E-835F6E85545D}" type="presOf" srcId="{CBD6341A-B568-0744-B6C6-867F5F705C5A}" destId="{D1D797AF-8FF0-1E4A-A417-7AE5B3B4B6F2}" srcOrd="0" destOrd="0" presId="urn:microsoft.com/office/officeart/2005/8/layout/chevron1"/>
    <dgm:cxn modelId="{B9743897-3436-9A4C-9378-B0A850BB878C}" srcId="{F5FB66FA-ADFF-4542-9833-2D890BDB3722}" destId="{55A43ABF-5473-9A47-A878-C0DF4244F036}" srcOrd="5" destOrd="0" parTransId="{ECEE6CC9-0BD0-B649-BE0A-48B838B110C5}" sibTransId="{4EC436E3-BB33-8949-AD09-4E3CA45DAA87}"/>
    <dgm:cxn modelId="{0F8117A6-AD1C-5B4B-BAE5-F7202B141FED}" srcId="{F5FB66FA-ADFF-4542-9833-2D890BDB3722}" destId="{A50F75E9-C268-2249-AEB3-064B40676670}" srcOrd="2" destOrd="0" parTransId="{C6E67B42-822B-E949-9F5B-1327644803C0}" sibTransId="{1CC97C98-3F89-6E47-9F93-3B02CD443D12}"/>
    <dgm:cxn modelId="{193841A7-3AAB-4243-B579-68C6AD0B8ECE}" type="presOf" srcId="{F5FB66FA-ADFF-4542-9833-2D890BDB3722}" destId="{94762433-D1BF-7F48-90D4-0312C61305A4}" srcOrd="0" destOrd="0" presId="urn:microsoft.com/office/officeart/2005/8/layout/chevron1"/>
    <dgm:cxn modelId="{52D7F4AE-D36A-6B41-A0B8-C4046EC2A89E}" type="presOf" srcId="{6F204E9B-B044-6042-A5F0-CB6D7BA22E5D}" destId="{F22103FC-34F8-8F41-8CED-F2A6B91A6BBF}" srcOrd="0" destOrd="0" presId="urn:microsoft.com/office/officeart/2005/8/layout/chevron1"/>
    <dgm:cxn modelId="{882226D3-9BBB-0149-8771-68EA889D6740}" type="presOf" srcId="{A50F75E9-C268-2249-AEB3-064B40676670}" destId="{0639E7DE-D2E3-1546-B350-8221BDC4F6D8}" srcOrd="0" destOrd="0" presId="urn:microsoft.com/office/officeart/2005/8/layout/chevron1"/>
    <dgm:cxn modelId="{22C421E4-3037-3546-896C-45B4BE59A1E6}" type="presOf" srcId="{F8427D14-37BF-9648-A245-1445933CF5F3}" destId="{98284A11-2B29-7449-8D0F-A2B67C968EAA}" srcOrd="0" destOrd="0" presId="urn:microsoft.com/office/officeart/2005/8/layout/chevron1"/>
    <dgm:cxn modelId="{D6D45C16-D88E-FE43-9F39-36646D0584EF}" type="presParOf" srcId="{94762433-D1BF-7F48-90D4-0312C61305A4}" destId="{D1D797AF-8FF0-1E4A-A417-7AE5B3B4B6F2}" srcOrd="0" destOrd="0" presId="urn:microsoft.com/office/officeart/2005/8/layout/chevron1"/>
    <dgm:cxn modelId="{C510713C-A14D-E949-8CC6-3047E40FE80D}" type="presParOf" srcId="{94762433-D1BF-7F48-90D4-0312C61305A4}" destId="{1A48CCDE-F5EE-AF4F-9B6D-864E30676381}" srcOrd="1" destOrd="0" presId="urn:microsoft.com/office/officeart/2005/8/layout/chevron1"/>
    <dgm:cxn modelId="{5D89AA8F-7C2A-3C46-ADB4-7AEF65239C15}" type="presParOf" srcId="{94762433-D1BF-7F48-90D4-0312C61305A4}" destId="{F22103FC-34F8-8F41-8CED-F2A6B91A6BBF}" srcOrd="2" destOrd="0" presId="urn:microsoft.com/office/officeart/2005/8/layout/chevron1"/>
    <dgm:cxn modelId="{A1E590EF-156F-4449-AFEA-FC31ED7D47A7}" type="presParOf" srcId="{94762433-D1BF-7F48-90D4-0312C61305A4}" destId="{E358D55A-1261-814E-821C-8BC2B5203125}" srcOrd="3" destOrd="0" presId="urn:microsoft.com/office/officeart/2005/8/layout/chevron1"/>
    <dgm:cxn modelId="{2A5FEE79-F020-E846-836E-8D38C902E66D}" type="presParOf" srcId="{94762433-D1BF-7F48-90D4-0312C61305A4}" destId="{0639E7DE-D2E3-1546-B350-8221BDC4F6D8}" srcOrd="4" destOrd="0" presId="urn:microsoft.com/office/officeart/2005/8/layout/chevron1"/>
    <dgm:cxn modelId="{01F68B4B-B07D-1B44-8CCB-409ED1054BBF}" type="presParOf" srcId="{94762433-D1BF-7F48-90D4-0312C61305A4}" destId="{AA862571-183C-6444-92B6-BE77CE4F235A}" srcOrd="5" destOrd="0" presId="urn:microsoft.com/office/officeart/2005/8/layout/chevron1"/>
    <dgm:cxn modelId="{911B1E3A-D1A2-364C-A290-24A8A8D76D12}" type="presParOf" srcId="{94762433-D1BF-7F48-90D4-0312C61305A4}" destId="{229B5044-11C1-3147-8FDB-244F4D2F4E75}" srcOrd="6" destOrd="0" presId="urn:microsoft.com/office/officeart/2005/8/layout/chevron1"/>
    <dgm:cxn modelId="{0D4D84D0-417F-7446-8469-FCF07F062C25}" type="presParOf" srcId="{94762433-D1BF-7F48-90D4-0312C61305A4}" destId="{4A1B68BB-2F1B-B14E-9596-98F2E2479B2C}" srcOrd="7" destOrd="0" presId="urn:microsoft.com/office/officeart/2005/8/layout/chevron1"/>
    <dgm:cxn modelId="{3ED09745-B1DC-F54C-AD2E-2DE3998D804B}" type="presParOf" srcId="{94762433-D1BF-7F48-90D4-0312C61305A4}" destId="{98284A11-2B29-7449-8D0F-A2B67C968EAA}" srcOrd="8" destOrd="0" presId="urn:microsoft.com/office/officeart/2005/8/layout/chevron1"/>
    <dgm:cxn modelId="{6507E605-1338-D54D-B1AA-84648B44B940}" type="presParOf" srcId="{94762433-D1BF-7F48-90D4-0312C61305A4}" destId="{78C0D08C-5039-FD48-938A-59D398CCF7CF}" srcOrd="9" destOrd="0" presId="urn:microsoft.com/office/officeart/2005/8/layout/chevron1"/>
    <dgm:cxn modelId="{D4F3FE7D-CC8B-4446-854F-C495474CE966}" type="presParOf" srcId="{94762433-D1BF-7F48-90D4-0312C61305A4}" destId="{A004050C-81AD-7046-8DE0-DD9E8E2F62F8}" srcOrd="10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797AF-8FF0-1E4A-A417-7AE5B3B4B6F2}">
      <dsp:nvSpPr>
        <dsp:cNvPr id="0" name=""/>
        <dsp:cNvSpPr/>
      </dsp:nvSpPr>
      <dsp:spPr>
        <a:xfrm>
          <a:off x="3968" y="318501"/>
          <a:ext cx="1476374" cy="59054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顶点着色器</a:t>
          </a:r>
          <a:endParaRPr lang="en-US" sz="1700" kern="1200" dirty="0"/>
        </a:p>
      </dsp:txBody>
      <dsp:txXfrm>
        <a:off x="299243" y="318501"/>
        <a:ext cx="885825" cy="590549"/>
      </dsp:txXfrm>
    </dsp:sp>
    <dsp:sp modelId="{F22103FC-34F8-8F41-8CED-F2A6B91A6BBF}">
      <dsp:nvSpPr>
        <dsp:cNvPr id="0" name=""/>
        <dsp:cNvSpPr/>
      </dsp:nvSpPr>
      <dsp:spPr>
        <a:xfrm>
          <a:off x="1332706" y="318501"/>
          <a:ext cx="1476374" cy="59054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图元装配</a:t>
          </a:r>
          <a:endParaRPr lang="en-US" sz="1700" kern="1200" dirty="0"/>
        </a:p>
      </dsp:txBody>
      <dsp:txXfrm>
        <a:off x="1627981" y="318501"/>
        <a:ext cx="885825" cy="590549"/>
      </dsp:txXfrm>
    </dsp:sp>
    <dsp:sp modelId="{0639E7DE-D2E3-1546-B350-8221BDC4F6D8}">
      <dsp:nvSpPr>
        <dsp:cNvPr id="0" name=""/>
        <dsp:cNvSpPr/>
      </dsp:nvSpPr>
      <dsp:spPr>
        <a:xfrm>
          <a:off x="2661443" y="318501"/>
          <a:ext cx="1476374" cy="590549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光栅化</a:t>
          </a:r>
          <a:endParaRPr lang="en-US" sz="1700" kern="1200" dirty="0"/>
        </a:p>
      </dsp:txBody>
      <dsp:txXfrm>
        <a:off x="2956718" y="318501"/>
        <a:ext cx="885825" cy="590549"/>
      </dsp:txXfrm>
    </dsp:sp>
    <dsp:sp modelId="{229B5044-11C1-3147-8FDB-244F4D2F4E75}">
      <dsp:nvSpPr>
        <dsp:cNvPr id="0" name=""/>
        <dsp:cNvSpPr/>
      </dsp:nvSpPr>
      <dsp:spPr>
        <a:xfrm>
          <a:off x="3990181" y="318501"/>
          <a:ext cx="1476374" cy="590549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片段着色器</a:t>
          </a:r>
          <a:endParaRPr lang="en-US" sz="1700" kern="1200" dirty="0"/>
        </a:p>
      </dsp:txBody>
      <dsp:txXfrm>
        <a:off x="4285456" y="318501"/>
        <a:ext cx="885825" cy="590549"/>
      </dsp:txXfrm>
    </dsp:sp>
    <dsp:sp modelId="{98284A11-2B29-7449-8D0F-A2B67C968EAA}">
      <dsp:nvSpPr>
        <dsp:cNvPr id="0" name=""/>
        <dsp:cNvSpPr/>
      </dsp:nvSpPr>
      <dsp:spPr>
        <a:xfrm>
          <a:off x="5318918" y="318501"/>
          <a:ext cx="1476374" cy="590549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逐片段操作</a:t>
          </a:r>
          <a:endParaRPr lang="en-US" sz="1700" kern="1200" dirty="0"/>
        </a:p>
      </dsp:txBody>
      <dsp:txXfrm>
        <a:off x="5614193" y="318501"/>
        <a:ext cx="885825" cy="590549"/>
      </dsp:txXfrm>
    </dsp:sp>
    <dsp:sp modelId="{A004050C-81AD-7046-8DE0-DD9E8E2F62F8}">
      <dsp:nvSpPr>
        <dsp:cNvPr id="0" name=""/>
        <dsp:cNvSpPr/>
      </dsp:nvSpPr>
      <dsp:spPr>
        <a:xfrm>
          <a:off x="6647656" y="318501"/>
          <a:ext cx="1476374" cy="590549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700" kern="1200" dirty="0"/>
            <a:t>帧缓冲区</a:t>
          </a:r>
          <a:endParaRPr lang="en-US" sz="1700" kern="1200" dirty="0"/>
        </a:p>
      </dsp:txBody>
      <dsp:txXfrm>
        <a:off x="6942931" y="318501"/>
        <a:ext cx="885825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4775-B280-A247-90E5-CA7C561D7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4C8E4-CFEC-1842-BC5D-FFB975B9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3336-08E0-D94A-A228-5C98B061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F45FA-CD75-5740-873A-700A2089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553B-D847-F747-A2E8-CD04D630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2C37-A624-0C48-BB51-B1DACC1B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6D8BC-B343-FC46-987F-1603081C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6518-0464-4743-AAAE-0120392F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9BD1-04B5-714A-8965-5682AE2B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C86D-B9CD-6247-8224-72FD832F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9E224-4DCD-D648-AF4B-07BB25CB6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7324-81A1-9840-B530-8E503C4C5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DD7E-8B43-924D-9FD6-C6D0B108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6E92-3088-AA40-BB4D-CBAB7284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3054-20A8-4D46-AA1E-2D457526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5ECE-0C38-344B-ACFB-D6D07D59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0B54-EB9B-014C-92C2-4EC26CA7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B410-CC47-904A-A0D2-C928495F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62CB5-A958-4E4B-8CEC-7E7BC82E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C5B5-0858-0040-BABA-CB6C37E0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3F7B-560D-CE4C-8DC4-4B9692AD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898A-0A51-4743-8BD0-1D4CA61D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9730-2689-FC47-9899-49948230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47D5-3970-1845-88AD-5D16887C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5B41-C90F-0C44-817D-42ECA77A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53CC-19A6-1546-8B48-48D33B45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C07D-BB8F-2B49-AB39-526A5EEF7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53A0-DBD0-6644-B4F7-5E76CDE4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963A-B745-AB42-BAFA-FE02EFF5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B88A9-8C04-0D40-8F56-00AB78B2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C085-7A12-0444-B589-4D80663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6CF2-4C64-2A4A-B229-D370F76B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9E8A9-7CEC-7445-881F-6B5731CFE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9D12-3E2B-0B4A-9348-BE5525C12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9B7A4-D4A0-444A-A1C3-95877B1E4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3B5C6-7002-2F4D-A251-72E0FA42B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1F2C1-681F-BB46-B06C-3C988801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903D4-394F-EC43-ABF6-2F97D6C5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B8F2D-882D-4E47-ABC5-5E95DD7B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DE9B-9994-AA42-8CF4-502ACF4D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A46BA-C0ED-E646-B9FE-ABBD2578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8E4D9-153E-9E4D-9F4F-688D5E7F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7AA93-4F50-884B-88BE-39F1618F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6F049-16DF-C74B-95FD-646CDD3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1F2C8-2C64-F94B-8A99-6C08D24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FEF09-1077-4741-9351-3B4A698C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36EC-1E4A-C244-A19A-13094FCC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44FB-1976-B845-8381-800A01E1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15A73-FF42-C64E-8619-079E4D28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DA4E-1E33-1A4B-A115-A8EB260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AFA8-73CE-B541-ABC5-C155BE60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9C13F-45DA-6944-AA88-DC6EC610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1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667F-197B-6944-BEB2-80EE5B6E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3DCB7-4C74-FD4D-BB9C-B9C98291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9F1-8668-0F4A-AA36-ACF447EE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12D5-2181-B04C-B1CA-26252B2F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E262-EB81-7149-BD62-DB7263BB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7E530-4D62-A041-9E7D-EB1FF8F8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5F772-B91C-6A4E-B331-F45612F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2F1E6-5BC9-3043-B185-845B2A51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5F27-C675-8443-A69E-9E4A38CA8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104C-136E-2349-A5DD-C28AA49CCA8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4D19-314E-8B47-B8CC-09255AB2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BA9C-6E4B-1B4E-9194-AD799C0E4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C31B-2992-8C40-BD2A-8DDA73E7C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072BD5-7543-CF47-9A4B-CE400E1003A9}"/>
              </a:ext>
            </a:extLst>
          </p:cNvPr>
          <p:cNvGrpSpPr/>
          <p:nvPr/>
        </p:nvGrpSpPr>
        <p:grpSpPr>
          <a:xfrm>
            <a:off x="1061996" y="1463257"/>
            <a:ext cx="9714230" cy="3529094"/>
            <a:chOff x="445770" y="2814979"/>
            <a:chExt cx="9714230" cy="3529094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A6AFC06C-AB16-6647-9583-86498B1FD8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085217"/>
                </p:ext>
              </p:extLst>
            </p:nvPr>
          </p:nvGraphicFramePr>
          <p:xfrm>
            <a:off x="2032000" y="2814979"/>
            <a:ext cx="8128000" cy="12275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7F3AABF0-A93B-364B-B320-9905F573F773}"/>
                </a:ext>
              </a:extLst>
            </p:cNvPr>
            <p:cNvSpPr/>
            <p:nvPr/>
          </p:nvSpPr>
          <p:spPr>
            <a:xfrm>
              <a:off x="445770" y="3120389"/>
              <a:ext cx="1769110" cy="594361"/>
            </a:xfrm>
            <a:prstGeom prst="homePlat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solidFill>
                    <a:sysClr val="windowText" lastClr="000000"/>
                  </a:solidFill>
                </a:rPr>
                <a:t>顶点缓冲区</a:t>
              </a:r>
              <a:r>
                <a:rPr lang="en-US" altLang="zh-Hans" dirty="0">
                  <a:solidFill>
                    <a:sysClr val="windowText" lastClr="000000"/>
                  </a:solidFill>
                </a:rPr>
                <a:t>/</a:t>
              </a:r>
            </a:p>
            <a:p>
              <a:pPr algn="ctr"/>
              <a:r>
                <a:rPr lang="zh-Hans" altLang="en-US" dirty="0">
                  <a:solidFill>
                    <a:sysClr val="windowText" lastClr="000000"/>
                  </a:solidFill>
                </a:rPr>
                <a:t>数组对象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0719A11-E248-C744-859C-9B025202CA74}"/>
                </a:ext>
              </a:extLst>
            </p:cNvPr>
            <p:cNvSpPr/>
            <p:nvPr/>
          </p:nvSpPr>
          <p:spPr>
            <a:xfrm>
              <a:off x="3783330" y="4171950"/>
              <a:ext cx="1714500" cy="70866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纹理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Bent Arrow 9">
              <a:extLst>
                <a:ext uri="{FF2B5EF4-FFF2-40B4-BE49-F238E27FC236}">
                  <a16:creationId xmlns:a16="http://schemas.microsoft.com/office/drawing/2014/main" id="{B5210B35-D6BE-B549-AD3A-FDB726546A4E}"/>
                </a:ext>
              </a:extLst>
            </p:cNvPr>
            <p:cNvSpPr/>
            <p:nvPr/>
          </p:nvSpPr>
          <p:spPr>
            <a:xfrm rot="16200000" flipV="1">
              <a:off x="5689092" y="3603879"/>
              <a:ext cx="813816" cy="1104138"/>
            </a:xfrm>
            <a:prstGeom prst="bentArrow">
              <a:avLst>
                <a:gd name="adj1" fmla="val 9551"/>
                <a:gd name="adj2" fmla="val 11657"/>
                <a:gd name="adj3" fmla="val 19382"/>
                <a:gd name="adj4" fmla="val 198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ent Arrow 10">
              <a:extLst>
                <a:ext uri="{FF2B5EF4-FFF2-40B4-BE49-F238E27FC236}">
                  <a16:creationId xmlns:a16="http://schemas.microsoft.com/office/drawing/2014/main" id="{8051E0EF-5588-0B47-9287-4F978CBC67F2}"/>
                </a:ext>
              </a:extLst>
            </p:cNvPr>
            <p:cNvSpPr/>
            <p:nvPr/>
          </p:nvSpPr>
          <p:spPr>
            <a:xfrm rot="5400000" flipH="1" flipV="1">
              <a:off x="2778252" y="3603879"/>
              <a:ext cx="813816" cy="1104138"/>
            </a:xfrm>
            <a:prstGeom prst="bentArrow">
              <a:avLst>
                <a:gd name="adj1" fmla="val 9551"/>
                <a:gd name="adj2" fmla="val 11657"/>
                <a:gd name="adj3" fmla="val 19382"/>
                <a:gd name="adj4" fmla="val 198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20455B-E568-4C43-97EB-A66C4E9C0238}"/>
                </a:ext>
              </a:extLst>
            </p:cNvPr>
            <p:cNvSpPr/>
            <p:nvPr/>
          </p:nvSpPr>
          <p:spPr>
            <a:xfrm>
              <a:off x="445770" y="5761143"/>
              <a:ext cx="9714230" cy="582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API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7172C5-17FF-5743-AA0A-657CCC4E1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0032" y="3749039"/>
              <a:ext cx="0" cy="20121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0ED862-D166-1C4F-B12C-25F1C331C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060" y="3749039"/>
              <a:ext cx="0" cy="20121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5BE8B3-D083-A941-B1B1-CCBC85F9D819}"/>
                </a:ext>
              </a:extLst>
            </p:cNvPr>
            <p:cNvCxnSpPr>
              <a:cxnSpLocks/>
            </p:cNvCxnSpPr>
            <p:nvPr/>
          </p:nvCxnSpPr>
          <p:spPr>
            <a:xfrm>
              <a:off x="9381490" y="3749039"/>
              <a:ext cx="0" cy="20121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BA7BEB-D726-3F47-B050-A1091FD0E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355" y="3749039"/>
              <a:ext cx="0" cy="20121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B5FD48E-6224-974A-B474-F61BC4557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487" y="4880611"/>
              <a:ext cx="0" cy="8805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976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3A1545-E148-EA44-9162-2AB461924CB9}"/>
              </a:ext>
            </a:extLst>
          </p:cNvPr>
          <p:cNvGrpSpPr/>
          <p:nvPr/>
        </p:nvGrpSpPr>
        <p:grpSpPr>
          <a:xfrm>
            <a:off x="1938758" y="1284787"/>
            <a:ext cx="8409003" cy="5146877"/>
            <a:chOff x="1938758" y="1284787"/>
            <a:chExt cx="8409003" cy="51468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C60A3D-E85B-1F41-BE24-47121F0D628A}"/>
                </a:ext>
              </a:extLst>
            </p:cNvPr>
            <p:cNvSpPr/>
            <p:nvPr/>
          </p:nvSpPr>
          <p:spPr>
            <a:xfrm>
              <a:off x="4132162" y="2523281"/>
              <a:ext cx="3229337" cy="2291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顶点着色器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2CFA0D9-45C4-BA4A-8884-F7C15FF75008}"/>
                </a:ext>
              </a:extLst>
            </p:cNvPr>
            <p:cNvSpPr/>
            <p:nvPr/>
          </p:nvSpPr>
          <p:spPr>
            <a:xfrm>
              <a:off x="5879940" y="1284787"/>
              <a:ext cx="1250066" cy="59030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solidFill>
                    <a:schemeClr val="tx1"/>
                  </a:solidFill>
                </a:rPr>
                <a:t>采样器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41C8A4E-D540-BB4D-9607-EC044A0E1466}"/>
                </a:ext>
              </a:extLst>
            </p:cNvPr>
            <p:cNvSpPr/>
            <p:nvPr/>
          </p:nvSpPr>
          <p:spPr>
            <a:xfrm>
              <a:off x="4132162" y="1290573"/>
              <a:ext cx="1250066" cy="59030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solidFill>
                    <a:schemeClr val="tx1"/>
                  </a:solidFill>
                </a:rPr>
                <a:t>统一变量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44DBA1-1CB7-974F-B1EC-B7FAC24C7176}"/>
                </a:ext>
              </a:extLst>
            </p:cNvPr>
            <p:cNvGrpSpPr/>
            <p:nvPr/>
          </p:nvGrpSpPr>
          <p:grpSpPr>
            <a:xfrm>
              <a:off x="1938758" y="2338086"/>
              <a:ext cx="1770928" cy="2509776"/>
              <a:chOff x="1938758" y="2338086"/>
              <a:chExt cx="1770928" cy="2509776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40970D5-7D36-1E4E-AB6D-44ED70B39794}"/>
                  </a:ext>
                </a:extLst>
              </p:cNvPr>
              <p:cNvSpPr/>
              <p:nvPr/>
            </p:nvSpPr>
            <p:spPr>
              <a:xfrm>
                <a:off x="1938759" y="2338086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输入（属性）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E2D1D16-860F-9D40-8F87-F091410B6EC5}"/>
                  </a:ext>
                </a:extLst>
              </p:cNvPr>
              <p:cNvSpPr/>
              <p:nvPr/>
            </p:nvSpPr>
            <p:spPr>
              <a:xfrm>
                <a:off x="1938759" y="2920682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输入（属性）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43D5A4A-B37C-9C47-9E24-FFDA25E83449}"/>
                  </a:ext>
                </a:extLst>
              </p:cNvPr>
              <p:cNvSpPr/>
              <p:nvPr/>
            </p:nvSpPr>
            <p:spPr>
              <a:xfrm>
                <a:off x="1938759" y="3501343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输入（属性）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B449150-1599-2B4D-ACC6-C2B1159C9251}"/>
                  </a:ext>
                </a:extLst>
              </p:cNvPr>
              <p:cNvSpPr/>
              <p:nvPr/>
            </p:nvSpPr>
            <p:spPr>
              <a:xfrm>
                <a:off x="1938758" y="4384875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输入（属性）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BA9CD-B92F-CE4C-B5E5-CE82FD749110}"/>
                  </a:ext>
                </a:extLst>
              </p:cNvPr>
              <p:cNvSpPr txBox="1"/>
              <p:nvPr/>
            </p:nvSpPr>
            <p:spPr>
              <a:xfrm>
                <a:off x="2569580" y="3923210"/>
                <a:ext cx="82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endParaRPr lang="en-US" sz="2400" b="1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6440F1-A5F2-5A43-9994-95BC59A1D426}"/>
                </a:ext>
              </a:extLst>
            </p:cNvPr>
            <p:cNvGrpSpPr/>
            <p:nvPr/>
          </p:nvGrpSpPr>
          <p:grpSpPr>
            <a:xfrm>
              <a:off x="7870778" y="2338086"/>
              <a:ext cx="2476983" cy="2509776"/>
              <a:chOff x="1938758" y="2338086"/>
              <a:chExt cx="1770928" cy="250977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C4602956-78C9-0E4C-A037-4823AC48DD27}"/>
                  </a:ext>
                </a:extLst>
              </p:cNvPr>
              <p:cNvSpPr/>
              <p:nvPr/>
            </p:nvSpPr>
            <p:spPr>
              <a:xfrm>
                <a:off x="1938759" y="2338086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输出（可变变量）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66BFA21-2012-F14F-9D50-E88364841579}"/>
                  </a:ext>
                </a:extLst>
              </p:cNvPr>
              <p:cNvSpPr/>
              <p:nvPr/>
            </p:nvSpPr>
            <p:spPr>
              <a:xfrm>
                <a:off x="1938759" y="2920682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输出（可变变量）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ABE5903-570C-E649-99E5-97A2B838B321}"/>
                  </a:ext>
                </a:extLst>
              </p:cNvPr>
              <p:cNvSpPr/>
              <p:nvPr/>
            </p:nvSpPr>
            <p:spPr>
              <a:xfrm>
                <a:off x="1938759" y="3501343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输出（可变变量）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B1739B7-8EE5-304C-849C-BDECED446D12}"/>
                  </a:ext>
                </a:extLst>
              </p:cNvPr>
              <p:cNvSpPr/>
              <p:nvPr/>
            </p:nvSpPr>
            <p:spPr>
              <a:xfrm>
                <a:off x="1938758" y="4384875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输出（可变变量）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9C1D0-CF20-0242-BA65-0C9ACCF86A86}"/>
                  </a:ext>
                </a:extLst>
              </p:cNvPr>
              <p:cNvSpPr txBox="1"/>
              <p:nvPr/>
            </p:nvSpPr>
            <p:spPr>
              <a:xfrm>
                <a:off x="2569580" y="3923210"/>
                <a:ext cx="82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endParaRPr lang="en-US" sz="2400" b="1" dirty="0"/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A154EC4-1F24-2448-8711-2B71FCEB4522}"/>
                </a:ext>
              </a:extLst>
            </p:cNvPr>
            <p:cNvSpPr/>
            <p:nvPr/>
          </p:nvSpPr>
          <p:spPr>
            <a:xfrm>
              <a:off x="7870778" y="5278056"/>
              <a:ext cx="1759352" cy="4629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dirty="0" err="1">
                  <a:solidFill>
                    <a:schemeClr val="tx1"/>
                  </a:solidFill>
                </a:rPr>
                <a:t>gl_Position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0F3C4E0-1BD1-524A-8AEF-0D80B04F7CE3}"/>
                </a:ext>
              </a:extLst>
            </p:cNvPr>
            <p:cNvSpPr/>
            <p:nvPr/>
          </p:nvSpPr>
          <p:spPr>
            <a:xfrm>
              <a:off x="7870778" y="5968677"/>
              <a:ext cx="1759352" cy="4629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dirty="0" err="1">
                  <a:solidFill>
                    <a:schemeClr val="tx1"/>
                  </a:solidFill>
                </a:rPr>
                <a:t>gl_PointSize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DC40EF94-3DBF-A74C-ACD4-6B0F67598DCC}"/>
                </a:ext>
              </a:extLst>
            </p:cNvPr>
            <p:cNvSpPr/>
            <p:nvPr/>
          </p:nvSpPr>
          <p:spPr>
            <a:xfrm>
              <a:off x="6261905" y="1944546"/>
              <a:ext cx="486136" cy="578735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27D436A0-A567-7140-ACC1-F2EF84D06870}"/>
                </a:ext>
              </a:extLst>
            </p:cNvPr>
            <p:cNvSpPr/>
            <p:nvPr/>
          </p:nvSpPr>
          <p:spPr>
            <a:xfrm>
              <a:off x="4514127" y="1944546"/>
              <a:ext cx="486136" cy="578735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D0E1F01A-4413-EB4E-BAE9-BC4D33B825CA}"/>
                </a:ext>
              </a:extLst>
            </p:cNvPr>
            <p:cNvSpPr/>
            <p:nvPr/>
          </p:nvSpPr>
          <p:spPr>
            <a:xfrm>
              <a:off x="3808070" y="3458240"/>
              <a:ext cx="312510" cy="421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C64B9902-0FFA-FC4D-A5E1-909CCC12C455}"/>
                </a:ext>
              </a:extLst>
            </p:cNvPr>
            <p:cNvSpPr/>
            <p:nvPr/>
          </p:nvSpPr>
          <p:spPr>
            <a:xfrm>
              <a:off x="7459883" y="3458240"/>
              <a:ext cx="312510" cy="421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05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D5365E-06AB-B545-9381-72E3712D9AF2}"/>
              </a:ext>
            </a:extLst>
          </p:cNvPr>
          <p:cNvGrpSpPr/>
          <p:nvPr/>
        </p:nvGrpSpPr>
        <p:grpSpPr>
          <a:xfrm>
            <a:off x="1614666" y="694478"/>
            <a:ext cx="8524758" cy="5454569"/>
            <a:chOff x="1140104" y="1284787"/>
            <a:chExt cx="8524758" cy="54545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C60A3D-E85B-1F41-BE24-47121F0D628A}"/>
                </a:ext>
              </a:extLst>
            </p:cNvPr>
            <p:cNvSpPr/>
            <p:nvPr/>
          </p:nvSpPr>
          <p:spPr>
            <a:xfrm>
              <a:off x="4132162" y="2523281"/>
              <a:ext cx="3229337" cy="2291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片段着色器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2CFA0D9-45C4-BA4A-8884-F7C15FF75008}"/>
                </a:ext>
              </a:extLst>
            </p:cNvPr>
            <p:cNvSpPr/>
            <p:nvPr/>
          </p:nvSpPr>
          <p:spPr>
            <a:xfrm>
              <a:off x="5879940" y="1284787"/>
              <a:ext cx="1250066" cy="59030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solidFill>
                    <a:schemeClr val="tx1"/>
                  </a:solidFill>
                </a:rPr>
                <a:t>采样器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41C8A4E-D540-BB4D-9607-EC044A0E1466}"/>
                </a:ext>
              </a:extLst>
            </p:cNvPr>
            <p:cNvSpPr/>
            <p:nvPr/>
          </p:nvSpPr>
          <p:spPr>
            <a:xfrm>
              <a:off x="4132162" y="1290573"/>
              <a:ext cx="1250066" cy="59030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Hans" altLang="en-US" dirty="0">
                  <a:solidFill>
                    <a:schemeClr val="tx1"/>
                  </a:solidFill>
                </a:rPr>
                <a:t>统一变量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44DBA1-1CB7-974F-B1EC-B7FAC24C7176}"/>
                </a:ext>
              </a:extLst>
            </p:cNvPr>
            <p:cNvGrpSpPr/>
            <p:nvPr/>
          </p:nvGrpSpPr>
          <p:grpSpPr>
            <a:xfrm>
              <a:off x="7893934" y="2414285"/>
              <a:ext cx="1770928" cy="2509776"/>
              <a:chOff x="1938758" y="2338086"/>
              <a:chExt cx="1770928" cy="2509776"/>
            </a:xfrm>
            <a:blipFill dpi="0" rotWithShape="1">
              <a:blip r:embed="rId2">
                <a:alphaModFix amt="58000"/>
              </a:blip>
              <a:srcRect/>
              <a:tile tx="0" ty="0" sx="100000" sy="100000" flip="none" algn="tl"/>
            </a:blipFill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40970D5-7D36-1E4E-AB6D-44ED70B39794}"/>
                  </a:ext>
                </a:extLst>
              </p:cNvPr>
              <p:cNvSpPr/>
              <p:nvPr/>
            </p:nvSpPr>
            <p:spPr>
              <a:xfrm>
                <a:off x="1938759" y="2338086"/>
                <a:ext cx="1770927" cy="462987"/>
              </a:xfrm>
              <a:prstGeom prst="roundRect">
                <a:avLst/>
              </a:prstGeom>
              <a:solidFill>
                <a:srgbClr val="FF0000">
                  <a:alpha val="83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输出颜色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E2D1D16-860F-9D40-8F87-F091410B6EC5}"/>
                  </a:ext>
                </a:extLst>
              </p:cNvPr>
              <p:cNvSpPr/>
              <p:nvPr/>
            </p:nvSpPr>
            <p:spPr>
              <a:xfrm>
                <a:off x="1938759" y="2920682"/>
                <a:ext cx="1770927" cy="46298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输出颜色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43D5A4A-B37C-9C47-9E24-FFDA25E83449}"/>
                  </a:ext>
                </a:extLst>
              </p:cNvPr>
              <p:cNvSpPr/>
              <p:nvPr/>
            </p:nvSpPr>
            <p:spPr>
              <a:xfrm>
                <a:off x="1938759" y="3501343"/>
                <a:ext cx="1770927" cy="462987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输出颜色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B449150-1599-2B4D-ACC6-C2B1159C9251}"/>
                  </a:ext>
                </a:extLst>
              </p:cNvPr>
              <p:cNvSpPr/>
              <p:nvPr/>
            </p:nvSpPr>
            <p:spPr>
              <a:xfrm>
                <a:off x="1938758" y="4384875"/>
                <a:ext cx="1770927" cy="462987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43000">
                    <a:schemeClr val="accent3">
                      <a:lumMod val="89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3">
                      <a:lumMod val="7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输出颜色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BA9CD-B92F-CE4C-B5E5-CE82FD749110}"/>
                  </a:ext>
                </a:extLst>
              </p:cNvPr>
              <p:cNvSpPr txBox="1"/>
              <p:nvPr/>
            </p:nvSpPr>
            <p:spPr>
              <a:xfrm>
                <a:off x="2569580" y="3923210"/>
                <a:ext cx="82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endParaRPr lang="en-US" sz="2400" b="1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6440F1-A5F2-5A43-9994-95BC59A1D426}"/>
                </a:ext>
              </a:extLst>
            </p:cNvPr>
            <p:cNvGrpSpPr/>
            <p:nvPr/>
          </p:nvGrpSpPr>
          <p:grpSpPr>
            <a:xfrm>
              <a:off x="1140104" y="2414285"/>
              <a:ext cx="2476983" cy="2509776"/>
              <a:chOff x="1938758" y="2338086"/>
              <a:chExt cx="1770928" cy="250977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C4602956-78C9-0E4C-A037-4823AC48DD27}"/>
                  </a:ext>
                </a:extLst>
              </p:cNvPr>
              <p:cNvSpPr/>
              <p:nvPr/>
            </p:nvSpPr>
            <p:spPr>
              <a:xfrm>
                <a:off x="1938759" y="2338086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输入（可变变量）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66BFA21-2012-F14F-9D50-E88364841579}"/>
                  </a:ext>
                </a:extLst>
              </p:cNvPr>
              <p:cNvSpPr/>
              <p:nvPr/>
            </p:nvSpPr>
            <p:spPr>
              <a:xfrm>
                <a:off x="1938759" y="2920682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输入（可变变量）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ABE5903-570C-E649-99E5-97A2B838B321}"/>
                  </a:ext>
                </a:extLst>
              </p:cNvPr>
              <p:cNvSpPr/>
              <p:nvPr/>
            </p:nvSpPr>
            <p:spPr>
              <a:xfrm>
                <a:off x="1938759" y="3501343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输入（可变变量） 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B1739B7-8EE5-304C-849C-BDECED446D12}"/>
                  </a:ext>
                </a:extLst>
              </p:cNvPr>
              <p:cNvSpPr/>
              <p:nvPr/>
            </p:nvSpPr>
            <p:spPr>
              <a:xfrm>
                <a:off x="1938758" y="4384875"/>
                <a:ext cx="1770927" cy="4629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Hans" altLang="en-US" dirty="0">
                    <a:solidFill>
                      <a:schemeClr val="tx1"/>
                    </a:solidFill>
                  </a:rPr>
                  <a:t>输入（可变变量）</a:t>
                </a:r>
                <a:r>
                  <a:rPr lang="en-US" altLang="zh-Hans" dirty="0">
                    <a:solidFill>
                      <a:schemeClr val="tx1"/>
                    </a:solidFill>
                  </a:rPr>
                  <a:t>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9C1D0-CF20-0242-BA65-0C9ACCF86A86}"/>
                  </a:ext>
                </a:extLst>
              </p:cNvPr>
              <p:cNvSpPr txBox="1"/>
              <p:nvPr/>
            </p:nvSpPr>
            <p:spPr>
              <a:xfrm>
                <a:off x="2569580" y="3923210"/>
                <a:ext cx="82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.</a:t>
                </a:r>
                <a:endParaRPr lang="en-US" sz="2400" b="1" dirty="0"/>
              </a:p>
            </p:txBody>
          </p:sp>
        </p:grp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A154EC4-1F24-2448-8711-2B71FCEB4522}"/>
                </a:ext>
              </a:extLst>
            </p:cNvPr>
            <p:cNvSpPr/>
            <p:nvPr/>
          </p:nvSpPr>
          <p:spPr>
            <a:xfrm>
              <a:off x="1857734" y="5230786"/>
              <a:ext cx="1759352" cy="4629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dirty="0" err="1">
                  <a:solidFill>
                    <a:schemeClr val="tx1"/>
                  </a:solidFill>
                </a:rPr>
                <a:t>gl_FragCoord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0F3C4E0-1BD1-524A-8AEF-0D80B04F7CE3}"/>
                </a:ext>
              </a:extLst>
            </p:cNvPr>
            <p:cNvSpPr/>
            <p:nvPr/>
          </p:nvSpPr>
          <p:spPr>
            <a:xfrm>
              <a:off x="1857734" y="5747784"/>
              <a:ext cx="1759352" cy="4629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dirty="0" err="1">
                  <a:solidFill>
                    <a:schemeClr val="tx1"/>
                  </a:solidFill>
                </a:rPr>
                <a:t>gl_PointCoord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DC40EF94-3DBF-A74C-ACD4-6B0F67598DCC}"/>
                </a:ext>
              </a:extLst>
            </p:cNvPr>
            <p:cNvSpPr/>
            <p:nvPr/>
          </p:nvSpPr>
          <p:spPr>
            <a:xfrm>
              <a:off x="6261905" y="1944546"/>
              <a:ext cx="486136" cy="578735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27D436A0-A567-7140-ACC1-F2EF84D06870}"/>
                </a:ext>
              </a:extLst>
            </p:cNvPr>
            <p:cNvSpPr/>
            <p:nvPr/>
          </p:nvSpPr>
          <p:spPr>
            <a:xfrm>
              <a:off x="4514127" y="1944546"/>
              <a:ext cx="486136" cy="578735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D0E1F01A-4413-EB4E-BAE9-BC4D33B825CA}"/>
                </a:ext>
              </a:extLst>
            </p:cNvPr>
            <p:cNvSpPr/>
            <p:nvPr/>
          </p:nvSpPr>
          <p:spPr>
            <a:xfrm>
              <a:off x="3773345" y="3458240"/>
              <a:ext cx="312510" cy="421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C64B9902-0FFA-FC4D-A5E1-909CCC12C455}"/>
                </a:ext>
              </a:extLst>
            </p:cNvPr>
            <p:cNvSpPr/>
            <p:nvPr/>
          </p:nvSpPr>
          <p:spPr>
            <a:xfrm>
              <a:off x="7459883" y="3458240"/>
              <a:ext cx="312510" cy="421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1997E0E-E7C7-9349-8B6C-96A5C7A98F9F}"/>
                </a:ext>
              </a:extLst>
            </p:cNvPr>
            <p:cNvSpPr/>
            <p:nvPr/>
          </p:nvSpPr>
          <p:spPr>
            <a:xfrm>
              <a:off x="1857734" y="6276369"/>
              <a:ext cx="1759352" cy="4629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dirty="0" err="1">
                  <a:solidFill>
                    <a:schemeClr val="tx1"/>
                  </a:solidFill>
                </a:rPr>
                <a:t>gl_FrontFacing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802A89B-C224-7E48-8F73-935CEE98A03D}"/>
                </a:ext>
              </a:extLst>
            </p:cNvPr>
            <p:cNvSpPr/>
            <p:nvPr/>
          </p:nvSpPr>
          <p:spPr>
            <a:xfrm>
              <a:off x="7905508" y="5323386"/>
              <a:ext cx="1759352" cy="46298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" dirty="0" err="1">
                  <a:solidFill>
                    <a:schemeClr val="tx1"/>
                  </a:solidFill>
                </a:rPr>
                <a:t>gl_FragDepth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93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150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Xiaoxuan Liu</dc:creator>
  <cp:lastModifiedBy>Xiaoxuan Liu</cp:lastModifiedBy>
  <cp:revision>12</cp:revision>
  <dcterms:created xsi:type="dcterms:W3CDTF">2018-02-06T06:53:20Z</dcterms:created>
  <dcterms:modified xsi:type="dcterms:W3CDTF">2018-02-07T10:08:18Z</dcterms:modified>
</cp:coreProperties>
</file>