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7" r:id="rId5"/>
    <p:sldId id="260" r:id="rId6"/>
    <p:sldId id="267" r:id="rId7"/>
    <p:sldId id="268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5220" autoAdjust="0"/>
  </p:normalViewPr>
  <p:slideViewPr>
    <p:cSldViewPr snapToGrid="0">
      <p:cViewPr varScale="1">
        <p:scale>
          <a:sx n="89" d="100"/>
          <a:sy n="89" d="100"/>
        </p:scale>
        <p:origin x="68" y="280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arazrahman/earthquake?taskId=619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noProof="0" dirty="0"/>
              <a:t>Earthquake VISUALISATION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altLang="zh-CN" dirty="0"/>
              <a:t>iaoxuan Xiang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 descr="A picture containing grass, outdoor, nature, field, sunset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772276" cy="6858000"/>
          </a:xfrm>
        </p:spPr>
      </p:pic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83" y="1218324"/>
            <a:ext cx="3049568" cy="640698"/>
          </a:xfrm>
        </p:spPr>
        <p:txBody>
          <a:bodyPr/>
          <a:lstStyle/>
          <a:p>
            <a:r>
              <a:rPr lang="en-US" noProof="0" dirty="0"/>
              <a:t>About Data Set</a:t>
            </a:r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208" y="803276"/>
            <a:ext cx="3421103" cy="426393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22086" y="1206225"/>
            <a:ext cx="3421103" cy="1017102"/>
          </a:xfrm>
        </p:spPr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data set contains details of all earthquakes that have happened in the last 30 days and is updated every 15 mins in the USGS website.</a:t>
            </a:r>
            <a:r>
              <a:rPr lang="en-US" dirty="0"/>
              <a:t>​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32961" y="3021731"/>
            <a:ext cx="3421103" cy="426393"/>
          </a:xfrm>
        </p:spPr>
        <p:txBody>
          <a:bodyPr/>
          <a:lstStyle/>
          <a:p>
            <a:r>
              <a:rPr lang="en-US" dirty="0"/>
              <a:t>URL: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32960" y="3494574"/>
            <a:ext cx="3421103" cy="1017102"/>
          </a:xfrm>
        </p:spPr>
        <p:txBody>
          <a:bodyPr/>
          <a:lstStyle/>
          <a:p>
            <a:r>
              <a:rPr lang="en-US" dirty="0">
                <a:hlinkClick r:id="rId3"/>
              </a:rPr>
              <a:t>Earthquakhttps://www.kaggle.com/datasets/farazrahman/earthquake?taskId=6195e | Kaggle</a:t>
            </a:r>
            <a:endParaRPr lang="en-US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CD79A-D2E9-C9D7-391C-ECF28A7C6E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/>
          <a:lstStyle/>
          <a:p>
            <a:r>
              <a:rPr lang="en-US" dirty="0"/>
              <a:t>Aim of the VISUALISATION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CFB4A-6359-4A5C-B94D-1A54B54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pic>
        <p:nvPicPr>
          <p:cNvPr id="21" name="Picture Placeholder 20" descr="Close up of green grass">
            <a:extLst>
              <a:ext uri="{FF2B5EF4-FFF2-40B4-BE49-F238E27FC236}">
                <a16:creationId xmlns:a16="http://schemas.microsoft.com/office/drawing/2014/main" id="{EF945BF7-34F4-4EEA-A280-470C550BC5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831" y="0"/>
            <a:ext cx="5508168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62DA0-3900-45BB-8F3C-556CCD2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44F1B1-75AC-4C40-0209-D10E657716FC}"/>
              </a:ext>
            </a:extLst>
          </p:cNvPr>
          <p:cNvSpPr txBox="1"/>
          <p:nvPr/>
        </p:nvSpPr>
        <p:spPr>
          <a:xfrm>
            <a:off x="838200" y="1557337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Explore the basic distribution of earthquakes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 Explore the distribution of earthquakes across  different Temperature Zone</a:t>
            </a:r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262" y="403472"/>
            <a:ext cx="7991475" cy="607969"/>
          </a:xfrm>
        </p:spPr>
        <p:txBody>
          <a:bodyPr/>
          <a:lstStyle/>
          <a:p>
            <a:r>
              <a:rPr lang="en-US" dirty="0"/>
              <a:t>The distribution of Earthquakes on the earth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图片 18" descr="图表, 散点图&#10;&#10;描述已自动生成">
            <a:extLst>
              <a:ext uri="{FF2B5EF4-FFF2-40B4-BE49-F238E27FC236}">
                <a16:creationId xmlns:a16="http://schemas.microsoft.com/office/drawing/2014/main" id="{5686FB73-EAAB-6765-B49F-4E2B6015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8" y="2378384"/>
            <a:ext cx="5248666" cy="4160528"/>
          </a:xfrm>
          <a:prstGeom prst="rect">
            <a:avLst/>
          </a:prstGeom>
        </p:spPr>
      </p:pic>
      <p:pic>
        <p:nvPicPr>
          <p:cNvPr id="1028" name="Picture 4" descr="World Latitude and Longitude Map, World Lat Long Map">
            <a:extLst>
              <a:ext uri="{FF2B5EF4-FFF2-40B4-BE49-F238E27FC236}">
                <a16:creationId xmlns:a16="http://schemas.microsoft.com/office/drawing/2014/main" id="{A2860C41-777F-E4D3-DCF9-5CF8F465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14" y="2710109"/>
            <a:ext cx="5323240" cy="335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DDED1B7-BE84-9B3F-F9EF-CE17B1960360}"/>
              </a:ext>
            </a:extLst>
          </p:cNvPr>
          <p:cNvSpPr txBox="1"/>
          <p:nvPr/>
        </p:nvSpPr>
        <p:spPr>
          <a:xfrm>
            <a:off x="7324165" y="2378384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World map</a:t>
            </a:r>
          </a:p>
        </p:txBody>
      </p:sp>
    </p:spTree>
    <p:extLst>
      <p:ext uri="{BB962C8B-B14F-4D97-AF65-F5344CB8AC3E}">
        <p14:creationId xmlns:p14="http://schemas.microsoft.com/office/powerpoint/2010/main" val="187687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262" y="403472"/>
            <a:ext cx="7991475" cy="607969"/>
          </a:xfrm>
        </p:spPr>
        <p:txBody>
          <a:bodyPr/>
          <a:lstStyle/>
          <a:p>
            <a:r>
              <a:rPr lang="en-US" dirty="0"/>
              <a:t>The distribution of EARTHQUAKES Across </a:t>
            </a:r>
            <a:r>
              <a:rPr lang="en-US" dirty="0" err="1"/>
              <a:t>TEmPERATURE</a:t>
            </a:r>
            <a:r>
              <a:rPr lang="en-US" dirty="0"/>
              <a:t> zone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D37FDB-6732-F849-75E1-7DFBBECF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7" y="3134559"/>
            <a:ext cx="494616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70DEFB-C47C-3744-053F-B07ADAA9CA48}"/>
              </a:ext>
            </a:extLst>
          </p:cNvPr>
          <p:cNvSpPr txBox="1"/>
          <p:nvPr/>
        </p:nvSpPr>
        <p:spPr>
          <a:xfrm>
            <a:off x="6686550" y="2757488"/>
            <a:ext cx="5150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Tropic Zone:23.27°S-23.27</a:t>
            </a:r>
            <a:r>
              <a:rPr lang="en-US" altLang="zh-CN" dirty="0"/>
              <a:t>°N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Northern Temperate Zone:23.27°N-66.33°N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Southern Temperate Zone:23.27°S-66.33°S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Northern Frigid Zone:66.33°N+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Southern Frigid Zone 66.33°S+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262" y="403472"/>
            <a:ext cx="7991475" cy="607969"/>
          </a:xfrm>
        </p:spPr>
        <p:txBody>
          <a:bodyPr/>
          <a:lstStyle/>
          <a:p>
            <a:r>
              <a:rPr lang="en-US" dirty="0"/>
              <a:t>The distribution of Earthquakes Across </a:t>
            </a:r>
            <a:r>
              <a:rPr lang="en-US" dirty="0" err="1"/>
              <a:t>TEmPERATURE</a:t>
            </a:r>
            <a:r>
              <a:rPr lang="en-US" dirty="0"/>
              <a:t> zone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991478-2E09-E63F-DB4D-FEED6195840F}"/>
              </a:ext>
            </a:extLst>
          </p:cNvPr>
          <p:cNvSpPr txBox="1"/>
          <p:nvPr/>
        </p:nvSpPr>
        <p:spPr>
          <a:xfrm>
            <a:off x="6553200" y="2607733"/>
            <a:ext cx="45381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onclusion:</a:t>
            </a:r>
          </a:p>
          <a:p>
            <a:endParaRPr lang="en-US" dirty="0"/>
          </a:p>
          <a:p>
            <a:r>
              <a:rPr lang="en-US" dirty="0"/>
              <a:t>1.</a:t>
            </a:r>
          </a:p>
          <a:p>
            <a:r>
              <a:rPr lang="en-US" dirty="0"/>
              <a:t>Most of earthquakes happen in the Northern Temperature Zone.</a:t>
            </a:r>
          </a:p>
          <a:p>
            <a:endParaRPr lang="en-US" dirty="0"/>
          </a:p>
          <a:p>
            <a:r>
              <a:rPr lang="en-US" dirty="0"/>
              <a:t>2.None of earthquakes happen in the Southern Frigid Zone, and only small proportion of earthquakes happen in Southern Temperate Zone.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3. </a:t>
            </a:r>
          </a:p>
          <a:p>
            <a:r>
              <a:rPr lang="en-US" dirty="0"/>
              <a:t>Northern hemisphere suffers from more earthquakes than Southern hemisphere</a:t>
            </a:r>
          </a:p>
        </p:txBody>
      </p:sp>
      <p:pic>
        <p:nvPicPr>
          <p:cNvPr id="6" name="图片 5" descr="图表, 饼图&#10;&#10;描述已自动生成">
            <a:extLst>
              <a:ext uri="{FF2B5EF4-FFF2-40B4-BE49-F238E27FC236}">
                <a16:creationId xmlns:a16="http://schemas.microsoft.com/office/drawing/2014/main" id="{55408575-D566-BFFF-0B8C-C6A75799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7" y="2328838"/>
            <a:ext cx="6181356" cy="3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{F3031067-EF01-44BF-8F52-AFE42FDDFA54}tf16411175_win32</Template>
  <TotalTime>287</TotalTime>
  <Words>203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Inter</vt:lpstr>
      <vt:lpstr>Tenorite </vt:lpstr>
      <vt:lpstr>Tenorite Bold</vt:lpstr>
      <vt:lpstr>Office 主题​​</vt:lpstr>
      <vt:lpstr>Earthquake VISUALISATION</vt:lpstr>
      <vt:lpstr>About Data Set</vt:lpstr>
      <vt:lpstr>Aim of the VISUALISATION</vt:lpstr>
      <vt:lpstr>The distribution of Earthquakes on the earth</vt:lpstr>
      <vt:lpstr>The distribution of EARTHQUAKES Across TEmPERATURE zone</vt:lpstr>
      <vt:lpstr>The distribution of Earthquakes Across TEmPERATURE zone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VISUALISATION</dc:title>
  <dc:creator>Vera Xiang</dc:creator>
  <cp:lastModifiedBy>Vera Xiang</cp:lastModifiedBy>
  <cp:revision>8</cp:revision>
  <dcterms:created xsi:type="dcterms:W3CDTF">2023-01-27T13:20:39Z</dcterms:created>
  <dcterms:modified xsi:type="dcterms:W3CDTF">2023-01-27T18:07:57Z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