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ventfinda.sg/api/v2/events" TargetMode="External"/><Relationship Id="rId3" Type="http://schemas.openxmlformats.org/officeDocument/2006/relationships/hyperlink" Target="https://www.visitsingapore.com/contact-us/api-request-form/api-overview-document/" TargetMode="External"/><Relationship Id="rId4" Type="http://schemas.openxmlformats.org/officeDocument/2006/relationships/hyperlink" Target="https://data.gov.sg/dataset/carpark-availability" TargetMode="External"/><Relationship Id="rId5" Type="http://schemas.openxmlformats.org/officeDocument/2006/relationships/hyperlink" Target="https://data.gov.sg/dataset/carpark-rates" TargetMode="External"/><Relationship Id="rId6" Type="http://schemas.openxmlformats.org/officeDocument/2006/relationships/hyperlink" Target="https://data.gov.sg/dataset/road-traffic-conditions" TargetMode="External"/><Relationship Id="rId7" Type="http://schemas.openxmlformats.org/officeDocument/2006/relationships/hyperlink" Target="https://data.gov.sg/dataset/weather-forecast" TargetMode="External"/><Relationship Id="rId8" Type="http://schemas.openxmlformats.org/officeDocument/2006/relationships/hyperlink" Target="https://data.gov.sg/dataset/ps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1ddef9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21ddef9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21ddef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21ddef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1ddef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1dde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21ddef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21ddef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21ddef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21ddef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 u="sng">
                <a:solidFill>
                  <a:srgbClr val="1264A3"/>
                </a:solidFill>
                <a:highlight>
                  <a:srgbClr val="F8F8F8"/>
                </a:highlight>
                <a:hlinkClick r:id="rId2"/>
              </a:rPr>
              <a:t>https://www.eventfinda.sg/api/v2/events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accent5"/>
                </a:solidFill>
                <a:hlinkClick r:id="rId3"/>
              </a:rPr>
              <a:t>https://www.visitsingapore.com/contact-us/api-request-form/api-overview-document/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traffic: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https://data.gov.sg/dataset/carpark-availability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https://data.gov.sg/dataset/carpark-rates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https://data.gov.sg/dataset/road-traffic-conditions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weather/pollutions: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https://data.gov.sg/dataset/weather-forecast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https://data.gov.sg/dataset/psi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1025"/>
            <a:ext cx="85206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Cognitive Systems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3200" y="148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Proposal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Team:  F2M2, Group 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Members: Lee Seng Tea, Ng Siew Pheng, Yang Xiaoyan, Tarun Rajkumar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SG Events Finder Chatbot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someone new to singapore.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Whats happening SG ?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  Events-</a:t>
            </a:r>
            <a:r>
              <a:rPr lang="en-GB"/>
              <a:t>Categories-</a:t>
            </a:r>
            <a:r>
              <a:rPr lang="en-GB"/>
              <a:t>Artists</a:t>
            </a:r>
            <a:r>
              <a:rPr lang="en-GB"/>
              <a:t>-Locations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66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Knowledge Base:</a:t>
            </a:r>
            <a:r>
              <a:rPr lang="en-GB"/>
              <a:t> </a:t>
            </a:r>
            <a:r>
              <a:rPr lang="en-GB">
                <a:latin typeface="Georgia"/>
                <a:ea typeface="Georgia"/>
                <a:cs typeface="Georgia"/>
                <a:sym typeface="Georgia"/>
              </a:rPr>
              <a:t>eventfinda.sg visitsingapore.com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20" y="1152475"/>
            <a:ext cx="4762002" cy="21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401" y="2307900"/>
            <a:ext cx="4520899" cy="26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249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 Design &amp; Sample Questions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75" y="624225"/>
            <a:ext cx="3146825" cy="38950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924175" y="1896100"/>
            <a:ext cx="3558600" cy="3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there a </a:t>
            </a:r>
            <a:r>
              <a:rPr lang="en-GB">
                <a:highlight>
                  <a:srgbClr val="FF9900"/>
                </a:highlight>
              </a:rPr>
              <a:t>music festival</a:t>
            </a:r>
            <a:r>
              <a:rPr lang="en-GB"/>
              <a:t> in </a:t>
            </a:r>
            <a:r>
              <a:rPr lang="en-GB">
                <a:highlight>
                  <a:srgbClr val="00FFFF"/>
                </a:highlight>
              </a:rPr>
              <a:t>Singapore</a:t>
            </a:r>
            <a:r>
              <a:rPr lang="en-GB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is </a:t>
            </a:r>
            <a:r>
              <a:rPr lang="en-GB">
                <a:highlight>
                  <a:srgbClr val="FF9900"/>
                </a:highlight>
              </a:rPr>
              <a:t>Spectra</a:t>
            </a:r>
            <a:r>
              <a:rPr lang="en-GB"/>
              <a:t> </a:t>
            </a:r>
            <a:r>
              <a:rPr lang="en-GB"/>
              <a:t>scheduled for 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events at </a:t>
            </a:r>
            <a:r>
              <a:rPr lang="en-GB">
                <a:highlight>
                  <a:srgbClr val="00FFFF"/>
                </a:highlight>
              </a:rPr>
              <a:t>Sentosa</a:t>
            </a:r>
            <a:r>
              <a:rPr lang="en-GB"/>
              <a:t> </a:t>
            </a:r>
            <a:r>
              <a:rPr lang="en-GB"/>
              <a:t>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>
                <a:highlight>
                  <a:srgbClr val="FF9900"/>
                </a:highlight>
              </a:rPr>
              <a:t>Charity</a:t>
            </a:r>
            <a:r>
              <a:rPr lang="en-GB"/>
              <a:t> events near me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MMA</a:t>
            </a:r>
            <a:r>
              <a:rPr lang="en-GB"/>
              <a:t> </a:t>
            </a:r>
            <a:r>
              <a:rPr lang="en-GB"/>
              <a:t>events scheduled </a:t>
            </a:r>
            <a:r>
              <a:rPr lang="en-GB">
                <a:highlight>
                  <a:srgbClr val="00FFFF"/>
                </a:highlight>
              </a:rPr>
              <a:t>next week</a:t>
            </a:r>
            <a:r>
              <a:rPr lang="en-GB"/>
              <a:t>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17825" y="13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Extensions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81500" y="735050"/>
            <a:ext cx="8520600" cy="3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Might do:</a:t>
            </a:r>
            <a:br>
              <a:rPr lang="en-GB" sz="1200"/>
            </a:br>
            <a:r>
              <a:rPr i="1" lang="en-GB" sz="1200"/>
              <a:t>Maps integration: GMaps</a:t>
            </a:r>
            <a:br>
              <a:rPr i="1" lang="en-GB" sz="1200"/>
            </a:br>
            <a:r>
              <a:rPr lang="en-GB" sz="1200"/>
              <a:t>	What’s the typical traffic status?</a:t>
            </a:r>
            <a:br>
              <a:rPr lang="en-GB" sz="1200"/>
            </a:br>
            <a:r>
              <a:rPr i="1" lang="en-GB" sz="1200"/>
              <a:t>Social Integration : Invite friends</a:t>
            </a:r>
            <a:br>
              <a:rPr lang="en-GB" sz="1200"/>
            </a:br>
            <a:r>
              <a:rPr lang="en-GB" sz="1200"/>
              <a:t>	Email my friends about that event?</a:t>
            </a:r>
            <a:br>
              <a:rPr lang="en-GB" sz="1200"/>
            </a:br>
            <a:r>
              <a:rPr lang="en-GB" sz="1200"/>
              <a:t>What’s the weather during the/this event?</a:t>
            </a:r>
            <a:br>
              <a:rPr lang="en-GB" sz="1200"/>
            </a:br>
            <a:r>
              <a:rPr lang="en-GB" sz="1200"/>
              <a:t>	OpenWeather perhaps ?</a:t>
            </a:r>
            <a:br>
              <a:rPr lang="en-GB" sz="1200"/>
            </a:br>
            <a:r>
              <a:rPr b="1" lang="en-GB" sz="1200"/>
              <a:t>Could</a:t>
            </a:r>
            <a:r>
              <a:rPr b="1" lang="en-GB" sz="1200"/>
              <a:t> do:</a:t>
            </a:r>
            <a:br>
              <a:rPr b="1" lang="en-GB" sz="1200"/>
            </a:br>
            <a:r>
              <a:rPr i="1" lang="en-GB" sz="1200"/>
              <a:t>User Personalisation:</a:t>
            </a:r>
            <a:br>
              <a:rPr lang="en-GB" sz="1200"/>
            </a:br>
            <a:r>
              <a:rPr lang="en-GB" sz="1200"/>
              <a:t>Where to go today? Recommendation based on past events or even past searches.</a:t>
            </a:r>
            <a:br>
              <a:rPr lang="en-GB" sz="1200"/>
            </a:br>
            <a:r>
              <a:rPr b="1" lang="en-GB" sz="1200"/>
              <a:t>Far fetched:</a:t>
            </a:r>
            <a:br>
              <a:rPr lang="en-GB" sz="1200"/>
            </a:br>
            <a:r>
              <a:rPr lang="en-GB" sz="1200"/>
              <a:t>Chatbots </a:t>
            </a:r>
            <a:r>
              <a:rPr i="1" lang="en-GB" sz="1200"/>
              <a:t>Collaboration:</a:t>
            </a:r>
            <a:br>
              <a:rPr i="1" lang="en-GB" sz="1200"/>
            </a:br>
            <a:r>
              <a:rPr lang="en-GB" sz="1200"/>
              <a:t>EventBooking chatbot, FoodFinder chatbot et cetra…</a:t>
            </a:r>
            <a:br>
              <a:rPr lang="en-GB" sz="1200"/>
            </a:br>
            <a:r>
              <a:rPr lang="en-GB" sz="1200"/>
              <a:t>UnHappy with your job ? - Talk to Career Coach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P/S: Extensions will be based on availability of APIs that we can find.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