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1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56175" y="2573655"/>
            <a:ext cx="134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Introduction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56175" y="2573655"/>
            <a:ext cx="227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Problem description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956175" y="2573655"/>
            <a:ext cx="227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Tabular Solution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95520" y="3374390"/>
            <a:ext cx="190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可视化结果</a:t>
            </a:r>
            <a:r>
              <a:rPr lang="en-US" altLang="zh-CN"/>
              <a:t>+</a:t>
            </a:r>
            <a:r>
              <a:rPr lang="zh-CN" altLang="zh-CN"/>
              <a:t>分析</a:t>
            </a:r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32425" y="2573655"/>
            <a:ext cx="1327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Experiment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956175" y="2573655"/>
            <a:ext cx="227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Conclusion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GQwZGQwZTIyMTJhZDMzMjg2ZGRkZTA1NDc1NmM5NGQifQ=="/>
  <p:tag name="KSO_WPP_MARK_KEY" val="122cc9d2-d283-4fce-85bb-99289979757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Hawking Lee</dc:creator>
  <cp:lastModifiedBy>hahaha</cp:lastModifiedBy>
  <cp:revision>20</cp:revision>
  <dcterms:created xsi:type="dcterms:W3CDTF">2023-06-20T03:11:00Z</dcterms:created>
  <dcterms:modified xsi:type="dcterms:W3CDTF">2023-06-23T14:39:12Z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4E6B3F4DB518459E9CEA28D706F8D7DF_12</vt:lpwstr>
  </property>
  <property fmtid="{D5CDD505-2E9C-101B-9397-08002B2CF9AE}" pid="3" name="KSOProductBuildVer">
    <vt:lpwstr>2052-11.1.0.14309</vt:lpwstr>
  </property>
</Properties>
</file>