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/>
            </a:pPr>
            <a:r>
              <a:t>“We were always doing something outside. … I had a wonderful, wonderful life”: U.S. Indigenous peoples’ subsistence, physical activity, and the natural world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72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Catherine E. McKinley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