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4000"/>
            </a:pPr>
            <a:r>
              <a:t>“We were always doing something outside. … I had a wonderful, wonderful life”: U.S. Indigenous peoples’ subsistence, physical activity, and the natural world</a:t>
            </a:r>
          </a:p>
        </p:txBody>
      </p:sp>
      <p:sp>
        <p:nvSpPr>
          <p:cNvPr id="3" name="TextBox 2"/>
          <p:cNvSpPr txBox="1"/>
          <p:nvPr/>
        </p:nvSpPr>
        <p:spPr>
          <a:xfrm>
            <a:off x="914400" y="4572000"/>
            <a:ext cx="7315200" cy="3657600"/>
          </a:xfrm>
          <a:prstGeom prst="rect">
            <a:avLst/>
          </a:prstGeom>
          <a:noFill/>
        </p:spPr>
        <p:txBody>
          <a:bodyPr wrap="square">
            <a:spAutoFit/>
          </a:bodyPr>
          <a:lstStyle/>
          <a:p>
            <a:pPr>
              <a:defRPr sz="2000"/>
            </a:pPr>
            <a:r>
              <a:t>Catherine E. McKinley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the authors found that the participants had a variety of ways to cope with stress and negative emotions, and that these varied by gender and ethnicity. In general, the participants coped by being active, spending time in nature, and by talking about their feelings with safe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Sports are good for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Sports and recreation were a compelling way to stay active and enjoy community.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Decolonizing research is a process of centering the voices of Indigenous peoples 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The IHS has a lot of work to do to address health disparities in Indian Country.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I think this is a good study and a good paper. The study is a good example of how to do qualitative research, and the paper is a good example of how to write up qualitative research.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I'm a white woman who has never lived on a reservation and I'm writing about the lives of Indigenous peoples. I'm sure I'm going to fuck up. I'm trying to do my best. I'm sorry. I'm sorry. I'm sorry. I'm sorry. I'm sorry. I'm sorry. I'm sorry. I'm sorry. I'm sorry. I'm sorry. I'm sorry. I'm sorry. I'm sorry. I'm sorry. I'm sorry. I'm sorry. I'm sorry. I'm sorry. I'm sorry. I'm sorry. I'm sorry. I'm sorry. I'm sorry. I'm sorry. I'm sorry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Indigenous peoples are disproportionately likely to experience obesity and related chronic health problems.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Physical activity is a way of life for Indigenous peoples. The FHORT is used to examine historical and contemporary physical activities of Indigenous peoples. The FHORT is used to examine historical and contemporary physical activities of Indigenous peoples. Lindholm, K. (2019). Indigenous Physical Activity and the FHORT: Examining Historical and Contemporary Physical Activities of Indigenous Peoples. Social Science &amp; Medicine, 210, 1-6. doi:10.1016/j.socscimed.2019.01.003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The best way to promote physical activity is to make it fun.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I’m not sure how this is a qualitative study. It’s a survey with a lot of open-ended questions.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Native Americans are healthier than non-Natives, but not because of their diet. It's because they're more active and have more social support.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Physical activity is important for health, and physical activity is embedded in many Native American cultures.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3657600"/>
          </a:xfrm>
          <a:prstGeom prst="rect">
            <a:avLst/>
          </a:prstGeom>
          <a:noFill/>
        </p:spPr>
        <p:txBody>
          <a:bodyPr wrap="square">
            <a:spAutoFit/>
          </a:bodyPr>
          <a:lstStyle/>
          <a:p>
            <a:pPr>
              <a:defRPr sz="2400"/>
            </a:pPr>
            <a:r>
              <a:t> nature is good for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