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8" autoAdjust="0"/>
    <p:restoredTop sz="94660"/>
  </p:normalViewPr>
  <p:slideViewPr>
    <p:cSldViewPr snapToGrid="0">
      <p:cViewPr varScale="1">
        <p:scale>
          <a:sx n="82" d="100"/>
          <a:sy n="82" d="100"/>
        </p:scale>
        <p:origin x="348" y="4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AB82C-F786-AD5E-6C31-83340056C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95298-2965-C16D-0DD9-B81C3AEA6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3F642-00E6-0E21-453A-665BB59E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9290-B676-4B59-A7A0-57E0EC0268B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D417F-AD53-2943-9AD0-C58227232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AD89B-3952-F8D2-C97E-2B3EB492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1FF0-4F16-4FD2-9138-16E9699E4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440E-806D-C6D2-B9AC-C6C1BEDC9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CCB8D-B1A6-E19D-011D-8867BB493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DD49C-0917-04EA-DD3F-7A216CB7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9290-B676-4B59-A7A0-57E0EC0268B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1D175-7C21-CCC6-6C57-DA3C96C20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7B80B-089A-9986-55B2-86537FA76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1FF0-4F16-4FD2-9138-16E9699E4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6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4BD1C4-5643-3AA3-2D5A-DAF40081C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82CA0-235F-41B3-5AA1-666A2687E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E5571-924F-EACC-DF54-01DEDE3E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9290-B676-4B59-A7A0-57E0EC0268B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AC894-2486-D748-63C6-2CB12D660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8AD40-4687-194B-DFBC-BD4EA8D9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1FF0-4F16-4FD2-9138-16E9699E4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2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3837-D57D-C477-1701-D8E9D6CF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3F439-CDBD-D9A2-1DF0-5BE10AFAD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EB497-51D2-E67E-590C-CE7FCB39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9290-B676-4B59-A7A0-57E0EC0268B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C859E-F8BE-BA3C-4178-8A6D07250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4B17B-42D8-C4E0-93C2-20DCB811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1FF0-4F16-4FD2-9138-16E9699E4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3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E7D15-917C-65E5-0A48-956865A71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7B08A-AC70-33AD-4510-5E8385D5A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7888B-6CB9-6B74-B3A3-F745A16E6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9290-B676-4B59-A7A0-57E0EC0268B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F2534-AA63-5261-A001-68E10736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F28E2-34C0-BD0A-A686-C2568BC70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1FF0-4F16-4FD2-9138-16E9699E4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8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E185-5D56-A5E4-8E44-8285D5BB9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D7294-7996-E309-9FE6-F97405368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F484C-C5A0-01C8-69F9-B69C4F65F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B8BB6-578E-562B-B884-CE760136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9290-B676-4B59-A7A0-57E0EC0268B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F4BD6-48B8-44DA-0E27-5B0E05533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109D3-CAED-BC3A-165C-C5C10D47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1FF0-4F16-4FD2-9138-16E9699E4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5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A87D-A445-68D8-7A09-DD87E836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0CF4C-8655-2261-F946-8F2F73AFE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89FFA-7DBF-0320-CFB7-91CB1A79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C537B7-1AF9-1A93-E2A9-EF75D89BE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6C825-4CE3-9B66-CCAA-2398C18CE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9BFD0B-932F-8EF0-9754-D4864BFC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9290-B676-4B59-A7A0-57E0EC0268B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0E082-A49B-CD92-BAC1-3CE9A670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00D314-71C6-0677-B73D-9D5420F8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1FF0-4F16-4FD2-9138-16E9699E4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0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E353-BD33-1484-A524-E4AD44AF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80F6F4-56A9-52AC-5677-146E0F2A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9290-B676-4B59-A7A0-57E0EC0268B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16BFD-2062-FBC7-153A-84ABE14D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07972-358C-0BE3-19C4-F022E8FA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1FF0-4F16-4FD2-9138-16E9699E4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3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0430C-82E4-0A50-85D2-CB39180B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9290-B676-4B59-A7A0-57E0EC0268B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0F64E-AC33-7B94-E001-AA386D78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1DEB5-E737-32A6-8299-57872802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1FF0-4F16-4FD2-9138-16E9699E4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7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FDFF-C077-4C9E-30F4-17D0CA497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26C22-89D4-7796-7D66-4D19C00BC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9CA1A-36C1-102C-264E-842F6307D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CAF4F-15E0-C2CD-3483-3863FB92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9290-B676-4B59-A7A0-57E0EC0268B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F79F4-45DA-C9F7-A735-3A0D43AB4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D8615-1EC3-F516-B871-18C2546A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1FF0-4F16-4FD2-9138-16E9699E4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4DAE-7B00-F9EE-CB81-EB9515F6C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89F8A-EAE3-8BC3-93A4-727EF1789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A5967-2148-891C-A1CC-C83D42013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71164-1738-D88A-A47E-7E9966B5D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9290-B676-4B59-A7A0-57E0EC0268B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DB909-58FC-0766-418A-D6E0A3DC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0A4B2-CF97-70DA-AE62-EBAB5A44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1FF0-4F16-4FD2-9138-16E9699E4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3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367E9-2563-6FA9-0147-5BAC48D62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E269E-56D2-C473-F65D-B2E3F5946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D1CD7-7F74-2AB6-D009-BAB67797B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C59290-B676-4B59-A7A0-57E0EC0268B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9BB14-3B03-94D1-366C-E1E087097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ACEAC-F32F-1514-38C2-419A4604E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831FF0-4F16-4FD2-9138-16E9699E4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5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red line and blue dots&#10;&#10;AI-generated content may be incorrect.">
            <a:extLst>
              <a:ext uri="{FF2B5EF4-FFF2-40B4-BE49-F238E27FC236}">
                <a16:creationId xmlns:a16="http://schemas.microsoft.com/office/drawing/2014/main" id="{15D9B29C-ECB8-23ED-3F5E-31205703F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98" y="577733"/>
            <a:ext cx="7400332" cy="5702533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949E256-C319-48F7-347C-8225AC47C460}"/>
              </a:ext>
            </a:extLst>
          </p:cNvPr>
          <p:cNvSpPr/>
          <p:nvPr/>
        </p:nvSpPr>
        <p:spPr>
          <a:xfrm>
            <a:off x="5008815" y="4007052"/>
            <a:ext cx="1252204" cy="576596"/>
          </a:xfrm>
          <a:custGeom>
            <a:avLst/>
            <a:gdLst>
              <a:gd name="connsiteX0" fmla="*/ 1252204 w 1252204"/>
              <a:gd name="connsiteY0" fmla="*/ 576596 h 576596"/>
              <a:gd name="connsiteX1" fmla="*/ 506706 w 1252204"/>
              <a:gd name="connsiteY1" fmla="*/ 430991 h 576596"/>
              <a:gd name="connsiteX2" fmla="*/ 0 w 1252204"/>
              <a:gd name="connsiteY2" fmla="*/ 0 h 57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2204" h="576596">
                <a:moveTo>
                  <a:pt x="1252204" y="576596"/>
                </a:moveTo>
                <a:cubicBezTo>
                  <a:pt x="983805" y="551843"/>
                  <a:pt x="715406" y="527090"/>
                  <a:pt x="506706" y="430991"/>
                </a:cubicBezTo>
                <a:cubicBezTo>
                  <a:pt x="298006" y="334892"/>
                  <a:pt x="149003" y="167446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C5E558-E3DF-1566-5F69-248CF8577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356" y="4692057"/>
            <a:ext cx="3090180" cy="464992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173388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張　暁勇【仙台広瀬】</dc:creator>
  <cp:lastModifiedBy>張　暁勇【仙台広瀬】</cp:lastModifiedBy>
  <cp:revision>7</cp:revision>
  <dcterms:created xsi:type="dcterms:W3CDTF">2024-12-17T01:11:43Z</dcterms:created>
  <dcterms:modified xsi:type="dcterms:W3CDTF">2025-06-17T07:15:51Z</dcterms:modified>
</cp:coreProperties>
</file>