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鱼 流连酥" userId="4764e37749442e57" providerId="LiveId" clId="{89423DA9-4575-4073-A786-06B0160AE9C3}"/>
    <pc:docChg chg="undo custSel addSld modSld">
      <pc:chgData name="木鱼 流连酥" userId="4764e37749442e57" providerId="LiveId" clId="{89423DA9-4575-4073-A786-06B0160AE9C3}" dt="2021-12-09T23:40:52.264" v="338" actId="478"/>
      <pc:docMkLst>
        <pc:docMk/>
      </pc:docMkLst>
      <pc:sldChg chg="addSp delSp modSp new mod">
        <pc:chgData name="木鱼 流连酥" userId="4764e37749442e57" providerId="LiveId" clId="{89423DA9-4575-4073-A786-06B0160AE9C3}" dt="2021-12-09T23:40:52.264" v="338" actId="478"/>
        <pc:sldMkLst>
          <pc:docMk/>
          <pc:sldMk cId="2453319040" sldId="256"/>
        </pc:sldMkLst>
        <pc:spChg chg="del">
          <ac:chgData name="木鱼 流连酥" userId="4764e37749442e57" providerId="LiveId" clId="{89423DA9-4575-4073-A786-06B0160AE9C3}" dt="2021-12-01T23:57:03.759" v="1" actId="478"/>
          <ac:spMkLst>
            <pc:docMk/>
            <pc:sldMk cId="2453319040" sldId="256"/>
            <ac:spMk id="2" creationId="{0A9062E5-9995-4E35-96D6-F069133F3DE5}"/>
          </ac:spMkLst>
        </pc:spChg>
        <pc:spChg chg="del">
          <ac:chgData name="木鱼 流连酥" userId="4764e37749442e57" providerId="LiveId" clId="{89423DA9-4575-4073-A786-06B0160AE9C3}" dt="2021-12-01T23:57:03.759" v="1" actId="478"/>
          <ac:spMkLst>
            <pc:docMk/>
            <pc:sldMk cId="2453319040" sldId="256"/>
            <ac:spMk id="3" creationId="{EE3499DC-C76F-49C9-9272-39159A41B0A4}"/>
          </ac:spMkLst>
        </pc:spChg>
        <pc:spChg chg="add mod">
          <ac:chgData name="木鱼 流连酥" userId="4764e37749442e57" providerId="LiveId" clId="{89423DA9-4575-4073-A786-06B0160AE9C3}" dt="2021-12-02T01:46:33.550" v="314" actId="20577"/>
          <ac:spMkLst>
            <pc:docMk/>
            <pc:sldMk cId="2453319040" sldId="256"/>
            <ac:spMk id="4" creationId="{2336F4E3-EFDC-488D-84DF-B136EFD714BB}"/>
          </ac:spMkLst>
        </pc:spChg>
        <pc:spChg chg="add mod">
          <ac:chgData name="木鱼 流连酥" userId="4764e37749442e57" providerId="LiveId" clId="{89423DA9-4575-4073-A786-06B0160AE9C3}" dt="2021-12-02T00:29:55.806" v="54"/>
          <ac:spMkLst>
            <pc:docMk/>
            <pc:sldMk cId="2453319040" sldId="256"/>
            <ac:spMk id="5" creationId="{48DDC764-3087-416B-8F5C-A78A57179E8F}"/>
          </ac:spMkLst>
        </pc:spChg>
        <pc:spChg chg="add mod">
          <ac:chgData name="木鱼 流连酥" userId="4764e37749442e57" providerId="LiveId" clId="{89423DA9-4575-4073-A786-06B0160AE9C3}" dt="2021-12-02T01:46:35.990" v="315" actId="20577"/>
          <ac:spMkLst>
            <pc:docMk/>
            <pc:sldMk cId="2453319040" sldId="256"/>
            <ac:spMk id="6" creationId="{06C35494-0307-4141-9083-0E6ABD65D21D}"/>
          </ac:spMkLst>
        </pc:spChg>
        <pc:spChg chg="mod">
          <ac:chgData name="木鱼 流连酥" userId="4764e37749442e57" providerId="LiveId" clId="{89423DA9-4575-4073-A786-06B0160AE9C3}" dt="2021-12-02T00:09:38.765" v="24"/>
          <ac:spMkLst>
            <pc:docMk/>
            <pc:sldMk cId="2453319040" sldId="256"/>
            <ac:spMk id="8" creationId="{FFC11681-2E5B-41DF-9F6B-0593F7EC16FB}"/>
          </ac:spMkLst>
        </pc:spChg>
        <pc:spChg chg="mod">
          <ac:chgData name="木鱼 流连酥" userId="4764e37749442e57" providerId="LiveId" clId="{89423DA9-4575-4073-A786-06B0160AE9C3}" dt="2021-12-02T00:09:52.679" v="31" actId="122"/>
          <ac:spMkLst>
            <pc:docMk/>
            <pc:sldMk cId="2453319040" sldId="256"/>
            <ac:spMk id="9" creationId="{845F872E-E106-4BF9-9C16-432CC3FD9152}"/>
          </ac:spMkLst>
        </pc:spChg>
        <pc:spChg chg="mod">
          <ac:chgData name="木鱼 流连酥" userId="4764e37749442e57" providerId="LiveId" clId="{89423DA9-4575-4073-A786-06B0160AE9C3}" dt="2021-12-02T00:13:16.231" v="36" actId="571"/>
          <ac:spMkLst>
            <pc:docMk/>
            <pc:sldMk cId="2453319040" sldId="256"/>
            <ac:spMk id="17" creationId="{7D7F532E-6815-4662-8B69-0073E9591194}"/>
          </ac:spMkLst>
        </pc:spChg>
        <pc:spChg chg="mod">
          <ac:chgData name="木鱼 流连酥" userId="4764e37749442e57" providerId="LiveId" clId="{89423DA9-4575-4073-A786-06B0160AE9C3}" dt="2021-12-02T01:07:00.284" v="267" actId="20577"/>
          <ac:spMkLst>
            <pc:docMk/>
            <pc:sldMk cId="2453319040" sldId="256"/>
            <ac:spMk id="18" creationId="{4EE48F5F-8431-4396-9FBB-5B64E9F99847}"/>
          </ac:spMkLst>
        </pc:spChg>
        <pc:spChg chg="add mod">
          <ac:chgData name="木鱼 流连酥" userId="4764e37749442e57" providerId="LiveId" clId="{89423DA9-4575-4073-A786-06B0160AE9C3}" dt="2021-12-02T00:45:59.983" v="112" actId="1076"/>
          <ac:spMkLst>
            <pc:docMk/>
            <pc:sldMk cId="2453319040" sldId="256"/>
            <ac:spMk id="25" creationId="{DD0BCE4B-3C6B-4F99-BD81-20CD0F424BD7}"/>
          </ac:spMkLst>
        </pc:spChg>
        <pc:spChg chg="add mod">
          <ac:chgData name="木鱼 流连酥" userId="4764e37749442e57" providerId="LiveId" clId="{89423DA9-4575-4073-A786-06B0160AE9C3}" dt="2021-12-02T00:46:25.344" v="126" actId="14100"/>
          <ac:spMkLst>
            <pc:docMk/>
            <pc:sldMk cId="2453319040" sldId="256"/>
            <ac:spMk id="26" creationId="{DED686F2-2120-49DD-BF52-B1C0F40FA5E4}"/>
          </ac:spMkLst>
        </pc:spChg>
        <pc:spChg chg="add mod">
          <ac:chgData name="木鱼 流连酥" userId="4764e37749442e57" providerId="LiveId" clId="{89423DA9-4575-4073-A786-06B0160AE9C3}" dt="2021-12-02T00:46:31.008" v="128" actId="14100"/>
          <ac:spMkLst>
            <pc:docMk/>
            <pc:sldMk cId="2453319040" sldId="256"/>
            <ac:spMk id="27" creationId="{BB4F84CE-994D-46A4-A521-9F186648AE72}"/>
          </ac:spMkLst>
        </pc:spChg>
        <pc:spChg chg="add mod">
          <ac:chgData name="木鱼 流连酥" userId="4764e37749442e57" providerId="LiveId" clId="{89423DA9-4575-4073-A786-06B0160AE9C3}" dt="2021-12-02T01:01:08.294" v="154" actId="20577"/>
          <ac:spMkLst>
            <pc:docMk/>
            <pc:sldMk cId="2453319040" sldId="256"/>
            <ac:spMk id="30" creationId="{FC6DB444-EEC4-41C8-B496-81CA1639EEE3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1" creationId="{13FCBAFF-1A3A-4FF8-AE7A-98080F93D37D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2" creationId="{8A5FBDA9-76E6-43EC-9609-D3D7BFD02A8A}"/>
          </ac:spMkLst>
        </pc:spChg>
        <pc:spChg chg="add del mod">
          <ac:chgData name="木鱼 流连酥" userId="4764e37749442e57" providerId="LiveId" clId="{89423DA9-4575-4073-A786-06B0160AE9C3}" dt="2021-12-02T00:50:40.229" v="145" actId="478"/>
          <ac:spMkLst>
            <pc:docMk/>
            <pc:sldMk cId="2453319040" sldId="256"/>
            <ac:spMk id="33" creationId="{1345FF50-A39F-4786-B006-A22FA086D589}"/>
          </ac:spMkLst>
        </pc:spChg>
        <pc:spChg chg="add del">
          <ac:chgData name="木鱼 流连酥" userId="4764e37749442e57" providerId="LiveId" clId="{89423DA9-4575-4073-A786-06B0160AE9C3}" dt="2021-12-02T00:46:13.461" v="118"/>
          <ac:spMkLst>
            <pc:docMk/>
            <pc:sldMk cId="2453319040" sldId="256"/>
            <ac:spMk id="34" creationId="{B4DCEC94-98D1-4D9F-A408-550854BAB193}"/>
          </ac:spMkLst>
        </pc:spChg>
        <pc:spChg chg="add mod">
          <ac:chgData name="木鱼 流连酥" userId="4764e37749442e57" providerId="LiveId" clId="{89423DA9-4575-4073-A786-06B0160AE9C3}" dt="2021-12-02T00:56:53.898" v="149" actId="14100"/>
          <ac:spMkLst>
            <pc:docMk/>
            <pc:sldMk cId="2453319040" sldId="256"/>
            <ac:spMk id="35" creationId="{9BD38530-C5B8-41D0-B62F-1D316577AE41}"/>
          </ac:spMkLst>
        </pc:spChg>
        <pc:spChg chg="add del">
          <ac:chgData name="木鱼 流连酥" userId="4764e37749442e57" providerId="LiveId" clId="{89423DA9-4575-4073-A786-06B0160AE9C3}" dt="2021-12-02T00:48:01.488" v="135"/>
          <ac:spMkLst>
            <pc:docMk/>
            <pc:sldMk cId="2453319040" sldId="256"/>
            <ac:spMk id="36" creationId="{4A384960-D6B9-4618-B78D-A84F6AF565FB}"/>
          </ac:spMkLst>
        </pc:spChg>
        <pc:spChg chg="add mod">
          <ac:chgData name="木鱼 流连酥" userId="4764e37749442e57" providerId="LiveId" clId="{89423DA9-4575-4073-A786-06B0160AE9C3}" dt="2021-12-02T00:50:35.617" v="144" actId="1076"/>
          <ac:spMkLst>
            <pc:docMk/>
            <pc:sldMk cId="2453319040" sldId="256"/>
            <ac:spMk id="37" creationId="{C4522E97-E568-4EA2-B8B3-42EFC2741EF0}"/>
          </ac:spMkLst>
        </pc:spChg>
        <pc:spChg chg="add del">
          <ac:chgData name="木鱼 流连酥" userId="4764e37749442e57" providerId="LiveId" clId="{89423DA9-4575-4073-A786-06B0160AE9C3}" dt="2021-12-02T00:49:50.742" v="138"/>
          <ac:spMkLst>
            <pc:docMk/>
            <pc:sldMk cId="2453319040" sldId="256"/>
            <ac:spMk id="38" creationId="{097FEC7C-04CE-421A-B9CC-AF83D96236D1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39" creationId="{62EBF064-A757-43A6-BF62-1EF38A650545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40" creationId="{754DE4AF-4B3F-4EB0-91E9-B6426FB16CBD}"/>
          </ac:spMkLst>
        </pc:spChg>
        <pc:spChg chg="add mod">
          <ac:chgData name="木鱼 流连酥" userId="4764e37749442e57" providerId="LiveId" clId="{89423DA9-4575-4073-A786-06B0160AE9C3}" dt="2021-12-02T00:50:47.976" v="146" actId="571"/>
          <ac:spMkLst>
            <pc:docMk/>
            <pc:sldMk cId="2453319040" sldId="256"/>
            <ac:spMk id="41" creationId="{C36DF01E-B335-4C1F-AE06-6DEAE2F1EF41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2" creationId="{A765DD5C-1312-4CB6-ACDB-A2E06E103B09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3" creationId="{8C70B6C7-4B7C-4F71-AEFD-167D4D4BBB8C}"/>
          </ac:spMkLst>
        </pc:spChg>
        <pc:spChg chg="add mod">
          <ac:chgData name="木鱼 流连酥" userId="4764e37749442e57" providerId="LiveId" clId="{89423DA9-4575-4073-A786-06B0160AE9C3}" dt="2021-12-02T02:19:50.016" v="322" actId="20577"/>
          <ac:spMkLst>
            <pc:docMk/>
            <pc:sldMk cId="2453319040" sldId="256"/>
            <ac:spMk id="44" creationId="{5E44996C-495C-451C-8E1E-0C5126BB9217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5" creationId="{73613817-9F65-4E11-BF5D-CD63433CD347}"/>
          </ac:spMkLst>
        </pc:spChg>
        <pc:spChg chg="add mod">
          <ac:chgData name="木鱼 流连酥" userId="4764e37749442e57" providerId="LiveId" clId="{89423DA9-4575-4073-A786-06B0160AE9C3}" dt="2021-12-02T01:04:26.031" v="229" actId="1076"/>
          <ac:spMkLst>
            <pc:docMk/>
            <pc:sldMk cId="2453319040" sldId="256"/>
            <ac:spMk id="46" creationId="{30580C0A-671B-4DE0-A521-9F21E9F5804C}"/>
          </ac:spMkLst>
        </pc:spChg>
        <pc:spChg chg="mod">
          <ac:chgData name="木鱼 流连酥" userId="4764e37749442e57" providerId="LiveId" clId="{89423DA9-4575-4073-A786-06B0160AE9C3}" dt="2021-12-02T01:05:07.223" v="238" actId="571"/>
          <ac:spMkLst>
            <pc:docMk/>
            <pc:sldMk cId="2453319040" sldId="256"/>
            <ac:spMk id="48" creationId="{EE0EE3D4-6C21-4A94-9DF9-5533FBD70A91}"/>
          </ac:spMkLst>
        </pc:spChg>
        <pc:spChg chg="mod">
          <ac:chgData name="木鱼 流连酥" userId="4764e37749442e57" providerId="LiveId" clId="{89423DA9-4575-4073-A786-06B0160AE9C3}" dt="2021-12-02T01:05:25.626" v="245" actId="20577"/>
          <ac:spMkLst>
            <pc:docMk/>
            <pc:sldMk cId="2453319040" sldId="256"/>
            <ac:spMk id="49" creationId="{9A17991A-126C-4241-AB4B-6C696FC74337}"/>
          </ac:spMkLst>
        </pc:spChg>
        <pc:spChg chg="mod">
          <ac:chgData name="木鱼 流连酥" userId="4764e37749442e57" providerId="LiveId" clId="{89423DA9-4575-4073-A786-06B0160AE9C3}" dt="2021-12-02T01:06:46.119" v="253" actId="571"/>
          <ac:spMkLst>
            <pc:docMk/>
            <pc:sldMk cId="2453319040" sldId="256"/>
            <ac:spMk id="61" creationId="{42D33C8C-3FE9-4B42-93D6-50826BF267A5}"/>
          </ac:spMkLst>
        </pc:spChg>
        <pc:spChg chg="mod">
          <ac:chgData name="木鱼 流连酥" userId="4764e37749442e57" providerId="LiveId" clId="{89423DA9-4575-4073-A786-06B0160AE9C3}" dt="2021-12-02T01:07:10.459" v="274" actId="20577"/>
          <ac:spMkLst>
            <pc:docMk/>
            <pc:sldMk cId="2453319040" sldId="256"/>
            <ac:spMk id="62" creationId="{FDF6EECC-7D77-402B-AF06-0AA144D57E0F}"/>
          </ac:spMkLst>
        </pc:spChg>
        <pc:spChg chg="add mod">
          <ac:chgData name="木鱼 流连酥" userId="4764e37749442e57" providerId="LiveId" clId="{89423DA9-4575-4073-A786-06B0160AE9C3}" dt="2021-12-02T01:18:33.966" v="296" actId="1076"/>
          <ac:spMkLst>
            <pc:docMk/>
            <pc:sldMk cId="2453319040" sldId="256"/>
            <ac:spMk id="101" creationId="{DDE0D2F4-2438-4C05-BB6B-FFD71EEBD15C}"/>
          </ac:spMkLst>
        </pc:spChg>
        <pc:spChg chg="add mod">
          <ac:chgData name="木鱼 流连酥" userId="4764e37749442e57" providerId="LiveId" clId="{89423DA9-4575-4073-A786-06B0160AE9C3}" dt="2021-12-02T01:18:56.474" v="308" actId="14100"/>
          <ac:spMkLst>
            <pc:docMk/>
            <pc:sldMk cId="2453319040" sldId="256"/>
            <ac:spMk id="102" creationId="{76575283-AB3E-402C-812F-553605D50A1E}"/>
          </ac:spMkLst>
        </pc:spChg>
        <pc:spChg chg="add mod">
          <ac:chgData name="木鱼 流连酥" userId="4764e37749442e57" providerId="LiveId" clId="{89423DA9-4575-4073-A786-06B0160AE9C3}" dt="2021-12-02T01:19:00.951" v="309" actId="571"/>
          <ac:spMkLst>
            <pc:docMk/>
            <pc:sldMk cId="2453319040" sldId="256"/>
            <ac:spMk id="103" creationId="{8D4A5E62-3ACA-4E1A-AFC3-11951D1E3EE4}"/>
          </ac:spMkLst>
        </pc:spChg>
        <pc:spChg chg="add mod">
          <ac:chgData name="木鱼 流连酥" userId="4764e37749442e57" providerId="LiveId" clId="{89423DA9-4575-4073-A786-06B0160AE9C3}" dt="2021-12-02T01:19:03.428" v="310" actId="571"/>
          <ac:spMkLst>
            <pc:docMk/>
            <pc:sldMk cId="2453319040" sldId="256"/>
            <ac:spMk id="104" creationId="{DE59F479-D229-44E3-A4A0-5ED93FDA5740}"/>
          </ac:spMkLst>
        </pc:spChg>
        <pc:spChg chg="add mod">
          <ac:chgData name="木鱼 流连酥" userId="4764e37749442e57" providerId="LiveId" clId="{89423DA9-4575-4073-A786-06B0160AE9C3}" dt="2021-12-02T01:19:09.773" v="312" actId="1076"/>
          <ac:spMkLst>
            <pc:docMk/>
            <pc:sldMk cId="2453319040" sldId="256"/>
            <ac:spMk id="105" creationId="{91F99760-1802-4167-BE07-8C1CAA848D41}"/>
          </ac:spMkLst>
        </pc:spChg>
        <pc:spChg chg="add mod">
          <ac:chgData name="木鱼 流连酥" userId="4764e37749442e57" providerId="LiveId" clId="{89423DA9-4575-4073-A786-06B0160AE9C3}" dt="2021-12-02T01:19:19.740" v="313" actId="571"/>
          <ac:spMkLst>
            <pc:docMk/>
            <pc:sldMk cId="2453319040" sldId="256"/>
            <ac:spMk id="106" creationId="{5BFE2555-9A1B-4E9E-BFB8-28D29E3CAA25}"/>
          </ac:spMkLst>
        </pc:spChg>
        <pc:spChg chg="add mod">
          <ac:chgData name="木鱼 流连酥" userId="4764e37749442e57" providerId="LiveId" clId="{89423DA9-4575-4073-A786-06B0160AE9C3}" dt="2021-12-02T02:29:44.614" v="328" actId="14100"/>
          <ac:spMkLst>
            <pc:docMk/>
            <pc:sldMk cId="2453319040" sldId="256"/>
            <ac:spMk id="109" creationId="{B17259ED-66F6-4463-BC66-ECF262B68F7B}"/>
          </ac:spMkLst>
        </pc:spChg>
        <pc:spChg chg="add del mod">
          <ac:chgData name="木鱼 流连酥" userId="4764e37749442e57" providerId="LiveId" clId="{89423DA9-4575-4073-A786-06B0160AE9C3}" dt="2021-12-09T23:40:52.264" v="338" actId="478"/>
          <ac:spMkLst>
            <pc:docMk/>
            <pc:sldMk cId="2453319040" sldId="256"/>
            <ac:spMk id="110" creationId="{968AC8EA-47AA-4FEA-8069-BF4F70FC98F5}"/>
          </ac:spMkLst>
        </pc:spChg>
        <pc:spChg chg="add mod">
          <ac:chgData name="木鱼 流连酥" userId="4764e37749442e57" providerId="LiveId" clId="{89423DA9-4575-4073-A786-06B0160AE9C3}" dt="2021-12-02T02:29:53.735" v="334" actId="14100"/>
          <ac:spMkLst>
            <pc:docMk/>
            <pc:sldMk cId="2453319040" sldId="256"/>
            <ac:spMk id="113" creationId="{895F98BA-9E5A-4067-94FC-1DE9DD36E9A1}"/>
          </ac:spMkLst>
        </pc:spChg>
        <pc:grpChg chg="add mod">
          <ac:chgData name="木鱼 流连酥" userId="4764e37749442e57" providerId="LiveId" clId="{89423DA9-4575-4073-A786-06B0160AE9C3}" dt="2021-12-02T00:09:44.173" v="25" actId="1076"/>
          <ac:grpSpMkLst>
            <pc:docMk/>
            <pc:sldMk cId="2453319040" sldId="256"/>
            <ac:grpSpMk id="7" creationId="{5D9CA9E9-C6DA-4554-A258-5BD62593DB5E}"/>
          </ac:grpSpMkLst>
        </pc:grpChg>
        <pc:grpChg chg="add mod">
          <ac:chgData name="木鱼 流连酥" userId="4764e37749442e57" providerId="LiveId" clId="{89423DA9-4575-4073-A786-06B0160AE9C3}" dt="2021-12-02T00:13:16.231" v="36" actId="571"/>
          <ac:grpSpMkLst>
            <pc:docMk/>
            <pc:sldMk cId="2453319040" sldId="256"/>
            <ac:grpSpMk id="16" creationId="{55D2060D-6E53-4829-ADF8-795B9FBAACCF}"/>
          </ac:grpSpMkLst>
        </pc:grpChg>
        <pc:grpChg chg="add mod">
          <ac:chgData name="木鱼 流连酥" userId="4764e37749442e57" providerId="LiveId" clId="{89423DA9-4575-4073-A786-06B0160AE9C3}" dt="2021-12-02T01:05:07.223" v="238" actId="571"/>
          <ac:grpSpMkLst>
            <pc:docMk/>
            <pc:sldMk cId="2453319040" sldId="256"/>
            <ac:grpSpMk id="47" creationId="{D3FEB28C-9F54-4C49-9650-5DFA752B7298}"/>
          </ac:grpSpMkLst>
        </pc:grpChg>
        <pc:grpChg chg="add mod">
          <ac:chgData name="木鱼 流连酥" userId="4764e37749442e57" providerId="LiveId" clId="{89423DA9-4575-4073-A786-06B0160AE9C3}" dt="2021-12-02T01:06:46.119" v="253" actId="571"/>
          <ac:grpSpMkLst>
            <pc:docMk/>
            <pc:sldMk cId="2453319040" sldId="256"/>
            <ac:grpSpMk id="60" creationId="{0C2F7A5F-2C24-4575-839D-A6CBDF225C99}"/>
          </ac:grpSpMkLst>
        </pc:grpChg>
        <pc:cxnChg chg="add">
          <ac:chgData name="木鱼 流连酥" userId="4764e37749442e57" providerId="LiveId" clId="{89423DA9-4575-4073-A786-06B0160AE9C3}" dt="2021-12-02T00:12:05.240" v="32" actId="11529"/>
          <ac:cxnSpMkLst>
            <pc:docMk/>
            <pc:sldMk cId="2453319040" sldId="256"/>
            <ac:cxnSpMk id="11" creationId="{55D39E35-8A72-49AA-AD24-2272A130277B}"/>
          </ac:cxnSpMkLst>
        </pc:cxnChg>
        <pc:cxnChg chg="add mod">
          <ac:chgData name="木鱼 流连酥" userId="4764e37749442e57" providerId="LiveId" clId="{89423DA9-4575-4073-A786-06B0160AE9C3}" dt="2021-12-02T00:12:28.132" v="35" actId="1076"/>
          <ac:cxnSpMkLst>
            <pc:docMk/>
            <pc:sldMk cId="2453319040" sldId="256"/>
            <ac:cxnSpMk id="13" creationId="{3245EF4E-A880-4FCF-93AC-3C177AA5F8B2}"/>
          </ac:cxnSpMkLst>
        </pc:cxnChg>
        <pc:cxnChg chg="add mod">
          <ac:chgData name="木鱼 流连酥" userId="4764e37749442e57" providerId="LiveId" clId="{89423DA9-4575-4073-A786-06B0160AE9C3}" dt="2021-12-02T00:13:37.388" v="42" actId="14100"/>
          <ac:cxnSpMkLst>
            <pc:docMk/>
            <pc:sldMk cId="2453319040" sldId="256"/>
            <ac:cxnSpMk id="19" creationId="{E439A486-EC8D-414F-9910-CF686B1FE85B}"/>
          </ac:cxnSpMkLst>
        </pc:cxnChg>
        <pc:cxnChg chg="add mod">
          <ac:chgData name="木鱼 流连酥" userId="4764e37749442e57" providerId="LiveId" clId="{89423DA9-4575-4073-A786-06B0160AE9C3}" dt="2021-12-02T00:15:08.676" v="45" actId="14100"/>
          <ac:cxnSpMkLst>
            <pc:docMk/>
            <pc:sldMk cId="2453319040" sldId="256"/>
            <ac:cxnSpMk id="22" creationId="{EBA5493A-546B-42BA-A8BA-2D5B525E9686}"/>
          </ac:cxnSpMkLst>
        </pc:cxnChg>
        <pc:cxnChg chg="add">
          <ac:chgData name="木鱼 流连酥" userId="4764e37749442e57" providerId="LiveId" clId="{89423DA9-4575-4073-A786-06B0160AE9C3}" dt="2021-12-02T01:05:46.581" v="246" actId="11529"/>
          <ac:cxnSpMkLst>
            <pc:docMk/>
            <pc:sldMk cId="2453319040" sldId="256"/>
            <ac:cxnSpMk id="51" creationId="{864972CB-B9C8-4F22-AB72-58641CA73014}"/>
          </ac:cxnSpMkLst>
        </pc:cxnChg>
        <pc:cxnChg chg="add">
          <ac:chgData name="木鱼 流连酥" userId="4764e37749442e57" providerId="LiveId" clId="{89423DA9-4575-4073-A786-06B0160AE9C3}" dt="2021-12-02T01:05:56.432" v="247" actId="11529"/>
          <ac:cxnSpMkLst>
            <pc:docMk/>
            <pc:sldMk cId="2453319040" sldId="256"/>
            <ac:cxnSpMk id="53" creationId="{F77F3208-1757-4BEE-B7D4-49CEBC6BB3EF}"/>
          </ac:cxnSpMkLst>
        </pc:cxnChg>
        <pc:cxnChg chg="add del mod">
          <ac:chgData name="木鱼 流连酥" userId="4764e37749442e57" providerId="LiveId" clId="{89423DA9-4575-4073-A786-06B0160AE9C3}" dt="2021-12-02T01:06:04.391" v="249" actId="11529"/>
          <ac:cxnSpMkLst>
            <pc:docMk/>
            <pc:sldMk cId="2453319040" sldId="256"/>
            <ac:cxnSpMk id="55" creationId="{F8372FF4-4509-44C8-B732-D335B6F29FF9}"/>
          </ac:cxnSpMkLst>
        </pc:cxnChg>
        <pc:cxnChg chg="add del">
          <ac:chgData name="木鱼 流连酥" userId="4764e37749442e57" providerId="LiveId" clId="{89423DA9-4575-4073-A786-06B0160AE9C3}" dt="2021-12-02T01:06:21.468" v="251" actId="11529"/>
          <ac:cxnSpMkLst>
            <pc:docMk/>
            <pc:sldMk cId="2453319040" sldId="256"/>
            <ac:cxnSpMk id="57" creationId="{08F3A00D-1B65-4553-887F-444CB73DC865}"/>
          </ac:cxnSpMkLst>
        </pc:cxnChg>
        <pc:cxnChg chg="add">
          <ac:chgData name="木鱼 流连酥" userId="4764e37749442e57" providerId="LiveId" clId="{89423DA9-4575-4073-A786-06B0160AE9C3}" dt="2021-12-02T01:06:29.152" v="252" actId="11529"/>
          <ac:cxnSpMkLst>
            <pc:docMk/>
            <pc:sldMk cId="2453319040" sldId="256"/>
            <ac:cxnSpMk id="59" creationId="{BE12E0DB-82EB-4612-9D71-388C72F8CF13}"/>
          </ac:cxnSpMkLst>
        </pc:cxnChg>
        <pc:cxnChg chg="add">
          <ac:chgData name="木鱼 流连酥" userId="4764e37749442e57" providerId="LiveId" clId="{89423DA9-4575-4073-A786-06B0160AE9C3}" dt="2021-12-02T01:07:23.182" v="275" actId="11529"/>
          <ac:cxnSpMkLst>
            <pc:docMk/>
            <pc:sldMk cId="2453319040" sldId="256"/>
            <ac:cxnSpMk id="64" creationId="{C3830707-CF01-4FCA-882B-035F18A775DA}"/>
          </ac:cxnSpMkLst>
        </pc:cxnChg>
        <pc:cxnChg chg="add">
          <ac:chgData name="木鱼 流连酥" userId="4764e37749442e57" providerId="LiveId" clId="{89423DA9-4575-4073-A786-06B0160AE9C3}" dt="2021-12-02T01:07:31.858" v="276" actId="11529"/>
          <ac:cxnSpMkLst>
            <pc:docMk/>
            <pc:sldMk cId="2453319040" sldId="256"/>
            <ac:cxnSpMk id="66" creationId="{3A989FF4-9AAF-41C6-B843-BD2AABC07606}"/>
          </ac:cxnSpMkLst>
        </pc:cxnChg>
        <pc:cxnChg chg="add">
          <ac:chgData name="木鱼 流连酥" userId="4764e37749442e57" providerId="LiveId" clId="{89423DA9-4575-4073-A786-06B0160AE9C3}" dt="2021-12-02T01:07:37.643" v="277" actId="11529"/>
          <ac:cxnSpMkLst>
            <pc:docMk/>
            <pc:sldMk cId="2453319040" sldId="256"/>
            <ac:cxnSpMk id="68" creationId="{24D80927-38BC-4D87-B600-F47906CA280A}"/>
          </ac:cxnSpMkLst>
        </pc:cxnChg>
        <pc:cxnChg chg="add">
          <ac:chgData name="木鱼 流连酥" userId="4764e37749442e57" providerId="LiveId" clId="{89423DA9-4575-4073-A786-06B0160AE9C3}" dt="2021-12-02T01:07:51.775" v="278" actId="11529"/>
          <ac:cxnSpMkLst>
            <pc:docMk/>
            <pc:sldMk cId="2453319040" sldId="256"/>
            <ac:cxnSpMk id="70" creationId="{1730FAF4-24E3-4DF3-8653-A14C1F75BE35}"/>
          </ac:cxnSpMkLst>
        </pc:cxnChg>
        <pc:cxnChg chg="add">
          <ac:chgData name="木鱼 流连酥" userId="4764e37749442e57" providerId="LiveId" clId="{89423DA9-4575-4073-A786-06B0160AE9C3}" dt="2021-12-02T01:07:58.614" v="279" actId="11529"/>
          <ac:cxnSpMkLst>
            <pc:docMk/>
            <pc:sldMk cId="2453319040" sldId="256"/>
            <ac:cxnSpMk id="72" creationId="{B0C98304-FB31-4993-B0DE-14DF4DF79438}"/>
          </ac:cxnSpMkLst>
        </pc:cxnChg>
        <pc:cxnChg chg="add">
          <ac:chgData name="木鱼 流连酥" userId="4764e37749442e57" providerId="LiveId" clId="{89423DA9-4575-4073-A786-06B0160AE9C3}" dt="2021-12-02T01:08:17.318" v="280" actId="11529"/>
          <ac:cxnSpMkLst>
            <pc:docMk/>
            <pc:sldMk cId="2453319040" sldId="256"/>
            <ac:cxnSpMk id="74" creationId="{FE62B3C7-A543-468C-9E87-309EF0182BE1}"/>
          </ac:cxnSpMkLst>
        </pc:cxnChg>
        <pc:cxnChg chg="add">
          <ac:chgData name="木鱼 流连酥" userId="4764e37749442e57" providerId="LiveId" clId="{89423DA9-4575-4073-A786-06B0160AE9C3}" dt="2021-12-02T01:08:24.771" v="281" actId="11529"/>
          <ac:cxnSpMkLst>
            <pc:docMk/>
            <pc:sldMk cId="2453319040" sldId="256"/>
            <ac:cxnSpMk id="76" creationId="{A8A1CBC9-A568-4962-8BA6-8F05DBC2B2D2}"/>
          </ac:cxnSpMkLst>
        </pc:cxnChg>
        <pc:cxnChg chg="add del">
          <ac:chgData name="木鱼 流连酥" userId="4764e37749442e57" providerId="LiveId" clId="{89423DA9-4575-4073-A786-06B0160AE9C3}" dt="2021-12-02T01:11:42.495" v="283" actId="11529"/>
          <ac:cxnSpMkLst>
            <pc:docMk/>
            <pc:sldMk cId="2453319040" sldId="256"/>
            <ac:cxnSpMk id="78" creationId="{789BB6DB-AB37-4B2C-876A-0F080224A0D6}"/>
          </ac:cxnSpMkLst>
        </pc:cxnChg>
        <pc:cxnChg chg="add">
          <ac:chgData name="木鱼 流连酥" userId="4764e37749442e57" providerId="LiveId" clId="{89423DA9-4575-4073-A786-06B0160AE9C3}" dt="2021-12-02T01:11:51.407" v="284" actId="11529"/>
          <ac:cxnSpMkLst>
            <pc:docMk/>
            <pc:sldMk cId="2453319040" sldId="256"/>
            <ac:cxnSpMk id="80" creationId="{99EABBE9-ABD5-4C7F-8F20-B18DBD6945F5}"/>
          </ac:cxnSpMkLst>
        </pc:cxnChg>
        <pc:cxnChg chg="add">
          <ac:chgData name="木鱼 流连酥" userId="4764e37749442e57" providerId="LiveId" clId="{89423DA9-4575-4073-A786-06B0160AE9C3}" dt="2021-12-02T01:12:01.089" v="285" actId="11529"/>
          <ac:cxnSpMkLst>
            <pc:docMk/>
            <pc:sldMk cId="2453319040" sldId="256"/>
            <ac:cxnSpMk id="82" creationId="{478DB4B4-B001-4311-A2A3-3EC4680BC243}"/>
          </ac:cxnSpMkLst>
        </pc:cxnChg>
        <pc:cxnChg chg="add">
          <ac:chgData name="木鱼 流连酥" userId="4764e37749442e57" providerId="LiveId" clId="{89423DA9-4575-4073-A786-06B0160AE9C3}" dt="2021-12-02T01:12:10.379" v="286" actId="11529"/>
          <ac:cxnSpMkLst>
            <pc:docMk/>
            <pc:sldMk cId="2453319040" sldId="256"/>
            <ac:cxnSpMk id="84" creationId="{AD738D8D-5B57-422B-8DD8-694FA93FB54E}"/>
          </ac:cxnSpMkLst>
        </pc:cxnChg>
        <pc:cxnChg chg="add">
          <ac:chgData name="木鱼 流连酥" userId="4764e37749442e57" providerId="LiveId" clId="{89423DA9-4575-4073-A786-06B0160AE9C3}" dt="2021-12-02T01:12:20.083" v="287" actId="11529"/>
          <ac:cxnSpMkLst>
            <pc:docMk/>
            <pc:sldMk cId="2453319040" sldId="256"/>
            <ac:cxnSpMk id="86" creationId="{85C370FF-9DB9-4BF5-A61A-3CEDE909AD2E}"/>
          </ac:cxnSpMkLst>
        </pc:cxnChg>
        <pc:cxnChg chg="add">
          <ac:chgData name="木鱼 流连酥" userId="4764e37749442e57" providerId="LiveId" clId="{89423DA9-4575-4073-A786-06B0160AE9C3}" dt="2021-12-02T01:12:25.939" v="288" actId="11529"/>
          <ac:cxnSpMkLst>
            <pc:docMk/>
            <pc:sldMk cId="2453319040" sldId="256"/>
            <ac:cxnSpMk id="88" creationId="{31DF0740-5395-4729-A0E2-911D1CC3B2A4}"/>
          </ac:cxnSpMkLst>
        </pc:cxnChg>
        <pc:cxnChg chg="add">
          <ac:chgData name="木鱼 流连酥" userId="4764e37749442e57" providerId="LiveId" clId="{89423DA9-4575-4073-A786-06B0160AE9C3}" dt="2021-12-02T01:12:34.617" v="289" actId="11529"/>
          <ac:cxnSpMkLst>
            <pc:docMk/>
            <pc:sldMk cId="2453319040" sldId="256"/>
            <ac:cxnSpMk id="90" creationId="{1ABBB0BC-BDE8-4CA8-97C7-31EC6B4FECFA}"/>
          </ac:cxnSpMkLst>
        </pc:cxnChg>
        <pc:cxnChg chg="add">
          <ac:chgData name="木鱼 流连酥" userId="4764e37749442e57" providerId="LiveId" clId="{89423DA9-4575-4073-A786-06B0160AE9C3}" dt="2021-12-02T01:13:23.559" v="290" actId="11529"/>
          <ac:cxnSpMkLst>
            <pc:docMk/>
            <pc:sldMk cId="2453319040" sldId="256"/>
            <ac:cxnSpMk id="92" creationId="{6E3C7472-6CE0-40DE-9EA5-7C3A8AD21900}"/>
          </ac:cxnSpMkLst>
        </pc:cxnChg>
        <pc:cxnChg chg="add">
          <ac:chgData name="木鱼 流连酥" userId="4764e37749442e57" providerId="LiveId" clId="{89423DA9-4575-4073-A786-06B0160AE9C3}" dt="2021-12-02T01:13:28.685" v="291" actId="11529"/>
          <ac:cxnSpMkLst>
            <pc:docMk/>
            <pc:sldMk cId="2453319040" sldId="256"/>
            <ac:cxnSpMk id="94" creationId="{CE435E52-513F-4134-8FF6-60F338C322F8}"/>
          </ac:cxnSpMkLst>
        </pc:cxnChg>
        <pc:cxnChg chg="add">
          <ac:chgData name="木鱼 流连酥" userId="4764e37749442e57" providerId="LiveId" clId="{89423DA9-4575-4073-A786-06B0160AE9C3}" dt="2021-12-02T01:13:37.904" v="292" actId="11529"/>
          <ac:cxnSpMkLst>
            <pc:docMk/>
            <pc:sldMk cId="2453319040" sldId="256"/>
            <ac:cxnSpMk id="96" creationId="{B3A7848F-EEC6-4CC3-8835-15FFC290D550}"/>
          </ac:cxnSpMkLst>
        </pc:cxnChg>
        <pc:cxnChg chg="add">
          <ac:chgData name="木鱼 流连酥" userId="4764e37749442e57" providerId="LiveId" clId="{89423DA9-4575-4073-A786-06B0160AE9C3}" dt="2021-12-02T01:13:47.561" v="293" actId="11529"/>
          <ac:cxnSpMkLst>
            <pc:docMk/>
            <pc:sldMk cId="2453319040" sldId="256"/>
            <ac:cxnSpMk id="98" creationId="{D1AC23FB-2061-490D-AD81-7C223256596A}"/>
          </ac:cxnSpMkLst>
        </pc:cxnChg>
        <pc:cxnChg chg="add">
          <ac:chgData name="木鱼 流连酥" userId="4764e37749442e57" providerId="LiveId" clId="{89423DA9-4575-4073-A786-06B0160AE9C3}" dt="2021-12-02T01:13:54.047" v="294" actId="11529"/>
          <ac:cxnSpMkLst>
            <pc:docMk/>
            <pc:sldMk cId="2453319040" sldId="256"/>
            <ac:cxnSpMk id="100" creationId="{6BBE32EF-539A-46FC-A38F-09805DCFF63C}"/>
          </ac:cxnSpMkLst>
        </pc:cxnChg>
        <pc:cxnChg chg="add">
          <ac:chgData name="木鱼 流连酥" userId="4764e37749442e57" providerId="LiveId" clId="{89423DA9-4575-4073-A786-06B0160AE9C3}" dt="2021-12-02T02:31:25.222" v="335" actId="11529"/>
          <ac:cxnSpMkLst>
            <pc:docMk/>
            <pc:sldMk cId="2453319040" sldId="256"/>
            <ac:cxnSpMk id="115" creationId="{D21A488B-3348-458F-9886-E69C95550FCC}"/>
          </ac:cxnSpMkLst>
        </pc:cxnChg>
        <pc:cxnChg chg="add">
          <ac:chgData name="木鱼 流连酥" userId="4764e37749442e57" providerId="LiveId" clId="{89423DA9-4575-4073-A786-06B0160AE9C3}" dt="2021-12-02T02:31:38.749" v="336" actId="11529"/>
          <ac:cxnSpMkLst>
            <pc:docMk/>
            <pc:sldMk cId="2453319040" sldId="256"/>
            <ac:cxnSpMk id="117" creationId="{AC8DB698-ED8D-4A81-B595-5CF676516410}"/>
          </ac:cxnSpMkLst>
        </pc:cxnChg>
      </pc:sldChg>
      <pc:sldMasterChg chg="addSldLayout">
        <pc:chgData name="木鱼 流连酥" userId="4764e37749442e57" providerId="LiveId" clId="{89423DA9-4575-4073-A786-06B0160AE9C3}" dt="2021-12-01T23:57:01.901" v="0" actId="680"/>
        <pc:sldMasterMkLst>
          <pc:docMk/>
          <pc:sldMasterMk cId="3263613296" sldId="2147483648"/>
        </pc:sldMasterMkLst>
        <pc:sldLayoutChg chg="add">
          <pc:chgData name="木鱼 流连酥" userId="4764e37749442e57" providerId="LiveId" clId="{89423DA9-4575-4073-A786-06B0160AE9C3}" dt="2021-12-01T23:57:01.901" v="0" actId="680"/>
          <pc:sldLayoutMkLst>
            <pc:docMk/>
            <pc:sldMasterMk cId="3263613296" sldId="2147483648"/>
            <pc:sldLayoutMk cId="251420929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1262C-DED8-4241-B8B2-0CB5C91A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A5C30-7AEF-431B-9508-77AB7743A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42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61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36F4E3-EFDC-488D-84DF-B136EFD714BB}"/>
              </a:ext>
            </a:extLst>
          </p:cNvPr>
          <p:cNvSpPr/>
          <p:nvPr/>
        </p:nvSpPr>
        <p:spPr>
          <a:xfrm>
            <a:off x="1628199" y="112914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Caregivers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DDC764-3087-416B-8F5C-A78A57179E8F}"/>
              </a:ext>
            </a:extLst>
          </p:cNvPr>
          <p:cNvSpPr/>
          <p:nvPr/>
        </p:nvSpPr>
        <p:spPr>
          <a:xfrm>
            <a:off x="4953289" y="2574401"/>
            <a:ext cx="1890855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Vaccine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35494-0307-4141-9083-0E6ABD65D21D}"/>
              </a:ext>
            </a:extLst>
          </p:cNvPr>
          <p:cNvSpPr/>
          <p:nvPr/>
        </p:nvSpPr>
        <p:spPr>
          <a:xfrm>
            <a:off x="8624744" y="112914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9CA9E9-C6DA-4554-A258-5BD62593DB5E}"/>
              </a:ext>
            </a:extLst>
          </p:cNvPr>
          <p:cNvGrpSpPr/>
          <p:nvPr/>
        </p:nvGrpSpPr>
        <p:grpSpPr>
          <a:xfrm>
            <a:off x="1853043" y="2370304"/>
            <a:ext cx="1233055" cy="866444"/>
            <a:chOff x="4096102" y="2108105"/>
            <a:chExt cx="1233055" cy="86644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C11681-2E5B-41DF-9F6B-0593F7EC16FB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5F872E-E106-4BF9-9C16-432CC3FD9152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check</a:t>
              </a:r>
              <a:endParaRPr lang="zh-CN" altLang="en-US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D39E35-8A72-49AA-AD24-2272A130277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469571" y="1554597"/>
            <a:ext cx="0" cy="10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45EF4E-A880-4FCF-93AC-3C177AA5F8B2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086098" y="2787126"/>
            <a:ext cx="1867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D2060D-6E53-4829-ADF8-795B9FBAACCF}"/>
              </a:ext>
            </a:extLst>
          </p:cNvPr>
          <p:cNvGrpSpPr/>
          <p:nvPr/>
        </p:nvGrpSpPr>
        <p:grpSpPr>
          <a:xfrm>
            <a:off x="8849588" y="2370304"/>
            <a:ext cx="1233055" cy="866444"/>
            <a:chOff x="4096102" y="2108105"/>
            <a:chExt cx="1233055" cy="8664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7F532E-6815-4662-8B69-0073E9591194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E48F5F-8431-4396-9FBB-5B64E9F99847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search</a:t>
              </a:r>
              <a:endParaRPr lang="zh-CN" altLang="en-US" dirty="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439A486-EC8D-414F-9910-CF686B1FE85B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9466116" y="1554597"/>
            <a:ext cx="0" cy="10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BA5493A-546B-42BA-A8BA-2D5B525E968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844144" y="2787126"/>
            <a:ext cx="200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DD0BCE4B-3C6B-4F99-BD81-20CD0F424BD7}"/>
              </a:ext>
            </a:extLst>
          </p:cNvPr>
          <p:cNvSpPr/>
          <p:nvPr/>
        </p:nvSpPr>
        <p:spPr>
          <a:xfrm>
            <a:off x="5485" y="114300"/>
            <a:ext cx="1622714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</a:rPr>
              <a:t>username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ED686F2-2120-49DD-BF52-B1C0F40FA5E4}"/>
              </a:ext>
            </a:extLst>
          </p:cNvPr>
          <p:cNvSpPr/>
          <p:nvPr/>
        </p:nvSpPr>
        <p:spPr>
          <a:xfrm>
            <a:off x="1668946" y="114300"/>
            <a:ext cx="866436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4F84CE-994D-46A4-A521-9F186648AE72}"/>
              </a:ext>
            </a:extLst>
          </p:cNvPr>
          <p:cNvSpPr/>
          <p:nvPr/>
        </p:nvSpPr>
        <p:spPr>
          <a:xfrm>
            <a:off x="2637558" y="114300"/>
            <a:ext cx="99926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C6DB444-EEC4-41C8-B496-81CA1639EEE3}"/>
              </a:ext>
            </a:extLst>
          </p:cNvPr>
          <p:cNvSpPr/>
          <p:nvPr/>
        </p:nvSpPr>
        <p:spPr>
          <a:xfrm>
            <a:off x="5057344" y="4796377"/>
            <a:ext cx="1682744" cy="4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Appointment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D38530-C5B8-41D0-B62F-1D316577AE41}"/>
              </a:ext>
            </a:extLst>
          </p:cNvPr>
          <p:cNvSpPr/>
          <p:nvPr/>
        </p:nvSpPr>
        <p:spPr>
          <a:xfrm>
            <a:off x="3387439" y="1530929"/>
            <a:ext cx="2160972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 err="1">
                <a:solidFill>
                  <a:schemeClr val="tx1"/>
                </a:solidFill>
              </a:rPr>
              <a:t>vaccineName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4522E97-E568-4EA2-B8B3-42EFC2741EF0}"/>
              </a:ext>
            </a:extLst>
          </p:cNvPr>
          <p:cNvSpPr/>
          <p:nvPr/>
        </p:nvSpPr>
        <p:spPr>
          <a:xfrm>
            <a:off x="5574141" y="1530929"/>
            <a:ext cx="2370287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availableDoses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2EBF064-A757-43A6-BF62-1EF38A650545}"/>
              </a:ext>
            </a:extLst>
          </p:cNvPr>
          <p:cNvSpPr/>
          <p:nvPr/>
        </p:nvSpPr>
        <p:spPr>
          <a:xfrm>
            <a:off x="7444627" y="114300"/>
            <a:ext cx="1622714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tx1"/>
                </a:solidFill>
              </a:rPr>
              <a:t>username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54DE4AF-4B3F-4EB0-91E9-B6426FB16CBD}"/>
              </a:ext>
            </a:extLst>
          </p:cNvPr>
          <p:cNvSpPr/>
          <p:nvPr/>
        </p:nvSpPr>
        <p:spPr>
          <a:xfrm>
            <a:off x="9108088" y="114300"/>
            <a:ext cx="866436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36DF01E-B335-4C1F-AE06-6DEAE2F1EF41}"/>
              </a:ext>
            </a:extLst>
          </p:cNvPr>
          <p:cNvSpPr/>
          <p:nvPr/>
        </p:nvSpPr>
        <p:spPr>
          <a:xfrm>
            <a:off x="10076700" y="114300"/>
            <a:ext cx="99926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765DD5C-1312-4CB6-ACDB-A2E06E103B09}"/>
              </a:ext>
            </a:extLst>
          </p:cNvPr>
          <p:cNvSpPr/>
          <p:nvPr/>
        </p:nvSpPr>
        <p:spPr>
          <a:xfrm>
            <a:off x="1402771" y="5728853"/>
            <a:ext cx="1233055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app_id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C70B6C7-4B7C-4F71-AEFD-167D4D4BBB8C}"/>
              </a:ext>
            </a:extLst>
          </p:cNvPr>
          <p:cNvSpPr/>
          <p:nvPr/>
        </p:nvSpPr>
        <p:spPr>
          <a:xfrm>
            <a:off x="2713374" y="5728853"/>
            <a:ext cx="2243088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vaccine_name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E44996C-495C-451C-8E1E-0C5126BB9217}"/>
              </a:ext>
            </a:extLst>
          </p:cNvPr>
          <p:cNvSpPr/>
          <p:nvPr/>
        </p:nvSpPr>
        <p:spPr>
          <a:xfrm>
            <a:off x="5009161" y="5728853"/>
            <a:ext cx="986391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app_date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3613817-9F65-4E11-BF5D-CD63433CD347}"/>
              </a:ext>
            </a:extLst>
          </p:cNvPr>
          <p:cNvSpPr/>
          <p:nvPr/>
        </p:nvSpPr>
        <p:spPr>
          <a:xfrm>
            <a:off x="6012866" y="5728853"/>
            <a:ext cx="2220195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patient_name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0580C0A-671B-4DE0-A521-9F21E9F5804C}"/>
              </a:ext>
            </a:extLst>
          </p:cNvPr>
          <p:cNvSpPr/>
          <p:nvPr/>
        </p:nvSpPr>
        <p:spPr>
          <a:xfrm>
            <a:off x="8233061" y="5728853"/>
            <a:ext cx="2466110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caregiver_name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3FEB28C-9F54-4C49-9650-5DFA752B7298}"/>
              </a:ext>
            </a:extLst>
          </p:cNvPr>
          <p:cNvGrpSpPr/>
          <p:nvPr/>
        </p:nvGrpSpPr>
        <p:grpSpPr>
          <a:xfrm>
            <a:off x="8849588" y="4575880"/>
            <a:ext cx="1233055" cy="866444"/>
            <a:chOff x="4096102" y="2108105"/>
            <a:chExt cx="1233055" cy="86644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0EE3D4-6C21-4A94-9DF9-5533FBD70A91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A17991A-126C-4241-AB4B-6C696FC74337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make</a:t>
              </a:r>
              <a:endParaRPr lang="zh-CN" altLang="en-US" dirty="0"/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4972CB-B9C8-4F22-AB72-58641CA73014}"/>
              </a:ext>
            </a:extLst>
          </p:cNvPr>
          <p:cNvCxnSpPr>
            <a:stCxn id="6" idx="3"/>
          </p:cNvCxnSpPr>
          <p:nvPr/>
        </p:nvCxnSpPr>
        <p:spPr>
          <a:xfrm>
            <a:off x="10307488" y="1341872"/>
            <a:ext cx="391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77F3208-1757-4BEE-B7D4-49CEBC6BB3EF}"/>
              </a:ext>
            </a:extLst>
          </p:cNvPr>
          <p:cNvCxnSpPr/>
          <p:nvPr/>
        </p:nvCxnSpPr>
        <p:spPr>
          <a:xfrm>
            <a:off x="10699171" y="1341872"/>
            <a:ext cx="0" cy="366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E12E0DB-82EB-4612-9D71-388C72F8CF13}"/>
              </a:ext>
            </a:extLst>
          </p:cNvPr>
          <p:cNvCxnSpPr>
            <a:endCxn id="49" idx="3"/>
          </p:cNvCxnSpPr>
          <p:nvPr/>
        </p:nvCxnSpPr>
        <p:spPr>
          <a:xfrm flipH="1">
            <a:off x="10082643" y="4992702"/>
            <a:ext cx="616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C2F7A5F-2C24-4575-839D-A6CBDF225C99}"/>
              </a:ext>
            </a:extLst>
          </p:cNvPr>
          <p:cNvGrpSpPr/>
          <p:nvPr/>
        </p:nvGrpSpPr>
        <p:grpSpPr>
          <a:xfrm>
            <a:off x="1844747" y="4575880"/>
            <a:ext cx="1233055" cy="866444"/>
            <a:chOff x="4096102" y="2108105"/>
            <a:chExt cx="1233055" cy="86644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2D33C8C-3FE9-4B42-93D6-50826BF267A5}"/>
                </a:ext>
              </a:extLst>
            </p:cNvPr>
            <p:cNvSpPr/>
            <p:nvPr/>
          </p:nvSpPr>
          <p:spPr>
            <a:xfrm rot="2700000">
              <a:off x="4277323" y="2108104"/>
              <a:ext cx="866444" cy="866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DF6EECC-7D77-402B-AF06-0AA144D57E0F}"/>
                </a:ext>
              </a:extLst>
            </p:cNvPr>
            <p:cNvSpPr txBox="1"/>
            <p:nvPr/>
          </p:nvSpPr>
          <p:spPr>
            <a:xfrm>
              <a:off x="4096102" y="2340261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confirm</a:t>
              </a:r>
              <a:endParaRPr lang="zh-CN" altLang="en-US" dirty="0"/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3830707-CF01-4FCA-882B-035F18A775DA}"/>
              </a:ext>
            </a:extLst>
          </p:cNvPr>
          <p:cNvCxnSpPr>
            <a:stCxn id="4" idx="1"/>
          </p:cNvCxnSpPr>
          <p:nvPr/>
        </p:nvCxnSpPr>
        <p:spPr>
          <a:xfrm flipH="1">
            <a:off x="1032164" y="1341872"/>
            <a:ext cx="596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989FF4-9AAF-41C6-B843-BD2AABC07606}"/>
              </a:ext>
            </a:extLst>
          </p:cNvPr>
          <p:cNvCxnSpPr/>
          <p:nvPr/>
        </p:nvCxnSpPr>
        <p:spPr>
          <a:xfrm>
            <a:off x="1032164" y="1341872"/>
            <a:ext cx="0" cy="365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4D80927-38BC-4D87-B600-F47906CA280A}"/>
              </a:ext>
            </a:extLst>
          </p:cNvPr>
          <p:cNvCxnSpPr>
            <a:endCxn id="62" idx="1"/>
          </p:cNvCxnSpPr>
          <p:nvPr/>
        </p:nvCxnSpPr>
        <p:spPr>
          <a:xfrm>
            <a:off x="1032164" y="4992702"/>
            <a:ext cx="812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730FAF4-24E3-4DF3-8653-A14C1F75BE35}"/>
              </a:ext>
            </a:extLst>
          </p:cNvPr>
          <p:cNvCxnSpPr>
            <a:stCxn id="62" idx="3"/>
            <a:endCxn id="30" idx="1"/>
          </p:cNvCxnSpPr>
          <p:nvPr/>
        </p:nvCxnSpPr>
        <p:spPr>
          <a:xfrm>
            <a:off x="3077802" y="4992702"/>
            <a:ext cx="1979542" cy="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0C98304-FB31-4993-B0DE-14DF4DF79438}"/>
              </a:ext>
            </a:extLst>
          </p:cNvPr>
          <p:cNvCxnSpPr>
            <a:stCxn id="30" idx="3"/>
            <a:endCxn id="49" idx="1"/>
          </p:cNvCxnSpPr>
          <p:nvPr/>
        </p:nvCxnSpPr>
        <p:spPr>
          <a:xfrm flipV="1">
            <a:off x="6740088" y="4992702"/>
            <a:ext cx="2109500" cy="1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E62B3C7-A543-468C-9E87-309EF0182BE1}"/>
              </a:ext>
            </a:extLst>
          </p:cNvPr>
          <p:cNvCxnSpPr>
            <a:stCxn id="30" idx="2"/>
            <a:endCxn id="42" idx="7"/>
          </p:cNvCxnSpPr>
          <p:nvPr/>
        </p:nvCxnSpPr>
        <p:spPr>
          <a:xfrm flipH="1">
            <a:off x="2455249" y="5221827"/>
            <a:ext cx="3443467" cy="57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8A1CBC9-A568-4962-8BA6-8F05DBC2B2D2}"/>
              </a:ext>
            </a:extLst>
          </p:cNvPr>
          <p:cNvCxnSpPr>
            <a:stCxn id="30" idx="2"/>
            <a:endCxn id="43" idx="0"/>
          </p:cNvCxnSpPr>
          <p:nvPr/>
        </p:nvCxnSpPr>
        <p:spPr>
          <a:xfrm flipH="1">
            <a:off x="3834918" y="5221827"/>
            <a:ext cx="2063798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9EABBE9-ABD5-4C7F-8F20-B18DBD6945F5}"/>
              </a:ext>
            </a:extLst>
          </p:cNvPr>
          <p:cNvCxnSpPr>
            <a:stCxn id="30" idx="2"/>
            <a:endCxn id="44" idx="0"/>
          </p:cNvCxnSpPr>
          <p:nvPr/>
        </p:nvCxnSpPr>
        <p:spPr>
          <a:xfrm flipH="1">
            <a:off x="5502357" y="5221827"/>
            <a:ext cx="396359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78DB4B4-B001-4311-A2A3-3EC4680BC243}"/>
              </a:ext>
            </a:extLst>
          </p:cNvPr>
          <p:cNvCxnSpPr>
            <a:stCxn id="30" idx="2"/>
            <a:endCxn id="45" idx="0"/>
          </p:cNvCxnSpPr>
          <p:nvPr/>
        </p:nvCxnSpPr>
        <p:spPr>
          <a:xfrm>
            <a:off x="5898716" y="5221827"/>
            <a:ext cx="1224248" cy="507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D738D8D-5B57-422B-8DD8-694FA93FB54E}"/>
              </a:ext>
            </a:extLst>
          </p:cNvPr>
          <p:cNvCxnSpPr>
            <a:stCxn id="30" idx="2"/>
            <a:endCxn id="46" idx="1"/>
          </p:cNvCxnSpPr>
          <p:nvPr/>
        </p:nvCxnSpPr>
        <p:spPr>
          <a:xfrm>
            <a:off x="5898716" y="5221827"/>
            <a:ext cx="2695498" cy="57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5C370FF-9DB9-4BF5-A61A-3CEDE909AD2E}"/>
              </a:ext>
            </a:extLst>
          </p:cNvPr>
          <p:cNvCxnSpPr>
            <a:stCxn id="4" idx="0"/>
            <a:endCxn id="25" idx="5"/>
          </p:cNvCxnSpPr>
          <p:nvPr/>
        </p:nvCxnSpPr>
        <p:spPr>
          <a:xfrm flipH="1" flipV="1">
            <a:off x="1390558" y="499125"/>
            <a:ext cx="1079013" cy="63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1DF0740-5395-4729-A0E2-911D1CC3B2A4}"/>
              </a:ext>
            </a:extLst>
          </p:cNvPr>
          <p:cNvCxnSpPr>
            <a:stCxn id="26" idx="4"/>
            <a:endCxn id="4" idx="0"/>
          </p:cNvCxnSpPr>
          <p:nvPr/>
        </p:nvCxnSpPr>
        <p:spPr>
          <a:xfrm>
            <a:off x="2102164" y="565150"/>
            <a:ext cx="367407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ABBB0BC-BDE8-4CA8-97C7-31EC6B4FECFA}"/>
              </a:ext>
            </a:extLst>
          </p:cNvPr>
          <p:cNvCxnSpPr>
            <a:stCxn id="27" idx="4"/>
            <a:endCxn id="4" idx="0"/>
          </p:cNvCxnSpPr>
          <p:nvPr/>
        </p:nvCxnSpPr>
        <p:spPr>
          <a:xfrm flipH="1">
            <a:off x="2469571" y="565150"/>
            <a:ext cx="667617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E3C7472-6CE0-40DE-9EA5-7C3A8AD21900}"/>
              </a:ext>
            </a:extLst>
          </p:cNvPr>
          <p:cNvCxnSpPr>
            <a:stCxn id="6" idx="0"/>
            <a:endCxn id="39" idx="4"/>
          </p:cNvCxnSpPr>
          <p:nvPr/>
        </p:nvCxnSpPr>
        <p:spPr>
          <a:xfrm flipH="1" flipV="1">
            <a:off x="8255984" y="565150"/>
            <a:ext cx="1210132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E435E52-513F-4134-8FF6-60F338C322F8}"/>
              </a:ext>
            </a:extLst>
          </p:cNvPr>
          <p:cNvCxnSpPr>
            <a:stCxn id="40" idx="4"/>
            <a:endCxn id="6" idx="0"/>
          </p:cNvCxnSpPr>
          <p:nvPr/>
        </p:nvCxnSpPr>
        <p:spPr>
          <a:xfrm flipH="1">
            <a:off x="9466116" y="565150"/>
            <a:ext cx="75190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3A7848F-EEC6-4CC3-8835-15FFC290D550}"/>
              </a:ext>
            </a:extLst>
          </p:cNvPr>
          <p:cNvCxnSpPr>
            <a:stCxn id="41" idx="4"/>
            <a:endCxn id="6" idx="0"/>
          </p:cNvCxnSpPr>
          <p:nvPr/>
        </p:nvCxnSpPr>
        <p:spPr>
          <a:xfrm flipH="1">
            <a:off x="9466116" y="565150"/>
            <a:ext cx="1110214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1AC23FB-2061-490D-AD81-7C223256596A}"/>
              </a:ext>
            </a:extLst>
          </p:cNvPr>
          <p:cNvCxnSpPr>
            <a:stCxn id="35" idx="4"/>
            <a:endCxn id="5" idx="0"/>
          </p:cNvCxnSpPr>
          <p:nvPr/>
        </p:nvCxnSpPr>
        <p:spPr>
          <a:xfrm>
            <a:off x="4467925" y="1981779"/>
            <a:ext cx="1430792" cy="59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BBE32EF-539A-46FC-A38F-09805DCFF63C}"/>
              </a:ext>
            </a:extLst>
          </p:cNvPr>
          <p:cNvCxnSpPr>
            <a:stCxn id="37" idx="4"/>
            <a:endCxn id="5" idx="0"/>
          </p:cNvCxnSpPr>
          <p:nvPr/>
        </p:nvCxnSpPr>
        <p:spPr>
          <a:xfrm flipH="1">
            <a:off x="5898717" y="1981779"/>
            <a:ext cx="860568" cy="59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DE0D2F4-2438-4C05-BB6B-FFD71EEBD15C}"/>
              </a:ext>
            </a:extLst>
          </p:cNvPr>
          <p:cNvSpPr txBox="1"/>
          <p:nvPr/>
        </p:nvSpPr>
        <p:spPr>
          <a:xfrm>
            <a:off x="6741862" y="4660934"/>
            <a:ext cx="51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6575283-AB3E-402C-812F-553605D50A1E}"/>
              </a:ext>
            </a:extLst>
          </p:cNvPr>
          <p:cNvSpPr txBox="1"/>
          <p:nvPr/>
        </p:nvSpPr>
        <p:spPr>
          <a:xfrm>
            <a:off x="10284398" y="1046619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D4A5E62-3ACA-4E1A-AFC3-11951D1E3EE4}"/>
              </a:ext>
            </a:extLst>
          </p:cNvPr>
          <p:cNvSpPr txBox="1"/>
          <p:nvPr/>
        </p:nvSpPr>
        <p:spPr>
          <a:xfrm>
            <a:off x="6840046" y="2815185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E59F479-D229-44E3-A4A0-5ED93FDA5740}"/>
              </a:ext>
            </a:extLst>
          </p:cNvPr>
          <p:cNvSpPr txBox="1"/>
          <p:nvPr/>
        </p:nvSpPr>
        <p:spPr>
          <a:xfrm>
            <a:off x="4150202" y="2793538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1F99760-1802-4167-BE07-8C1CAA848D41}"/>
              </a:ext>
            </a:extLst>
          </p:cNvPr>
          <p:cNvSpPr txBox="1"/>
          <p:nvPr/>
        </p:nvSpPr>
        <p:spPr>
          <a:xfrm>
            <a:off x="1706383" y="1544525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BFE2555-9A1B-4E9E-BFB8-28D29E3CAA25}"/>
              </a:ext>
            </a:extLst>
          </p:cNvPr>
          <p:cNvSpPr txBox="1"/>
          <p:nvPr/>
        </p:nvSpPr>
        <p:spPr>
          <a:xfrm>
            <a:off x="4217600" y="4660934"/>
            <a:ext cx="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&gt;=0</a:t>
            </a:r>
            <a:endParaRPr lang="zh-CN" altLang="en-US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B17259ED-66F6-4463-BC66-ECF262B68F7B}"/>
              </a:ext>
            </a:extLst>
          </p:cNvPr>
          <p:cNvSpPr/>
          <p:nvPr/>
        </p:nvSpPr>
        <p:spPr>
          <a:xfrm>
            <a:off x="3650572" y="114300"/>
            <a:ext cx="1096802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95F98BA-9E5A-4067-94FC-1DE9DD36E9A1}"/>
              </a:ext>
            </a:extLst>
          </p:cNvPr>
          <p:cNvSpPr/>
          <p:nvPr/>
        </p:nvSpPr>
        <p:spPr>
          <a:xfrm>
            <a:off x="11062415" y="129970"/>
            <a:ext cx="1110214" cy="450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21A488B-3348-458F-9886-E69C95550FCC}"/>
              </a:ext>
            </a:extLst>
          </p:cNvPr>
          <p:cNvCxnSpPr>
            <a:stCxn id="109" idx="4"/>
            <a:endCxn id="4" idx="0"/>
          </p:cNvCxnSpPr>
          <p:nvPr/>
        </p:nvCxnSpPr>
        <p:spPr>
          <a:xfrm flipH="1">
            <a:off x="2469571" y="565150"/>
            <a:ext cx="1729402" cy="56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C8DB698-ED8D-4A81-B595-5CF676516410}"/>
              </a:ext>
            </a:extLst>
          </p:cNvPr>
          <p:cNvCxnSpPr>
            <a:stCxn id="113" idx="4"/>
            <a:endCxn id="6" idx="0"/>
          </p:cNvCxnSpPr>
          <p:nvPr/>
        </p:nvCxnSpPr>
        <p:spPr>
          <a:xfrm flipH="1">
            <a:off x="9466116" y="580820"/>
            <a:ext cx="2151406" cy="54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45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木鱼 流连酥</dc:creator>
  <cp:lastModifiedBy>木鱼 流连酥</cp:lastModifiedBy>
  <cp:revision>5</cp:revision>
  <dcterms:created xsi:type="dcterms:W3CDTF">2021-12-01T23:56:57Z</dcterms:created>
  <dcterms:modified xsi:type="dcterms:W3CDTF">2021-12-09T23:40:53Z</dcterms:modified>
</cp:coreProperties>
</file>