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7.jpg" ContentType="image/gif"/>
  <Override PartName="/ppt/media/image8.jpg" ContentType="image/gif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1.jpg" ContentType="image/png"/>
  <Override PartName="/ppt/media/image15.jpg" ContentType="image/gif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5" r:id="rId12"/>
    <p:sldId id="25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72AB6-537C-4FD2-996C-47FC841833A1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CF8A74C-B743-44D2-A1A7-AB411508BE07}">
      <dgm:prSet phldrT="[文本]"/>
      <dgm:spPr/>
      <dgm:t>
        <a:bodyPr/>
        <a:lstStyle/>
        <a:p>
          <a:r>
            <a:rPr lang="zh-CN" altLang="en-US" dirty="0" smtClean="0"/>
            <a:t>传统</a:t>
          </a:r>
          <a:r>
            <a:rPr lang="en-US" altLang="zh-CN" dirty="0" smtClean="0"/>
            <a:t>audio sensing</a:t>
          </a:r>
          <a:endParaRPr lang="zh-CN" altLang="en-US" dirty="0"/>
        </a:p>
      </dgm:t>
    </dgm:pt>
    <dgm:pt modelId="{103DF6CB-974F-495E-AE0C-1952FD32DB36}" type="parTrans" cxnId="{41C1F103-7799-44A6-AB26-33CDBCFDAD85}">
      <dgm:prSet/>
      <dgm:spPr/>
      <dgm:t>
        <a:bodyPr/>
        <a:lstStyle/>
        <a:p>
          <a:endParaRPr lang="zh-CN" altLang="en-US"/>
        </a:p>
      </dgm:t>
    </dgm:pt>
    <dgm:pt modelId="{2F9F540F-4A07-4434-886F-DE3AB1A0BBC9}" type="sibTrans" cxnId="{41C1F103-7799-44A6-AB26-33CDBCFDAD85}">
      <dgm:prSet/>
      <dgm:spPr/>
      <dgm:t>
        <a:bodyPr/>
        <a:lstStyle/>
        <a:p>
          <a:endParaRPr lang="zh-CN" altLang="en-US"/>
        </a:p>
      </dgm:t>
    </dgm:pt>
    <dgm:pt modelId="{214FA226-D69C-4EA7-BCFA-783204572F21}">
      <dgm:prSet phldrT="[文本]"/>
      <dgm:spPr/>
      <dgm:t>
        <a:bodyPr/>
        <a:lstStyle/>
        <a:p>
          <a:r>
            <a:rPr lang="zh-CN" altLang="en-US" b="1" dirty="0" smtClean="0"/>
            <a:t>环境噪声</a:t>
          </a:r>
          <a:r>
            <a:rPr lang="zh-CN" altLang="en-US" dirty="0" smtClean="0"/>
            <a:t>敏感</a:t>
          </a:r>
          <a:endParaRPr lang="zh-CN" altLang="en-US" dirty="0"/>
        </a:p>
      </dgm:t>
    </dgm:pt>
    <dgm:pt modelId="{58B4F0EC-0FBB-4D6D-82FA-D70F3A9F2A89}" type="parTrans" cxnId="{2CB4576B-3DB1-459B-82EC-B70BC75FD453}">
      <dgm:prSet/>
      <dgm:spPr/>
      <dgm:t>
        <a:bodyPr/>
        <a:lstStyle/>
        <a:p>
          <a:endParaRPr lang="zh-CN" altLang="en-US"/>
        </a:p>
      </dgm:t>
    </dgm:pt>
    <dgm:pt modelId="{6B894276-550F-46A9-A1F5-BF9EA976F842}" type="sibTrans" cxnId="{2CB4576B-3DB1-459B-82EC-B70BC75FD453}">
      <dgm:prSet/>
      <dgm:spPr/>
      <dgm:t>
        <a:bodyPr/>
        <a:lstStyle/>
        <a:p>
          <a:endParaRPr lang="zh-CN" altLang="en-US"/>
        </a:p>
      </dgm:t>
    </dgm:pt>
    <dgm:pt modelId="{11A62557-49EF-43E1-859A-862970B3896D}">
      <dgm:prSet phldrT="[文本]"/>
      <dgm:spPr/>
      <dgm:t>
        <a:bodyPr/>
        <a:lstStyle/>
        <a:p>
          <a:r>
            <a:rPr lang="zh-CN" altLang="en-US" dirty="0" smtClean="0"/>
            <a:t>精度太低</a:t>
          </a:r>
          <a:endParaRPr lang="zh-CN" altLang="en-US" dirty="0"/>
        </a:p>
      </dgm:t>
    </dgm:pt>
    <dgm:pt modelId="{06116DEC-563B-4816-950E-A4A054F6F036}" type="parTrans" cxnId="{F34E0FCF-8E4D-4BAC-A48E-916ED035A0CA}">
      <dgm:prSet/>
      <dgm:spPr/>
      <dgm:t>
        <a:bodyPr/>
        <a:lstStyle/>
        <a:p>
          <a:endParaRPr lang="zh-CN" altLang="en-US"/>
        </a:p>
      </dgm:t>
    </dgm:pt>
    <dgm:pt modelId="{E06B7FAF-D3A9-446F-B605-45AD6630A9D4}" type="sibTrans" cxnId="{F34E0FCF-8E4D-4BAC-A48E-916ED035A0CA}">
      <dgm:prSet/>
      <dgm:spPr/>
      <dgm:t>
        <a:bodyPr/>
        <a:lstStyle/>
        <a:p>
          <a:endParaRPr lang="zh-CN" altLang="en-US"/>
        </a:p>
      </dgm:t>
    </dgm:pt>
    <dgm:pt modelId="{A77DD4DE-397A-4F41-8E38-1B591B3EE268}">
      <dgm:prSet phldrT="[文本]"/>
      <dgm:spPr/>
      <dgm:t>
        <a:bodyPr/>
        <a:lstStyle/>
        <a:p>
          <a:r>
            <a:rPr lang="zh-CN" altLang="en-US" dirty="0" smtClean="0"/>
            <a:t>现有的</a:t>
          </a:r>
          <a:r>
            <a:rPr lang="en-US" altLang="zh-CN" dirty="0" smtClean="0"/>
            <a:t>Deep Learning</a:t>
          </a:r>
          <a:endParaRPr lang="zh-CN" altLang="en-US" dirty="0"/>
        </a:p>
      </dgm:t>
    </dgm:pt>
    <dgm:pt modelId="{811D0A00-6CF1-4B14-8443-7E47AE4C4E37}" type="parTrans" cxnId="{8054F6C3-E7E9-467F-9AEE-381BB23FEDDA}">
      <dgm:prSet/>
      <dgm:spPr/>
      <dgm:t>
        <a:bodyPr/>
        <a:lstStyle/>
        <a:p>
          <a:endParaRPr lang="zh-CN" altLang="en-US"/>
        </a:p>
      </dgm:t>
    </dgm:pt>
    <dgm:pt modelId="{26C941BF-A894-41C9-AC7A-0EFCADADA40C}" type="sibTrans" cxnId="{8054F6C3-E7E9-467F-9AEE-381BB23FEDDA}">
      <dgm:prSet/>
      <dgm:spPr/>
      <dgm:t>
        <a:bodyPr/>
        <a:lstStyle/>
        <a:p>
          <a:endParaRPr lang="zh-CN" altLang="en-US"/>
        </a:p>
      </dgm:t>
    </dgm:pt>
    <dgm:pt modelId="{932D3424-04BF-4FD5-8D5D-0A5B468F886E}">
      <dgm:prSet phldrT="[文本]"/>
      <dgm:spPr/>
      <dgm:t>
        <a:bodyPr/>
        <a:lstStyle/>
        <a:p>
          <a:r>
            <a:rPr lang="zh-CN" altLang="en-US" dirty="0" smtClean="0"/>
            <a:t>算法复杂度太高</a:t>
          </a:r>
          <a:endParaRPr lang="zh-CN" altLang="en-US" dirty="0"/>
        </a:p>
      </dgm:t>
    </dgm:pt>
    <dgm:pt modelId="{9498E2D0-B247-4F01-808D-72045515F674}" type="parTrans" cxnId="{3A350F66-2CB0-4CB0-8F20-2A4CCC2BBEF1}">
      <dgm:prSet/>
      <dgm:spPr/>
      <dgm:t>
        <a:bodyPr/>
        <a:lstStyle/>
        <a:p>
          <a:endParaRPr lang="zh-CN" altLang="en-US"/>
        </a:p>
      </dgm:t>
    </dgm:pt>
    <dgm:pt modelId="{C3D43765-D81E-4370-8A51-FE9CD497DDC8}" type="sibTrans" cxnId="{3A350F66-2CB0-4CB0-8F20-2A4CCC2BBEF1}">
      <dgm:prSet/>
      <dgm:spPr/>
      <dgm:t>
        <a:bodyPr/>
        <a:lstStyle/>
        <a:p>
          <a:endParaRPr lang="zh-CN" altLang="en-US"/>
        </a:p>
      </dgm:t>
    </dgm:pt>
    <dgm:pt modelId="{E39262E9-599C-4A0D-B5B7-45F430D60CE6}">
      <dgm:prSet phldrT="[文本]"/>
      <dgm:spPr/>
      <dgm:t>
        <a:bodyPr/>
        <a:lstStyle/>
        <a:p>
          <a:r>
            <a:rPr lang="zh-CN" altLang="en-US" dirty="0" smtClean="0"/>
            <a:t>功耗太大</a:t>
          </a:r>
          <a:endParaRPr lang="zh-CN" altLang="en-US" dirty="0"/>
        </a:p>
      </dgm:t>
    </dgm:pt>
    <dgm:pt modelId="{C129858B-9B14-4D33-ADD6-70BDC2D88657}" type="parTrans" cxnId="{B436E548-7F9F-4C80-92CD-01ADA950EF0D}">
      <dgm:prSet/>
      <dgm:spPr/>
      <dgm:t>
        <a:bodyPr/>
        <a:lstStyle/>
        <a:p>
          <a:endParaRPr lang="zh-CN" altLang="en-US"/>
        </a:p>
      </dgm:t>
    </dgm:pt>
    <dgm:pt modelId="{B08DEBBC-852A-44E4-9CBC-50CD0C704313}" type="sibTrans" cxnId="{B436E548-7F9F-4C80-92CD-01ADA950EF0D}">
      <dgm:prSet/>
      <dgm:spPr/>
      <dgm:t>
        <a:bodyPr/>
        <a:lstStyle/>
        <a:p>
          <a:endParaRPr lang="zh-CN" altLang="en-US"/>
        </a:p>
      </dgm:t>
    </dgm:pt>
    <dgm:pt modelId="{5617D3B6-BBF6-422C-935D-E7AB8C7B9944}" type="pres">
      <dgm:prSet presAssocID="{DE172AB6-537C-4FD2-996C-47FC841833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9470FE-8A29-49C8-915B-684EB7B98CAA}" type="pres">
      <dgm:prSet presAssocID="{DCF8A74C-B743-44D2-A1A7-AB411508BE07}" presName="root" presStyleCnt="0"/>
      <dgm:spPr/>
    </dgm:pt>
    <dgm:pt modelId="{26AF9768-25D7-4982-A9F7-6A2B86348623}" type="pres">
      <dgm:prSet presAssocID="{DCF8A74C-B743-44D2-A1A7-AB411508BE07}" presName="rootComposite" presStyleCnt="0"/>
      <dgm:spPr/>
    </dgm:pt>
    <dgm:pt modelId="{CAD73C32-D8C2-4FEB-BFA4-E786AE1F38CB}" type="pres">
      <dgm:prSet presAssocID="{DCF8A74C-B743-44D2-A1A7-AB411508BE07}" presName="rootText" presStyleLbl="node1" presStyleIdx="0" presStyleCnt="2" custScaleX="158555"/>
      <dgm:spPr/>
      <dgm:t>
        <a:bodyPr/>
        <a:lstStyle/>
        <a:p>
          <a:endParaRPr lang="zh-CN" altLang="en-US"/>
        </a:p>
      </dgm:t>
    </dgm:pt>
    <dgm:pt modelId="{DC5CD385-8F05-434F-95CB-A203F0E1E425}" type="pres">
      <dgm:prSet presAssocID="{DCF8A74C-B743-44D2-A1A7-AB411508BE07}" presName="rootConnector" presStyleLbl="node1" presStyleIdx="0" presStyleCnt="2"/>
      <dgm:spPr/>
    </dgm:pt>
    <dgm:pt modelId="{6756B5AD-3EAC-45EA-9B4C-29F475C8301B}" type="pres">
      <dgm:prSet presAssocID="{DCF8A74C-B743-44D2-A1A7-AB411508BE07}" presName="childShape" presStyleCnt="0"/>
      <dgm:spPr/>
    </dgm:pt>
    <dgm:pt modelId="{D24388E8-4C8C-4168-8120-FFFE92E07C60}" type="pres">
      <dgm:prSet presAssocID="{58B4F0EC-0FBB-4D6D-82FA-D70F3A9F2A89}" presName="Name13" presStyleLbl="parChTrans1D2" presStyleIdx="0" presStyleCnt="4"/>
      <dgm:spPr/>
    </dgm:pt>
    <dgm:pt modelId="{CA6D39B3-52F5-4EC3-8143-CFDFB6FBD47A}" type="pres">
      <dgm:prSet presAssocID="{214FA226-D69C-4EA7-BCFA-783204572F21}" presName="childText" presStyleLbl="bgAcc1" presStyleIdx="0" presStyleCnt="4" custScaleX="1559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47678-35E3-42EB-B345-4D653A0FE1CF}" type="pres">
      <dgm:prSet presAssocID="{06116DEC-563B-4816-950E-A4A054F6F036}" presName="Name13" presStyleLbl="parChTrans1D2" presStyleIdx="1" presStyleCnt="4"/>
      <dgm:spPr/>
    </dgm:pt>
    <dgm:pt modelId="{9376C2DD-ABC9-4266-AC8A-16AC5FE7F3C9}" type="pres">
      <dgm:prSet presAssocID="{11A62557-49EF-43E1-859A-862970B3896D}" presName="childText" presStyleLbl="bgAcc1" presStyleIdx="1" presStyleCnt="4" custScaleX="156885">
        <dgm:presLayoutVars>
          <dgm:bulletEnabled val="1"/>
        </dgm:presLayoutVars>
      </dgm:prSet>
      <dgm:spPr/>
    </dgm:pt>
    <dgm:pt modelId="{FCE8CC31-102A-4B99-943F-F6DDDCF60651}" type="pres">
      <dgm:prSet presAssocID="{A77DD4DE-397A-4F41-8E38-1B591B3EE268}" presName="root" presStyleCnt="0"/>
      <dgm:spPr/>
    </dgm:pt>
    <dgm:pt modelId="{F2F9F55D-B0B2-4D08-A6F3-5B0D543E75A4}" type="pres">
      <dgm:prSet presAssocID="{A77DD4DE-397A-4F41-8E38-1B591B3EE268}" presName="rootComposite" presStyleCnt="0"/>
      <dgm:spPr/>
    </dgm:pt>
    <dgm:pt modelId="{3EC0B5FD-EA59-4790-8CE3-0BD3C731DE5C}" type="pres">
      <dgm:prSet presAssocID="{A77DD4DE-397A-4F41-8E38-1B591B3EE268}" presName="rootText" presStyleLbl="node1" presStyleIdx="1" presStyleCnt="2" custScaleX="164716"/>
      <dgm:spPr/>
    </dgm:pt>
    <dgm:pt modelId="{496D4FBE-255A-4019-8F14-52788F052E3E}" type="pres">
      <dgm:prSet presAssocID="{A77DD4DE-397A-4F41-8E38-1B591B3EE268}" presName="rootConnector" presStyleLbl="node1" presStyleIdx="1" presStyleCnt="2"/>
      <dgm:spPr/>
    </dgm:pt>
    <dgm:pt modelId="{9FAF6795-6185-4DEE-85F3-2357D8BD00CC}" type="pres">
      <dgm:prSet presAssocID="{A77DD4DE-397A-4F41-8E38-1B591B3EE268}" presName="childShape" presStyleCnt="0"/>
      <dgm:spPr/>
    </dgm:pt>
    <dgm:pt modelId="{4478022A-B2D1-48EF-BED6-A97148A54AF9}" type="pres">
      <dgm:prSet presAssocID="{9498E2D0-B247-4F01-808D-72045515F674}" presName="Name13" presStyleLbl="parChTrans1D2" presStyleIdx="2" presStyleCnt="4"/>
      <dgm:spPr/>
    </dgm:pt>
    <dgm:pt modelId="{853C579B-5D37-483D-8981-947EC5C164BB}" type="pres">
      <dgm:prSet presAssocID="{932D3424-04BF-4FD5-8D5D-0A5B468F886E}" presName="childText" presStyleLbl="bgAcc1" presStyleIdx="2" presStyleCnt="4" custScaleX="158873">
        <dgm:presLayoutVars>
          <dgm:bulletEnabled val="1"/>
        </dgm:presLayoutVars>
      </dgm:prSet>
      <dgm:spPr/>
    </dgm:pt>
    <dgm:pt modelId="{B5773C91-318D-4F56-8D5E-7C681DF0D431}" type="pres">
      <dgm:prSet presAssocID="{C129858B-9B14-4D33-ADD6-70BDC2D88657}" presName="Name13" presStyleLbl="parChTrans1D2" presStyleIdx="3" presStyleCnt="4"/>
      <dgm:spPr/>
    </dgm:pt>
    <dgm:pt modelId="{FDFC1DD1-4A8F-4EA7-A709-B7BD26434232}" type="pres">
      <dgm:prSet presAssocID="{E39262E9-599C-4A0D-B5B7-45F430D60CE6}" presName="childText" presStyleLbl="bgAcc1" presStyleIdx="3" presStyleCnt="4" custScaleX="1617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36E548-7F9F-4C80-92CD-01ADA950EF0D}" srcId="{A77DD4DE-397A-4F41-8E38-1B591B3EE268}" destId="{E39262E9-599C-4A0D-B5B7-45F430D60CE6}" srcOrd="1" destOrd="0" parTransId="{C129858B-9B14-4D33-ADD6-70BDC2D88657}" sibTransId="{B08DEBBC-852A-44E4-9CBC-50CD0C704313}"/>
    <dgm:cxn modelId="{E72DEF77-7306-4753-A48D-B9E6133153DB}" type="presOf" srcId="{11A62557-49EF-43E1-859A-862970B3896D}" destId="{9376C2DD-ABC9-4266-AC8A-16AC5FE7F3C9}" srcOrd="0" destOrd="0" presId="urn:microsoft.com/office/officeart/2005/8/layout/hierarchy3"/>
    <dgm:cxn modelId="{2D901ED8-5559-4C3C-84A4-1914C1CE7103}" type="presOf" srcId="{58B4F0EC-0FBB-4D6D-82FA-D70F3A9F2A89}" destId="{D24388E8-4C8C-4168-8120-FFFE92E07C60}" srcOrd="0" destOrd="0" presId="urn:microsoft.com/office/officeart/2005/8/layout/hierarchy3"/>
    <dgm:cxn modelId="{40C0E3A0-8989-489E-BE24-F1148C460489}" type="presOf" srcId="{06116DEC-563B-4816-950E-A4A054F6F036}" destId="{B2F47678-35E3-42EB-B345-4D653A0FE1CF}" srcOrd="0" destOrd="0" presId="urn:microsoft.com/office/officeart/2005/8/layout/hierarchy3"/>
    <dgm:cxn modelId="{3A350F66-2CB0-4CB0-8F20-2A4CCC2BBEF1}" srcId="{A77DD4DE-397A-4F41-8E38-1B591B3EE268}" destId="{932D3424-04BF-4FD5-8D5D-0A5B468F886E}" srcOrd="0" destOrd="0" parTransId="{9498E2D0-B247-4F01-808D-72045515F674}" sibTransId="{C3D43765-D81E-4370-8A51-FE9CD497DDC8}"/>
    <dgm:cxn modelId="{1B557D3B-8291-4C8F-8598-AD7A95A743B8}" type="presOf" srcId="{932D3424-04BF-4FD5-8D5D-0A5B468F886E}" destId="{853C579B-5D37-483D-8981-947EC5C164BB}" srcOrd="0" destOrd="0" presId="urn:microsoft.com/office/officeart/2005/8/layout/hierarchy3"/>
    <dgm:cxn modelId="{41C1F103-7799-44A6-AB26-33CDBCFDAD85}" srcId="{DE172AB6-537C-4FD2-996C-47FC841833A1}" destId="{DCF8A74C-B743-44D2-A1A7-AB411508BE07}" srcOrd="0" destOrd="0" parTransId="{103DF6CB-974F-495E-AE0C-1952FD32DB36}" sibTransId="{2F9F540F-4A07-4434-886F-DE3AB1A0BBC9}"/>
    <dgm:cxn modelId="{A35E8E52-662B-44A3-867A-8CC50AB3C573}" type="presOf" srcId="{E39262E9-599C-4A0D-B5B7-45F430D60CE6}" destId="{FDFC1DD1-4A8F-4EA7-A709-B7BD26434232}" srcOrd="0" destOrd="0" presId="urn:microsoft.com/office/officeart/2005/8/layout/hierarchy3"/>
    <dgm:cxn modelId="{479EF5F4-5D8E-4FB1-8159-A32B07D41CFA}" type="presOf" srcId="{9498E2D0-B247-4F01-808D-72045515F674}" destId="{4478022A-B2D1-48EF-BED6-A97148A54AF9}" srcOrd="0" destOrd="0" presId="urn:microsoft.com/office/officeart/2005/8/layout/hierarchy3"/>
    <dgm:cxn modelId="{20BB348C-E5EC-40E9-BF82-34AEC2436154}" type="presOf" srcId="{C129858B-9B14-4D33-ADD6-70BDC2D88657}" destId="{B5773C91-318D-4F56-8D5E-7C681DF0D431}" srcOrd="0" destOrd="0" presId="urn:microsoft.com/office/officeart/2005/8/layout/hierarchy3"/>
    <dgm:cxn modelId="{85468D27-49BC-4F3F-A098-66D6C1A40DCF}" type="presOf" srcId="{214FA226-D69C-4EA7-BCFA-783204572F21}" destId="{CA6D39B3-52F5-4EC3-8143-CFDFB6FBD47A}" srcOrd="0" destOrd="0" presId="urn:microsoft.com/office/officeart/2005/8/layout/hierarchy3"/>
    <dgm:cxn modelId="{F34EA65A-FE92-42E0-8053-9667BE33FB81}" type="presOf" srcId="{A77DD4DE-397A-4F41-8E38-1B591B3EE268}" destId="{3EC0B5FD-EA59-4790-8CE3-0BD3C731DE5C}" srcOrd="0" destOrd="0" presId="urn:microsoft.com/office/officeart/2005/8/layout/hierarchy3"/>
    <dgm:cxn modelId="{5BBE4521-BEA8-4D1A-8F28-58D16EF3B4A9}" type="presOf" srcId="{A77DD4DE-397A-4F41-8E38-1B591B3EE268}" destId="{496D4FBE-255A-4019-8F14-52788F052E3E}" srcOrd="1" destOrd="0" presId="urn:microsoft.com/office/officeart/2005/8/layout/hierarchy3"/>
    <dgm:cxn modelId="{7767EB7E-C7DB-430E-897F-987777085310}" type="presOf" srcId="{DE172AB6-537C-4FD2-996C-47FC841833A1}" destId="{5617D3B6-BBF6-422C-935D-E7AB8C7B9944}" srcOrd="0" destOrd="0" presId="urn:microsoft.com/office/officeart/2005/8/layout/hierarchy3"/>
    <dgm:cxn modelId="{BD6F67E8-E112-45C3-8914-69B53DA184D0}" type="presOf" srcId="{DCF8A74C-B743-44D2-A1A7-AB411508BE07}" destId="{DC5CD385-8F05-434F-95CB-A203F0E1E425}" srcOrd="1" destOrd="0" presId="urn:microsoft.com/office/officeart/2005/8/layout/hierarchy3"/>
    <dgm:cxn modelId="{2CB4576B-3DB1-459B-82EC-B70BC75FD453}" srcId="{DCF8A74C-B743-44D2-A1A7-AB411508BE07}" destId="{214FA226-D69C-4EA7-BCFA-783204572F21}" srcOrd="0" destOrd="0" parTransId="{58B4F0EC-0FBB-4D6D-82FA-D70F3A9F2A89}" sibTransId="{6B894276-550F-46A9-A1F5-BF9EA976F842}"/>
    <dgm:cxn modelId="{241E79C7-5326-4BA9-B5F9-768FE38D79E9}" type="presOf" srcId="{DCF8A74C-B743-44D2-A1A7-AB411508BE07}" destId="{CAD73C32-D8C2-4FEB-BFA4-E786AE1F38CB}" srcOrd="0" destOrd="0" presId="urn:microsoft.com/office/officeart/2005/8/layout/hierarchy3"/>
    <dgm:cxn modelId="{F34E0FCF-8E4D-4BAC-A48E-916ED035A0CA}" srcId="{DCF8A74C-B743-44D2-A1A7-AB411508BE07}" destId="{11A62557-49EF-43E1-859A-862970B3896D}" srcOrd="1" destOrd="0" parTransId="{06116DEC-563B-4816-950E-A4A054F6F036}" sibTransId="{E06B7FAF-D3A9-446F-B605-45AD6630A9D4}"/>
    <dgm:cxn modelId="{8054F6C3-E7E9-467F-9AEE-381BB23FEDDA}" srcId="{DE172AB6-537C-4FD2-996C-47FC841833A1}" destId="{A77DD4DE-397A-4F41-8E38-1B591B3EE268}" srcOrd="1" destOrd="0" parTransId="{811D0A00-6CF1-4B14-8443-7E47AE4C4E37}" sibTransId="{26C941BF-A894-41C9-AC7A-0EFCADADA40C}"/>
    <dgm:cxn modelId="{27286D5C-D5F6-4B4E-8A6A-6805BE3DD839}" type="presParOf" srcId="{5617D3B6-BBF6-422C-935D-E7AB8C7B9944}" destId="{A79470FE-8A29-49C8-915B-684EB7B98CAA}" srcOrd="0" destOrd="0" presId="urn:microsoft.com/office/officeart/2005/8/layout/hierarchy3"/>
    <dgm:cxn modelId="{D0A6AA5D-5B97-479A-B1A5-E05F03C5B37D}" type="presParOf" srcId="{A79470FE-8A29-49C8-915B-684EB7B98CAA}" destId="{26AF9768-25D7-4982-A9F7-6A2B86348623}" srcOrd="0" destOrd="0" presId="urn:microsoft.com/office/officeart/2005/8/layout/hierarchy3"/>
    <dgm:cxn modelId="{7B063C05-1C32-4E36-AE72-2DCEB5E56BDA}" type="presParOf" srcId="{26AF9768-25D7-4982-A9F7-6A2B86348623}" destId="{CAD73C32-D8C2-4FEB-BFA4-E786AE1F38CB}" srcOrd="0" destOrd="0" presId="urn:microsoft.com/office/officeart/2005/8/layout/hierarchy3"/>
    <dgm:cxn modelId="{F3BE72F9-373A-42CA-96D9-B1F230EDA3FC}" type="presParOf" srcId="{26AF9768-25D7-4982-A9F7-6A2B86348623}" destId="{DC5CD385-8F05-434F-95CB-A203F0E1E425}" srcOrd="1" destOrd="0" presId="urn:microsoft.com/office/officeart/2005/8/layout/hierarchy3"/>
    <dgm:cxn modelId="{C3487F36-B668-47CB-9A35-31C512403380}" type="presParOf" srcId="{A79470FE-8A29-49C8-915B-684EB7B98CAA}" destId="{6756B5AD-3EAC-45EA-9B4C-29F475C8301B}" srcOrd="1" destOrd="0" presId="urn:microsoft.com/office/officeart/2005/8/layout/hierarchy3"/>
    <dgm:cxn modelId="{044D6F76-0BC8-41F4-B534-123EE0134C0C}" type="presParOf" srcId="{6756B5AD-3EAC-45EA-9B4C-29F475C8301B}" destId="{D24388E8-4C8C-4168-8120-FFFE92E07C60}" srcOrd="0" destOrd="0" presId="urn:microsoft.com/office/officeart/2005/8/layout/hierarchy3"/>
    <dgm:cxn modelId="{DAE31FBF-67FC-4AEB-9333-17DE1D2CB433}" type="presParOf" srcId="{6756B5AD-3EAC-45EA-9B4C-29F475C8301B}" destId="{CA6D39B3-52F5-4EC3-8143-CFDFB6FBD47A}" srcOrd="1" destOrd="0" presId="urn:microsoft.com/office/officeart/2005/8/layout/hierarchy3"/>
    <dgm:cxn modelId="{75AAF36E-7127-4AE4-B955-49FCAC4890E9}" type="presParOf" srcId="{6756B5AD-3EAC-45EA-9B4C-29F475C8301B}" destId="{B2F47678-35E3-42EB-B345-4D653A0FE1CF}" srcOrd="2" destOrd="0" presId="urn:microsoft.com/office/officeart/2005/8/layout/hierarchy3"/>
    <dgm:cxn modelId="{7A296AE2-77F8-4A6D-912D-5B28F17EF7C2}" type="presParOf" srcId="{6756B5AD-3EAC-45EA-9B4C-29F475C8301B}" destId="{9376C2DD-ABC9-4266-AC8A-16AC5FE7F3C9}" srcOrd="3" destOrd="0" presId="urn:microsoft.com/office/officeart/2005/8/layout/hierarchy3"/>
    <dgm:cxn modelId="{A5844FA3-2D1F-4E80-9E2F-B5CA1B6E23F7}" type="presParOf" srcId="{5617D3B6-BBF6-422C-935D-E7AB8C7B9944}" destId="{FCE8CC31-102A-4B99-943F-F6DDDCF60651}" srcOrd="1" destOrd="0" presId="urn:microsoft.com/office/officeart/2005/8/layout/hierarchy3"/>
    <dgm:cxn modelId="{822A6840-0AF0-4BC0-BB07-0FFF602A3105}" type="presParOf" srcId="{FCE8CC31-102A-4B99-943F-F6DDDCF60651}" destId="{F2F9F55D-B0B2-4D08-A6F3-5B0D543E75A4}" srcOrd="0" destOrd="0" presId="urn:microsoft.com/office/officeart/2005/8/layout/hierarchy3"/>
    <dgm:cxn modelId="{41DDDDEC-7340-45C4-ADB3-149A6A93C9DE}" type="presParOf" srcId="{F2F9F55D-B0B2-4D08-A6F3-5B0D543E75A4}" destId="{3EC0B5FD-EA59-4790-8CE3-0BD3C731DE5C}" srcOrd="0" destOrd="0" presId="urn:microsoft.com/office/officeart/2005/8/layout/hierarchy3"/>
    <dgm:cxn modelId="{C1963F29-3CBE-45A9-9A63-2ADCBF627CCD}" type="presParOf" srcId="{F2F9F55D-B0B2-4D08-A6F3-5B0D543E75A4}" destId="{496D4FBE-255A-4019-8F14-52788F052E3E}" srcOrd="1" destOrd="0" presId="urn:microsoft.com/office/officeart/2005/8/layout/hierarchy3"/>
    <dgm:cxn modelId="{C8EB7284-31AD-4E3F-ACB1-73E821B07F03}" type="presParOf" srcId="{FCE8CC31-102A-4B99-943F-F6DDDCF60651}" destId="{9FAF6795-6185-4DEE-85F3-2357D8BD00CC}" srcOrd="1" destOrd="0" presId="urn:microsoft.com/office/officeart/2005/8/layout/hierarchy3"/>
    <dgm:cxn modelId="{DF0CA0DF-C0A7-443B-9810-77C47CA45A20}" type="presParOf" srcId="{9FAF6795-6185-4DEE-85F3-2357D8BD00CC}" destId="{4478022A-B2D1-48EF-BED6-A97148A54AF9}" srcOrd="0" destOrd="0" presId="urn:microsoft.com/office/officeart/2005/8/layout/hierarchy3"/>
    <dgm:cxn modelId="{77F3870D-6ADD-4E33-A834-44175D12B208}" type="presParOf" srcId="{9FAF6795-6185-4DEE-85F3-2357D8BD00CC}" destId="{853C579B-5D37-483D-8981-947EC5C164BB}" srcOrd="1" destOrd="0" presId="urn:microsoft.com/office/officeart/2005/8/layout/hierarchy3"/>
    <dgm:cxn modelId="{4B7B4250-AA3A-4080-9AE1-230C26D1B77C}" type="presParOf" srcId="{9FAF6795-6185-4DEE-85F3-2357D8BD00CC}" destId="{B5773C91-318D-4F56-8D5E-7C681DF0D431}" srcOrd="2" destOrd="0" presId="urn:microsoft.com/office/officeart/2005/8/layout/hierarchy3"/>
    <dgm:cxn modelId="{9E6C8A63-49AC-4B1C-90D6-D39D1646D271}" type="presParOf" srcId="{9FAF6795-6185-4DEE-85F3-2357D8BD00CC}" destId="{FDFC1DD1-4A8F-4EA7-A709-B7BD2643423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6052B-1C99-4944-8895-1BBA134C4A4F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3B553A69-B39A-478B-A480-377D2857FF08}">
      <dgm:prSet phldrT="[文本]"/>
      <dgm:spPr/>
      <dgm:t>
        <a:bodyPr/>
        <a:lstStyle/>
        <a:p>
          <a:r>
            <a:rPr lang="en-US" altLang="zh-CN" dirty="0" smtClean="0"/>
            <a:t>Deep Learning</a:t>
          </a:r>
          <a:endParaRPr lang="zh-CN" altLang="en-US" dirty="0"/>
        </a:p>
      </dgm:t>
    </dgm:pt>
    <dgm:pt modelId="{55F9479E-67D5-4DEA-89D4-DD607B1D817E}" type="parTrans" cxnId="{A3F54446-2D0E-418C-82E8-46F14F5DE33A}">
      <dgm:prSet/>
      <dgm:spPr/>
      <dgm:t>
        <a:bodyPr/>
        <a:lstStyle/>
        <a:p>
          <a:endParaRPr lang="zh-CN" altLang="en-US"/>
        </a:p>
      </dgm:t>
    </dgm:pt>
    <dgm:pt modelId="{F478CD74-AA51-4DF9-936C-6526D04A8EE3}" type="sibTrans" cxnId="{A3F54446-2D0E-418C-82E8-46F14F5DE33A}">
      <dgm:prSet/>
      <dgm:spPr/>
      <dgm:t>
        <a:bodyPr/>
        <a:lstStyle/>
        <a:p>
          <a:endParaRPr lang="zh-CN" altLang="en-US"/>
        </a:p>
      </dgm:t>
    </dgm:pt>
    <dgm:pt modelId="{9CF0C996-8569-4298-8710-5B2E16F75BBC}">
      <dgm:prSet phldrT="[文本]"/>
      <dgm:spPr/>
      <dgm:t>
        <a:bodyPr/>
        <a:lstStyle/>
        <a:p>
          <a:r>
            <a:rPr lang="en-US" altLang="zh-CN" dirty="0" smtClean="0"/>
            <a:t>DSP module</a:t>
          </a:r>
          <a:endParaRPr lang="zh-CN" altLang="en-US" dirty="0"/>
        </a:p>
      </dgm:t>
    </dgm:pt>
    <dgm:pt modelId="{F612386F-5F18-4859-8E02-390000ED7DC9}" type="parTrans" cxnId="{3FB2DB9F-C912-434C-87FF-427BCD8DADA5}">
      <dgm:prSet/>
      <dgm:spPr/>
      <dgm:t>
        <a:bodyPr/>
        <a:lstStyle/>
        <a:p>
          <a:endParaRPr lang="zh-CN" altLang="en-US"/>
        </a:p>
      </dgm:t>
    </dgm:pt>
    <dgm:pt modelId="{12D50C36-7F34-4D19-A723-43A597A37E8C}" type="sibTrans" cxnId="{3FB2DB9F-C912-434C-87FF-427BCD8DADA5}">
      <dgm:prSet/>
      <dgm:spPr/>
      <dgm:t>
        <a:bodyPr/>
        <a:lstStyle/>
        <a:p>
          <a:endParaRPr lang="zh-CN" altLang="en-US"/>
        </a:p>
      </dgm:t>
    </dgm:pt>
    <dgm:pt modelId="{A14CCE2E-9612-4A2A-B20F-A939A3AD1911}">
      <dgm:prSet phldrT="[文本]"/>
      <dgm:spPr/>
      <dgm:t>
        <a:bodyPr/>
        <a:lstStyle/>
        <a:p>
          <a:r>
            <a:rPr lang="en-US" altLang="zh-CN" dirty="0" err="1" smtClean="0"/>
            <a:t>DeepEar</a:t>
          </a:r>
          <a:endParaRPr lang="zh-CN" altLang="en-US" dirty="0"/>
        </a:p>
      </dgm:t>
    </dgm:pt>
    <dgm:pt modelId="{A058B640-B531-4E30-A3F6-9D0D28F4102D}" type="parTrans" cxnId="{BF05ED91-B45E-4D50-BEB0-613C1ADBA257}">
      <dgm:prSet/>
      <dgm:spPr/>
      <dgm:t>
        <a:bodyPr/>
        <a:lstStyle/>
        <a:p>
          <a:endParaRPr lang="zh-CN" altLang="en-US"/>
        </a:p>
      </dgm:t>
    </dgm:pt>
    <dgm:pt modelId="{39CAC95B-3E97-4495-BC6A-F148284AFEEC}" type="sibTrans" cxnId="{BF05ED91-B45E-4D50-BEB0-613C1ADBA257}">
      <dgm:prSet/>
      <dgm:spPr/>
      <dgm:t>
        <a:bodyPr/>
        <a:lstStyle/>
        <a:p>
          <a:endParaRPr lang="zh-CN" altLang="en-US"/>
        </a:p>
      </dgm:t>
    </dgm:pt>
    <dgm:pt modelId="{7D0ED538-C355-4A79-9229-45FB070324DC}" type="pres">
      <dgm:prSet presAssocID="{2E96052B-1C99-4944-8895-1BBA134C4A4F}" presName="Name0" presStyleCnt="0">
        <dgm:presLayoutVars>
          <dgm:dir/>
          <dgm:resizeHandles val="exact"/>
        </dgm:presLayoutVars>
      </dgm:prSet>
      <dgm:spPr/>
    </dgm:pt>
    <dgm:pt modelId="{911A5587-5955-4851-AA66-075D17B8664D}" type="pres">
      <dgm:prSet presAssocID="{2E96052B-1C99-4944-8895-1BBA134C4A4F}" presName="vNodes" presStyleCnt="0"/>
      <dgm:spPr/>
    </dgm:pt>
    <dgm:pt modelId="{41662CC1-02D9-46F0-8E41-A954CAB51411}" type="pres">
      <dgm:prSet presAssocID="{3B553A69-B39A-478B-A480-377D2857FF08}" presName="node" presStyleLbl="node1" presStyleIdx="0" presStyleCnt="3">
        <dgm:presLayoutVars>
          <dgm:bulletEnabled val="1"/>
        </dgm:presLayoutVars>
      </dgm:prSet>
      <dgm:spPr/>
    </dgm:pt>
    <dgm:pt modelId="{ACED78D2-F5F6-4F41-8E3B-56FEE11D4C28}" type="pres">
      <dgm:prSet presAssocID="{F478CD74-AA51-4DF9-936C-6526D04A8EE3}" presName="spacerT" presStyleCnt="0"/>
      <dgm:spPr/>
    </dgm:pt>
    <dgm:pt modelId="{7FE7565C-ED1A-4ACE-BE57-68FE51E93246}" type="pres">
      <dgm:prSet presAssocID="{F478CD74-AA51-4DF9-936C-6526D04A8EE3}" presName="sibTrans" presStyleLbl="sibTrans2D1" presStyleIdx="0" presStyleCnt="2"/>
      <dgm:spPr/>
    </dgm:pt>
    <dgm:pt modelId="{30B1C9FB-CF39-4FF3-95FA-6645A8EC461C}" type="pres">
      <dgm:prSet presAssocID="{F478CD74-AA51-4DF9-936C-6526D04A8EE3}" presName="spacerB" presStyleCnt="0"/>
      <dgm:spPr/>
    </dgm:pt>
    <dgm:pt modelId="{0488DF10-3904-4B78-AAAF-712EE7E34AEA}" type="pres">
      <dgm:prSet presAssocID="{9CF0C996-8569-4298-8710-5B2E16F75BB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C80125-B7C3-458A-83D5-A8C0BF5BEABA}" type="pres">
      <dgm:prSet presAssocID="{2E96052B-1C99-4944-8895-1BBA134C4A4F}" presName="sibTransLast" presStyleLbl="sibTrans2D1" presStyleIdx="1" presStyleCnt="2"/>
      <dgm:spPr/>
    </dgm:pt>
    <dgm:pt modelId="{C129872B-347E-430E-ABAD-08E0FE65C947}" type="pres">
      <dgm:prSet presAssocID="{2E96052B-1C99-4944-8895-1BBA134C4A4F}" presName="connectorText" presStyleLbl="sibTrans2D1" presStyleIdx="1" presStyleCnt="2"/>
      <dgm:spPr/>
    </dgm:pt>
    <dgm:pt modelId="{0309EA9F-A372-4500-962B-23E44979C9A5}" type="pres">
      <dgm:prSet presAssocID="{2E96052B-1C99-4944-8895-1BBA134C4A4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6696836-94FD-4875-945B-6DD25D87D490}" type="presOf" srcId="{2E96052B-1C99-4944-8895-1BBA134C4A4F}" destId="{7D0ED538-C355-4A79-9229-45FB070324DC}" srcOrd="0" destOrd="0" presId="urn:microsoft.com/office/officeart/2005/8/layout/equation2"/>
    <dgm:cxn modelId="{BF05ED91-B45E-4D50-BEB0-613C1ADBA257}" srcId="{2E96052B-1C99-4944-8895-1BBA134C4A4F}" destId="{A14CCE2E-9612-4A2A-B20F-A939A3AD1911}" srcOrd="2" destOrd="0" parTransId="{A058B640-B531-4E30-A3F6-9D0D28F4102D}" sibTransId="{39CAC95B-3E97-4495-BC6A-F148284AFEEC}"/>
    <dgm:cxn modelId="{3FB2DB9F-C912-434C-87FF-427BCD8DADA5}" srcId="{2E96052B-1C99-4944-8895-1BBA134C4A4F}" destId="{9CF0C996-8569-4298-8710-5B2E16F75BBC}" srcOrd="1" destOrd="0" parTransId="{F612386F-5F18-4859-8E02-390000ED7DC9}" sibTransId="{12D50C36-7F34-4D19-A723-43A597A37E8C}"/>
    <dgm:cxn modelId="{6130460D-27F8-4C2D-AC0B-6F09D88AD9EB}" type="presOf" srcId="{3B553A69-B39A-478B-A480-377D2857FF08}" destId="{41662CC1-02D9-46F0-8E41-A954CAB51411}" srcOrd="0" destOrd="0" presId="urn:microsoft.com/office/officeart/2005/8/layout/equation2"/>
    <dgm:cxn modelId="{DF141050-B4D5-4FC4-B46D-774DA910869D}" type="presOf" srcId="{9CF0C996-8569-4298-8710-5B2E16F75BBC}" destId="{0488DF10-3904-4B78-AAAF-712EE7E34AEA}" srcOrd="0" destOrd="0" presId="urn:microsoft.com/office/officeart/2005/8/layout/equation2"/>
    <dgm:cxn modelId="{D7505E4A-E8CE-4D8B-AACF-6A2D691640E3}" type="presOf" srcId="{12D50C36-7F34-4D19-A723-43A597A37E8C}" destId="{18C80125-B7C3-458A-83D5-A8C0BF5BEABA}" srcOrd="0" destOrd="0" presId="urn:microsoft.com/office/officeart/2005/8/layout/equation2"/>
    <dgm:cxn modelId="{A3F54446-2D0E-418C-82E8-46F14F5DE33A}" srcId="{2E96052B-1C99-4944-8895-1BBA134C4A4F}" destId="{3B553A69-B39A-478B-A480-377D2857FF08}" srcOrd="0" destOrd="0" parTransId="{55F9479E-67D5-4DEA-89D4-DD607B1D817E}" sibTransId="{F478CD74-AA51-4DF9-936C-6526D04A8EE3}"/>
    <dgm:cxn modelId="{E0C17504-708E-4235-958A-6FF32FF3078B}" type="presOf" srcId="{A14CCE2E-9612-4A2A-B20F-A939A3AD1911}" destId="{0309EA9F-A372-4500-962B-23E44979C9A5}" srcOrd="0" destOrd="0" presId="urn:microsoft.com/office/officeart/2005/8/layout/equation2"/>
    <dgm:cxn modelId="{5180BAF7-A665-4A0C-A8EE-3E494B80F576}" type="presOf" srcId="{F478CD74-AA51-4DF9-936C-6526D04A8EE3}" destId="{7FE7565C-ED1A-4ACE-BE57-68FE51E93246}" srcOrd="0" destOrd="0" presId="urn:microsoft.com/office/officeart/2005/8/layout/equation2"/>
    <dgm:cxn modelId="{9D3CF020-BC92-4AED-9BBD-429B6B535242}" type="presOf" srcId="{12D50C36-7F34-4D19-A723-43A597A37E8C}" destId="{C129872B-347E-430E-ABAD-08E0FE65C947}" srcOrd="1" destOrd="0" presId="urn:microsoft.com/office/officeart/2005/8/layout/equation2"/>
    <dgm:cxn modelId="{93776809-2D22-4FB4-B3FB-B1F736F5D5E0}" type="presParOf" srcId="{7D0ED538-C355-4A79-9229-45FB070324DC}" destId="{911A5587-5955-4851-AA66-075D17B8664D}" srcOrd="0" destOrd="0" presId="urn:microsoft.com/office/officeart/2005/8/layout/equation2"/>
    <dgm:cxn modelId="{2E318D26-4155-4D9E-BC28-D07C5CAD0034}" type="presParOf" srcId="{911A5587-5955-4851-AA66-075D17B8664D}" destId="{41662CC1-02D9-46F0-8E41-A954CAB51411}" srcOrd="0" destOrd="0" presId="urn:microsoft.com/office/officeart/2005/8/layout/equation2"/>
    <dgm:cxn modelId="{2E870A6D-149C-4D82-A6CC-46CB18814D6F}" type="presParOf" srcId="{911A5587-5955-4851-AA66-075D17B8664D}" destId="{ACED78D2-F5F6-4F41-8E3B-56FEE11D4C28}" srcOrd="1" destOrd="0" presId="urn:microsoft.com/office/officeart/2005/8/layout/equation2"/>
    <dgm:cxn modelId="{DEF38921-10BB-48C8-B74A-3EBB60662FC2}" type="presParOf" srcId="{911A5587-5955-4851-AA66-075D17B8664D}" destId="{7FE7565C-ED1A-4ACE-BE57-68FE51E93246}" srcOrd="2" destOrd="0" presId="urn:microsoft.com/office/officeart/2005/8/layout/equation2"/>
    <dgm:cxn modelId="{0702519F-79CD-494C-A53E-768E5BE25CED}" type="presParOf" srcId="{911A5587-5955-4851-AA66-075D17B8664D}" destId="{30B1C9FB-CF39-4FF3-95FA-6645A8EC461C}" srcOrd="3" destOrd="0" presId="urn:microsoft.com/office/officeart/2005/8/layout/equation2"/>
    <dgm:cxn modelId="{FACFAC7A-11C0-4B2C-88C1-CC7E60F8FB21}" type="presParOf" srcId="{911A5587-5955-4851-AA66-075D17B8664D}" destId="{0488DF10-3904-4B78-AAAF-712EE7E34AEA}" srcOrd="4" destOrd="0" presId="urn:microsoft.com/office/officeart/2005/8/layout/equation2"/>
    <dgm:cxn modelId="{2387820F-F472-4720-9C01-3351231C57CD}" type="presParOf" srcId="{7D0ED538-C355-4A79-9229-45FB070324DC}" destId="{18C80125-B7C3-458A-83D5-A8C0BF5BEABA}" srcOrd="1" destOrd="0" presId="urn:microsoft.com/office/officeart/2005/8/layout/equation2"/>
    <dgm:cxn modelId="{B3599836-640C-46C0-94AC-F41E2479461E}" type="presParOf" srcId="{18C80125-B7C3-458A-83D5-A8C0BF5BEABA}" destId="{C129872B-347E-430E-ABAD-08E0FE65C947}" srcOrd="0" destOrd="0" presId="urn:microsoft.com/office/officeart/2005/8/layout/equation2"/>
    <dgm:cxn modelId="{54C38EAA-5E10-4468-B1D8-A7CFEB5D9521}" type="presParOf" srcId="{7D0ED538-C355-4A79-9229-45FB070324DC}" destId="{0309EA9F-A372-4500-962B-23E44979C9A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0AA05-C121-423C-82B6-BAB9501271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86142B8-063B-4FF5-8AC4-33AC41080D96}">
      <dgm:prSet phldrT="[文本]"/>
      <dgm:spPr/>
      <dgm:t>
        <a:bodyPr/>
        <a:lstStyle/>
        <a:p>
          <a:r>
            <a:rPr lang="zh-CN" altLang="en-US" dirty="0" smtClean="0"/>
            <a:t>创新点</a:t>
          </a:r>
          <a:endParaRPr lang="zh-CN" altLang="en-US" dirty="0"/>
        </a:p>
      </dgm:t>
    </dgm:pt>
    <dgm:pt modelId="{A30C8772-8353-4F3F-AC55-47A3D12F933B}" type="parTrans" cxnId="{FC3CFBB1-135F-4352-80C5-ADC088A42FE1}">
      <dgm:prSet/>
      <dgm:spPr/>
      <dgm:t>
        <a:bodyPr/>
        <a:lstStyle/>
        <a:p>
          <a:endParaRPr lang="zh-CN" altLang="en-US"/>
        </a:p>
      </dgm:t>
    </dgm:pt>
    <dgm:pt modelId="{5A1370FF-6E19-403A-BB65-BDDB44CF1070}" type="sibTrans" cxnId="{FC3CFBB1-135F-4352-80C5-ADC088A42FE1}">
      <dgm:prSet/>
      <dgm:spPr/>
      <dgm:t>
        <a:bodyPr/>
        <a:lstStyle/>
        <a:p>
          <a:endParaRPr lang="zh-CN" altLang="en-US"/>
        </a:p>
      </dgm:t>
    </dgm:pt>
    <dgm:pt modelId="{DD1A0B5C-1726-4D40-A81F-4E8768EB543C}">
      <dgm:prSet phldrT="[文本]"/>
      <dgm:spPr/>
      <dgm:t>
        <a:bodyPr/>
        <a:lstStyle/>
        <a:p>
          <a:r>
            <a:rPr lang="zh-CN" altLang="en-US" dirty="0" smtClean="0"/>
            <a:t>第一次提出并实现手机上用</a:t>
          </a:r>
          <a:r>
            <a:rPr lang="en-US" altLang="zh-CN" dirty="0" smtClean="0"/>
            <a:t>deep learning</a:t>
          </a:r>
          <a:r>
            <a:rPr lang="zh-CN" altLang="en-US" dirty="0" smtClean="0"/>
            <a:t>进行声音的感知与处理</a:t>
          </a:r>
          <a:endParaRPr lang="zh-CN" altLang="en-US" dirty="0"/>
        </a:p>
      </dgm:t>
    </dgm:pt>
    <dgm:pt modelId="{0C08A62C-866E-4F2D-9FA5-8721F9A7FEFC}" type="parTrans" cxnId="{16463420-6B5C-4B6E-94F9-894DC740748F}">
      <dgm:prSet/>
      <dgm:spPr/>
      <dgm:t>
        <a:bodyPr/>
        <a:lstStyle/>
        <a:p>
          <a:endParaRPr lang="zh-CN" altLang="en-US"/>
        </a:p>
      </dgm:t>
    </dgm:pt>
    <dgm:pt modelId="{451BA6A2-AC10-4247-A3C8-EED7C9456107}" type="sibTrans" cxnId="{16463420-6B5C-4B6E-94F9-894DC740748F}">
      <dgm:prSet/>
      <dgm:spPr/>
      <dgm:t>
        <a:bodyPr/>
        <a:lstStyle/>
        <a:p>
          <a:endParaRPr lang="zh-CN" altLang="en-US"/>
        </a:p>
      </dgm:t>
    </dgm:pt>
    <dgm:pt modelId="{3B120D04-78C5-475F-BF65-51C0F6F77878}">
      <dgm:prSet phldrT="[文本]"/>
      <dgm:spPr/>
      <dgm:t>
        <a:bodyPr/>
        <a:lstStyle/>
        <a:p>
          <a:r>
            <a:rPr lang="zh-CN" altLang="en-US" dirty="0" smtClean="0"/>
            <a:t>大数据集上进行训练</a:t>
          </a:r>
          <a:endParaRPr lang="zh-CN" altLang="en-US" dirty="0"/>
        </a:p>
      </dgm:t>
    </dgm:pt>
    <dgm:pt modelId="{4DE29B4E-8E0A-4350-AABE-B48E53AF7E71}" type="parTrans" cxnId="{63F7CCE4-807C-4A4D-A2D1-6D7EA6F1B67B}">
      <dgm:prSet/>
      <dgm:spPr/>
      <dgm:t>
        <a:bodyPr/>
        <a:lstStyle/>
        <a:p>
          <a:endParaRPr lang="zh-CN" altLang="en-US"/>
        </a:p>
      </dgm:t>
    </dgm:pt>
    <dgm:pt modelId="{B997D931-419E-4F7F-B9A4-511273233EA9}" type="sibTrans" cxnId="{63F7CCE4-807C-4A4D-A2D1-6D7EA6F1B67B}">
      <dgm:prSet/>
      <dgm:spPr/>
      <dgm:t>
        <a:bodyPr/>
        <a:lstStyle/>
        <a:p>
          <a:endParaRPr lang="zh-CN" altLang="en-US"/>
        </a:p>
      </dgm:t>
    </dgm:pt>
    <dgm:pt modelId="{94274F2B-6FD3-4002-B327-C1EB9B18418D}">
      <dgm:prSet phldrT="[文本]"/>
      <dgm:spPr/>
      <dgm:t>
        <a:bodyPr/>
        <a:lstStyle/>
        <a:p>
          <a:r>
            <a:rPr lang="zh-CN" altLang="en-US" dirty="0" smtClean="0"/>
            <a:t>利用手机的</a:t>
          </a:r>
          <a:r>
            <a:rPr lang="en-US" altLang="zh-CN" dirty="0" smtClean="0"/>
            <a:t>DSP</a:t>
          </a:r>
          <a:r>
            <a:rPr lang="zh-CN" altLang="en-US" dirty="0" smtClean="0"/>
            <a:t>模块实现低功耗</a:t>
          </a:r>
          <a:endParaRPr lang="zh-CN" altLang="en-US" dirty="0"/>
        </a:p>
      </dgm:t>
    </dgm:pt>
    <dgm:pt modelId="{7F790A55-77B3-4AEA-9929-CA9F9B481943}" type="parTrans" cxnId="{FA31005E-A161-49C5-9E9A-201D3D44C316}">
      <dgm:prSet/>
      <dgm:spPr/>
      <dgm:t>
        <a:bodyPr/>
        <a:lstStyle/>
        <a:p>
          <a:endParaRPr lang="zh-CN" altLang="en-US"/>
        </a:p>
      </dgm:t>
    </dgm:pt>
    <dgm:pt modelId="{88F4647F-8FC8-41F9-A311-C8F4A61B638D}" type="sibTrans" cxnId="{FA31005E-A161-49C5-9E9A-201D3D44C316}">
      <dgm:prSet/>
      <dgm:spPr/>
      <dgm:t>
        <a:bodyPr/>
        <a:lstStyle/>
        <a:p>
          <a:endParaRPr lang="zh-CN" altLang="en-US"/>
        </a:p>
      </dgm:t>
    </dgm:pt>
    <dgm:pt modelId="{B51E0634-3599-4F23-87B9-90759805171F}" type="pres">
      <dgm:prSet presAssocID="{16C0AA05-C121-423C-82B6-BAB9501271B7}" presName="linear" presStyleCnt="0">
        <dgm:presLayoutVars>
          <dgm:animLvl val="lvl"/>
          <dgm:resizeHandles val="exact"/>
        </dgm:presLayoutVars>
      </dgm:prSet>
      <dgm:spPr/>
    </dgm:pt>
    <dgm:pt modelId="{619302B6-1C9D-4738-ABB4-D3F1B3F9C4CE}" type="pres">
      <dgm:prSet presAssocID="{C86142B8-063B-4FF5-8AC4-33AC41080D96}" presName="parentText" presStyleLbl="node1" presStyleIdx="0" presStyleCnt="1" custScaleY="71294">
        <dgm:presLayoutVars>
          <dgm:chMax val="0"/>
          <dgm:bulletEnabled val="1"/>
        </dgm:presLayoutVars>
      </dgm:prSet>
      <dgm:spPr/>
    </dgm:pt>
    <dgm:pt modelId="{ADA65E49-5191-46CC-95AA-AF7982CEC104}" type="pres">
      <dgm:prSet presAssocID="{C86142B8-063B-4FF5-8AC4-33AC41080D9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F7CCE4-807C-4A4D-A2D1-6D7EA6F1B67B}" srcId="{C86142B8-063B-4FF5-8AC4-33AC41080D96}" destId="{3B120D04-78C5-475F-BF65-51C0F6F77878}" srcOrd="1" destOrd="0" parTransId="{4DE29B4E-8E0A-4350-AABE-B48E53AF7E71}" sibTransId="{B997D931-419E-4F7F-B9A4-511273233EA9}"/>
    <dgm:cxn modelId="{695CB369-8F67-4A9F-9897-5E6029863D6A}" type="presOf" srcId="{DD1A0B5C-1726-4D40-A81F-4E8768EB543C}" destId="{ADA65E49-5191-46CC-95AA-AF7982CEC104}" srcOrd="0" destOrd="0" presId="urn:microsoft.com/office/officeart/2005/8/layout/vList2"/>
    <dgm:cxn modelId="{3116A376-90B5-4FA6-A469-29D7C26CD3DD}" type="presOf" srcId="{3B120D04-78C5-475F-BF65-51C0F6F77878}" destId="{ADA65E49-5191-46CC-95AA-AF7982CEC104}" srcOrd="0" destOrd="1" presId="urn:microsoft.com/office/officeart/2005/8/layout/vList2"/>
    <dgm:cxn modelId="{8E94C014-939F-43C6-8CCF-B6EE62BB87D9}" type="presOf" srcId="{16C0AA05-C121-423C-82B6-BAB9501271B7}" destId="{B51E0634-3599-4F23-87B9-90759805171F}" srcOrd="0" destOrd="0" presId="urn:microsoft.com/office/officeart/2005/8/layout/vList2"/>
    <dgm:cxn modelId="{B86100B2-320E-4473-AAC7-8AFDA10A314B}" type="presOf" srcId="{C86142B8-063B-4FF5-8AC4-33AC41080D96}" destId="{619302B6-1C9D-4738-ABB4-D3F1B3F9C4CE}" srcOrd="0" destOrd="0" presId="urn:microsoft.com/office/officeart/2005/8/layout/vList2"/>
    <dgm:cxn modelId="{29C6D026-F1DB-445D-912A-1B7113125050}" type="presOf" srcId="{94274F2B-6FD3-4002-B327-C1EB9B18418D}" destId="{ADA65E49-5191-46CC-95AA-AF7982CEC104}" srcOrd="0" destOrd="2" presId="urn:microsoft.com/office/officeart/2005/8/layout/vList2"/>
    <dgm:cxn modelId="{FC3CFBB1-135F-4352-80C5-ADC088A42FE1}" srcId="{16C0AA05-C121-423C-82B6-BAB9501271B7}" destId="{C86142B8-063B-4FF5-8AC4-33AC41080D96}" srcOrd="0" destOrd="0" parTransId="{A30C8772-8353-4F3F-AC55-47A3D12F933B}" sibTransId="{5A1370FF-6E19-403A-BB65-BDDB44CF1070}"/>
    <dgm:cxn modelId="{16463420-6B5C-4B6E-94F9-894DC740748F}" srcId="{C86142B8-063B-4FF5-8AC4-33AC41080D96}" destId="{DD1A0B5C-1726-4D40-A81F-4E8768EB543C}" srcOrd="0" destOrd="0" parTransId="{0C08A62C-866E-4F2D-9FA5-8721F9A7FEFC}" sibTransId="{451BA6A2-AC10-4247-A3C8-EED7C9456107}"/>
    <dgm:cxn modelId="{FA31005E-A161-49C5-9E9A-201D3D44C316}" srcId="{C86142B8-063B-4FF5-8AC4-33AC41080D96}" destId="{94274F2B-6FD3-4002-B327-C1EB9B18418D}" srcOrd="2" destOrd="0" parTransId="{7F790A55-77B3-4AEA-9929-CA9F9B481943}" sibTransId="{88F4647F-8FC8-41F9-A311-C8F4A61B638D}"/>
    <dgm:cxn modelId="{1F489F09-1555-4BC4-A7DE-F778E48BEF52}" type="presParOf" srcId="{B51E0634-3599-4F23-87B9-90759805171F}" destId="{619302B6-1C9D-4738-ABB4-D3F1B3F9C4CE}" srcOrd="0" destOrd="0" presId="urn:microsoft.com/office/officeart/2005/8/layout/vList2"/>
    <dgm:cxn modelId="{A14302A7-054D-4F3C-8599-195D380E88C7}" type="presParOf" srcId="{B51E0634-3599-4F23-87B9-90759805171F}" destId="{ADA65E49-5191-46CC-95AA-AF7982CEC1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4AA3F-2BF0-45A9-B355-9C428E256F3B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A171F80-8F6E-445F-B65E-3CD86167A2B7}">
      <dgm:prSet phldrT="[文本]" phldr="1"/>
      <dgm:spPr/>
      <dgm:t>
        <a:bodyPr/>
        <a:lstStyle/>
        <a:p>
          <a:endParaRPr lang="zh-CN" altLang="en-US"/>
        </a:p>
      </dgm:t>
    </dgm:pt>
    <dgm:pt modelId="{EF73CAA1-82C6-44A7-A0CB-C8A4A6137059}" type="parTrans" cxnId="{40BC5765-C2CC-4DE4-9B51-9FDE53569825}">
      <dgm:prSet/>
      <dgm:spPr/>
      <dgm:t>
        <a:bodyPr/>
        <a:lstStyle/>
        <a:p>
          <a:endParaRPr lang="zh-CN" altLang="en-US"/>
        </a:p>
      </dgm:t>
    </dgm:pt>
    <dgm:pt modelId="{0E2239E6-CFC0-4ED7-B0FB-5022FA027B90}" type="sibTrans" cxnId="{40BC5765-C2CC-4DE4-9B51-9FDE53569825}">
      <dgm:prSet/>
      <dgm:spPr/>
      <dgm:t>
        <a:bodyPr/>
        <a:lstStyle/>
        <a:p>
          <a:endParaRPr lang="zh-CN" altLang="en-US"/>
        </a:p>
      </dgm:t>
    </dgm:pt>
    <dgm:pt modelId="{14BD1ADB-2089-427E-A466-CD0383FFF675}">
      <dgm:prSet phldrT="[文本]"/>
      <dgm:spPr/>
      <dgm:t>
        <a:bodyPr/>
        <a:lstStyle/>
        <a:p>
          <a:r>
            <a:rPr lang="zh-CN" altLang="en-US" dirty="0" smtClean="0"/>
            <a:t>和陈老师讨论机械臂</a:t>
          </a:r>
          <a:r>
            <a:rPr lang="en-US" altLang="zh-CN" dirty="0" smtClean="0"/>
            <a:t>:</a:t>
          </a:r>
          <a:r>
            <a:rPr lang="zh-CN" altLang="en-US" dirty="0" smtClean="0"/>
            <a:t>北大</a:t>
          </a:r>
          <a:endParaRPr lang="zh-CN" altLang="en-US" dirty="0"/>
        </a:p>
      </dgm:t>
    </dgm:pt>
    <dgm:pt modelId="{1325BE61-79E7-4027-B309-81473C66F0D3}" type="parTrans" cxnId="{088B4AE8-9650-4DBD-8C0C-AF11E510AB98}">
      <dgm:prSet/>
      <dgm:spPr/>
      <dgm:t>
        <a:bodyPr/>
        <a:lstStyle/>
        <a:p>
          <a:endParaRPr lang="zh-CN" altLang="en-US"/>
        </a:p>
      </dgm:t>
    </dgm:pt>
    <dgm:pt modelId="{16675FBB-BD08-4EF2-98DF-17A75B1492D4}" type="sibTrans" cxnId="{088B4AE8-9650-4DBD-8C0C-AF11E510AB98}">
      <dgm:prSet/>
      <dgm:spPr/>
      <dgm:t>
        <a:bodyPr/>
        <a:lstStyle/>
        <a:p>
          <a:endParaRPr lang="zh-CN" altLang="en-US"/>
        </a:p>
      </dgm:t>
    </dgm:pt>
    <dgm:pt modelId="{0813512E-9BBB-473F-AC1B-380A40E4240F}">
      <dgm:prSet phldrT="[文本]"/>
      <dgm:spPr/>
      <dgm:t>
        <a:bodyPr/>
        <a:lstStyle/>
        <a:p>
          <a:r>
            <a:rPr lang="zh-CN" altLang="en-US" dirty="0" smtClean="0"/>
            <a:t>开会讨论机械臂需求</a:t>
          </a:r>
          <a:endParaRPr lang="zh-CN" altLang="en-US" dirty="0"/>
        </a:p>
      </dgm:t>
    </dgm:pt>
    <dgm:pt modelId="{730F49BD-BF9B-4896-96ED-71F03E77995C}" type="parTrans" cxnId="{260A2CA2-23BB-407B-B455-4F730DFEDABF}">
      <dgm:prSet/>
      <dgm:spPr/>
      <dgm:t>
        <a:bodyPr/>
        <a:lstStyle/>
        <a:p>
          <a:endParaRPr lang="zh-CN" altLang="en-US"/>
        </a:p>
      </dgm:t>
    </dgm:pt>
    <dgm:pt modelId="{809780EE-3186-451E-99AB-C0185214970E}" type="sibTrans" cxnId="{260A2CA2-23BB-407B-B455-4F730DFEDABF}">
      <dgm:prSet/>
      <dgm:spPr/>
      <dgm:t>
        <a:bodyPr/>
        <a:lstStyle/>
        <a:p>
          <a:endParaRPr lang="zh-CN" altLang="en-US"/>
        </a:p>
      </dgm:t>
    </dgm:pt>
    <dgm:pt modelId="{FC7E354E-1D92-48BB-934C-D09FB052FAAF}">
      <dgm:prSet phldrT="[文本]"/>
      <dgm:spPr/>
      <dgm:t>
        <a:bodyPr/>
        <a:lstStyle/>
        <a:p>
          <a:r>
            <a:rPr lang="zh-CN" altLang="en-US" dirty="0" smtClean="0"/>
            <a:t>写机械臂需求说明书</a:t>
          </a:r>
          <a:endParaRPr lang="zh-CN" altLang="en-US" dirty="0"/>
        </a:p>
      </dgm:t>
    </dgm:pt>
    <dgm:pt modelId="{EE6F0E57-4D56-4459-8ED0-266219CB7E20}" type="parTrans" cxnId="{A9F53586-8A91-4D34-A022-7A02DE8FCF5E}">
      <dgm:prSet/>
      <dgm:spPr/>
      <dgm:t>
        <a:bodyPr/>
        <a:lstStyle/>
        <a:p>
          <a:endParaRPr lang="zh-CN" altLang="en-US"/>
        </a:p>
      </dgm:t>
    </dgm:pt>
    <dgm:pt modelId="{818935BC-F9A6-415B-A8F4-64BD866AE2E9}" type="sibTrans" cxnId="{A9F53586-8A91-4D34-A022-7A02DE8FCF5E}">
      <dgm:prSet/>
      <dgm:spPr/>
      <dgm:t>
        <a:bodyPr/>
        <a:lstStyle/>
        <a:p>
          <a:endParaRPr lang="zh-CN" altLang="en-US"/>
        </a:p>
      </dgm:t>
    </dgm:pt>
    <dgm:pt modelId="{88114C45-2782-49A4-9EC2-D771888BE85E}" type="pres">
      <dgm:prSet presAssocID="{D4C4AA3F-2BF0-45A9-B355-9C428E256F3B}" presName="vert0" presStyleCnt="0">
        <dgm:presLayoutVars>
          <dgm:dir/>
          <dgm:animOne val="branch"/>
          <dgm:animLvl val="lvl"/>
        </dgm:presLayoutVars>
      </dgm:prSet>
      <dgm:spPr/>
    </dgm:pt>
    <dgm:pt modelId="{9D485468-9AC4-44DE-ADE2-8E707F642B50}" type="pres">
      <dgm:prSet presAssocID="{6A171F80-8F6E-445F-B65E-3CD86167A2B7}" presName="thickLine" presStyleLbl="alignNode1" presStyleIdx="0" presStyleCnt="1"/>
      <dgm:spPr/>
    </dgm:pt>
    <dgm:pt modelId="{2F4AB117-BD11-4695-B43C-A0BC9227AC61}" type="pres">
      <dgm:prSet presAssocID="{6A171F80-8F6E-445F-B65E-3CD86167A2B7}" presName="horz1" presStyleCnt="0"/>
      <dgm:spPr/>
    </dgm:pt>
    <dgm:pt modelId="{8DBD1C59-FDBB-4B12-BCF9-3F683EC6DF2F}" type="pres">
      <dgm:prSet presAssocID="{6A171F80-8F6E-445F-B65E-3CD86167A2B7}" presName="tx1" presStyleLbl="revTx" presStyleIdx="0" presStyleCnt="4"/>
      <dgm:spPr/>
    </dgm:pt>
    <dgm:pt modelId="{BAB4DE45-48E4-4167-BDA4-0EE815850653}" type="pres">
      <dgm:prSet presAssocID="{6A171F80-8F6E-445F-B65E-3CD86167A2B7}" presName="vert1" presStyleCnt="0"/>
      <dgm:spPr/>
    </dgm:pt>
    <dgm:pt modelId="{9F787ACA-6708-4FE6-A607-29C6F69AC846}" type="pres">
      <dgm:prSet presAssocID="{14BD1ADB-2089-427E-A466-CD0383FFF675}" presName="vertSpace2a" presStyleCnt="0"/>
      <dgm:spPr/>
    </dgm:pt>
    <dgm:pt modelId="{3B0C9EC5-9A55-4A15-A8C3-168E7EC7AD92}" type="pres">
      <dgm:prSet presAssocID="{14BD1ADB-2089-427E-A466-CD0383FFF675}" presName="horz2" presStyleCnt="0"/>
      <dgm:spPr/>
    </dgm:pt>
    <dgm:pt modelId="{ED1C897C-AF79-458D-99FB-D7BBCB77D4EC}" type="pres">
      <dgm:prSet presAssocID="{14BD1ADB-2089-427E-A466-CD0383FFF675}" presName="horzSpace2" presStyleCnt="0"/>
      <dgm:spPr/>
    </dgm:pt>
    <dgm:pt modelId="{41B20F89-B25E-4A19-823E-8139B08FC3A0}" type="pres">
      <dgm:prSet presAssocID="{14BD1ADB-2089-427E-A466-CD0383FFF675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79F8A599-A885-44F9-BB72-3E1750E0762E}" type="pres">
      <dgm:prSet presAssocID="{14BD1ADB-2089-427E-A466-CD0383FFF675}" presName="vert2" presStyleCnt="0"/>
      <dgm:spPr/>
    </dgm:pt>
    <dgm:pt modelId="{9B110C62-A34F-4FF4-A2EB-9FB96B15C417}" type="pres">
      <dgm:prSet presAssocID="{14BD1ADB-2089-427E-A466-CD0383FFF675}" presName="thinLine2b" presStyleLbl="callout" presStyleIdx="0" presStyleCnt="3"/>
      <dgm:spPr/>
    </dgm:pt>
    <dgm:pt modelId="{682ECF8E-281C-4761-985D-9C44FCE6A059}" type="pres">
      <dgm:prSet presAssocID="{14BD1ADB-2089-427E-A466-CD0383FFF675}" presName="vertSpace2b" presStyleCnt="0"/>
      <dgm:spPr/>
    </dgm:pt>
    <dgm:pt modelId="{70755BFA-D091-43C5-B85D-6A00F962FF3A}" type="pres">
      <dgm:prSet presAssocID="{0813512E-9BBB-473F-AC1B-380A40E4240F}" presName="horz2" presStyleCnt="0"/>
      <dgm:spPr/>
    </dgm:pt>
    <dgm:pt modelId="{6A109D7E-42A3-4323-AE56-A1C45127D10A}" type="pres">
      <dgm:prSet presAssocID="{0813512E-9BBB-473F-AC1B-380A40E4240F}" presName="horzSpace2" presStyleCnt="0"/>
      <dgm:spPr/>
    </dgm:pt>
    <dgm:pt modelId="{972CCC8C-27C9-4F1E-9347-AB487CEA6157}" type="pres">
      <dgm:prSet presAssocID="{0813512E-9BBB-473F-AC1B-380A40E4240F}" presName="tx2" presStyleLbl="revTx" presStyleIdx="2" presStyleCnt="4"/>
      <dgm:spPr/>
    </dgm:pt>
    <dgm:pt modelId="{B4A27B1F-448C-4EBD-8D13-F8CB57F06CCB}" type="pres">
      <dgm:prSet presAssocID="{0813512E-9BBB-473F-AC1B-380A40E4240F}" presName="vert2" presStyleCnt="0"/>
      <dgm:spPr/>
    </dgm:pt>
    <dgm:pt modelId="{6AB6920F-7DED-42C0-AD8F-7B0AF569A60E}" type="pres">
      <dgm:prSet presAssocID="{0813512E-9BBB-473F-AC1B-380A40E4240F}" presName="thinLine2b" presStyleLbl="callout" presStyleIdx="1" presStyleCnt="3"/>
      <dgm:spPr/>
    </dgm:pt>
    <dgm:pt modelId="{6477BB25-FB47-4317-A88B-A385849F5A20}" type="pres">
      <dgm:prSet presAssocID="{0813512E-9BBB-473F-AC1B-380A40E4240F}" presName="vertSpace2b" presStyleCnt="0"/>
      <dgm:spPr/>
    </dgm:pt>
    <dgm:pt modelId="{7B172039-2F52-4F09-8C61-751E4CEEF40E}" type="pres">
      <dgm:prSet presAssocID="{FC7E354E-1D92-48BB-934C-D09FB052FAAF}" presName="horz2" presStyleCnt="0"/>
      <dgm:spPr/>
    </dgm:pt>
    <dgm:pt modelId="{70E754B3-A632-4532-AB5A-1A710CED2F63}" type="pres">
      <dgm:prSet presAssocID="{FC7E354E-1D92-48BB-934C-D09FB052FAAF}" presName="horzSpace2" presStyleCnt="0"/>
      <dgm:spPr/>
    </dgm:pt>
    <dgm:pt modelId="{9FDC8C93-0594-402D-90EB-982104290CFA}" type="pres">
      <dgm:prSet presAssocID="{FC7E354E-1D92-48BB-934C-D09FB052FAAF}" presName="tx2" presStyleLbl="revTx" presStyleIdx="3" presStyleCnt="4"/>
      <dgm:spPr/>
    </dgm:pt>
    <dgm:pt modelId="{414F2EBF-602E-4A26-9E27-6783DCDD3EC5}" type="pres">
      <dgm:prSet presAssocID="{FC7E354E-1D92-48BB-934C-D09FB052FAAF}" presName="vert2" presStyleCnt="0"/>
      <dgm:spPr/>
    </dgm:pt>
    <dgm:pt modelId="{253A8B83-F805-4A65-8217-04F2763C0B3C}" type="pres">
      <dgm:prSet presAssocID="{FC7E354E-1D92-48BB-934C-D09FB052FAAF}" presName="thinLine2b" presStyleLbl="callout" presStyleIdx="2" presStyleCnt="3"/>
      <dgm:spPr/>
    </dgm:pt>
    <dgm:pt modelId="{9F656F0D-4D29-4D26-9528-3D4378FC6611}" type="pres">
      <dgm:prSet presAssocID="{FC7E354E-1D92-48BB-934C-D09FB052FAAF}" presName="vertSpace2b" presStyleCnt="0"/>
      <dgm:spPr/>
    </dgm:pt>
  </dgm:ptLst>
  <dgm:cxnLst>
    <dgm:cxn modelId="{40BC5765-C2CC-4DE4-9B51-9FDE53569825}" srcId="{D4C4AA3F-2BF0-45A9-B355-9C428E256F3B}" destId="{6A171F80-8F6E-445F-B65E-3CD86167A2B7}" srcOrd="0" destOrd="0" parTransId="{EF73CAA1-82C6-44A7-A0CB-C8A4A6137059}" sibTransId="{0E2239E6-CFC0-4ED7-B0FB-5022FA027B90}"/>
    <dgm:cxn modelId="{260A2CA2-23BB-407B-B455-4F730DFEDABF}" srcId="{6A171F80-8F6E-445F-B65E-3CD86167A2B7}" destId="{0813512E-9BBB-473F-AC1B-380A40E4240F}" srcOrd="1" destOrd="0" parTransId="{730F49BD-BF9B-4896-96ED-71F03E77995C}" sibTransId="{809780EE-3186-451E-99AB-C0185214970E}"/>
    <dgm:cxn modelId="{398ACCD1-3781-407F-A778-A23D9F6EFD69}" type="presOf" srcId="{D4C4AA3F-2BF0-45A9-B355-9C428E256F3B}" destId="{88114C45-2782-49A4-9EC2-D771888BE85E}" srcOrd="0" destOrd="0" presId="urn:microsoft.com/office/officeart/2008/layout/LinedList"/>
    <dgm:cxn modelId="{088B4AE8-9650-4DBD-8C0C-AF11E510AB98}" srcId="{6A171F80-8F6E-445F-B65E-3CD86167A2B7}" destId="{14BD1ADB-2089-427E-A466-CD0383FFF675}" srcOrd="0" destOrd="0" parTransId="{1325BE61-79E7-4027-B309-81473C66F0D3}" sibTransId="{16675FBB-BD08-4EF2-98DF-17A75B1492D4}"/>
    <dgm:cxn modelId="{1894353D-F126-45CB-9063-40FE20541C1A}" type="presOf" srcId="{FC7E354E-1D92-48BB-934C-D09FB052FAAF}" destId="{9FDC8C93-0594-402D-90EB-982104290CFA}" srcOrd="0" destOrd="0" presId="urn:microsoft.com/office/officeart/2008/layout/LinedList"/>
    <dgm:cxn modelId="{C8166036-5152-437D-BEE0-B63088DDA687}" type="presOf" srcId="{6A171F80-8F6E-445F-B65E-3CD86167A2B7}" destId="{8DBD1C59-FDBB-4B12-BCF9-3F683EC6DF2F}" srcOrd="0" destOrd="0" presId="urn:microsoft.com/office/officeart/2008/layout/LinedList"/>
    <dgm:cxn modelId="{A9F53586-8A91-4D34-A022-7A02DE8FCF5E}" srcId="{6A171F80-8F6E-445F-B65E-3CD86167A2B7}" destId="{FC7E354E-1D92-48BB-934C-D09FB052FAAF}" srcOrd="2" destOrd="0" parTransId="{EE6F0E57-4D56-4459-8ED0-266219CB7E20}" sibTransId="{818935BC-F9A6-415B-A8F4-64BD866AE2E9}"/>
    <dgm:cxn modelId="{1BB80A52-64F8-40EA-9F95-CC7837105561}" type="presOf" srcId="{14BD1ADB-2089-427E-A466-CD0383FFF675}" destId="{41B20F89-B25E-4A19-823E-8139B08FC3A0}" srcOrd="0" destOrd="0" presId="urn:microsoft.com/office/officeart/2008/layout/LinedList"/>
    <dgm:cxn modelId="{F2A074C4-D189-49CA-BED4-F37E10143879}" type="presOf" srcId="{0813512E-9BBB-473F-AC1B-380A40E4240F}" destId="{972CCC8C-27C9-4F1E-9347-AB487CEA6157}" srcOrd="0" destOrd="0" presId="urn:microsoft.com/office/officeart/2008/layout/LinedList"/>
    <dgm:cxn modelId="{2CA92C24-93DD-42F3-B41C-729CBE482180}" type="presParOf" srcId="{88114C45-2782-49A4-9EC2-D771888BE85E}" destId="{9D485468-9AC4-44DE-ADE2-8E707F642B50}" srcOrd="0" destOrd="0" presId="urn:microsoft.com/office/officeart/2008/layout/LinedList"/>
    <dgm:cxn modelId="{239C56A1-B5BE-4AE9-BF41-7DE395E79A8B}" type="presParOf" srcId="{88114C45-2782-49A4-9EC2-D771888BE85E}" destId="{2F4AB117-BD11-4695-B43C-A0BC9227AC61}" srcOrd="1" destOrd="0" presId="urn:microsoft.com/office/officeart/2008/layout/LinedList"/>
    <dgm:cxn modelId="{DC08520A-9C0F-4A16-8AE4-9907754BF981}" type="presParOf" srcId="{2F4AB117-BD11-4695-B43C-A0BC9227AC61}" destId="{8DBD1C59-FDBB-4B12-BCF9-3F683EC6DF2F}" srcOrd="0" destOrd="0" presId="urn:microsoft.com/office/officeart/2008/layout/LinedList"/>
    <dgm:cxn modelId="{39407419-9745-4E68-8C8E-B587D9F6DF4A}" type="presParOf" srcId="{2F4AB117-BD11-4695-B43C-A0BC9227AC61}" destId="{BAB4DE45-48E4-4167-BDA4-0EE815850653}" srcOrd="1" destOrd="0" presId="urn:microsoft.com/office/officeart/2008/layout/LinedList"/>
    <dgm:cxn modelId="{FD4BEF6C-9BB6-4DCA-94BD-AB887BFE68B9}" type="presParOf" srcId="{BAB4DE45-48E4-4167-BDA4-0EE815850653}" destId="{9F787ACA-6708-4FE6-A607-29C6F69AC846}" srcOrd="0" destOrd="0" presId="urn:microsoft.com/office/officeart/2008/layout/LinedList"/>
    <dgm:cxn modelId="{0F86826C-37C9-4D01-BE01-C412587561F8}" type="presParOf" srcId="{BAB4DE45-48E4-4167-BDA4-0EE815850653}" destId="{3B0C9EC5-9A55-4A15-A8C3-168E7EC7AD92}" srcOrd="1" destOrd="0" presId="urn:microsoft.com/office/officeart/2008/layout/LinedList"/>
    <dgm:cxn modelId="{A0A0456A-B4EE-4CE6-BDDF-3E897B87D204}" type="presParOf" srcId="{3B0C9EC5-9A55-4A15-A8C3-168E7EC7AD92}" destId="{ED1C897C-AF79-458D-99FB-D7BBCB77D4EC}" srcOrd="0" destOrd="0" presId="urn:microsoft.com/office/officeart/2008/layout/LinedList"/>
    <dgm:cxn modelId="{C2530F66-D5F7-4D4C-B7DE-1E71EF406090}" type="presParOf" srcId="{3B0C9EC5-9A55-4A15-A8C3-168E7EC7AD92}" destId="{41B20F89-B25E-4A19-823E-8139B08FC3A0}" srcOrd="1" destOrd="0" presId="urn:microsoft.com/office/officeart/2008/layout/LinedList"/>
    <dgm:cxn modelId="{0485E6FF-8046-428E-A231-64CF13DEADF5}" type="presParOf" srcId="{3B0C9EC5-9A55-4A15-A8C3-168E7EC7AD92}" destId="{79F8A599-A885-44F9-BB72-3E1750E0762E}" srcOrd="2" destOrd="0" presId="urn:microsoft.com/office/officeart/2008/layout/LinedList"/>
    <dgm:cxn modelId="{3E374384-2845-454A-8BEE-E9FDAAA54C1C}" type="presParOf" srcId="{BAB4DE45-48E4-4167-BDA4-0EE815850653}" destId="{9B110C62-A34F-4FF4-A2EB-9FB96B15C417}" srcOrd="2" destOrd="0" presId="urn:microsoft.com/office/officeart/2008/layout/LinedList"/>
    <dgm:cxn modelId="{2903EDC1-A57E-4433-A81C-ECA83695EFBC}" type="presParOf" srcId="{BAB4DE45-48E4-4167-BDA4-0EE815850653}" destId="{682ECF8E-281C-4761-985D-9C44FCE6A059}" srcOrd="3" destOrd="0" presId="urn:microsoft.com/office/officeart/2008/layout/LinedList"/>
    <dgm:cxn modelId="{D4B8D699-6920-4C8E-9FD9-C9C7C5A6B940}" type="presParOf" srcId="{BAB4DE45-48E4-4167-BDA4-0EE815850653}" destId="{70755BFA-D091-43C5-B85D-6A00F962FF3A}" srcOrd="4" destOrd="0" presId="urn:microsoft.com/office/officeart/2008/layout/LinedList"/>
    <dgm:cxn modelId="{6CF0D029-7398-408A-937B-1A0635F9EAA7}" type="presParOf" srcId="{70755BFA-D091-43C5-B85D-6A00F962FF3A}" destId="{6A109D7E-42A3-4323-AE56-A1C45127D10A}" srcOrd="0" destOrd="0" presId="urn:microsoft.com/office/officeart/2008/layout/LinedList"/>
    <dgm:cxn modelId="{738A6A2A-408D-42A7-B713-85B3C1F1C205}" type="presParOf" srcId="{70755BFA-D091-43C5-B85D-6A00F962FF3A}" destId="{972CCC8C-27C9-4F1E-9347-AB487CEA6157}" srcOrd="1" destOrd="0" presId="urn:microsoft.com/office/officeart/2008/layout/LinedList"/>
    <dgm:cxn modelId="{1F4A27E8-1DE4-4EF5-8945-A49B8A3466C0}" type="presParOf" srcId="{70755BFA-D091-43C5-B85D-6A00F962FF3A}" destId="{B4A27B1F-448C-4EBD-8D13-F8CB57F06CCB}" srcOrd="2" destOrd="0" presId="urn:microsoft.com/office/officeart/2008/layout/LinedList"/>
    <dgm:cxn modelId="{FF931D45-63D7-41D8-9DDA-7019D64063A4}" type="presParOf" srcId="{BAB4DE45-48E4-4167-BDA4-0EE815850653}" destId="{6AB6920F-7DED-42C0-AD8F-7B0AF569A60E}" srcOrd="5" destOrd="0" presId="urn:microsoft.com/office/officeart/2008/layout/LinedList"/>
    <dgm:cxn modelId="{60719D36-3F7F-4137-820E-A7B797668B84}" type="presParOf" srcId="{BAB4DE45-48E4-4167-BDA4-0EE815850653}" destId="{6477BB25-FB47-4317-A88B-A385849F5A20}" srcOrd="6" destOrd="0" presId="urn:microsoft.com/office/officeart/2008/layout/LinedList"/>
    <dgm:cxn modelId="{DFEC0CEC-A92F-4A6E-A818-ED532CADAA52}" type="presParOf" srcId="{BAB4DE45-48E4-4167-BDA4-0EE815850653}" destId="{7B172039-2F52-4F09-8C61-751E4CEEF40E}" srcOrd="7" destOrd="0" presId="urn:microsoft.com/office/officeart/2008/layout/LinedList"/>
    <dgm:cxn modelId="{4C617928-2C8A-4042-A0CD-2639494A0C93}" type="presParOf" srcId="{7B172039-2F52-4F09-8C61-751E4CEEF40E}" destId="{70E754B3-A632-4532-AB5A-1A710CED2F63}" srcOrd="0" destOrd="0" presId="urn:microsoft.com/office/officeart/2008/layout/LinedList"/>
    <dgm:cxn modelId="{F692B8A9-FED1-4E1C-AB18-119595B63AEA}" type="presParOf" srcId="{7B172039-2F52-4F09-8C61-751E4CEEF40E}" destId="{9FDC8C93-0594-402D-90EB-982104290CFA}" srcOrd="1" destOrd="0" presId="urn:microsoft.com/office/officeart/2008/layout/LinedList"/>
    <dgm:cxn modelId="{B393CC74-48E1-40E1-97E0-A763ABE98B65}" type="presParOf" srcId="{7B172039-2F52-4F09-8C61-751E4CEEF40E}" destId="{414F2EBF-602E-4A26-9E27-6783DCDD3EC5}" srcOrd="2" destOrd="0" presId="urn:microsoft.com/office/officeart/2008/layout/LinedList"/>
    <dgm:cxn modelId="{F7498B65-6BF0-4FF8-83D8-B5AA602267DA}" type="presParOf" srcId="{BAB4DE45-48E4-4167-BDA4-0EE815850653}" destId="{253A8B83-F805-4A65-8217-04F2763C0B3C}" srcOrd="8" destOrd="0" presId="urn:microsoft.com/office/officeart/2008/layout/LinedList"/>
    <dgm:cxn modelId="{86DA70FC-525E-412F-89F2-32CECFCD781F}" type="presParOf" srcId="{BAB4DE45-48E4-4167-BDA4-0EE815850653}" destId="{9F656F0D-4D29-4D26-9528-3D4378FC66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D581B1-5227-4C3B-A394-F894FCDC6070}" type="doc">
      <dgm:prSet loTypeId="urn:microsoft.com/office/officeart/2005/8/layout/p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25B0889-20C4-4907-B5AE-8937A3C114FC}">
      <dgm:prSet phldrT="[文本]"/>
      <dgm:spPr/>
      <dgm:t>
        <a:bodyPr/>
        <a:lstStyle/>
        <a:p>
          <a:r>
            <a:rPr lang="zh-CN" altLang="en-US" dirty="0" smtClean="0"/>
            <a:t>非侵入式技术</a:t>
          </a:r>
          <a:endParaRPr lang="zh-CN" altLang="en-US" dirty="0"/>
        </a:p>
      </dgm:t>
    </dgm:pt>
    <dgm:pt modelId="{935F0624-18DD-482F-86F9-EE7B0534A75F}" type="parTrans" cxnId="{434AD696-0E97-4DC9-88D6-1A8952C0C0D2}">
      <dgm:prSet/>
      <dgm:spPr/>
      <dgm:t>
        <a:bodyPr/>
        <a:lstStyle/>
        <a:p>
          <a:endParaRPr lang="zh-CN" altLang="en-US"/>
        </a:p>
      </dgm:t>
    </dgm:pt>
    <dgm:pt modelId="{F60D4B22-0DB7-46FE-A90E-32E5047E5897}" type="sibTrans" cxnId="{434AD696-0E97-4DC9-88D6-1A8952C0C0D2}">
      <dgm:prSet/>
      <dgm:spPr/>
      <dgm:t>
        <a:bodyPr/>
        <a:lstStyle/>
        <a:p>
          <a:endParaRPr lang="zh-CN" altLang="en-US"/>
        </a:p>
      </dgm:t>
    </dgm:pt>
    <dgm:pt modelId="{9C5D8C06-95C9-4622-B554-241647CFB83C}">
      <dgm:prSet phldrT="[文本]"/>
      <dgm:spPr/>
      <dgm:t>
        <a:bodyPr/>
        <a:lstStyle/>
        <a:p>
          <a:r>
            <a:rPr lang="zh-CN" altLang="en-US" dirty="0" smtClean="0"/>
            <a:t>自然人机交互</a:t>
          </a:r>
          <a:endParaRPr lang="zh-CN" altLang="en-US" dirty="0"/>
        </a:p>
      </dgm:t>
    </dgm:pt>
    <dgm:pt modelId="{ACFD726B-A3A6-4230-B952-421BCB0DA4B9}" type="parTrans" cxnId="{12413B2A-5379-406D-B61F-B7E6E51BD98D}">
      <dgm:prSet/>
      <dgm:spPr/>
      <dgm:t>
        <a:bodyPr/>
        <a:lstStyle/>
        <a:p>
          <a:endParaRPr lang="zh-CN" altLang="en-US"/>
        </a:p>
      </dgm:t>
    </dgm:pt>
    <dgm:pt modelId="{45753CF0-729B-4FF3-8816-085F2D18588C}" type="sibTrans" cxnId="{12413B2A-5379-406D-B61F-B7E6E51BD98D}">
      <dgm:prSet/>
      <dgm:spPr/>
      <dgm:t>
        <a:bodyPr/>
        <a:lstStyle/>
        <a:p>
          <a:endParaRPr lang="zh-CN" altLang="en-US"/>
        </a:p>
      </dgm:t>
    </dgm:pt>
    <dgm:pt modelId="{1B2E26EC-2B71-4FFC-B45F-E64A558915FD}">
      <dgm:prSet phldrT="[文本]"/>
      <dgm:spPr/>
      <dgm:t>
        <a:bodyPr/>
        <a:lstStyle/>
        <a:p>
          <a:r>
            <a:rPr lang="zh-CN" altLang="en-US" dirty="0" smtClean="0"/>
            <a:t>自然可穿戴</a:t>
          </a:r>
          <a:endParaRPr lang="zh-CN" altLang="en-US" dirty="0"/>
        </a:p>
      </dgm:t>
    </dgm:pt>
    <dgm:pt modelId="{ECD367EE-D36D-4912-9068-87417D41DA46}" type="parTrans" cxnId="{3A4289EE-AA7F-46C9-9174-A377119CF3B1}">
      <dgm:prSet/>
      <dgm:spPr/>
      <dgm:t>
        <a:bodyPr/>
        <a:lstStyle/>
        <a:p>
          <a:endParaRPr lang="zh-CN" altLang="en-US"/>
        </a:p>
      </dgm:t>
    </dgm:pt>
    <dgm:pt modelId="{85CDC8DB-94AA-4512-952D-259975FC8AB9}" type="sibTrans" cxnId="{3A4289EE-AA7F-46C9-9174-A377119CF3B1}">
      <dgm:prSet/>
      <dgm:spPr/>
      <dgm:t>
        <a:bodyPr/>
        <a:lstStyle/>
        <a:p>
          <a:endParaRPr lang="zh-CN" altLang="en-US"/>
        </a:p>
      </dgm:t>
    </dgm:pt>
    <dgm:pt modelId="{0FEAE9DF-54DC-46AB-BD6B-C4FD660CEF25}" type="pres">
      <dgm:prSet presAssocID="{01D581B1-5227-4C3B-A394-F894FCDC60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ACC801-1121-460B-98A1-FCE99CF7ABA6}" type="pres">
      <dgm:prSet presAssocID="{825B0889-20C4-4907-B5AE-8937A3C114FC}" presName="compNode" presStyleCnt="0"/>
      <dgm:spPr/>
    </dgm:pt>
    <dgm:pt modelId="{A2BBF525-D5E6-4431-9109-509CA17330E8}" type="pres">
      <dgm:prSet presAssocID="{825B0889-20C4-4907-B5AE-8937A3C114FC}" presName="pictRect" presStyleLbl="node1" presStyleIdx="0" presStyleCnt="3"/>
      <dgm:spPr/>
    </dgm:pt>
    <dgm:pt modelId="{68861D92-92DA-4407-BA53-55D4156A67D0}" type="pres">
      <dgm:prSet presAssocID="{825B0889-20C4-4907-B5AE-8937A3C114FC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AF6D20-A88A-4738-B4A1-1307432301B9}" type="pres">
      <dgm:prSet presAssocID="{F60D4B22-0DB7-46FE-A90E-32E5047E5897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16BA24B8-6E42-4355-9B92-C6281E4B8167}" type="pres">
      <dgm:prSet presAssocID="{9C5D8C06-95C9-4622-B554-241647CFB83C}" presName="compNode" presStyleCnt="0"/>
      <dgm:spPr/>
    </dgm:pt>
    <dgm:pt modelId="{B405AED0-2BCF-4941-A715-6F5BAAFB9E9C}" type="pres">
      <dgm:prSet presAssocID="{9C5D8C06-95C9-4622-B554-241647CFB83C}" presName="pictRect" presStyleLbl="node1" presStyleIdx="1" presStyleCnt="3"/>
      <dgm:spPr/>
    </dgm:pt>
    <dgm:pt modelId="{DF03EFE7-7CDD-4886-829D-266370557288}" type="pres">
      <dgm:prSet presAssocID="{9C5D8C06-95C9-4622-B554-241647CFB83C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F1F7E-4C91-4818-865C-F306C5B5C0B5}" type="pres">
      <dgm:prSet presAssocID="{45753CF0-729B-4FF3-8816-085F2D18588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48210F4-FB96-4E0E-BE37-CB5B3A7663E1}" type="pres">
      <dgm:prSet presAssocID="{1B2E26EC-2B71-4FFC-B45F-E64A558915FD}" presName="compNode" presStyleCnt="0"/>
      <dgm:spPr/>
    </dgm:pt>
    <dgm:pt modelId="{4342B7E3-0FF2-4C13-BD32-807500DB23DC}" type="pres">
      <dgm:prSet presAssocID="{1B2E26EC-2B71-4FFC-B45F-E64A558915FD}" presName="pictRect" presStyleLbl="node1" presStyleIdx="2" presStyleCnt="3"/>
      <dgm:spPr/>
    </dgm:pt>
    <dgm:pt modelId="{11482D08-9F4B-473E-9364-4AAB7729EDF0}" type="pres">
      <dgm:prSet presAssocID="{1B2E26EC-2B71-4FFC-B45F-E64A558915FD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71DE1D-A2F1-4355-B623-DBCCAD6B7FFA}" type="presOf" srcId="{F60D4B22-0DB7-46FE-A90E-32E5047E5897}" destId="{39AF6D20-A88A-4738-B4A1-1307432301B9}" srcOrd="0" destOrd="0" presId="urn:microsoft.com/office/officeart/2005/8/layout/pList1"/>
    <dgm:cxn modelId="{06369DEB-8EB1-4D42-85C5-930BB954FC38}" type="presOf" srcId="{9C5D8C06-95C9-4622-B554-241647CFB83C}" destId="{DF03EFE7-7CDD-4886-829D-266370557288}" srcOrd="0" destOrd="0" presId="urn:microsoft.com/office/officeart/2005/8/layout/pList1"/>
    <dgm:cxn modelId="{2DBFE20C-8902-48C2-AA63-4E5186A2E55F}" type="presOf" srcId="{45753CF0-729B-4FF3-8816-085F2D18588C}" destId="{D6BF1F7E-4C91-4818-865C-F306C5B5C0B5}" srcOrd="0" destOrd="0" presId="urn:microsoft.com/office/officeart/2005/8/layout/pList1"/>
    <dgm:cxn modelId="{370F2983-4436-49C2-8902-8C8DC86EB01A}" type="presOf" srcId="{825B0889-20C4-4907-B5AE-8937A3C114FC}" destId="{68861D92-92DA-4407-BA53-55D4156A67D0}" srcOrd="0" destOrd="0" presId="urn:microsoft.com/office/officeart/2005/8/layout/pList1"/>
    <dgm:cxn modelId="{3A4289EE-AA7F-46C9-9174-A377119CF3B1}" srcId="{01D581B1-5227-4C3B-A394-F894FCDC6070}" destId="{1B2E26EC-2B71-4FFC-B45F-E64A558915FD}" srcOrd="2" destOrd="0" parTransId="{ECD367EE-D36D-4912-9068-87417D41DA46}" sibTransId="{85CDC8DB-94AA-4512-952D-259975FC8AB9}"/>
    <dgm:cxn modelId="{E06BCF8C-180A-42D3-8B77-B63690EE1A47}" type="presOf" srcId="{1B2E26EC-2B71-4FFC-B45F-E64A558915FD}" destId="{11482D08-9F4B-473E-9364-4AAB7729EDF0}" srcOrd="0" destOrd="0" presId="urn:microsoft.com/office/officeart/2005/8/layout/pList1"/>
    <dgm:cxn modelId="{12413B2A-5379-406D-B61F-B7E6E51BD98D}" srcId="{01D581B1-5227-4C3B-A394-F894FCDC6070}" destId="{9C5D8C06-95C9-4622-B554-241647CFB83C}" srcOrd="1" destOrd="0" parTransId="{ACFD726B-A3A6-4230-B952-421BCB0DA4B9}" sibTransId="{45753CF0-729B-4FF3-8816-085F2D18588C}"/>
    <dgm:cxn modelId="{434AD696-0E97-4DC9-88D6-1A8952C0C0D2}" srcId="{01D581B1-5227-4C3B-A394-F894FCDC6070}" destId="{825B0889-20C4-4907-B5AE-8937A3C114FC}" srcOrd="0" destOrd="0" parTransId="{935F0624-18DD-482F-86F9-EE7B0534A75F}" sibTransId="{F60D4B22-0DB7-46FE-A90E-32E5047E5897}"/>
    <dgm:cxn modelId="{F6FB1DCC-00DE-4E3F-8AFB-1BAFFB0B554E}" type="presOf" srcId="{01D581B1-5227-4C3B-A394-F894FCDC6070}" destId="{0FEAE9DF-54DC-46AB-BD6B-C4FD660CEF25}" srcOrd="0" destOrd="0" presId="urn:microsoft.com/office/officeart/2005/8/layout/pList1"/>
    <dgm:cxn modelId="{D5FEA95C-3C6D-46A1-84B7-B11206857E3D}" type="presParOf" srcId="{0FEAE9DF-54DC-46AB-BD6B-C4FD660CEF25}" destId="{1BACC801-1121-460B-98A1-FCE99CF7ABA6}" srcOrd="0" destOrd="0" presId="urn:microsoft.com/office/officeart/2005/8/layout/pList1"/>
    <dgm:cxn modelId="{52DC9A6B-6BDE-4884-AC3B-D771621018E7}" type="presParOf" srcId="{1BACC801-1121-460B-98A1-FCE99CF7ABA6}" destId="{A2BBF525-D5E6-4431-9109-509CA17330E8}" srcOrd="0" destOrd="0" presId="urn:microsoft.com/office/officeart/2005/8/layout/pList1"/>
    <dgm:cxn modelId="{464CB482-87FD-4DF4-8063-25CF4A49431C}" type="presParOf" srcId="{1BACC801-1121-460B-98A1-FCE99CF7ABA6}" destId="{68861D92-92DA-4407-BA53-55D4156A67D0}" srcOrd="1" destOrd="0" presId="urn:microsoft.com/office/officeart/2005/8/layout/pList1"/>
    <dgm:cxn modelId="{EE18408C-6163-4388-BAF9-4B1012CB922B}" type="presParOf" srcId="{0FEAE9DF-54DC-46AB-BD6B-C4FD660CEF25}" destId="{39AF6D20-A88A-4738-B4A1-1307432301B9}" srcOrd="1" destOrd="0" presId="urn:microsoft.com/office/officeart/2005/8/layout/pList1"/>
    <dgm:cxn modelId="{66833F6A-C2DB-4D86-89F0-410900044391}" type="presParOf" srcId="{0FEAE9DF-54DC-46AB-BD6B-C4FD660CEF25}" destId="{16BA24B8-6E42-4355-9B92-C6281E4B8167}" srcOrd="2" destOrd="0" presId="urn:microsoft.com/office/officeart/2005/8/layout/pList1"/>
    <dgm:cxn modelId="{5900D88B-A9EC-418C-B679-25F7D645C57E}" type="presParOf" srcId="{16BA24B8-6E42-4355-9B92-C6281E4B8167}" destId="{B405AED0-2BCF-4941-A715-6F5BAAFB9E9C}" srcOrd="0" destOrd="0" presId="urn:microsoft.com/office/officeart/2005/8/layout/pList1"/>
    <dgm:cxn modelId="{EF3B9A87-05B1-42A5-B9DA-9E8FAB5FEA3F}" type="presParOf" srcId="{16BA24B8-6E42-4355-9B92-C6281E4B8167}" destId="{DF03EFE7-7CDD-4886-829D-266370557288}" srcOrd="1" destOrd="0" presId="urn:microsoft.com/office/officeart/2005/8/layout/pList1"/>
    <dgm:cxn modelId="{FD71D8DE-2A0F-4BED-A579-01FD69AFA482}" type="presParOf" srcId="{0FEAE9DF-54DC-46AB-BD6B-C4FD660CEF25}" destId="{D6BF1F7E-4C91-4818-865C-F306C5B5C0B5}" srcOrd="3" destOrd="0" presId="urn:microsoft.com/office/officeart/2005/8/layout/pList1"/>
    <dgm:cxn modelId="{B4BA2238-0E5B-4A95-B8F3-DC8EEA4C9FF8}" type="presParOf" srcId="{0FEAE9DF-54DC-46AB-BD6B-C4FD660CEF25}" destId="{F48210F4-FB96-4E0E-BE37-CB5B3A7663E1}" srcOrd="4" destOrd="0" presId="urn:microsoft.com/office/officeart/2005/8/layout/pList1"/>
    <dgm:cxn modelId="{87D94CC5-3DB2-4EF4-8C22-7922E62EE02D}" type="presParOf" srcId="{F48210F4-FB96-4E0E-BE37-CB5B3A7663E1}" destId="{4342B7E3-0FF2-4C13-BD32-807500DB23DC}" srcOrd="0" destOrd="0" presId="urn:microsoft.com/office/officeart/2005/8/layout/pList1"/>
    <dgm:cxn modelId="{B2993C62-4AF0-4798-A1F1-91685724C4FE}" type="presParOf" srcId="{F48210F4-FB96-4E0E-BE37-CB5B3A7663E1}" destId="{11482D08-9F4B-473E-9364-4AAB7729EDF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C4B818-EF0F-4C1B-9AD2-C741EB5C805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D96988-4524-45AE-A17E-034E83453AC5}">
      <dgm:prSet phldrT="[文本]" phldr="1"/>
      <dgm:spPr/>
      <dgm:t>
        <a:bodyPr/>
        <a:lstStyle/>
        <a:p>
          <a:endParaRPr lang="zh-CN" altLang="en-US"/>
        </a:p>
      </dgm:t>
    </dgm:pt>
    <dgm:pt modelId="{F3C1D340-DD41-44A1-99DB-B911880BB382}" type="parTrans" cxnId="{72F2823F-A84C-4198-A919-DB2A20278115}">
      <dgm:prSet/>
      <dgm:spPr/>
      <dgm:t>
        <a:bodyPr/>
        <a:lstStyle/>
        <a:p>
          <a:endParaRPr lang="zh-CN" altLang="en-US"/>
        </a:p>
      </dgm:t>
    </dgm:pt>
    <dgm:pt modelId="{F0D99E72-DF26-4724-9E89-66087C05643C}" type="sibTrans" cxnId="{72F2823F-A84C-4198-A919-DB2A20278115}">
      <dgm:prSet/>
      <dgm:spPr/>
      <dgm:t>
        <a:bodyPr/>
        <a:lstStyle/>
        <a:p>
          <a:endParaRPr lang="zh-CN" altLang="en-US"/>
        </a:p>
      </dgm:t>
    </dgm:pt>
    <dgm:pt modelId="{540A143E-6961-464D-85CD-FC6C5C4C2C6F}">
      <dgm:prSet phldrT="[文本]"/>
      <dgm:spPr/>
      <dgm:t>
        <a:bodyPr/>
        <a:lstStyle/>
        <a:p>
          <a:r>
            <a:rPr lang="zh-CN" altLang="en-US" dirty="0" smtClean="0"/>
            <a:t>研究生代表大会</a:t>
          </a:r>
          <a:endParaRPr lang="zh-CN" altLang="en-US" dirty="0"/>
        </a:p>
      </dgm:t>
    </dgm:pt>
    <dgm:pt modelId="{14F162A7-0858-435E-938A-2E2897C259F2}" type="parTrans" cxnId="{A6E0E437-20AD-419E-9AB9-D084292AC6B6}">
      <dgm:prSet/>
      <dgm:spPr/>
      <dgm:t>
        <a:bodyPr/>
        <a:lstStyle/>
        <a:p>
          <a:endParaRPr lang="zh-CN" altLang="en-US"/>
        </a:p>
      </dgm:t>
    </dgm:pt>
    <dgm:pt modelId="{CB9C0EEA-036E-49CD-A8F0-A09D2E5145EE}" type="sibTrans" cxnId="{A6E0E437-20AD-419E-9AB9-D084292AC6B6}">
      <dgm:prSet/>
      <dgm:spPr/>
      <dgm:t>
        <a:bodyPr/>
        <a:lstStyle/>
        <a:p>
          <a:endParaRPr lang="zh-CN" altLang="en-US"/>
        </a:p>
      </dgm:t>
    </dgm:pt>
    <dgm:pt modelId="{EA91D8F1-EEE5-4469-A151-CAB1DB1B28DF}">
      <dgm:prSet phldrT="[文本]"/>
      <dgm:spPr/>
      <dgm:t>
        <a:bodyPr/>
        <a:lstStyle/>
        <a:p>
          <a:r>
            <a:rPr lang="zh-CN" altLang="en-US" dirty="0" smtClean="0"/>
            <a:t>听留学经验交流讲座</a:t>
          </a:r>
          <a:endParaRPr lang="zh-CN" altLang="en-US" dirty="0"/>
        </a:p>
      </dgm:t>
    </dgm:pt>
    <dgm:pt modelId="{91AA51D0-E80F-49EC-A7E5-955C348CFC83}" type="parTrans" cxnId="{FE62C022-3429-4086-BAA1-EB78287DB8F5}">
      <dgm:prSet/>
      <dgm:spPr/>
      <dgm:t>
        <a:bodyPr/>
        <a:lstStyle/>
        <a:p>
          <a:endParaRPr lang="zh-CN" altLang="en-US"/>
        </a:p>
      </dgm:t>
    </dgm:pt>
    <dgm:pt modelId="{B1A77038-F222-4C52-973D-AD7AD5F2A422}" type="sibTrans" cxnId="{FE62C022-3429-4086-BAA1-EB78287DB8F5}">
      <dgm:prSet/>
      <dgm:spPr/>
      <dgm:t>
        <a:bodyPr/>
        <a:lstStyle/>
        <a:p>
          <a:endParaRPr lang="zh-CN" altLang="en-US"/>
        </a:p>
      </dgm:t>
    </dgm:pt>
    <dgm:pt modelId="{36F7E55B-3BD4-4A98-8026-0BC19EB6A1C8}">
      <dgm:prSet phldrT="[文本]"/>
      <dgm:spPr/>
      <dgm:t>
        <a:bodyPr/>
        <a:lstStyle/>
        <a:p>
          <a:r>
            <a:rPr lang="zh-CN" altLang="en-US" dirty="0" smtClean="0"/>
            <a:t>招聘与面试工程师</a:t>
          </a:r>
          <a:endParaRPr lang="zh-CN" altLang="en-US" dirty="0"/>
        </a:p>
      </dgm:t>
    </dgm:pt>
    <dgm:pt modelId="{6F7FE78C-1457-48E1-B93F-5080C7B45502}" type="parTrans" cxnId="{34B23132-43B2-4DF9-8BE7-95EBE788C761}">
      <dgm:prSet/>
      <dgm:spPr/>
      <dgm:t>
        <a:bodyPr/>
        <a:lstStyle/>
        <a:p>
          <a:endParaRPr lang="zh-CN" altLang="en-US"/>
        </a:p>
      </dgm:t>
    </dgm:pt>
    <dgm:pt modelId="{F3AC3873-68D4-4BD7-A41E-C4EE8B30FB90}" type="sibTrans" cxnId="{34B23132-43B2-4DF9-8BE7-95EBE788C761}">
      <dgm:prSet/>
      <dgm:spPr/>
      <dgm:t>
        <a:bodyPr/>
        <a:lstStyle/>
        <a:p>
          <a:endParaRPr lang="zh-CN" altLang="en-US"/>
        </a:p>
      </dgm:t>
    </dgm:pt>
    <dgm:pt modelId="{C7381B43-B140-4719-93A3-297DA06488C9}">
      <dgm:prSet phldrT="[文本]"/>
      <dgm:spPr/>
      <dgm:t>
        <a:bodyPr/>
        <a:lstStyle/>
        <a:p>
          <a:r>
            <a:rPr lang="zh-CN" altLang="en-US" dirty="0" smtClean="0"/>
            <a:t>看柔性材料有关的视频和文章</a:t>
          </a:r>
          <a:endParaRPr lang="zh-CN" altLang="en-US" dirty="0"/>
        </a:p>
      </dgm:t>
    </dgm:pt>
    <dgm:pt modelId="{FFF7541B-4765-4C68-B8B1-851FB1CA3F61}" type="parTrans" cxnId="{074109ED-6BDF-44B6-A62D-202A7F4F3BA8}">
      <dgm:prSet/>
      <dgm:spPr/>
      <dgm:t>
        <a:bodyPr/>
        <a:lstStyle/>
        <a:p>
          <a:endParaRPr lang="zh-CN" altLang="en-US"/>
        </a:p>
      </dgm:t>
    </dgm:pt>
    <dgm:pt modelId="{725B8033-83B2-4188-B620-C31AB2AD38ED}" type="sibTrans" cxnId="{074109ED-6BDF-44B6-A62D-202A7F4F3BA8}">
      <dgm:prSet/>
      <dgm:spPr/>
      <dgm:t>
        <a:bodyPr/>
        <a:lstStyle/>
        <a:p>
          <a:endParaRPr lang="zh-CN" altLang="en-US"/>
        </a:p>
      </dgm:t>
    </dgm:pt>
    <dgm:pt modelId="{F1FB6237-DF94-4967-A765-A392823F00FA}" type="pres">
      <dgm:prSet presAssocID="{C0C4B818-EF0F-4C1B-9AD2-C741EB5C805C}" presName="vert0" presStyleCnt="0">
        <dgm:presLayoutVars>
          <dgm:dir/>
          <dgm:animOne val="branch"/>
          <dgm:animLvl val="lvl"/>
        </dgm:presLayoutVars>
      </dgm:prSet>
      <dgm:spPr/>
    </dgm:pt>
    <dgm:pt modelId="{D40BBAFF-A0DE-4432-9BE9-C918514E44FC}" type="pres">
      <dgm:prSet presAssocID="{4AD96988-4524-45AE-A17E-034E83453AC5}" presName="thickLine" presStyleLbl="alignNode1" presStyleIdx="0" presStyleCnt="1"/>
      <dgm:spPr/>
    </dgm:pt>
    <dgm:pt modelId="{182625B3-D68D-4552-B8DA-2C41C2297FC8}" type="pres">
      <dgm:prSet presAssocID="{4AD96988-4524-45AE-A17E-034E83453AC5}" presName="horz1" presStyleCnt="0"/>
      <dgm:spPr/>
    </dgm:pt>
    <dgm:pt modelId="{08795190-2564-4D38-B886-74732C78E1F2}" type="pres">
      <dgm:prSet presAssocID="{4AD96988-4524-45AE-A17E-034E83453AC5}" presName="tx1" presStyleLbl="revTx" presStyleIdx="0" presStyleCnt="5"/>
      <dgm:spPr/>
    </dgm:pt>
    <dgm:pt modelId="{B846139E-7CAC-4B1E-A92A-22E88EE75D65}" type="pres">
      <dgm:prSet presAssocID="{4AD96988-4524-45AE-A17E-034E83453AC5}" presName="vert1" presStyleCnt="0"/>
      <dgm:spPr/>
    </dgm:pt>
    <dgm:pt modelId="{5FB93414-D101-4F44-841D-039D5E05049A}" type="pres">
      <dgm:prSet presAssocID="{540A143E-6961-464D-85CD-FC6C5C4C2C6F}" presName="vertSpace2a" presStyleCnt="0"/>
      <dgm:spPr/>
    </dgm:pt>
    <dgm:pt modelId="{BD29393C-7275-4A62-94CA-CE027A8E2312}" type="pres">
      <dgm:prSet presAssocID="{540A143E-6961-464D-85CD-FC6C5C4C2C6F}" presName="horz2" presStyleCnt="0"/>
      <dgm:spPr/>
    </dgm:pt>
    <dgm:pt modelId="{1C2ECB20-E42D-491D-B7F0-7E7F209852BD}" type="pres">
      <dgm:prSet presAssocID="{540A143E-6961-464D-85CD-FC6C5C4C2C6F}" presName="horzSpace2" presStyleCnt="0"/>
      <dgm:spPr/>
    </dgm:pt>
    <dgm:pt modelId="{C8721CA7-3DDD-42A3-B675-C39B4B414C7F}" type="pres">
      <dgm:prSet presAssocID="{540A143E-6961-464D-85CD-FC6C5C4C2C6F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299F04FB-B39F-40AC-9F02-AF4BA0FC3043}" type="pres">
      <dgm:prSet presAssocID="{540A143E-6961-464D-85CD-FC6C5C4C2C6F}" presName="vert2" presStyleCnt="0"/>
      <dgm:spPr/>
    </dgm:pt>
    <dgm:pt modelId="{3E1F1067-FBCB-40E5-B115-DAC4FC21AE53}" type="pres">
      <dgm:prSet presAssocID="{540A143E-6961-464D-85CD-FC6C5C4C2C6F}" presName="thinLine2b" presStyleLbl="callout" presStyleIdx="0" presStyleCnt="4"/>
      <dgm:spPr/>
    </dgm:pt>
    <dgm:pt modelId="{6DDB157B-FBD1-4282-9C0B-4BDAEB4187D0}" type="pres">
      <dgm:prSet presAssocID="{540A143E-6961-464D-85CD-FC6C5C4C2C6F}" presName="vertSpace2b" presStyleCnt="0"/>
      <dgm:spPr/>
    </dgm:pt>
    <dgm:pt modelId="{95A24C3D-0671-4A11-804C-546D1BD88227}" type="pres">
      <dgm:prSet presAssocID="{EA91D8F1-EEE5-4469-A151-CAB1DB1B28DF}" presName="horz2" presStyleCnt="0"/>
      <dgm:spPr/>
    </dgm:pt>
    <dgm:pt modelId="{3CAF81A5-2772-4CA6-A9BC-C4FFD576ED37}" type="pres">
      <dgm:prSet presAssocID="{EA91D8F1-EEE5-4469-A151-CAB1DB1B28DF}" presName="horzSpace2" presStyleCnt="0"/>
      <dgm:spPr/>
    </dgm:pt>
    <dgm:pt modelId="{7351D37B-367D-48AE-AD6B-DC6F524E9C5F}" type="pres">
      <dgm:prSet presAssocID="{EA91D8F1-EEE5-4469-A151-CAB1DB1B28DF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F6054E45-BFD8-4DDF-B19F-92021ADA56A2}" type="pres">
      <dgm:prSet presAssocID="{EA91D8F1-EEE5-4469-A151-CAB1DB1B28DF}" presName="vert2" presStyleCnt="0"/>
      <dgm:spPr/>
    </dgm:pt>
    <dgm:pt modelId="{68ECF11E-8A32-4D03-B4BF-4A458259E026}" type="pres">
      <dgm:prSet presAssocID="{EA91D8F1-EEE5-4469-A151-CAB1DB1B28DF}" presName="thinLine2b" presStyleLbl="callout" presStyleIdx="1" presStyleCnt="4"/>
      <dgm:spPr/>
    </dgm:pt>
    <dgm:pt modelId="{DE832DB9-4FDD-428A-A26C-FE7D2567DDE5}" type="pres">
      <dgm:prSet presAssocID="{EA91D8F1-EEE5-4469-A151-CAB1DB1B28DF}" presName="vertSpace2b" presStyleCnt="0"/>
      <dgm:spPr/>
    </dgm:pt>
    <dgm:pt modelId="{48298BA7-9F47-4F9D-A646-CB8A60A5335F}" type="pres">
      <dgm:prSet presAssocID="{36F7E55B-3BD4-4A98-8026-0BC19EB6A1C8}" presName="horz2" presStyleCnt="0"/>
      <dgm:spPr/>
    </dgm:pt>
    <dgm:pt modelId="{F4B62FBD-5990-4CD0-A474-68D392F98169}" type="pres">
      <dgm:prSet presAssocID="{36F7E55B-3BD4-4A98-8026-0BC19EB6A1C8}" presName="horzSpace2" presStyleCnt="0"/>
      <dgm:spPr/>
    </dgm:pt>
    <dgm:pt modelId="{B0E44228-924B-4A28-B0FE-E0F0953D3138}" type="pres">
      <dgm:prSet presAssocID="{36F7E55B-3BD4-4A98-8026-0BC19EB6A1C8}" presName="tx2" presStyleLbl="revTx" presStyleIdx="3" presStyleCnt="5"/>
      <dgm:spPr/>
    </dgm:pt>
    <dgm:pt modelId="{8A160CC4-7835-4A7A-A3FE-8DD351DAF4AB}" type="pres">
      <dgm:prSet presAssocID="{36F7E55B-3BD4-4A98-8026-0BC19EB6A1C8}" presName="vert2" presStyleCnt="0"/>
      <dgm:spPr/>
    </dgm:pt>
    <dgm:pt modelId="{0C2DA353-2328-4487-8901-D70C4C2B5121}" type="pres">
      <dgm:prSet presAssocID="{36F7E55B-3BD4-4A98-8026-0BC19EB6A1C8}" presName="thinLine2b" presStyleLbl="callout" presStyleIdx="2" presStyleCnt="4"/>
      <dgm:spPr/>
    </dgm:pt>
    <dgm:pt modelId="{3490F05A-5407-4E9A-A207-E0397869099E}" type="pres">
      <dgm:prSet presAssocID="{36F7E55B-3BD4-4A98-8026-0BC19EB6A1C8}" presName="vertSpace2b" presStyleCnt="0"/>
      <dgm:spPr/>
    </dgm:pt>
    <dgm:pt modelId="{5332AC77-0145-44E7-AB09-89839F8EB6C0}" type="pres">
      <dgm:prSet presAssocID="{C7381B43-B140-4719-93A3-297DA06488C9}" presName="horz2" presStyleCnt="0"/>
      <dgm:spPr/>
    </dgm:pt>
    <dgm:pt modelId="{742D1D27-4E7D-46EB-A711-D6FA4D8BDE93}" type="pres">
      <dgm:prSet presAssocID="{C7381B43-B140-4719-93A3-297DA06488C9}" presName="horzSpace2" presStyleCnt="0"/>
      <dgm:spPr/>
    </dgm:pt>
    <dgm:pt modelId="{7CB685E4-A2C5-4CD9-80F8-7943ABBDA04D}" type="pres">
      <dgm:prSet presAssocID="{C7381B43-B140-4719-93A3-297DA06488C9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5675380A-0E20-40EB-8D30-5D0C24FFD37F}" type="pres">
      <dgm:prSet presAssocID="{C7381B43-B140-4719-93A3-297DA06488C9}" presName="vert2" presStyleCnt="0"/>
      <dgm:spPr/>
    </dgm:pt>
    <dgm:pt modelId="{EC64E4A5-04DE-4AF3-A047-2C3A9520C37D}" type="pres">
      <dgm:prSet presAssocID="{C7381B43-B140-4719-93A3-297DA06488C9}" presName="thinLine2b" presStyleLbl="callout" presStyleIdx="3" presStyleCnt="4"/>
      <dgm:spPr/>
    </dgm:pt>
    <dgm:pt modelId="{C5878C61-4453-4704-A26F-0BFDDC821F0B}" type="pres">
      <dgm:prSet presAssocID="{C7381B43-B140-4719-93A3-297DA06488C9}" presName="vertSpace2b" presStyleCnt="0"/>
      <dgm:spPr/>
    </dgm:pt>
  </dgm:ptLst>
  <dgm:cxnLst>
    <dgm:cxn modelId="{45BD675F-A7F7-4951-84C1-E2DAA5DAADFB}" type="presOf" srcId="{C7381B43-B140-4719-93A3-297DA06488C9}" destId="{7CB685E4-A2C5-4CD9-80F8-7943ABBDA04D}" srcOrd="0" destOrd="0" presId="urn:microsoft.com/office/officeart/2008/layout/LinedList"/>
    <dgm:cxn modelId="{4B3AD7A6-BF38-4A5F-AA9F-B6E944A6AB6F}" type="presOf" srcId="{540A143E-6961-464D-85CD-FC6C5C4C2C6F}" destId="{C8721CA7-3DDD-42A3-B675-C39B4B414C7F}" srcOrd="0" destOrd="0" presId="urn:microsoft.com/office/officeart/2008/layout/LinedList"/>
    <dgm:cxn modelId="{3243655E-CA17-45E9-BCBE-9C10C071E8E1}" type="presOf" srcId="{C0C4B818-EF0F-4C1B-9AD2-C741EB5C805C}" destId="{F1FB6237-DF94-4967-A765-A392823F00FA}" srcOrd="0" destOrd="0" presId="urn:microsoft.com/office/officeart/2008/layout/LinedList"/>
    <dgm:cxn modelId="{350DF311-83E7-40E4-9AAF-518B857A1F9D}" type="presOf" srcId="{4AD96988-4524-45AE-A17E-034E83453AC5}" destId="{08795190-2564-4D38-B886-74732C78E1F2}" srcOrd="0" destOrd="0" presId="urn:microsoft.com/office/officeart/2008/layout/LinedList"/>
    <dgm:cxn modelId="{A6E0E437-20AD-419E-9AB9-D084292AC6B6}" srcId="{4AD96988-4524-45AE-A17E-034E83453AC5}" destId="{540A143E-6961-464D-85CD-FC6C5C4C2C6F}" srcOrd="0" destOrd="0" parTransId="{14F162A7-0858-435E-938A-2E2897C259F2}" sibTransId="{CB9C0EEA-036E-49CD-A8F0-A09D2E5145EE}"/>
    <dgm:cxn modelId="{72F2823F-A84C-4198-A919-DB2A20278115}" srcId="{C0C4B818-EF0F-4C1B-9AD2-C741EB5C805C}" destId="{4AD96988-4524-45AE-A17E-034E83453AC5}" srcOrd="0" destOrd="0" parTransId="{F3C1D340-DD41-44A1-99DB-B911880BB382}" sibTransId="{F0D99E72-DF26-4724-9E89-66087C05643C}"/>
    <dgm:cxn modelId="{FE62C022-3429-4086-BAA1-EB78287DB8F5}" srcId="{4AD96988-4524-45AE-A17E-034E83453AC5}" destId="{EA91D8F1-EEE5-4469-A151-CAB1DB1B28DF}" srcOrd="1" destOrd="0" parTransId="{91AA51D0-E80F-49EC-A7E5-955C348CFC83}" sibTransId="{B1A77038-F222-4C52-973D-AD7AD5F2A422}"/>
    <dgm:cxn modelId="{34B23132-43B2-4DF9-8BE7-95EBE788C761}" srcId="{4AD96988-4524-45AE-A17E-034E83453AC5}" destId="{36F7E55B-3BD4-4A98-8026-0BC19EB6A1C8}" srcOrd="2" destOrd="0" parTransId="{6F7FE78C-1457-48E1-B93F-5080C7B45502}" sibTransId="{F3AC3873-68D4-4BD7-A41E-C4EE8B30FB90}"/>
    <dgm:cxn modelId="{074109ED-6BDF-44B6-A62D-202A7F4F3BA8}" srcId="{4AD96988-4524-45AE-A17E-034E83453AC5}" destId="{C7381B43-B140-4719-93A3-297DA06488C9}" srcOrd="3" destOrd="0" parTransId="{FFF7541B-4765-4C68-B8B1-851FB1CA3F61}" sibTransId="{725B8033-83B2-4188-B620-C31AB2AD38ED}"/>
    <dgm:cxn modelId="{6BA771EC-5863-4CCF-A248-1DDD93C08B5F}" type="presOf" srcId="{36F7E55B-3BD4-4A98-8026-0BC19EB6A1C8}" destId="{B0E44228-924B-4A28-B0FE-E0F0953D3138}" srcOrd="0" destOrd="0" presId="urn:microsoft.com/office/officeart/2008/layout/LinedList"/>
    <dgm:cxn modelId="{C988AA46-81C3-4C4D-9229-B8388AB970CE}" type="presOf" srcId="{EA91D8F1-EEE5-4469-A151-CAB1DB1B28DF}" destId="{7351D37B-367D-48AE-AD6B-DC6F524E9C5F}" srcOrd="0" destOrd="0" presId="urn:microsoft.com/office/officeart/2008/layout/LinedList"/>
    <dgm:cxn modelId="{9F1B9ECB-1F74-4621-AC13-1FF8DB622BB1}" type="presParOf" srcId="{F1FB6237-DF94-4967-A765-A392823F00FA}" destId="{D40BBAFF-A0DE-4432-9BE9-C918514E44FC}" srcOrd="0" destOrd="0" presId="urn:microsoft.com/office/officeart/2008/layout/LinedList"/>
    <dgm:cxn modelId="{60E5906D-52F6-4D85-A6F5-1DA02653C199}" type="presParOf" srcId="{F1FB6237-DF94-4967-A765-A392823F00FA}" destId="{182625B3-D68D-4552-B8DA-2C41C2297FC8}" srcOrd="1" destOrd="0" presId="urn:microsoft.com/office/officeart/2008/layout/LinedList"/>
    <dgm:cxn modelId="{DB255515-B24D-4B0D-84E3-CFA6895561D6}" type="presParOf" srcId="{182625B3-D68D-4552-B8DA-2C41C2297FC8}" destId="{08795190-2564-4D38-B886-74732C78E1F2}" srcOrd="0" destOrd="0" presId="urn:microsoft.com/office/officeart/2008/layout/LinedList"/>
    <dgm:cxn modelId="{2E9BDAB0-5E6A-4E6E-8EDF-9F3934B34F47}" type="presParOf" srcId="{182625B3-D68D-4552-B8DA-2C41C2297FC8}" destId="{B846139E-7CAC-4B1E-A92A-22E88EE75D65}" srcOrd="1" destOrd="0" presId="urn:microsoft.com/office/officeart/2008/layout/LinedList"/>
    <dgm:cxn modelId="{6576AB8D-2DF2-429E-B1E0-B2E03D9E347F}" type="presParOf" srcId="{B846139E-7CAC-4B1E-A92A-22E88EE75D65}" destId="{5FB93414-D101-4F44-841D-039D5E05049A}" srcOrd="0" destOrd="0" presId="urn:microsoft.com/office/officeart/2008/layout/LinedList"/>
    <dgm:cxn modelId="{9D764F1D-ACA2-4873-B25B-87C4AA579B3A}" type="presParOf" srcId="{B846139E-7CAC-4B1E-A92A-22E88EE75D65}" destId="{BD29393C-7275-4A62-94CA-CE027A8E2312}" srcOrd="1" destOrd="0" presId="urn:microsoft.com/office/officeart/2008/layout/LinedList"/>
    <dgm:cxn modelId="{5DEF8E41-E556-4F5B-9368-80271B590CB9}" type="presParOf" srcId="{BD29393C-7275-4A62-94CA-CE027A8E2312}" destId="{1C2ECB20-E42D-491D-B7F0-7E7F209852BD}" srcOrd="0" destOrd="0" presId="urn:microsoft.com/office/officeart/2008/layout/LinedList"/>
    <dgm:cxn modelId="{98AE5371-3850-457F-B08F-5ED1795E4123}" type="presParOf" srcId="{BD29393C-7275-4A62-94CA-CE027A8E2312}" destId="{C8721CA7-3DDD-42A3-B675-C39B4B414C7F}" srcOrd="1" destOrd="0" presId="urn:microsoft.com/office/officeart/2008/layout/LinedList"/>
    <dgm:cxn modelId="{44FF7592-82C4-4A5E-9C7E-B4F8424A6A94}" type="presParOf" srcId="{BD29393C-7275-4A62-94CA-CE027A8E2312}" destId="{299F04FB-B39F-40AC-9F02-AF4BA0FC3043}" srcOrd="2" destOrd="0" presId="urn:microsoft.com/office/officeart/2008/layout/LinedList"/>
    <dgm:cxn modelId="{A6F78913-D8E5-4BC8-896F-C97070CC4B86}" type="presParOf" srcId="{B846139E-7CAC-4B1E-A92A-22E88EE75D65}" destId="{3E1F1067-FBCB-40E5-B115-DAC4FC21AE53}" srcOrd="2" destOrd="0" presId="urn:microsoft.com/office/officeart/2008/layout/LinedList"/>
    <dgm:cxn modelId="{7B0BDDA3-C651-46EB-ADCC-975AAF85AAA8}" type="presParOf" srcId="{B846139E-7CAC-4B1E-A92A-22E88EE75D65}" destId="{6DDB157B-FBD1-4282-9C0B-4BDAEB4187D0}" srcOrd="3" destOrd="0" presId="urn:microsoft.com/office/officeart/2008/layout/LinedList"/>
    <dgm:cxn modelId="{501BD8F9-1A4D-42AE-BA8A-97EF8DB24E9F}" type="presParOf" srcId="{B846139E-7CAC-4B1E-A92A-22E88EE75D65}" destId="{95A24C3D-0671-4A11-804C-546D1BD88227}" srcOrd="4" destOrd="0" presId="urn:microsoft.com/office/officeart/2008/layout/LinedList"/>
    <dgm:cxn modelId="{B1851057-BD10-42B3-B02A-4D7A75420D66}" type="presParOf" srcId="{95A24C3D-0671-4A11-804C-546D1BD88227}" destId="{3CAF81A5-2772-4CA6-A9BC-C4FFD576ED37}" srcOrd="0" destOrd="0" presId="urn:microsoft.com/office/officeart/2008/layout/LinedList"/>
    <dgm:cxn modelId="{156EE2D9-C452-4E30-8E63-1D9B9EDF6917}" type="presParOf" srcId="{95A24C3D-0671-4A11-804C-546D1BD88227}" destId="{7351D37B-367D-48AE-AD6B-DC6F524E9C5F}" srcOrd="1" destOrd="0" presId="urn:microsoft.com/office/officeart/2008/layout/LinedList"/>
    <dgm:cxn modelId="{6EE09CAD-A553-42F0-BC82-A02F5F61E20E}" type="presParOf" srcId="{95A24C3D-0671-4A11-804C-546D1BD88227}" destId="{F6054E45-BFD8-4DDF-B19F-92021ADA56A2}" srcOrd="2" destOrd="0" presId="urn:microsoft.com/office/officeart/2008/layout/LinedList"/>
    <dgm:cxn modelId="{E3F14C07-A924-4205-B3CF-49CCD1D2F9F5}" type="presParOf" srcId="{B846139E-7CAC-4B1E-A92A-22E88EE75D65}" destId="{68ECF11E-8A32-4D03-B4BF-4A458259E026}" srcOrd="5" destOrd="0" presId="urn:microsoft.com/office/officeart/2008/layout/LinedList"/>
    <dgm:cxn modelId="{29EE99E0-C142-4A37-B06A-196F9C635CFD}" type="presParOf" srcId="{B846139E-7CAC-4B1E-A92A-22E88EE75D65}" destId="{DE832DB9-4FDD-428A-A26C-FE7D2567DDE5}" srcOrd="6" destOrd="0" presId="urn:microsoft.com/office/officeart/2008/layout/LinedList"/>
    <dgm:cxn modelId="{2AB5C816-DA62-4414-B453-AAB80AEC1B1A}" type="presParOf" srcId="{B846139E-7CAC-4B1E-A92A-22E88EE75D65}" destId="{48298BA7-9F47-4F9D-A646-CB8A60A5335F}" srcOrd="7" destOrd="0" presId="urn:microsoft.com/office/officeart/2008/layout/LinedList"/>
    <dgm:cxn modelId="{319B80EE-4106-474B-8C4A-965813C7456B}" type="presParOf" srcId="{48298BA7-9F47-4F9D-A646-CB8A60A5335F}" destId="{F4B62FBD-5990-4CD0-A474-68D392F98169}" srcOrd="0" destOrd="0" presId="urn:microsoft.com/office/officeart/2008/layout/LinedList"/>
    <dgm:cxn modelId="{882A6373-847B-4920-8FD2-1AA9A1C82AEF}" type="presParOf" srcId="{48298BA7-9F47-4F9D-A646-CB8A60A5335F}" destId="{B0E44228-924B-4A28-B0FE-E0F0953D3138}" srcOrd="1" destOrd="0" presId="urn:microsoft.com/office/officeart/2008/layout/LinedList"/>
    <dgm:cxn modelId="{A536DD29-4636-47CC-A361-BDF5085BD524}" type="presParOf" srcId="{48298BA7-9F47-4F9D-A646-CB8A60A5335F}" destId="{8A160CC4-7835-4A7A-A3FE-8DD351DAF4AB}" srcOrd="2" destOrd="0" presId="urn:microsoft.com/office/officeart/2008/layout/LinedList"/>
    <dgm:cxn modelId="{3DAEA0DC-B0CB-42F3-A511-2D86D9C27C59}" type="presParOf" srcId="{B846139E-7CAC-4B1E-A92A-22E88EE75D65}" destId="{0C2DA353-2328-4487-8901-D70C4C2B5121}" srcOrd="8" destOrd="0" presId="urn:microsoft.com/office/officeart/2008/layout/LinedList"/>
    <dgm:cxn modelId="{85353173-5815-4514-9E8C-A8B55E9C0EBB}" type="presParOf" srcId="{B846139E-7CAC-4B1E-A92A-22E88EE75D65}" destId="{3490F05A-5407-4E9A-A207-E0397869099E}" srcOrd="9" destOrd="0" presId="urn:microsoft.com/office/officeart/2008/layout/LinedList"/>
    <dgm:cxn modelId="{E13F8E96-DC23-4F89-8700-FDE00E1E8345}" type="presParOf" srcId="{B846139E-7CAC-4B1E-A92A-22E88EE75D65}" destId="{5332AC77-0145-44E7-AB09-89839F8EB6C0}" srcOrd="10" destOrd="0" presId="urn:microsoft.com/office/officeart/2008/layout/LinedList"/>
    <dgm:cxn modelId="{0B581BE7-AD42-454C-93C5-DBBC5BEC5AF2}" type="presParOf" srcId="{5332AC77-0145-44E7-AB09-89839F8EB6C0}" destId="{742D1D27-4E7D-46EB-A711-D6FA4D8BDE93}" srcOrd="0" destOrd="0" presId="urn:microsoft.com/office/officeart/2008/layout/LinedList"/>
    <dgm:cxn modelId="{565AF1E3-F3BE-4C6A-8BF2-0E94123A1114}" type="presParOf" srcId="{5332AC77-0145-44E7-AB09-89839F8EB6C0}" destId="{7CB685E4-A2C5-4CD9-80F8-7943ABBDA04D}" srcOrd="1" destOrd="0" presId="urn:microsoft.com/office/officeart/2008/layout/LinedList"/>
    <dgm:cxn modelId="{CAED768E-F560-4DA7-AD3D-10AFA65D4226}" type="presParOf" srcId="{5332AC77-0145-44E7-AB09-89839F8EB6C0}" destId="{5675380A-0E20-40EB-8D30-5D0C24FFD37F}" srcOrd="2" destOrd="0" presId="urn:microsoft.com/office/officeart/2008/layout/LinedList"/>
    <dgm:cxn modelId="{44CBD3DA-F46E-477C-8B4F-EE80138DFB38}" type="presParOf" srcId="{B846139E-7CAC-4B1E-A92A-22E88EE75D65}" destId="{EC64E4A5-04DE-4AF3-A047-2C3A9520C37D}" srcOrd="11" destOrd="0" presId="urn:microsoft.com/office/officeart/2008/layout/LinedList"/>
    <dgm:cxn modelId="{ED6E345D-96EC-4767-9811-D4EA46EEA850}" type="presParOf" srcId="{B846139E-7CAC-4B1E-A92A-22E88EE75D65}" destId="{C5878C61-4453-4704-A26F-0BFDDC821F0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73C32-D8C2-4FEB-BFA4-E786AE1F38CB}">
      <dsp:nvSpPr>
        <dsp:cNvPr id="0" name=""/>
        <dsp:cNvSpPr/>
      </dsp:nvSpPr>
      <dsp:spPr>
        <a:xfrm>
          <a:off x="940158" y="636"/>
          <a:ext cx="3408266" cy="1074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传统</a:t>
          </a:r>
          <a:r>
            <a:rPr lang="en-US" altLang="zh-CN" sz="2600" kern="1200" dirty="0" smtClean="0"/>
            <a:t>audio sensing</a:t>
          </a:r>
          <a:endParaRPr lang="zh-CN" altLang="en-US" sz="2600" kern="1200" dirty="0"/>
        </a:p>
      </dsp:txBody>
      <dsp:txXfrm>
        <a:off x="971638" y="32116"/>
        <a:ext cx="3345306" cy="1011830"/>
      </dsp:txXfrm>
    </dsp:sp>
    <dsp:sp modelId="{D24388E8-4C8C-4168-8120-FFFE92E07C60}">
      <dsp:nvSpPr>
        <dsp:cNvPr id="0" name=""/>
        <dsp:cNvSpPr/>
      </dsp:nvSpPr>
      <dsp:spPr>
        <a:xfrm>
          <a:off x="1280985" y="1075426"/>
          <a:ext cx="340826" cy="80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092"/>
              </a:lnTo>
              <a:lnTo>
                <a:pt x="340826" y="80609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39B3-52F5-4EC3-8143-CFDFB6FBD47A}">
      <dsp:nvSpPr>
        <dsp:cNvPr id="0" name=""/>
        <dsp:cNvSpPr/>
      </dsp:nvSpPr>
      <dsp:spPr>
        <a:xfrm>
          <a:off x="1621811" y="1344124"/>
          <a:ext cx="2681283" cy="1074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环境噪声</a:t>
          </a:r>
          <a:r>
            <a:rPr lang="zh-CN" altLang="en-US" sz="2800" kern="1200" dirty="0" smtClean="0"/>
            <a:t>敏感</a:t>
          </a:r>
          <a:endParaRPr lang="zh-CN" altLang="en-US" sz="2800" kern="1200" dirty="0"/>
        </a:p>
      </dsp:txBody>
      <dsp:txXfrm>
        <a:off x="1653291" y="1375604"/>
        <a:ext cx="2618323" cy="1011830"/>
      </dsp:txXfrm>
    </dsp:sp>
    <dsp:sp modelId="{B2F47678-35E3-42EB-B345-4D653A0FE1CF}">
      <dsp:nvSpPr>
        <dsp:cNvPr id="0" name=""/>
        <dsp:cNvSpPr/>
      </dsp:nvSpPr>
      <dsp:spPr>
        <a:xfrm>
          <a:off x="1280985" y="1075426"/>
          <a:ext cx="340826" cy="2149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580"/>
              </a:lnTo>
              <a:lnTo>
                <a:pt x="340826" y="214958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6C2DD-ABC9-4266-AC8A-16AC5FE7F3C9}">
      <dsp:nvSpPr>
        <dsp:cNvPr id="0" name=""/>
        <dsp:cNvSpPr/>
      </dsp:nvSpPr>
      <dsp:spPr>
        <a:xfrm>
          <a:off x="1621811" y="2687612"/>
          <a:ext cx="2697895" cy="1074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精度太低</a:t>
          </a:r>
          <a:endParaRPr lang="zh-CN" altLang="en-US" sz="2800" kern="1200" dirty="0"/>
        </a:p>
      </dsp:txBody>
      <dsp:txXfrm>
        <a:off x="1653291" y="2719092"/>
        <a:ext cx="2634935" cy="1011830"/>
      </dsp:txXfrm>
    </dsp:sp>
    <dsp:sp modelId="{3EC0B5FD-EA59-4790-8CE3-0BD3C731DE5C}">
      <dsp:nvSpPr>
        <dsp:cNvPr id="0" name=""/>
        <dsp:cNvSpPr/>
      </dsp:nvSpPr>
      <dsp:spPr>
        <a:xfrm>
          <a:off x="4885820" y="636"/>
          <a:ext cx="3540702" cy="10747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现有的</a:t>
          </a:r>
          <a:r>
            <a:rPr lang="en-US" altLang="zh-CN" sz="2600" kern="1200" dirty="0" smtClean="0"/>
            <a:t>Deep Learning</a:t>
          </a:r>
          <a:endParaRPr lang="zh-CN" altLang="en-US" sz="2600" kern="1200" dirty="0"/>
        </a:p>
      </dsp:txBody>
      <dsp:txXfrm>
        <a:off x="4917300" y="32116"/>
        <a:ext cx="3477742" cy="1011830"/>
      </dsp:txXfrm>
    </dsp:sp>
    <dsp:sp modelId="{4478022A-B2D1-48EF-BED6-A97148A54AF9}">
      <dsp:nvSpPr>
        <dsp:cNvPr id="0" name=""/>
        <dsp:cNvSpPr/>
      </dsp:nvSpPr>
      <dsp:spPr>
        <a:xfrm>
          <a:off x="5239890" y="1075426"/>
          <a:ext cx="354070" cy="80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092"/>
              </a:lnTo>
              <a:lnTo>
                <a:pt x="354070" y="80609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C579B-5D37-483D-8981-947EC5C164BB}">
      <dsp:nvSpPr>
        <dsp:cNvPr id="0" name=""/>
        <dsp:cNvSpPr/>
      </dsp:nvSpPr>
      <dsp:spPr>
        <a:xfrm>
          <a:off x="5593960" y="1344124"/>
          <a:ext cx="2732081" cy="1074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算法复杂度太高</a:t>
          </a:r>
          <a:endParaRPr lang="zh-CN" altLang="en-US" sz="2800" kern="1200" dirty="0"/>
        </a:p>
      </dsp:txBody>
      <dsp:txXfrm>
        <a:off x="5625440" y="1375604"/>
        <a:ext cx="2669121" cy="1011830"/>
      </dsp:txXfrm>
    </dsp:sp>
    <dsp:sp modelId="{B5773C91-318D-4F56-8D5E-7C681DF0D431}">
      <dsp:nvSpPr>
        <dsp:cNvPr id="0" name=""/>
        <dsp:cNvSpPr/>
      </dsp:nvSpPr>
      <dsp:spPr>
        <a:xfrm>
          <a:off x="5239890" y="1075426"/>
          <a:ext cx="354070" cy="2149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580"/>
              </a:lnTo>
              <a:lnTo>
                <a:pt x="354070" y="214958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C1DD1-4A8F-4EA7-A709-B7BD26434232}">
      <dsp:nvSpPr>
        <dsp:cNvPr id="0" name=""/>
        <dsp:cNvSpPr/>
      </dsp:nvSpPr>
      <dsp:spPr>
        <a:xfrm>
          <a:off x="5593960" y="2687612"/>
          <a:ext cx="2781934" cy="1074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功耗太大</a:t>
          </a:r>
          <a:endParaRPr lang="zh-CN" altLang="en-US" sz="2800" kern="1200" dirty="0"/>
        </a:p>
      </dsp:txBody>
      <dsp:txXfrm>
        <a:off x="5625440" y="2719092"/>
        <a:ext cx="2718974" cy="1011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62CC1-02D9-46F0-8E41-A954CAB51411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Deep Learning</a:t>
          </a:r>
          <a:endParaRPr lang="zh-CN" altLang="en-US" sz="1800" kern="1200" dirty="0"/>
        </a:p>
      </dsp:txBody>
      <dsp:txXfrm>
        <a:off x="599352" y="218336"/>
        <a:ext cx="1047111" cy="1047111"/>
      </dsp:txXfrm>
    </dsp:sp>
    <dsp:sp modelId="{7FE7565C-ED1A-4ACE-BE57-68FE51E93246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807309" y="1930994"/>
        <a:ext cx="631197" cy="202011"/>
      </dsp:txXfrm>
    </dsp:sp>
    <dsp:sp modelId="{0488DF10-3904-4B78-AAAF-712EE7E34AEA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DSP module</a:t>
          </a:r>
          <a:endParaRPr lang="zh-CN" altLang="en-US" sz="1800" kern="1200" dirty="0"/>
        </a:p>
      </dsp:txBody>
      <dsp:txXfrm>
        <a:off x="599352" y="2798551"/>
        <a:ext cx="1047111" cy="1047111"/>
      </dsp:txXfrm>
    </dsp:sp>
    <dsp:sp modelId="{18C80125-B7C3-458A-83D5-A8C0BF5BEABA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085454" y="1866737"/>
        <a:ext cx="329635" cy="330524"/>
      </dsp:txXfrm>
    </dsp:sp>
    <dsp:sp modelId="{0309EA9F-A372-4500-962B-23E44979C9A5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err="1" smtClean="0"/>
            <a:t>DeepEar</a:t>
          </a:r>
          <a:endParaRPr lang="zh-CN" altLang="en-US" sz="3900" kern="1200" dirty="0"/>
        </a:p>
      </dsp:txBody>
      <dsp:txXfrm>
        <a:off x="3185560" y="984888"/>
        <a:ext cx="2094223" cy="2094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302B6-1C9D-4738-ABB4-D3F1B3F9C4CE}">
      <dsp:nvSpPr>
        <dsp:cNvPr id="0" name=""/>
        <dsp:cNvSpPr/>
      </dsp:nvSpPr>
      <dsp:spPr>
        <a:xfrm>
          <a:off x="0" y="210520"/>
          <a:ext cx="7704137" cy="1041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创新点</a:t>
          </a:r>
          <a:endParaRPr lang="zh-CN" altLang="en-US" sz="3300" kern="1200" dirty="0"/>
        </a:p>
      </dsp:txBody>
      <dsp:txXfrm>
        <a:off x="50818" y="261338"/>
        <a:ext cx="7602501" cy="939370"/>
      </dsp:txXfrm>
    </dsp:sp>
    <dsp:sp modelId="{ADA65E49-5191-46CC-95AA-AF7982CEC104}">
      <dsp:nvSpPr>
        <dsp:cNvPr id="0" name=""/>
        <dsp:cNvSpPr/>
      </dsp:nvSpPr>
      <dsp:spPr>
        <a:xfrm>
          <a:off x="0" y="1251527"/>
          <a:ext cx="7704137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第一次提出并实现手机上用</a:t>
          </a:r>
          <a:r>
            <a:rPr lang="en-US" altLang="zh-CN" sz="2600" kern="1200" dirty="0" smtClean="0"/>
            <a:t>deep learning</a:t>
          </a:r>
          <a:r>
            <a:rPr lang="zh-CN" altLang="en-US" sz="2600" kern="1200" dirty="0" smtClean="0"/>
            <a:t>进行声音的感知与处理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大数据集上进行训练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利用手机的</a:t>
          </a:r>
          <a:r>
            <a:rPr lang="en-US" altLang="zh-CN" sz="2600" kern="1200" dirty="0" smtClean="0"/>
            <a:t>DSP</a:t>
          </a:r>
          <a:r>
            <a:rPr lang="zh-CN" altLang="en-US" sz="2600" kern="1200" dirty="0" smtClean="0"/>
            <a:t>模块实现低功耗</a:t>
          </a:r>
          <a:endParaRPr lang="zh-CN" altLang="en-US" sz="2600" kern="1200" dirty="0"/>
        </a:p>
      </dsp:txBody>
      <dsp:txXfrm>
        <a:off x="0" y="1251527"/>
        <a:ext cx="7704137" cy="3378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85468-9AC4-44DE-ADE2-8E707F642B50}">
      <dsp:nvSpPr>
        <dsp:cNvPr id="0" name=""/>
        <dsp:cNvSpPr/>
      </dsp:nvSpPr>
      <dsp:spPr>
        <a:xfrm>
          <a:off x="0" y="0"/>
          <a:ext cx="770413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1C59-FDBB-4B12-BCF9-3F683EC6DF2F}">
      <dsp:nvSpPr>
        <dsp:cNvPr id="0" name=""/>
        <dsp:cNvSpPr/>
      </dsp:nvSpPr>
      <dsp:spPr>
        <a:xfrm>
          <a:off x="0" y="0"/>
          <a:ext cx="1540827" cy="2274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0" y="0"/>
        <a:ext cx="1540827" cy="2274281"/>
      </dsp:txXfrm>
    </dsp:sp>
    <dsp:sp modelId="{41B20F89-B25E-4A19-823E-8139B08FC3A0}">
      <dsp:nvSpPr>
        <dsp:cNvPr id="0" name=""/>
        <dsp:cNvSpPr/>
      </dsp:nvSpPr>
      <dsp:spPr>
        <a:xfrm>
          <a:off x="1656389" y="35535"/>
          <a:ext cx="6047747" cy="71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和陈老师讨论机械臂</a:t>
          </a:r>
          <a:r>
            <a:rPr lang="en-US" altLang="zh-CN" sz="2500" kern="1200" dirty="0" smtClean="0"/>
            <a:t>:</a:t>
          </a:r>
          <a:r>
            <a:rPr lang="zh-CN" altLang="en-US" sz="2500" kern="1200" dirty="0" smtClean="0"/>
            <a:t>北大</a:t>
          </a:r>
          <a:endParaRPr lang="zh-CN" altLang="en-US" sz="2500" kern="1200" dirty="0"/>
        </a:p>
      </dsp:txBody>
      <dsp:txXfrm>
        <a:off x="1656389" y="35535"/>
        <a:ext cx="6047747" cy="710712"/>
      </dsp:txXfrm>
    </dsp:sp>
    <dsp:sp modelId="{9B110C62-A34F-4FF4-A2EB-9FB96B15C417}">
      <dsp:nvSpPr>
        <dsp:cNvPr id="0" name=""/>
        <dsp:cNvSpPr/>
      </dsp:nvSpPr>
      <dsp:spPr>
        <a:xfrm>
          <a:off x="1540827" y="746248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CC8C-27C9-4F1E-9347-AB487CEA6157}">
      <dsp:nvSpPr>
        <dsp:cNvPr id="0" name=""/>
        <dsp:cNvSpPr/>
      </dsp:nvSpPr>
      <dsp:spPr>
        <a:xfrm>
          <a:off x="1656389" y="781784"/>
          <a:ext cx="6047747" cy="71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开会讨论机械臂需求</a:t>
          </a:r>
          <a:endParaRPr lang="zh-CN" altLang="en-US" sz="2500" kern="1200" dirty="0"/>
        </a:p>
      </dsp:txBody>
      <dsp:txXfrm>
        <a:off x="1656389" y="781784"/>
        <a:ext cx="6047747" cy="710712"/>
      </dsp:txXfrm>
    </dsp:sp>
    <dsp:sp modelId="{6AB6920F-7DED-42C0-AD8F-7B0AF569A60E}">
      <dsp:nvSpPr>
        <dsp:cNvPr id="0" name=""/>
        <dsp:cNvSpPr/>
      </dsp:nvSpPr>
      <dsp:spPr>
        <a:xfrm>
          <a:off x="1540827" y="1492496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C8C93-0594-402D-90EB-982104290CFA}">
      <dsp:nvSpPr>
        <dsp:cNvPr id="0" name=""/>
        <dsp:cNvSpPr/>
      </dsp:nvSpPr>
      <dsp:spPr>
        <a:xfrm>
          <a:off x="1656389" y="1528032"/>
          <a:ext cx="6047747" cy="71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写机械臂需求说明书</a:t>
          </a:r>
          <a:endParaRPr lang="zh-CN" altLang="en-US" sz="2500" kern="1200" dirty="0"/>
        </a:p>
      </dsp:txBody>
      <dsp:txXfrm>
        <a:off x="1656389" y="1528032"/>
        <a:ext cx="6047747" cy="710712"/>
      </dsp:txXfrm>
    </dsp:sp>
    <dsp:sp modelId="{253A8B83-F805-4A65-8217-04F2763C0B3C}">
      <dsp:nvSpPr>
        <dsp:cNvPr id="0" name=""/>
        <dsp:cNvSpPr/>
      </dsp:nvSpPr>
      <dsp:spPr>
        <a:xfrm>
          <a:off x="1540827" y="2238745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BF525-D5E6-4431-9109-509CA17330E8}">
      <dsp:nvSpPr>
        <dsp:cNvPr id="0" name=""/>
        <dsp:cNvSpPr/>
      </dsp:nvSpPr>
      <dsp:spPr>
        <a:xfrm>
          <a:off x="1500" y="1207116"/>
          <a:ext cx="2380249" cy="1639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61D92-92DA-4407-BA53-55D4156A67D0}">
      <dsp:nvSpPr>
        <dsp:cNvPr id="0" name=""/>
        <dsp:cNvSpPr/>
      </dsp:nvSpPr>
      <dsp:spPr>
        <a:xfrm>
          <a:off x="1500" y="2847108"/>
          <a:ext cx="2380249" cy="8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非侵入式技术</a:t>
          </a:r>
          <a:endParaRPr lang="zh-CN" altLang="en-US" sz="2600" kern="1200" dirty="0"/>
        </a:p>
      </dsp:txBody>
      <dsp:txXfrm>
        <a:off x="1500" y="2847108"/>
        <a:ext cx="2380249" cy="883072"/>
      </dsp:txXfrm>
    </dsp:sp>
    <dsp:sp modelId="{B405AED0-2BCF-4941-A715-6F5BAAFB9E9C}">
      <dsp:nvSpPr>
        <dsp:cNvPr id="0" name=""/>
        <dsp:cNvSpPr/>
      </dsp:nvSpPr>
      <dsp:spPr>
        <a:xfrm>
          <a:off x="2619875" y="1207116"/>
          <a:ext cx="2380249" cy="1639992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EFE7-7CDD-4886-829D-266370557288}">
      <dsp:nvSpPr>
        <dsp:cNvPr id="0" name=""/>
        <dsp:cNvSpPr/>
      </dsp:nvSpPr>
      <dsp:spPr>
        <a:xfrm>
          <a:off x="2619875" y="2847108"/>
          <a:ext cx="2380249" cy="8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自然人机交互</a:t>
          </a:r>
          <a:endParaRPr lang="zh-CN" altLang="en-US" sz="2600" kern="1200" dirty="0"/>
        </a:p>
      </dsp:txBody>
      <dsp:txXfrm>
        <a:off x="2619875" y="2847108"/>
        <a:ext cx="2380249" cy="883072"/>
      </dsp:txXfrm>
    </dsp:sp>
    <dsp:sp modelId="{4342B7E3-0FF2-4C13-BD32-807500DB23DC}">
      <dsp:nvSpPr>
        <dsp:cNvPr id="0" name=""/>
        <dsp:cNvSpPr/>
      </dsp:nvSpPr>
      <dsp:spPr>
        <a:xfrm>
          <a:off x="5238249" y="1207116"/>
          <a:ext cx="2380249" cy="1639992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82D08-9F4B-473E-9364-4AAB7729EDF0}">
      <dsp:nvSpPr>
        <dsp:cNvPr id="0" name=""/>
        <dsp:cNvSpPr/>
      </dsp:nvSpPr>
      <dsp:spPr>
        <a:xfrm>
          <a:off x="5238249" y="2847108"/>
          <a:ext cx="2380249" cy="883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自然可穿戴</a:t>
          </a:r>
          <a:endParaRPr lang="zh-CN" altLang="en-US" sz="2600" kern="1200" dirty="0"/>
        </a:p>
      </dsp:txBody>
      <dsp:txXfrm>
        <a:off x="5238249" y="2847108"/>
        <a:ext cx="2380249" cy="883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BBAFF-A0DE-4432-9BE9-C918514E44FC}">
      <dsp:nvSpPr>
        <dsp:cNvPr id="0" name=""/>
        <dsp:cNvSpPr/>
      </dsp:nvSpPr>
      <dsp:spPr>
        <a:xfrm>
          <a:off x="0" y="0"/>
          <a:ext cx="7704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95190-2564-4D38-B886-74732C78E1F2}">
      <dsp:nvSpPr>
        <dsp:cNvPr id="0" name=""/>
        <dsp:cNvSpPr/>
      </dsp:nvSpPr>
      <dsp:spPr>
        <a:xfrm>
          <a:off x="0" y="0"/>
          <a:ext cx="1540827" cy="239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/>
        </a:p>
      </dsp:txBody>
      <dsp:txXfrm>
        <a:off x="0" y="0"/>
        <a:ext cx="1540827" cy="2390659"/>
      </dsp:txXfrm>
    </dsp:sp>
    <dsp:sp modelId="{C8721CA7-3DDD-42A3-B675-C39B4B414C7F}">
      <dsp:nvSpPr>
        <dsp:cNvPr id="0" name=""/>
        <dsp:cNvSpPr/>
      </dsp:nvSpPr>
      <dsp:spPr>
        <a:xfrm>
          <a:off x="1656389" y="28103"/>
          <a:ext cx="6047747" cy="56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研究生代表大会</a:t>
          </a:r>
          <a:endParaRPr lang="zh-CN" altLang="en-US" sz="2000" kern="1200" dirty="0"/>
        </a:p>
      </dsp:txBody>
      <dsp:txXfrm>
        <a:off x="1656389" y="28103"/>
        <a:ext cx="6047747" cy="562061"/>
      </dsp:txXfrm>
    </dsp:sp>
    <dsp:sp modelId="{3E1F1067-FBCB-40E5-B115-DAC4FC21AE53}">
      <dsp:nvSpPr>
        <dsp:cNvPr id="0" name=""/>
        <dsp:cNvSpPr/>
      </dsp:nvSpPr>
      <dsp:spPr>
        <a:xfrm>
          <a:off x="1540827" y="590165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1D37B-367D-48AE-AD6B-DC6F524E9C5F}">
      <dsp:nvSpPr>
        <dsp:cNvPr id="0" name=""/>
        <dsp:cNvSpPr/>
      </dsp:nvSpPr>
      <dsp:spPr>
        <a:xfrm>
          <a:off x="1656389" y="618268"/>
          <a:ext cx="6047747" cy="56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听留学经验交流讲座</a:t>
          </a:r>
          <a:endParaRPr lang="zh-CN" altLang="en-US" sz="2000" kern="1200" dirty="0"/>
        </a:p>
      </dsp:txBody>
      <dsp:txXfrm>
        <a:off x="1656389" y="618268"/>
        <a:ext cx="6047747" cy="562061"/>
      </dsp:txXfrm>
    </dsp:sp>
    <dsp:sp modelId="{68ECF11E-8A32-4D03-B4BF-4A458259E026}">
      <dsp:nvSpPr>
        <dsp:cNvPr id="0" name=""/>
        <dsp:cNvSpPr/>
      </dsp:nvSpPr>
      <dsp:spPr>
        <a:xfrm>
          <a:off x="1540827" y="1180330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44228-924B-4A28-B0FE-E0F0953D3138}">
      <dsp:nvSpPr>
        <dsp:cNvPr id="0" name=""/>
        <dsp:cNvSpPr/>
      </dsp:nvSpPr>
      <dsp:spPr>
        <a:xfrm>
          <a:off x="1656389" y="1208433"/>
          <a:ext cx="6047747" cy="56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招聘与面试工程师</a:t>
          </a:r>
          <a:endParaRPr lang="zh-CN" altLang="en-US" sz="2000" kern="1200" dirty="0"/>
        </a:p>
      </dsp:txBody>
      <dsp:txXfrm>
        <a:off x="1656389" y="1208433"/>
        <a:ext cx="6047747" cy="562061"/>
      </dsp:txXfrm>
    </dsp:sp>
    <dsp:sp modelId="{0C2DA353-2328-4487-8901-D70C4C2B5121}">
      <dsp:nvSpPr>
        <dsp:cNvPr id="0" name=""/>
        <dsp:cNvSpPr/>
      </dsp:nvSpPr>
      <dsp:spPr>
        <a:xfrm>
          <a:off x="1540827" y="1770495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685E4-A2C5-4CD9-80F8-7943ABBDA04D}">
      <dsp:nvSpPr>
        <dsp:cNvPr id="0" name=""/>
        <dsp:cNvSpPr/>
      </dsp:nvSpPr>
      <dsp:spPr>
        <a:xfrm>
          <a:off x="1656389" y="1798598"/>
          <a:ext cx="6047747" cy="56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看柔性材料有关的视频和文章</a:t>
          </a:r>
          <a:endParaRPr lang="zh-CN" altLang="en-US" sz="2000" kern="1200" dirty="0"/>
        </a:p>
      </dsp:txBody>
      <dsp:txXfrm>
        <a:off x="1656389" y="1798598"/>
        <a:ext cx="6047747" cy="562061"/>
      </dsp:txXfrm>
    </dsp:sp>
    <dsp:sp modelId="{EC64E4A5-04DE-4AF3-A047-2C3A9520C37D}">
      <dsp:nvSpPr>
        <dsp:cNvPr id="0" name=""/>
        <dsp:cNvSpPr/>
      </dsp:nvSpPr>
      <dsp:spPr>
        <a:xfrm>
          <a:off x="1540827" y="2360660"/>
          <a:ext cx="6163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937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8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2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3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23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38261"/>
            <a:ext cx="7704667" cy="9208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59099"/>
            <a:ext cx="7704667" cy="4840717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4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3677"/>
            <a:ext cx="7704667" cy="84678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1120462"/>
            <a:ext cx="3739896" cy="49152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1120462"/>
            <a:ext cx="3739896" cy="48933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16" y="0"/>
            <a:ext cx="892720" cy="7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1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9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638" y="77274"/>
            <a:ext cx="798750" cy="6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行为感知小组周报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周次：</a:t>
            </a:r>
            <a:r>
              <a:rPr lang="en-US" altLang="zh-CN" dirty="0" smtClean="0"/>
              <a:t>2015.12.05-2015.12.17</a:t>
            </a:r>
          </a:p>
          <a:p>
            <a:r>
              <a:rPr lang="zh-CN" altLang="en-US" dirty="0" smtClean="0"/>
              <a:t>王晋东</a:t>
            </a:r>
            <a:endParaRPr lang="en-US" altLang="zh-CN" dirty="0" smtClean="0"/>
          </a:p>
          <a:p>
            <a:r>
              <a:rPr lang="en-US" altLang="zh-CN" dirty="0" smtClean="0"/>
              <a:t>2015.12.17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r>
              <a:rPr lang="en-US" altLang="zh-CN" dirty="0" smtClean="0"/>
              <a:t>-contribution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03814"/>
              </p:ext>
            </p:extLst>
          </p:nvPr>
        </p:nvGraphicFramePr>
        <p:xfrm>
          <a:off x="982663" y="1158875"/>
          <a:ext cx="7704137" cy="484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6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院装备项目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327842"/>
              </p:ext>
            </p:extLst>
          </p:nvPr>
        </p:nvGraphicFramePr>
        <p:xfrm>
          <a:off x="982663" y="1158875"/>
          <a:ext cx="7704137" cy="227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6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Soli</a:t>
            </a:r>
            <a:endParaRPr lang="zh-CN" altLang="en-US" dirty="0"/>
          </a:p>
        </p:txBody>
      </p:sp>
      <p:sp>
        <p:nvSpPr>
          <p:cNvPr id="5" name="AutoShape 2" descr="http://img3.imgtn.bdimg.com/it/u=2515460836,663373613&amp;fm=21&amp;gp=0.jpg"/>
          <p:cNvSpPr>
            <a:spLocks noChangeAspect="1" noChangeArrowheads="1"/>
          </p:cNvSpPr>
          <p:nvPr/>
        </p:nvSpPr>
        <p:spPr bwMode="auto">
          <a:xfrm>
            <a:off x="155575" y="-1736725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72" y="936761"/>
            <a:ext cx="2921000" cy="292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15" y="3857761"/>
            <a:ext cx="2877590" cy="2057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" y="4326824"/>
            <a:ext cx="3810000" cy="1590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2" y="1266306"/>
            <a:ext cx="390144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Soli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Google </a:t>
            </a:r>
            <a:r>
              <a:rPr lang="en-US" altLang="zh-CN" dirty="0"/>
              <a:t>I/O</a:t>
            </a:r>
            <a:r>
              <a:rPr lang="zh-CN" altLang="en-US" dirty="0"/>
              <a:t>大会上，谷歌的</a:t>
            </a:r>
            <a:r>
              <a:rPr lang="en-US" altLang="zh-CN" dirty="0"/>
              <a:t>ATAP</a:t>
            </a:r>
            <a:r>
              <a:rPr lang="zh-CN" altLang="en-US" dirty="0"/>
              <a:t>团队推出黑科技</a:t>
            </a:r>
            <a:r>
              <a:rPr lang="zh-CN" altLang="en-US" dirty="0" smtClean="0"/>
              <a:t>产品。</a:t>
            </a:r>
            <a:endParaRPr lang="en-US" altLang="zh-CN" dirty="0"/>
          </a:p>
          <a:p>
            <a:r>
              <a:rPr lang="zh-CN" altLang="en-US" dirty="0" smtClean="0"/>
              <a:t>采用</a:t>
            </a:r>
            <a:r>
              <a:rPr lang="zh-CN" altLang="en-US" dirty="0"/>
              <a:t>微型</a:t>
            </a:r>
            <a:r>
              <a:rPr lang="zh-CN" altLang="en-US" dirty="0" smtClean="0"/>
              <a:t>雷达（</a:t>
            </a:r>
            <a:r>
              <a:rPr lang="en-US" altLang="zh-CN" dirty="0" smtClean="0"/>
              <a:t>60GHz</a:t>
            </a:r>
            <a:r>
              <a:rPr lang="zh-CN" altLang="en-US" dirty="0" smtClean="0"/>
              <a:t>）捕获</a:t>
            </a:r>
            <a:r>
              <a:rPr lang="zh-CN" altLang="en-US" dirty="0"/>
              <a:t>细微动作能够为可穿戴设备带来极其精准的虚拟控制、甚至为移动设备带来丰富的动作和手势接口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https://www.google.com/atap/project-soli/</a:t>
            </a:r>
          </a:p>
          <a:p>
            <a:r>
              <a:rPr lang="zh-CN" altLang="en-US" dirty="0" smtClean="0"/>
              <a:t>首次开发者申请试用已于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日截止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39" y="4549487"/>
            <a:ext cx="7200454" cy="15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Soli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4163148644"/>
              </p:ext>
            </p:extLst>
          </p:nvPr>
        </p:nvGraphicFramePr>
        <p:xfrm>
          <a:off x="1066800" y="1159099"/>
          <a:ext cx="7620000" cy="4937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9"/>
          <a:stretch/>
        </p:blipFill>
        <p:spPr>
          <a:xfrm>
            <a:off x="1108365" y="2457156"/>
            <a:ext cx="2308167" cy="14630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05" y="2482094"/>
            <a:ext cx="2321589" cy="1463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8" r="11589"/>
          <a:stretch/>
        </p:blipFill>
        <p:spPr>
          <a:xfrm>
            <a:off x="6375857" y="2401500"/>
            <a:ext cx="2244437" cy="15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ATAP division	</a:t>
            </a:r>
          </a:p>
          <a:p>
            <a:pPr lvl="1"/>
            <a:r>
              <a:rPr lang="en-US" altLang="zh-CN" dirty="0"/>
              <a:t>Google </a:t>
            </a:r>
            <a:r>
              <a:rPr lang="en-US" altLang="zh-CN" b="1" dirty="0"/>
              <a:t>A</a:t>
            </a:r>
            <a:r>
              <a:rPr lang="en-US" altLang="zh-CN" dirty="0"/>
              <a:t>dvanced </a:t>
            </a:r>
            <a:r>
              <a:rPr lang="en-US" altLang="zh-CN" b="1" dirty="0"/>
              <a:t>T</a:t>
            </a:r>
            <a:r>
              <a:rPr lang="en-US" altLang="zh-CN" dirty="0"/>
              <a:t>echnology </a:t>
            </a:r>
            <a:r>
              <a:rPr lang="en-US" altLang="zh-CN" b="1" dirty="0"/>
              <a:t>a</a:t>
            </a:r>
            <a:r>
              <a:rPr lang="en-US" altLang="zh-CN" dirty="0"/>
              <a:t>nd </a:t>
            </a:r>
            <a:r>
              <a:rPr lang="en-US" altLang="zh-CN" b="1" dirty="0"/>
              <a:t>P</a:t>
            </a:r>
            <a:r>
              <a:rPr lang="en-US" altLang="zh-CN" dirty="0"/>
              <a:t>rojects </a:t>
            </a:r>
            <a:r>
              <a:rPr lang="en-US" altLang="zh-CN" dirty="0" smtClean="0"/>
              <a:t>division</a:t>
            </a:r>
          </a:p>
          <a:p>
            <a:pPr lvl="1"/>
            <a:r>
              <a:rPr lang="en-US" altLang="zh-CN" dirty="0"/>
              <a:t>run by ex-</a:t>
            </a:r>
            <a:r>
              <a:rPr lang="en-US" altLang="zh-CN" b="1" dirty="0"/>
              <a:t>DARPA</a:t>
            </a:r>
            <a:r>
              <a:rPr lang="en-US" altLang="zh-CN" dirty="0"/>
              <a:t> chief Dr. Regina </a:t>
            </a:r>
            <a:r>
              <a:rPr lang="en-US" altLang="zh-CN" dirty="0" smtClean="0"/>
              <a:t>Dugan</a:t>
            </a:r>
          </a:p>
          <a:p>
            <a:pPr lvl="1"/>
            <a:r>
              <a:rPr lang="zh-CN" altLang="en-US" dirty="0"/>
              <a:t>核心成员只有十多人，但外部专家有</a:t>
            </a:r>
            <a:r>
              <a:rPr lang="en-US" altLang="zh-CN" dirty="0"/>
              <a:t>40</a:t>
            </a:r>
            <a:r>
              <a:rPr lang="zh-CN" altLang="en-US" dirty="0"/>
              <a:t>人左右，来自美国、欧洲的大学和</a:t>
            </a:r>
            <a:r>
              <a:rPr lang="en-US" altLang="zh-CN" dirty="0"/>
              <a:t>NASA</a:t>
            </a:r>
            <a:r>
              <a:rPr lang="zh-CN" altLang="en-US" dirty="0"/>
              <a:t>的喷气推进实验室。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13" y="3579457"/>
            <a:ext cx="3704235" cy="21511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9728" y="3823854"/>
            <a:ext cx="2685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Project Soli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Project Jacquard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Project Tango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Project </a:t>
            </a:r>
            <a:r>
              <a:rPr lang="en-US" altLang="zh-CN" dirty="0" err="1" smtClean="0"/>
              <a:t>Ara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Project 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ATAP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Jacquard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I/O 2015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触控和隔空操作的</a:t>
            </a:r>
            <a:r>
              <a:rPr lang="zh-CN" altLang="en-US" dirty="0" smtClean="0"/>
              <a:t>外套材料</a:t>
            </a:r>
            <a:r>
              <a:rPr lang="en-US" altLang="zh-CN" dirty="0" smtClean="0"/>
              <a:t>,</a:t>
            </a:r>
            <a:r>
              <a:rPr lang="zh-CN" altLang="en-US" dirty="0"/>
              <a:t>把看似普通的纺织品变成触控感应的</a:t>
            </a:r>
            <a:r>
              <a:rPr lang="zh-CN" altLang="en-US" dirty="0" smtClean="0"/>
              <a:t>平面。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74" y="2796885"/>
            <a:ext cx="2913957" cy="291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164278"/>
            <a:ext cx="3548611" cy="23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6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Tango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原型手机配备有特制的传感器和与之匹配的软件，使之能在每秒进行</a:t>
            </a:r>
            <a:r>
              <a:rPr lang="en-US" altLang="zh-CN" dirty="0"/>
              <a:t>1500</a:t>
            </a:r>
            <a:r>
              <a:rPr lang="zh-CN" altLang="en-US" dirty="0"/>
              <a:t>万次</a:t>
            </a:r>
            <a:r>
              <a:rPr lang="en-US" altLang="zh-CN" dirty="0"/>
              <a:t>3D</a:t>
            </a:r>
            <a:r>
              <a:rPr lang="zh-CN" altLang="en-US" dirty="0"/>
              <a:t>测量，结合它实时监测的位置和方向，能够最终结合大量数据绘制出周围世界的</a:t>
            </a:r>
            <a:r>
              <a:rPr lang="en-US" altLang="zh-CN" dirty="0"/>
              <a:t>3D</a:t>
            </a:r>
            <a:r>
              <a:rPr lang="zh-CN" altLang="en-US" dirty="0"/>
              <a:t>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9" r="13349"/>
          <a:stretch/>
        </p:blipFill>
        <p:spPr>
          <a:xfrm>
            <a:off x="1263535" y="3179273"/>
            <a:ext cx="3192087" cy="23256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83" y="3294344"/>
            <a:ext cx="3438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r>
              <a:rPr lang="en-US" altLang="zh-CN" dirty="0" err="1" smtClean="0"/>
              <a:t>Ara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模块化手机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03" y="3280410"/>
            <a:ext cx="37338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36" y="3280410"/>
            <a:ext cx="372300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Project Fi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Fi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的虚拟运营商服务，在</a:t>
            </a:r>
            <a:r>
              <a:rPr lang="en-US" altLang="zh-CN" dirty="0" smtClean="0"/>
              <a:t>4G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热点间自动切换，降低数据流量费用。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16" y="293127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9" name="AutoShape 4"/>
          <p:cNvSpPr>
            <a:spLocks noChangeArrowheads="1"/>
          </p:cNvSpPr>
          <p:nvPr/>
        </p:nvSpPr>
        <p:spPr bwMode="gray">
          <a:xfrm>
            <a:off x="2203903" y="2099793"/>
            <a:ext cx="4953000" cy="555625"/>
          </a:xfrm>
          <a:prstGeom prst="roundRect">
            <a:avLst>
              <a:gd name="adj" fmla="val 16667"/>
            </a:avLst>
          </a:prstGeom>
          <a:solidFill>
            <a:srgbClr val="74A1DE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gray">
          <a:xfrm>
            <a:off x="1858826" y="2032755"/>
            <a:ext cx="685800" cy="685800"/>
          </a:xfrm>
          <a:prstGeom prst="diamond">
            <a:avLst/>
          </a:prstGeom>
          <a:solidFill>
            <a:srgbClr val="74A1DE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gray">
          <a:xfrm>
            <a:off x="2697026" y="2142065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文献阅读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gray">
          <a:xfrm>
            <a:off x="2002910" y="2131180"/>
            <a:ext cx="373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gray">
          <a:xfrm>
            <a:off x="2189752" y="2829283"/>
            <a:ext cx="4953000" cy="5667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gray">
          <a:xfrm>
            <a:off x="1858826" y="2790886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gray">
          <a:xfrm>
            <a:off x="2697026" y="2887133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院装备项目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gray">
          <a:xfrm>
            <a:off x="2002910" y="2889311"/>
            <a:ext cx="373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gray">
          <a:xfrm>
            <a:off x="2214335" y="3560540"/>
            <a:ext cx="4953000" cy="566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gray">
          <a:xfrm>
            <a:off x="1869258" y="3501009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gray">
          <a:xfrm>
            <a:off x="2707458" y="3610319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Project Soli &amp; ATAP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gray">
          <a:xfrm>
            <a:off x="2013342" y="3599434"/>
            <a:ext cx="373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-39689" y="685801"/>
            <a:ext cx="9183689" cy="98624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gray">
          <a:xfrm>
            <a:off x="2189752" y="4254034"/>
            <a:ext cx="4953000" cy="56673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gray">
          <a:xfrm>
            <a:off x="1844675" y="4194503"/>
            <a:ext cx="685800" cy="685800"/>
          </a:xfrm>
          <a:prstGeom prst="diamond">
            <a:avLst/>
          </a:prstGeom>
          <a:solidFill>
            <a:srgbClr val="00B050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gray">
          <a:xfrm>
            <a:off x="2682875" y="4303813"/>
            <a:ext cx="4114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其他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gray">
          <a:xfrm>
            <a:off x="1988759" y="4292928"/>
            <a:ext cx="37382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91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31533"/>
              </p:ext>
            </p:extLst>
          </p:nvPr>
        </p:nvGraphicFramePr>
        <p:xfrm>
          <a:off x="982663" y="1158875"/>
          <a:ext cx="7704137" cy="239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6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Lane N D, </a:t>
            </a:r>
            <a:r>
              <a:rPr lang="en-US" altLang="zh-CN" dirty="0" err="1"/>
              <a:t>Georgiev</a:t>
            </a:r>
            <a:r>
              <a:rPr lang="en-US" altLang="zh-CN" dirty="0"/>
              <a:t> P, </a:t>
            </a:r>
            <a:r>
              <a:rPr lang="en-US" altLang="zh-CN" dirty="0" err="1"/>
              <a:t>Qendro</a:t>
            </a:r>
            <a:r>
              <a:rPr lang="en-US" altLang="zh-CN" dirty="0"/>
              <a:t> L. </a:t>
            </a:r>
            <a:r>
              <a:rPr lang="en-US" altLang="zh-CN" b="1" dirty="0" err="1"/>
              <a:t>DeepEar</a:t>
            </a:r>
            <a:r>
              <a:rPr lang="en-US" altLang="zh-CN" b="1" dirty="0"/>
              <a:t>: robust smartphone audio sensing in unconstrained acoustic environments using deep learning</a:t>
            </a:r>
            <a:r>
              <a:rPr lang="en-US" altLang="zh-CN" dirty="0"/>
              <a:t>[C</a:t>
            </a:r>
            <a:r>
              <a:rPr lang="en-US" altLang="zh-CN" dirty="0" smtClean="0"/>
              <a:t>]//</a:t>
            </a:r>
            <a:r>
              <a:rPr lang="en-US" altLang="zh-CN" dirty="0" err="1" smtClean="0"/>
              <a:t>Ubicomp</a:t>
            </a:r>
            <a:r>
              <a:rPr lang="en-US" altLang="zh-CN" dirty="0" smtClean="0"/>
              <a:t> 2015.</a:t>
            </a:r>
          </a:p>
          <a:p>
            <a:pPr lvl="1"/>
            <a:r>
              <a:rPr lang="zh-CN" altLang="en-US" dirty="0" smtClean="0"/>
              <a:t>构建了一整套系统，通过深度学习训练智能手机接收到的声音，进而来识别用户所处的环境、压力、情绪及说话人。</a:t>
            </a:r>
            <a:endParaRPr lang="en-US" altLang="zh-CN" dirty="0" smtClean="0"/>
          </a:p>
          <a:p>
            <a:r>
              <a:rPr lang="en-US" altLang="zh-CN" dirty="0" err="1"/>
              <a:t>Ghazvininejad</a:t>
            </a:r>
            <a:r>
              <a:rPr lang="en-US" altLang="zh-CN" dirty="0"/>
              <a:t> M, </a:t>
            </a:r>
            <a:r>
              <a:rPr lang="en-US" altLang="zh-CN" dirty="0" err="1"/>
              <a:t>Rabiee</a:t>
            </a:r>
            <a:r>
              <a:rPr lang="en-US" altLang="zh-CN" dirty="0"/>
              <a:t> H R, </a:t>
            </a:r>
            <a:r>
              <a:rPr lang="en-US" altLang="zh-CN" dirty="0" err="1"/>
              <a:t>Pourdamghani</a:t>
            </a:r>
            <a:r>
              <a:rPr lang="en-US" altLang="zh-CN" dirty="0"/>
              <a:t> N, et al. </a:t>
            </a:r>
            <a:r>
              <a:rPr lang="en-US" altLang="zh-CN" b="1" dirty="0"/>
              <a:t>HMM based semi-supervised learning for activity recognition</a:t>
            </a:r>
            <a:r>
              <a:rPr lang="en-US" altLang="zh-CN" dirty="0"/>
              <a:t>[C</a:t>
            </a:r>
            <a:r>
              <a:rPr lang="en-US" altLang="zh-CN" dirty="0" smtClean="0"/>
              <a:t>]//Situation </a:t>
            </a:r>
            <a:r>
              <a:rPr lang="en-US" altLang="zh-CN" dirty="0"/>
              <a:t>activity &amp; goal </a:t>
            </a:r>
            <a:r>
              <a:rPr lang="en-US" altLang="zh-CN" dirty="0" smtClean="0"/>
              <a:t>awareness 2011.</a:t>
            </a:r>
          </a:p>
          <a:p>
            <a:pPr lvl="1"/>
            <a:r>
              <a:rPr lang="zh-CN" altLang="en-US" dirty="0" smtClean="0"/>
              <a:t>基于权重的</a:t>
            </a:r>
            <a:r>
              <a:rPr lang="en-US" altLang="zh-CN" dirty="0" smtClean="0"/>
              <a:t>HMM</a:t>
            </a:r>
            <a:r>
              <a:rPr lang="zh-CN" altLang="en-US" dirty="0" smtClean="0"/>
              <a:t>图模型进行行为识别。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0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Cheng H T, </a:t>
            </a:r>
            <a:r>
              <a:rPr lang="en-US" altLang="zh-CN" dirty="0" err="1"/>
              <a:t>Griss</a:t>
            </a:r>
            <a:r>
              <a:rPr lang="en-US" altLang="zh-CN" dirty="0"/>
              <a:t> M, Davis P, et al. </a:t>
            </a:r>
            <a:r>
              <a:rPr lang="en-US" altLang="zh-CN" b="1" dirty="0"/>
              <a:t>Towards zero-shot learning for human activity recognition using semantic attribute sequence model</a:t>
            </a:r>
            <a:r>
              <a:rPr lang="en-US" altLang="zh-CN" dirty="0"/>
              <a:t>[C</a:t>
            </a:r>
            <a:r>
              <a:rPr lang="en-US" altLang="zh-CN" dirty="0" smtClean="0"/>
              <a:t>]//</a:t>
            </a:r>
            <a:r>
              <a:rPr lang="en-US" altLang="zh-CN" dirty="0" err="1" smtClean="0"/>
              <a:t>Ubicomp</a:t>
            </a:r>
            <a:r>
              <a:rPr lang="en-US" altLang="zh-CN" dirty="0" smtClean="0"/>
              <a:t> 2013.</a:t>
            </a:r>
          </a:p>
          <a:p>
            <a:pPr lvl="1"/>
            <a:r>
              <a:rPr lang="zh-CN" altLang="en-US" dirty="0" smtClean="0"/>
              <a:t>基于语义属性模型进行行为识别，将行为分成不同的片段，片段的组合用概率模型判断是否是新行为。</a:t>
            </a:r>
            <a:endParaRPr lang="en-US" altLang="zh-CN" dirty="0" smtClean="0"/>
          </a:p>
          <a:p>
            <a:r>
              <a:rPr lang="en-US" altLang="zh-CN" dirty="0"/>
              <a:t>Wen J, </a:t>
            </a:r>
            <a:r>
              <a:rPr lang="en-US" altLang="zh-CN" dirty="0" err="1"/>
              <a:t>Zhong</a:t>
            </a:r>
            <a:r>
              <a:rPr lang="en-US" altLang="zh-CN" dirty="0"/>
              <a:t> M, </a:t>
            </a:r>
            <a:r>
              <a:rPr lang="en-US" altLang="zh-CN" dirty="0" err="1"/>
              <a:t>Indulska</a:t>
            </a:r>
            <a:r>
              <a:rPr lang="en-US" altLang="zh-CN" dirty="0"/>
              <a:t> J. </a:t>
            </a:r>
            <a:r>
              <a:rPr lang="en-US" altLang="zh-CN" b="1" dirty="0"/>
              <a:t>Creating general model for activity recognition with minimum labelled data</a:t>
            </a:r>
            <a:r>
              <a:rPr lang="en-US" altLang="zh-CN" dirty="0"/>
              <a:t>[C</a:t>
            </a:r>
            <a:r>
              <a:rPr lang="en-US" altLang="zh-CN" dirty="0" smtClean="0"/>
              <a:t>]//ISWC 2015.</a:t>
            </a:r>
          </a:p>
          <a:p>
            <a:pPr lvl="1"/>
            <a:r>
              <a:rPr lang="zh-CN" altLang="en-US" dirty="0" smtClean="0"/>
              <a:t>用主题模型（狄利克雷）结合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算法来进行模式识别，要求的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数据很少。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8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Ubicomp</a:t>
            </a:r>
            <a:r>
              <a:rPr lang="en-US" altLang="zh-CN" dirty="0" smtClean="0"/>
              <a:t> 2015 </a:t>
            </a:r>
            <a:r>
              <a:rPr lang="en-US" altLang="zh-CN" b="1" dirty="0" smtClean="0"/>
              <a:t>best paper</a:t>
            </a:r>
            <a:endParaRPr lang="en-US" altLang="zh-CN" dirty="0" smtClean="0"/>
          </a:p>
          <a:p>
            <a:r>
              <a:rPr lang="zh-CN" altLang="en-US" dirty="0" smtClean="0"/>
              <a:t>构建</a:t>
            </a:r>
            <a:r>
              <a:rPr lang="zh-CN" altLang="en-US" dirty="0"/>
              <a:t>了一整套系统，通过</a:t>
            </a:r>
            <a:r>
              <a:rPr lang="zh-CN" altLang="en-US" b="1" dirty="0"/>
              <a:t>深度学习</a:t>
            </a:r>
            <a:r>
              <a:rPr lang="zh-CN" altLang="en-US" dirty="0"/>
              <a:t>训练智能手机接收到的声音，进而来识别用户所处的</a:t>
            </a:r>
            <a:r>
              <a:rPr lang="zh-CN" altLang="en-US" b="1" dirty="0"/>
              <a:t>环境、压力、情绪</a:t>
            </a:r>
            <a:r>
              <a:rPr lang="zh-CN" altLang="en-US" dirty="0"/>
              <a:t>及</a:t>
            </a:r>
            <a:r>
              <a:rPr lang="zh-CN" altLang="en-US" b="1" dirty="0"/>
              <a:t>说话人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2" y="1611034"/>
            <a:ext cx="7946967" cy="13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r>
              <a:rPr lang="en-US" altLang="zh-CN" dirty="0" smtClean="0"/>
              <a:t>-motivation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435640"/>
              </p:ext>
            </p:extLst>
          </p:nvPr>
        </p:nvGraphicFramePr>
        <p:xfrm>
          <a:off x="134765" y="1720734"/>
          <a:ext cx="9366681" cy="376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r>
              <a:rPr lang="en-US" altLang="zh-CN" dirty="0" smtClean="0"/>
              <a:t>-motivation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主要挑战：环境噪声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高功耗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90984286"/>
              </p:ext>
            </p:extLst>
          </p:nvPr>
        </p:nvGraphicFramePr>
        <p:xfrm>
          <a:off x="2114204" y="1935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8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r>
              <a:rPr lang="en-US" altLang="zh-CN" dirty="0" smtClean="0"/>
              <a:t>-method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DeepEar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第一次提出用</a:t>
            </a:r>
            <a:r>
              <a:rPr lang="en-US" altLang="zh-CN" dirty="0" smtClean="0"/>
              <a:t>DNN</a:t>
            </a:r>
            <a:r>
              <a:rPr lang="zh-CN" altLang="en-US" dirty="0" smtClean="0"/>
              <a:t>来处理常见的声音信号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在大数据集（无标定的</a:t>
            </a:r>
            <a:r>
              <a:rPr lang="en-US" altLang="zh-CN" dirty="0" smtClean="0"/>
              <a:t>168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place visits</a:t>
            </a:r>
            <a:r>
              <a:rPr lang="zh-CN" altLang="en-US" dirty="0" smtClean="0"/>
              <a:t>）上训练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利用智能手机芯片上的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模块进行主要的识别过程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15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r>
              <a:rPr lang="en-US" altLang="zh-CN" dirty="0" smtClean="0"/>
              <a:t>-method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DeepEar</a:t>
            </a:r>
            <a:r>
              <a:rPr lang="zh-CN" altLang="en-US" dirty="0" smtClean="0"/>
              <a:t>系统总览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391"/>
            <a:ext cx="9144000" cy="13163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11" y="3720638"/>
            <a:ext cx="6700282" cy="15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周报模板.potx" id="{214A5E9B-6E66-4883-BFD9-EF5644E784B0}" vid="{2B37DFDD-EE34-4226-AC77-091E6C0AA0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周报模板</Template>
  <TotalTime>166</TotalTime>
  <Words>607</Words>
  <Application>Microsoft Office PowerPoint</Application>
  <PresentationFormat>全屏显示(4:3)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微软雅黑</vt:lpstr>
      <vt:lpstr>Arial</vt:lpstr>
      <vt:lpstr>视差</vt:lpstr>
      <vt:lpstr>行为感知小组周报</vt:lpstr>
      <vt:lpstr>PowerPoint 演示文稿</vt:lpstr>
      <vt:lpstr>文献阅读</vt:lpstr>
      <vt:lpstr>文献阅读</vt:lpstr>
      <vt:lpstr>文献阅读</vt:lpstr>
      <vt:lpstr>文献阅读-motivation</vt:lpstr>
      <vt:lpstr>文献阅读-motivation</vt:lpstr>
      <vt:lpstr>文献阅读-method</vt:lpstr>
      <vt:lpstr>文献阅读-method</vt:lpstr>
      <vt:lpstr>文献阅读-contribution</vt:lpstr>
      <vt:lpstr>院装备项目</vt:lpstr>
      <vt:lpstr>Project Soli</vt:lpstr>
      <vt:lpstr>Project Soli</vt:lpstr>
      <vt:lpstr>Project Soli</vt:lpstr>
      <vt:lpstr>ATAP</vt:lpstr>
      <vt:lpstr>ATAP</vt:lpstr>
      <vt:lpstr>ATAP</vt:lpstr>
      <vt:lpstr>ATAP</vt:lpstr>
      <vt:lpstr>Project Fi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行为感知小组周报</dc:title>
  <dc:creator>王晋东</dc:creator>
  <cp:lastModifiedBy>王晋东</cp:lastModifiedBy>
  <cp:revision>32</cp:revision>
  <dcterms:created xsi:type="dcterms:W3CDTF">2015-12-14T12:47:07Z</dcterms:created>
  <dcterms:modified xsi:type="dcterms:W3CDTF">2015-12-17T02:35:36Z</dcterms:modified>
</cp:coreProperties>
</file>