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71" r:id="rId4"/>
    <p:sldId id="274" r:id="rId5"/>
    <p:sldId id="270" r:id="rId6"/>
    <p:sldId id="264" r:id="rId7"/>
    <p:sldId id="261" r:id="rId8"/>
    <p:sldId id="260" r:id="rId9"/>
    <p:sldId id="262" r:id="rId10"/>
    <p:sldId id="263" r:id="rId11"/>
    <p:sldId id="266" r:id="rId12"/>
    <p:sldId id="265" r:id="rId13"/>
    <p:sldId id="272" r:id="rId14"/>
    <p:sldId id="267" r:id="rId15"/>
    <p:sldId id="268" r:id="rId16"/>
    <p:sldId id="273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6B"/>
    <a:srgbClr val="746F68"/>
    <a:srgbClr val="75706A"/>
    <a:srgbClr val="4F81BD"/>
    <a:srgbClr val="9966FF"/>
    <a:srgbClr val="FAC090"/>
    <a:srgbClr val="F79646"/>
    <a:srgbClr val="0066FF"/>
    <a:srgbClr val="FFFF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CF99D21-1875-482E-8C8E-4E2F5C9F6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7A887C-B5A7-4102-AF92-5A1C27A118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E9F8-2CA7-468D-9335-DE6E4EE2CFE0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FC3D36-D98A-4BB8-B091-4E19D09371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25CF75-F070-4DD7-A275-214EC58200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80E52-EDCE-4340-9FFE-F7E012B17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0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B1B48-C3D3-44FD-8F18-EE819032FA56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F4A56-031B-414A-A8BD-06A144277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0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r>
              <a:rPr lang="zh-CN" altLang="en-US" dirty="0"/>
              <a:t>日期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C258-E36B-4428-9EBE-3D66F397061D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E78-F553-4499-92C2-23A3FC286B13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DCD-6B6B-467E-B707-39CD5F9CB825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3A4A-2C2A-4D8E-A43C-BC6DD092E5EC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3">
            <a:extLst>
              <a:ext uri="{FF2B5EF4-FFF2-40B4-BE49-F238E27FC236}">
                <a16:creationId xmlns:a16="http://schemas.microsoft.com/office/drawing/2014/main" id="{76B36E5D-6203-4C48-9B35-367989A1C3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879976" y="1196752"/>
            <a:ext cx="0" cy="4608512"/>
          </a:xfrm>
          <a:prstGeom prst="lin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18">
            <a:extLst>
              <a:ext uri="{FF2B5EF4-FFF2-40B4-BE49-F238E27FC236}">
                <a16:creationId xmlns:a16="http://schemas.microsoft.com/office/drawing/2014/main" id="{8F6F550D-43D8-43E5-BC74-C383FFC1511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84043" y="2495577"/>
            <a:ext cx="1947863" cy="1939925"/>
            <a:chOff x="0" y="0"/>
            <a:chExt cx="1590160" cy="1584325"/>
          </a:xfrm>
          <a:solidFill>
            <a:schemeClr val="bg1">
              <a:lumMod val="50000"/>
            </a:schemeClr>
          </a:solidFill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84D56FB-67BD-4CC8-9930-934FEB999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68102" cy="1467130"/>
            </a:xfrm>
            <a:custGeom>
              <a:avLst/>
              <a:gdLst>
                <a:gd name="T0" fmla="*/ 795030 w 1276"/>
                <a:gd name="T1" fmla="*/ 1345061 h 1274"/>
                <a:gd name="T2" fmla="*/ 761664 w 1276"/>
                <a:gd name="T3" fmla="*/ 1459069 h 1274"/>
                <a:gd name="T4" fmla="*/ 752460 w 1276"/>
                <a:gd name="T5" fmla="*/ 1465978 h 1274"/>
                <a:gd name="T6" fmla="*/ 739804 w 1276"/>
                <a:gd name="T7" fmla="*/ 1467130 h 1274"/>
                <a:gd name="T8" fmla="*/ 197895 w 1276"/>
                <a:gd name="T9" fmla="*/ 1467130 h 1274"/>
                <a:gd name="T10" fmla="*/ 93195 w 1276"/>
                <a:gd name="T11" fmla="*/ 1442947 h 1274"/>
                <a:gd name="T12" fmla="*/ 1151 w 1276"/>
                <a:gd name="T13" fmla="*/ 1281723 h 1274"/>
                <a:gd name="T14" fmla="*/ 0 w 1276"/>
                <a:gd name="T15" fmla="*/ 1027221 h 1274"/>
                <a:gd name="T16" fmla="*/ 0 w 1276"/>
                <a:gd name="T17" fmla="*/ 195771 h 1274"/>
                <a:gd name="T18" fmla="*/ 195594 w 1276"/>
                <a:gd name="T19" fmla="*/ 0 h 1274"/>
                <a:gd name="T20" fmla="*/ 1277111 w 1276"/>
                <a:gd name="T21" fmla="*/ 0 h 1274"/>
                <a:gd name="T22" fmla="*/ 1464650 w 1276"/>
                <a:gd name="T23" fmla="*/ 150859 h 1274"/>
                <a:gd name="T24" fmla="*/ 1468102 w 1276"/>
                <a:gd name="T25" fmla="*/ 193468 h 1274"/>
                <a:gd name="T26" fmla="*/ 1468102 w 1276"/>
                <a:gd name="T27" fmla="*/ 724352 h 1274"/>
                <a:gd name="T28" fmla="*/ 1466951 w 1276"/>
                <a:gd name="T29" fmla="*/ 742778 h 1274"/>
                <a:gd name="T30" fmla="*/ 1347294 w 1276"/>
                <a:gd name="T31" fmla="*/ 758900 h 1274"/>
                <a:gd name="T32" fmla="*/ 1347294 w 1276"/>
                <a:gd name="T33" fmla="*/ 246441 h 1274"/>
                <a:gd name="T34" fmla="*/ 121958 w 1276"/>
                <a:gd name="T35" fmla="*/ 246441 h 1274"/>
                <a:gd name="T36" fmla="*/ 121958 w 1276"/>
                <a:gd name="T37" fmla="*/ 264866 h 1274"/>
                <a:gd name="T38" fmla="*/ 120808 w 1276"/>
                <a:gd name="T39" fmla="*/ 1269056 h 1274"/>
                <a:gd name="T40" fmla="*/ 196744 w 1276"/>
                <a:gd name="T41" fmla="*/ 1345061 h 1274"/>
                <a:gd name="T42" fmla="*/ 772019 w 1276"/>
                <a:gd name="T43" fmla="*/ 1345061 h 1274"/>
                <a:gd name="T44" fmla="*/ 795030 w 1276"/>
                <a:gd name="T45" fmla="*/ 1345061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76"/>
                <a:gd name="T70" fmla="*/ 0 h 1274"/>
                <a:gd name="T71" fmla="*/ 1276 w 1276"/>
                <a:gd name="T72" fmla="*/ 1274 h 127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1A5352CE-2216-478D-961C-DFA17921FF0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61701" y="1016827"/>
              <a:ext cx="569443" cy="567498"/>
            </a:xfrm>
            <a:custGeom>
              <a:avLst/>
              <a:gdLst>
                <a:gd name="T0" fmla="*/ 377328 w 495"/>
                <a:gd name="T1" fmla="*/ 1151 h 493"/>
                <a:gd name="T2" fmla="*/ 569443 w 495"/>
                <a:gd name="T3" fmla="*/ 192236 h 493"/>
                <a:gd name="T4" fmla="*/ 491216 w 495"/>
                <a:gd name="T5" fmla="*/ 271662 h 493"/>
                <a:gd name="T6" fmla="*/ 276094 w 495"/>
                <a:gd name="T7" fmla="*/ 484618 h 493"/>
                <a:gd name="T8" fmla="*/ 248484 w 495"/>
                <a:gd name="T9" fmla="*/ 501885 h 493"/>
                <a:gd name="T10" fmla="*/ 46016 w 495"/>
                <a:gd name="T11" fmla="*/ 561742 h 493"/>
                <a:gd name="T12" fmla="*/ 10354 w 495"/>
                <a:gd name="T13" fmla="*/ 557138 h 493"/>
                <a:gd name="T14" fmla="*/ 6902 w 495"/>
                <a:gd name="T15" fmla="*/ 522605 h 493"/>
                <a:gd name="T16" fmla="*/ 66723 w 495"/>
                <a:gd name="T17" fmla="*/ 317707 h 493"/>
                <a:gd name="T18" fmla="*/ 77076 w 495"/>
                <a:gd name="T19" fmla="*/ 298138 h 493"/>
                <a:gd name="T20" fmla="*/ 376177 w 495"/>
                <a:gd name="T21" fmla="*/ 1151 h 493"/>
                <a:gd name="T22" fmla="*/ 377328 w 495"/>
                <a:gd name="T23" fmla="*/ 1151 h 493"/>
                <a:gd name="T24" fmla="*/ 117340 w 495"/>
                <a:gd name="T25" fmla="*/ 336125 h 493"/>
                <a:gd name="T26" fmla="*/ 82828 w 495"/>
                <a:gd name="T27" fmla="*/ 455840 h 493"/>
                <a:gd name="T28" fmla="*/ 85129 w 495"/>
                <a:gd name="T29" fmla="*/ 466200 h 493"/>
                <a:gd name="T30" fmla="*/ 129994 w 495"/>
                <a:gd name="T31" fmla="*/ 481165 h 493"/>
                <a:gd name="T32" fmla="*/ 170258 w 495"/>
                <a:gd name="T33" fmla="*/ 469654 h 493"/>
                <a:gd name="T34" fmla="*/ 230078 w 495"/>
                <a:gd name="T35" fmla="*/ 452387 h 493"/>
                <a:gd name="T36" fmla="*/ 212822 w 495"/>
                <a:gd name="T37" fmla="*/ 363751 h 493"/>
                <a:gd name="T38" fmla="*/ 204769 w 495"/>
                <a:gd name="T39" fmla="*/ 354542 h 493"/>
                <a:gd name="T40" fmla="*/ 117340 w 495"/>
                <a:gd name="T41" fmla="*/ 336125 h 49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95"/>
                <a:gd name="T64" fmla="*/ 0 h 493"/>
                <a:gd name="T65" fmla="*/ 495 w 495"/>
                <a:gd name="T66" fmla="*/ 493 h 49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D0EA2DC-907D-4B62-A26B-316618CC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23" y="734781"/>
              <a:ext cx="608346" cy="119627"/>
            </a:xfrm>
            <a:custGeom>
              <a:avLst/>
              <a:gdLst>
                <a:gd name="T0" fmla="*/ 0 w 529"/>
                <a:gd name="T1" fmla="*/ 119627 h 104"/>
                <a:gd name="T2" fmla="*/ 0 w 529"/>
                <a:gd name="T3" fmla="*/ 0 h 104"/>
                <a:gd name="T4" fmla="*/ 608346 w 529"/>
                <a:gd name="T5" fmla="*/ 0 h 104"/>
                <a:gd name="T6" fmla="*/ 608346 w 529"/>
                <a:gd name="T7" fmla="*/ 119627 h 104"/>
                <a:gd name="T8" fmla="*/ 0 w 529"/>
                <a:gd name="T9" fmla="*/ 11962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9"/>
                <a:gd name="T16" fmla="*/ 0 h 104"/>
                <a:gd name="T17" fmla="*/ 529 w 529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4E5E193-D6E1-4644-A0C4-72C2043D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490664"/>
              <a:ext cx="607373" cy="119627"/>
            </a:xfrm>
            <a:custGeom>
              <a:avLst/>
              <a:gdLst>
                <a:gd name="T0" fmla="*/ 607373 w 528"/>
                <a:gd name="T1" fmla="*/ 0 h 104"/>
                <a:gd name="T2" fmla="*/ 607373 w 528"/>
                <a:gd name="T3" fmla="*/ 119627 h 104"/>
                <a:gd name="T4" fmla="*/ 0 w 528"/>
                <a:gd name="T5" fmla="*/ 119627 h 104"/>
                <a:gd name="T6" fmla="*/ 0 w 528"/>
                <a:gd name="T7" fmla="*/ 0 h 104"/>
                <a:gd name="T8" fmla="*/ 607373 w 528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04"/>
                <a:gd name="T17" fmla="*/ 528 w 528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936C39F-0A6C-4A1C-8461-6862704DC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95" y="978897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549991 w 478"/>
                <a:gd name="T3" fmla="*/ 0 h 105"/>
                <a:gd name="T4" fmla="*/ 543087 w 478"/>
                <a:gd name="T5" fmla="*/ 9188 h 105"/>
                <a:gd name="T6" fmla="*/ 440683 w 478"/>
                <a:gd name="T7" fmla="*/ 111411 h 105"/>
                <a:gd name="T8" fmla="*/ 421123 w 478"/>
                <a:gd name="T9" fmla="*/ 119450 h 105"/>
                <a:gd name="T10" fmla="*/ 9205 w 478"/>
                <a:gd name="T11" fmla="*/ 120599 h 105"/>
                <a:gd name="T12" fmla="*/ 0 w 478"/>
                <a:gd name="T13" fmla="*/ 119450 h 105"/>
                <a:gd name="T14" fmla="*/ 0 w 478"/>
                <a:gd name="T15" fmla="*/ 0 h 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8"/>
                <a:gd name="T25" fmla="*/ 0 h 105"/>
                <a:gd name="T26" fmla="*/ 478 w 478"/>
                <a:gd name="T27" fmla="*/ 105 h 1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9FA0309-F30F-4EE1-8080-B3C7C4AC2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141" y="855380"/>
              <a:ext cx="283019" cy="281074"/>
            </a:xfrm>
            <a:custGeom>
              <a:avLst/>
              <a:gdLst>
                <a:gd name="T0" fmla="*/ 0 w 246"/>
                <a:gd name="T1" fmla="*/ 100219 h 244"/>
                <a:gd name="T2" fmla="*/ 75932 w 246"/>
                <a:gd name="T3" fmla="*/ 23039 h 244"/>
                <a:gd name="T4" fmla="*/ 159917 w 246"/>
                <a:gd name="T5" fmla="*/ 23039 h 244"/>
                <a:gd name="T6" fmla="*/ 258859 w 246"/>
                <a:gd name="T7" fmla="*/ 122106 h 244"/>
                <a:gd name="T8" fmla="*/ 261160 w 246"/>
                <a:gd name="T9" fmla="*/ 205046 h 244"/>
                <a:gd name="T10" fmla="*/ 182927 w 246"/>
                <a:gd name="T11" fmla="*/ 281074 h 244"/>
                <a:gd name="T12" fmla="*/ 0 w 246"/>
                <a:gd name="T13" fmla="*/ 100219 h 2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6"/>
                <a:gd name="T22" fmla="*/ 0 h 244"/>
                <a:gd name="T23" fmla="*/ 246 w 246"/>
                <a:gd name="T24" fmla="*/ 244 h 2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5831C45-7FC3-4D43-8EFE-862C8640F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34" y="735753"/>
              <a:ext cx="119627" cy="117682"/>
            </a:xfrm>
            <a:custGeom>
              <a:avLst/>
              <a:gdLst>
                <a:gd name="T0" fmla="*/ 0 w 104"/>
                <a:gd name="T1" fmla="*/ 117682 h 102"/>
                <a:gd name="T2" fmla="*/ 0 w 104"/>
                <a:gd name="T3" fmla="*/ 0 h 102"/>
                <a:gd name="T4" fmla="*/ 119627 w 104"/>
                <a:gd name="T5" fmla="*/ 0 h 102"/>
                <a:gd name="T6" fmla="*/ 119627 w 104"/>
                <a:gd name="T7" fmla="*/ 117682 h 102"/>
                <a:gd name="T8" fmla="*/ 0 w 104"/>
                <a:gd name="T9" fmla="*/ 117682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2"/>
                <a:gd name="T17" fmla="*/ 104 w 104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0C29DC-F10D-442E-AA0B-9206C90FC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491637"/>
              <a:ext cx="118654" cy="118654"/>
            </a:xfrm>
            <a:custGeom>
              <a:avLst/>
              <a:gdLst>
                <a:gd name="T0" fmla="*/ 118654 w 103"/>
                <a:gd name="T1" fmla="*/ 118654 h 103"/>
                <a:gd name="T2" fmla="*/ 0 w 103"/>
                <a:gd name="T3" fmla="*/ 118654 h 103"/>
                <a:gd name="T4" fmla="*/ 0 w 103"/>
                <a:gd name="T5" fmla="*/ 0 h 103"/>
                <a:gd name="T6" fmla="*/ 118654 w 103"/>
                <a:gd name="T7" fmla="*/ 0 h 103"/>
                <a:gd name="T8" fmla="*/ 118654 w 103"/>
                <a:gd name="T9" fmla="*/ 11865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03"/>
                <a:gd name="T17" fmla="*/ 103 w 1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45CEFCB-A6BD-4C2F-A4B0-885FDDF6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06" y="979870"/>
              <a:ext cx="118654" cy="118654"/>
            </a:xfrm>
            <a:custGeom>
              <a:avLst/>
              <a:gdLst>
                <a:gd name="T0" fmla="*/ 118654 w 103"/>
                <a:gd name="T1" fmla="*/ 118654 h 103"/>
                <a:gd name="T2" fmla="*/ 0 w 103"/>
                <a:gd name="T3" fmla="*/ 118654 h 103"/>
                <a:gd name="T4" fmla="*/ 0 w 103"/>
                <a:gd name="T5" fmla="*/ 0 h 103"/>
                <a:gd name="T6" fmla="*/ 118654 w 103"/>
                <a:gd name="T7" fmla="*/ 0 h 103"/>
                <a:gd name="T8" fmla="*/ 118654 w 103"/>
                <a:gd name="T9" fmla="*/ 118654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03"/>
                <a:gd name="T17" fmla="*/ 103 w 1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文本框 34">
            <a:extLst>
              <a:ext uri="{FF2B5EF4-FFF2-40B4-BE49-F238E27FC236}">
                <a16:creationId xmlns:a16="http://schemas.microsoft.com/office/drawing/2014/main" id="{885D454B-E5A5-4E8B-82E3-34544520DF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67608" y="1556792"/>
            <a:ext cx="2657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  <a:p>
            <a:pPr algn="ctr" eaLnBrk="1" hangingPunct="1"/>
            <a:r>
              <a:rPr lang="zh-CN" altLang="en-US" sz="1600" dirty="0">
                <a:solidFill>
                  <a:srgbClr val="82828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</a:p>
        </p:txBody>
      </p:sp>
      <p:sp>
        <p:nvSpPr>
          <p:cNvPr id="29" name="文本占位符 6">
            <a:extLst>
              <a:ext uri="{FF2B5EF4-FFF2-40B4-BE49-F238E27FC236}">
                <a16:creationId xmlns:a16="http://schemas.microsoft.com/office/drawing/2014/main" id="{62958EB5-4392-493D-AE3C-AB70BD8AD8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0136" y="1070003"/>
            <a:ext cx="3673475" cy="4797028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lang="zh-CN" altLang="en-US" sz="2800" b="1" kern="12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r>
              <a:rPr lang="en-US" altLang="zh-CN" dirty="0"/>
              <a:t>1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2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3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4</a:t>
            </a:r>
          </a:p>
          <a:p>
            <a:pPr lvl="0"/>
            <a:endParaRPr lang="en-US" altLang="zh-CN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子标题</a:t>
            </a:r>
            <a:r>
              <a:rPr lang="en-US" altLang="zh-CN" dirty="0"/>
              <a:t>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E4216A6-86DF-4034-917F-E8F982231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9263" y="2879033"/>
            <a:ext cx="3673475" cy="849600"/>
          </a:xfrm>
        </p:spPr>
        <p:txBody>
          <a:bodyPr/>
          <a:lstStyle>
            <a:lvl1pPr marL="0" indent="0" algn="ctr">
              <a:buNone/>
              <a:defRPr lang="zh-CN" altLang="en-US" sz="2800" b="1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1FC37E5-FE39-4678-A623-AB23BED2F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2000" b="0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58C60417-C5BB-478D-9026-AC18FAFFC8C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60169" y="965398"/>
            <a:ext cx="1871662" cy="1800225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79FB81E2-5FBF-4109-BCFD-21593062CD8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8488" y="1152525"/>
            <a:ext cx="10983912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E4216A6-86DF-4034-917F-E8F982231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657" y="576188"/>
            <a:ext cx="3673475" cy="576337"/>
          </a:xfr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29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ED1-77D9-4993-B7E5-C145AD9B215D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625-6BB2-4F84-B1CE-FBF94B9F79BE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DA66-5C86-4F23-BA06-D44CFE63E251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5E60-CF45-4A5A-BD1C-DE3F0FBBE8F7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1085-45D3-4EE8-874F-28448E75DCCF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6A01-8161-42EC-A09B-C09924CBD308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格式说明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61CB7-B37D-4FD8-B032-F48C72F47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场景文件</a:t>
            </a:r>
            <a:r>
              <a:rPr lang="en-US" altLang="zh-CN" dirty="0"/>
              <a:t>(.</a:t>
            </a:r>
            <a:r>
              <a:rPr lang="en-US" altLang="zh-CN" dirty="0" err="1"/>
              <a:t>scn</a:t>
            </a:r>
            <a:r>
              <a:rPr lang="en-US" altLang="zh-CN" dirty="0"/>
              <a:t>)</a:t>
            </a:r>
            <a:r>
              <a:rPr lang="zh-CN" altLang="en-US" dirty="0"/>
              <a:t>格式说明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3A193E-81C1-426A-B317-2ECFA1034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段晓悦</a:t>
            </a:r>
            <a:endParaRPr lang="en-US" altLang="zh-CN" dirty="0"/>
          </a:p>
          <a:p>
            <a:r>
              <a:rPr lang="en-US" altLang="zh-CN"/>
              <a:t>2017.10.11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4EBB0-4418-4F9D-8301-30CA85D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8123-259D-4263-9F09-52A2460CC7EC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8F0A7-1560-4B9D-A7CF-91506092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ADA2B-6855-44FC-9F70-89554358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9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3F098B-D444-4BB4-A612-BC8273EB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2017/10/18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0E4E4C-AF69-4161-A931-545A4919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13012-D933-4A45-9A09-9E6EA8D3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2" name="文本占位符 4">
            <a:extLst>
              <a:ext uri="{FF2B5EF4-FFF2-40B4-BE49-F238E27FC236}">
                <a16:creationId xmlns:a16="http://schemas.microsoft.com/office/drawing/2014/main" id="{E63A48CF-E306-420B-9B6C-FB74F7F4A8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网格</a:t>
            </a:r>
            <a:r>
              <a:rPr lang="en-US" altLang="zh-CN" dirty="0"/>
              <a:t>Grid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87725B-6774-4A53-9928-FF7F0A53088D}"/>
              </a:ext>
            </a:extLst>
          </p:cNvPr>
          <p:cNvGrpSpPr/>
          <p:nvPr/>
        </p:nvGrpSpPr>
        <p:grpSpPr>
          <a:xfrm>
            <a:off x="5591944" y="1556792"/>
            <a:ext cx="5477136" cy="4248472"/>
            <a:chOff x="5591944" y="1556792"/>
            <a:chExt cx="5477136" cy="424847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2E9D1B3-677E-4132-8878-7C87116A8FD8}"/>
                </a:ext>
              </a:extLst>
            </p:cNvPr>
            <p:cNvGrpSpPr/>
            <p:nvPr/>
          </p:nvGrpSpPr>
          <p:grpSpPr>
            <a:xfrm>
              <a:off x="5591944" y="1560636"/>
              <a:ext cx="5333120" cy="4134726"/>
              <a:chOff x="5591944" y="1560636"/>
              <a:chExt cx="5333120" cy="413472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CC7515D-1A62-4C8A-B11F-C684C52912AF}"/>
                  </a:ext>
                </a:extLst>
              </p:cNvPr>
              <p:cNvSpPr/>
              <p:nvPr/>
            </p:nvSpPr>
            <p:spPr>
              <a:xfrm>
                <a:off x="5591944" y="3475421"/>
                <a:ext cx="18994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场地左下角位置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-14.0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5.0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-56.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</a:t>
                </a:r>
                <a:endParaRPr lang="zh-CN" altLang="en-US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0764236-6104-408B-93E2-B1B34C122F06}"/>
                  </a:ext>
                </a:extLst>
              </p:cNvPr>
              <p:cNvGrpSpPr/>
              <p:nvPr/>
            </p:nvGrpSpPr>
            <p:grpSpPr>
              <a:xfrm>
                <a:off x="7961925" y="1855526"/>
                <a:ext cx="2880321" cy="1584177"/>
                <a:chOff x="7752183" y="1916831"/>
                <a:chExt cx="2880321" cy="1584177"/>
              </a:xfrm>
            </p:grpSpPr>
            <p:sp>
              <p:nvSpPr>
                <p:cNvPr id="8" name="立方体 7">
                  <a:extLst>
                    <a:ext uri="{FF2B5EF4-FFF2-40B4-BE49-F238E27FC236}">
                      <a16:creationId xmlns:a16="http://schemas.microsoft.com/office/drawing/2014/main" id="{42325442-D2ED-4A68-A25A-3B788252E324}"/>
                    </a:ext>
                  </a:extLst>
                </p:cNvPr>
                <p:cNvSpPr/>
                <p:nvPr/>
              </p:nvSpPr>
              <p:spPr>
                <a:xfrm>
                  <a:off x="7752184" y="1916832"/>
                  <a:ext cx="2880320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D20FAE84-6238-49B1-8897-1F77A523B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1916832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4E4483BD-2E06-4BEB-B8E6-771FEC70F0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6280" y="2636912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F425E59B-BD66-4FED-8CB6-7531AA738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52184" y="2636912"/>
                  <a:ext cx="864096" cy="864096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11B5358E-183C-4AE5-8CEF-41736A44A3DE}"/>
                    </a:ext>
                  </a:extLst>
                </p:cNvPr>
                <p:cNvSpPr/>
                <p:nvPr/>
              </p:nvSpPr>
              <p:spPr>
                <a:xfrm>
                  <a:off x="7752183" y="1916831"/>
                  <a:ext cx="1800201" cy="1584176"/>
                </a:xfrm>
                <a:prstGeom prst="cube">
                  <a:avLst>
                    <a:gd name="adj" fmla="val 5360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立方体 19">
                  <a:extLst>
                    <a:ext uri="{FF2B5EF4-FFF2-40B4-BE49-F238E27FC236}">
                      <a16:creationId xmlns:a16="http://schemas.microsoft.com/office/drawing/2014/main" id="{8B7964CB-54F4-4570-81C6-668DA6408C72}"/>
                    </a:ext>
                  </a:extLst>
                </p:cNvPr>
                <p:cNvSpPr/>
                <p:nvPr/>
              </p:nvSpPr>
              <p:spPr>
                <a:xfrm>
                  <a:off x="7752184" y="2348880"/>
                  <a:ext cx="2448272" cy="1152127"/>
                </a:xfrm>
                <a:prstGeom prst="cube">
                  <a:avLst>
                    <a:gd name="adj" fmla="val 3676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72CA49DB-4B3C-4CF1-A11A-770C35D14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0336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FEE01C21-641E-48D8-B024-84B028F64D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3068960"/>
                  <a:ext cx="2016224" cy="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45E0E00E-0551-405F-B365-F00F88141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4232" y="2348880"/>
                  <a:ext cx="0" cy="720080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6DB7A915-416F-4976-A682-19D23E824789}"/>
                    </a:ext>
                  </a:extLst>
                </p:cNvPr>
                <p:cNvSpPr/>
                <p:nvPr/>
              </p:nvSpPr>
              <p:spPr>
                <a:xfrm>
                  <a:off x="8549325" y="2564704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左大括号 25">
                <a:extLst>
                  <a:ext uri="{FF2B5EF4-FFF2-40B4-BE49-F238E27FC236}">
                    <a16:creationId xmlns:a16="http://schemas.microsoft.com/office/drawing/2014/main" id="{97AC1064-49EB-43E5-940C-29BBC768C1F8}"/>
                  </a:ext>
                </a:extLst>
              </p:cNvPr>
              <p:cNvSpPr/>
              <p:nvPr/>
            </p:nvSpPr>
            <p:spPr>
              <a:xfrm>
                <a:off x="7716494" y="2737160"/>
                <a:ext cx="107319" cy="677612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左大括号 26">
                <a:extLst>
                  <a:ext uri="{FF2B5EF4-FFF2-40B4-BE49-F238E27FC236}">
                    <a16:creationId xmlns:a16="http://schemas.microsoft.com/office/drawing/2014/main" id="{71DC3992-71C0-48CE-9A0D-FBFDFF1ADB2C}"/>
                  </a:ext>
                </a:extLst>
              </p:cNvPr>
              <p:cNvSpPr/>
              <p:nvPr/>
            </p:nvSpPr>
            <p:spPr>
              <a:xfrm rot="16200000">
                <a:off x="8938427" y="3049043"/>
                <a:ext cx="63221" cy="201622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右大括号 27">
                <a:extLst>
                  <a:ext uri="{FF2B5EF4-FFF2-40B4-BE49-F238E27FC236}">
                    <a16:creationId xmlns:a16="http://schemas.microsoft.com/office/drawing/2014/main" id="{85F25EFA-2854-4760-9F31-5BF15CC01860}"/>
                  </a:ext>
                </a:extLst>
              </p:cNvPr>
              <p:cNvSpPr/>
              <p:nvPr/>
            </p:nvSpPr>
            <p:spPr>
              <a:xfrm rot="13297526">
                <a:off x="7580885" y="1560636"/>
                <a:ext cx="76769" cy="122842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3C59BDF-2A8E-4A8A-8EC0-AB49C71658F5}"/>
                  </a:ext>
                </a:extLst>
              </p:cNvPr>
              <p:cNvSpPr txBox="1"/>
              <p:nvPr/>
            </p:nvSpPr>
            <p:spPr>
              <a:xfrm>
                <a:off x="7168415" y="2867828"/>
                <a:ext cx="450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14</a:t>
                </a:r>
                <a:endParaRPr lang="zh-CN" altLang="en-US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6A8CB44-B3DB-459D-BBA2-DAECECFD36FC}"/>
                  </a:ext>
                </a:extLst>
              </p:cNvPr>
              <p:cNvSpPr txBox="1"/>
              <p:nvPr/>
            </p:nvSpPr>
            <p:spPr>
              <a:xfrm>
                <a:off x="8758980" y="4057155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28</a:t>
                </a:r>
                <a:endParaRPr lang="zh-CN" altLang="en-US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DEEBF2D-315D-4126-887E-0BDDA682373A}"/>
                  </a:ext>
                </a:extLst>
              </p:cNvPr>
              <p:cNvSpPr txBox="1"/>
              <p:nvPr/>
            </p:nvSpPr>
            <p:spPr>
              <a:xfrm>
                <a:off x="7158032" y="1890613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28</a:t>
                </a:r>
                <a:endParaRPr lang="zh-CN" altLang="en-US" dirty="0"/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3A5EE8C7-522A-4B7A-AD07-1F7E633C10C7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V="1">
                <a:off x="7281461" y="2575407"/>
                <a:ext cx="1477606" cy="12443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6" name="左大括号 35">
                <a:extLst>
                  <a:ext uri="{FF2B5EF4-FFF2-40B4-BE49-F238E27FC236}">
                    <a16:creationId xmlns:a16="http://schemas.microsoft.com/office/drawing/2014/main" id="{7FD6B4D1-579A-4B08-9798-47721BAB9104}"/>
                  </a:ext>
                </a:extLst>
              </p:cNvPr>
              <p:cNvSpPr/>
              <p:nvPr/>
            </p:nvSpPr>
            <p:spPr>
              <a:xfrm rot="16200000">
                <a:off x="8414920" y="3152010"/>
                <a:ext cx="79427" cy="985417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7353378-AB29-4F1A-9B9D-F95243E6E1E6}"/>
                  </a:ext>
                </a:extLst>
              </p:cNvPr>
              <p:cNvSpPr txBox="1"/>
              <p:nvPr/>
            </p:nvSpPr>
            <p:spPr>
              <a:xfrm>
                <a:off x="8247537" y="3644719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14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" name="左大括号 38">
                <a:extLst>
                  <a:ext uri="{FF2B5EF4-FFF2-40B4-BE49-F238E27FC236}">
                    <a16:creationId xmlns:a16="http://schemas.microsoft.com/office/drawing/2014/main" id="{90749293-41C3-40B6-80C9-0D87EC05D88E}"/>
                  </a:ext>
                </a:extLst>
              </p:cNvPr>
              <p:cNvSpPr/>
              <p:nvPr/>
            </p:nvSpPr>
            <p:spPr>
              <a:xfrm rot="2549082">
                <a:off x="8317838" y="1710235"/>
                <a:ext cx="121453" cy="598667"/>
              </a:xfrm>
              <a:prstGeom prst="lef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20DC80B-550F-41DE-A0C8-835D06C81DD0}"/>
                  </a:ext>
                </a:extLst>
              </p:cNvPr>
              <p:cNvSpPr txBox="1"/>
              <p:nvPr/>
            </p:nvSpPr>
            <p:spPr>
              <a:xfrm>
                <a:off x="7888217" y="1782817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14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左大括号 40">
                <a:extLst>
                  <a:ext uri="{FF2B5EF4-FFF2-40B4-BE49-F238E27FC236}">
                    <a16:creationId xmlns:a16="http://schemas.microsoft.com/office/drawing/2014/main" id="{D43D83B4-D615-4576-8B1B-99F1EEE4C79F}"/>
                  </a:ext>
                </a:extLst>
              </p:cNvPr>
              <p:cNvSpPr/>
              <p:nvPr/>
            </p:nvSpPr>
            <p:spPr>
              <a:xfrm>
                <a:off x="7539190" y="2737160"/>
                <a:ext cx="107319" cy="677612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F51349FC-50C6-4703-B77B-738C6F303CD0}"/>
                  </a:ext>
                </a:extLst>
              </p:cNvPr>
              <p:cNvSpPr/>
              <p:nvPr/>
            </p:nvSpPr>
            <p:spPr>
              <a:xfrm>
                <a:off x="5740488" y="4376272"/>
                <a:ext cx="5184576" cy="1319090"/>
              </a:xfrm>
              <a:prstGeom prst="roundRect">
                <a:avLst>
                  <a:gd name="adj" fmla="val 805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图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4.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图中</a:t>
                </a:r>
                <a:r>
                  <a:rPr lang="zh-CN" altLang="en-US" sz="1600" dirty="0">
                    <a:solidFill>
                      <a:schemeClr val="tx2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蓝色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的大括号所包含的范围是场地的尺寸信息，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红色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的大括号的则是网格之间的间隔。场景中定日镜数数目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可以多于或小于网格数目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图中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个子网格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，即一个网格可以包含多个或零个定日镜。且一个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scn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文件内可以有多个场景。</a:t>
                </a:r>
                <a:endPara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1796552-3248-4130-AB59-0DF5DD7E507D}"/>
                </a:ext>
              </a:extLst>
            </p:cNvPr>
            <p:cNvSpPr/>
            <p:nvPr/>
          </p:nvSpPr>
          <p:spPr>
            <a:xfrm>
              <a:off x="5654688" y="1556792"/>
              <a:ext cx="5414392" cy="4248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D3439CF3-8404-4B7D-AACE-C10E152A18E0}"/>
              </a:ext>
            </a:extLst>
          </p:cNvPr>
          <p:cNvSpPr/>
          <p:nvPr/>
        </p:nvSpPr>
        <p:spPr>
          <a:xfrm>
            <a:off x="969941" y="2443871"/>
            <a:ext cx="4670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举例方形场地，参数输入如下：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zh-CN" altLang="en-US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605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98846-5B4E-4128-B96B-D68C4C9F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C63B87-F49F-4F01-A009-5FE9502E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3E1AD4-AF70-4E77-B968-7D68A361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87525E-3F97-42FA-A05B-F78D41BB69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定日镜</a:t>
            </a:r>
            <a:r>
              <a:rPr lang="en-US" altLang="zh-CN" dirty="0"/>
              <a:t>Heliostat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C816D77-998B-4D3C-A4E6-D70490286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02649"/>
              </p:ext>
            </p:extLst>
          </p:nvPr>
        </p:nvGraphicFramePr>
        <p:xfrm>
          <a:off x="695400" y="1268760"/>
          <a:ext cx="1088700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118248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helio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中心点位置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几何描述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helio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y z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</a:t>
                      </a:r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		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坐标位置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长宽厚（其他类型场地用其他参数表示）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定日镜的类型由它所在的网格决定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r>
                        <a:rPr lang="zh-CN" altLang="en-US" sz="1600" dirty="0">
                          <a:solidFill>
                            <a:srgbClr val="00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间隔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子定日镜的分布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r>
                        <a:rPr lang="zh-CN" altLang="en-US" sz="1600" dirty="0">
                          <a:solidFill>
                            <a:srgbClr val="0066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col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定日镜中子定日镜之间的间隔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定日镜由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row×col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个子定日镜组成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20823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CB804081-DECF-4E10-8F08-80ED8207F774}"/>
              </a:ext>
            </a:extLst>
          </p:cNvPr>
          <p:cNvGrpSpPr/>
          <p:nvPr/>
        </p:nvGrpSpPr>
        <p:grpSpPr>
          <a:xfrm>
            <a:off x="6726110" y="3520140"/>
            <a:ext cx="3114306" cy="1495956"/>
            <a:chOff x="6590010" y="3861786"/>
            <a:chExt cx="2596585" cy="1060054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7964465-FFB2-486F-8B4E-E0397FB1466C}"/>
                </a:ext>
              </a:extLst>
            </p:cNvPr>
            <p:cNvSpPr/>
            <p:nvPr/>
          </p:nvSpPr>
          <p:spPr>
            <a:xfrm rot="243875">
              <a:off x="6590010" y="4635353"/>
              <a:ext cx="2409994" cy="286487"/>
            </a:xfrm>
            <a:custGeom>
              <a:avLst/>
              <a:gdLst>
                <a:gd name="connsiteX0" fmla="*/ 0 w 2334827"/>
                <a:gd name="connsiteY0" fmla="*/ 0 h 267617"/>
                <a:gd name="connsiteX1" fmla="*/ 390618 w 2334827"/>
                <a:gd name="connsiteY1" fmla="*/ 142043 h 267617"/>
                <a:gd name="connsiteX2" fmla="*/ 1171852 w 2334827"/>
                <a:gd name="connsiteY2" fmla="*/ 266330 h 267617"/>
                <a:gd name="connsiteX3" fmla="*/ 1766656 w 2334827"/>
                <a:gd name="connsiteY3" fmla="*/ 195309 h 267617"/>
                <a:gd name="connsiteX4" fmla="*/ 2334827 w 2334827"/>
                <a:gd name="connsiteY4" fmla="*/ 17755 h 26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827" h="267617">
                  <a:moveTo>
                    <a:pt x="0" y="0"/>
                  </a:moveTo>
                  <a:cubicBezTo>
                    <a:pt x="97654" y="48827"/>
                    <a:pt x="195309" y="97655"/>
                    <a:pt x="390618" y="142043"/>
                  </a:cubicBezTo>
                  <a:cubicBezTo>
                    <a:pt x="585927" y="186431"/>
                    <a:pt x="942512" y="257452"/>
                    <a:pt x="1171852" y="266330"/>
                  </a:cubicBezTo>
                  <a:cubicBezTo>
                    <a:pt x="1401192" y="275208"/>
                    <a:pt x="1572827" y="236738"/>
                    <a:pt x="1766656" y="195309"/>
                  </a:cubicBezTo>
                  <a:cubicBezTo>
                    <a:pt x="1960485" y="153880"/>
                    <a:pt x="2147656" y="85817"/>
                    <a:pt x="2334827" y="177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D7AE51C-C6C3-486A-A6A4-5ABCE3E9A416}"/>
                </a:ext>
              </a:extLst>
            </p:cNvPr>
            <p:cNvSpPr/>
            <p:nvPr/>
          </p:nvSpPr>
          <p:spPr>
            <a:xfrm>
              <a:off x="6960097" y="3863348"/>
              <a:ext cx="2160240" cy="267617"/>
            </a:xfrm>
            <a:custGeom>
              <a:avLst/>
              <a:gdLst>
                <a:gd name="connsiteX0" fmla="*/ 0 w 2334827"/>
                <a:gd name="connsiteY0" fmla="*/ 0 h 267617"/>
                <a:gd name="connsiteX1" fmla="*/ 390618 w 2334827"/>
                <a:gd name="connsiteY1" fmla="*/ 142043 h 267617"/>
                <a:gd name="connsiteX2" fmla="*/ 1171852 w 2334827"/>
                <a:gd name="connsiteY2" fmla="*/ 266330 h 267617"/>
                <a:gd name="connsiteX3" fmla="*/ 1766656 w 2334827"/>
                <a:gd name="connsiteY3" fmla="*/ 195309 h 267617"/>
                <a:gd name="connsiteX4" fmla="*/ 2334827 w 2334827"/>
                <a:gd name="connsiteY4" fmla="*/ 17755 h 26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827" h="267617">
                  <a:moveTo>
                    <a:pt x="0" y="0"/>
                  </a:moveTo>
                  <a:cubicBezTo>
                    <a:pt x="97654" y="48827"/>
                    <a:pt x="195309" y="97655"/>
                    <a:pt x="390618" y="142043"/>
                  </a:cubicBezTo>
                  <a:cubicBezTo>
                    <a:pt x="585927" y="186431"/>
                    <a:pt x="942512" y="257452"/>
                    <a:pt x="1171852" y="266330"/>
                  </a:cubicBezTo>
                  <a:cubicBezTo>
                    <a:pt x="1401192" y="275208"/>
                    <a:pt x="1572827" y="236738"/>
                    <a:pt x="1766656" y="195309"/>
                  </a:cubicBezTo>
                  <a:cubicBezTo>
                    <a:pt x="1960485" y="153880"/>
                    <a:pt x="2147656" y="85817"/>
                    <a:pt x="2334827" y="177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D1037D4-BA67-4A22-A2C3-77775D7F1706}"/>
                </a:ext>
              </a:extLst>
            </p:cNvPr>
            <p:cNvSpPr/>
            <p:nvPr/>
          </p:nvSpPr>
          <p:spPr>
            <a:xfrm>
              <a:off x="6604986" y="3861786"/>
              <a:ext cx="375155" cy="701336"/>
            </a:xfrm>
            <a:custGeom>
              <a:avLst/>
              <a:gdLst>
                <a:gd name="connsiteX0" fmla="*/ 372863 w 375155"/>
                <a:gd name="connsiteY0" fmla="*/ 0 h 701336"/>
                <a:gd name="connsiteX1" fmla="*/ 319597 w 375155"/>
                <a:gd name="connsiteY1" fmla="*/ 363985 h 701336"/>
                <a:gd name="connsiteX2" fmla="*/ 0 w 375155"/>
                <a:gd name="connsiteY2" fmla="*/ 701336 h 70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155" h="701336">
                  <a:moveTo>
                    <a:pt x="372863" y="0"/>
                  </a:moveTo>
                  <a:cubicBezTo>
                    <a:pt x="377302" y="123548"/>
                    <a:pt x="381741" y="247096"/>
                    <a:pt x="319597" y="363985"/>
                  </a:cubicBezTo>
                  <a:cubicBezTo>
                    <a:pt x="257453" y="480874"/>
                    <a:pt x="128726" y="591105"/>
                    <a:pt x="0" y="7013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E2E8B22-6912-488A-AC6E-AFCAEB1D9FEA}"/>
                </a:ext>
              </a:extLst>
            </p:cNvPr>
            <p:cNvSpPr/>
            <p:nvPr/>
          </p:nvSpPr>
          <p:spPr>
            <a:xfrm>
              <a:off x="8939814" y="3888419"/>
              <a:ext cx="246781" cy="878890"/>
            </a:xfrm>
            <a:custGeom>
              <a:avLst/>
              <a:gdLst>
                <a:gd name="connsiteX0" fmla="*/ 159798 w 246781"/>
                <a:gd name="connsiteY0" fmla="*/ 0 h 878890"/>
                <a:gd name="connsiteX1" fmla="*/ 239697 w 246781"/>
                <a:gd name="connsiteY1" fmla="*/ 443884 h 878890"/>
                <a:gd name="connsiteX2" fmla="*/ 0 w 246781"/>
                <a:gd name="connsiteY2" fmla="*/ 878890 h 87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81" h="878890">
                  <a:moveTo>
                    <a:pt x="159798" y="0"/>
                  </a:moveTo>
                  <a:cubicBezTo>
                    <a:pt x="213064" y="148701"/>
                    <a:pt x="266330" y="297402"/>
                    <a:pt x="239697" y="443884"/>
                  </a:cubicBezTo>
                  <a:cubicBezTo>
                    <a:pt x="213064" y="590366"/>
                    <a:pt x="106532" y="734628"/>
                    <a:pt x="0" y="8788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74DC5E9F-A887-4344-BF84-1196402AE65F}"/>
              </a:ext>
            </a:extLst>
          </p:cNvPr>
          <p:cNvSpPr/>
          <p:nvPr/>
        </p:nvSpPr>
        <p:spPr>
          <a:xfrm rot="21352657">
            <a:off x="8424274" y="4179864"/>
            <a:ext cx="1416554" cy="221620"/>
          </a:xfrm>
          <a:custGeom>
            <a:avLst/>
            <a:gdLst>
              <a:gd name="connsiteX0" fmla="*/ 0 w 1029810"/>
              <a:gd name="connsiteY0" fmla="*/ 150920 h 153568"/>
              <a:gd name="connsiteX1" fmla="*/ 532660 w 1029810"/>
              <a:gd name="connsiteY1" fmla="*/ 133165 h 153568"/>
              <a:gd name="connsiteX2" fmla="*/ 1029810 w 1029810"/>
              <a:gd name="connsiteY2" fmla="*/ 0 h 1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810" h="153568">
                <a:moveTo>
                  <a:pt x="0" y="150920"/>
                </a:moveTo>
                <a:cubicBezTo>
                  <a:pt x="180512" y="154619"/>
                  <a:pt x="361025" y="158318"/>
                  <a:pt x="532660" y="133165"/>
                </a:cubicBezTo>
                <a:cubicBezTo>
                  <a:pt x="704295" y="108012"/>
                  <a:pt x="867052" y="54006"/>
                  <a:pt x="1029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A41C07F-36F0-461F-837C-A76378259EA1}"/>
              </a:ext>
            </a:extLst>
          </p:cNvPr>
          <p:cNvSpPr/>
          <p:nvPr/>
        </p:nvSpPr>
        <p:spPr>
          <a:xfrm>
            <a:off x="1055440" y="3310315"/>
            <a:ext cx="10153128" cy="27109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C86E7FB-CAA8-4BBE-B998-841C04971EDB}"/>
              </a:ext>
            </a:extLst>
          </p:cNvPr>
          <p:cNvSpPr txBox="1"/>
          <p:nvPr/>
        </p:nvSpPr>
        <p:spPr>
          <a:xfrm>
            <a:off x="2431394" y="5354901"/>
            <a:ext cx="749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不同定日镜类型，图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是方形定日镜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number=0)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6.b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是抛物面定日镜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number=1)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339734F-6777-4CE7-933D-088CF8D4E5B0}"/>
              </a:ext>
            </a:extLst>
          </p:cNvPr>
          <p:cNvSpPr txBox="1"/>
          <p:nvPr/>
        </p:nvSpPr>
        <p:spPr>
          <a:xfrm>
            <a:off x="3015826" y="5036115"/>
            <a:ext cx="552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EDF3B73-83AF-4F73-BA50-E996B4D7E763}"/>
              </a:ext>
            </a:extLst>
          </p:cNvPr>
          <p:cNvGrpSpPr/>
          <p:nvPr/>
        </p:nvGrpSpPr>
        <p:grpSpPr>
          <a:xfrm>
            <a:off x="2085010" y="3574055"/>
            <a:ext cx="2573074" cy="1359243"/>
            <a:chOff x="2085010" y="3574055"/>
            <a:chExt cx="2573074" cy="1359243"/>
          </a:xfrm>
        </p:grpSpPr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5621A811-9BE5-484F-A7FA-A186C458C627}"/>
                </a:ext>
              </a:extLst>
            </p:cNvPr>
            <p:cNvSpPr/>
            <p:nvPr/>
          </p:nvSpPr>
          <p:spPr>
            <a:xfrm>
              <a:off x="2279576" y="3574055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B18DB527-32FC-4238-88D2-A538DF6ED35F}"/>
                </a:ext>
              </a:extLst>
            </p:cNvPr>
            <p:cNvSpPr/>
            <p:nvPr/>
          </p:nvSpPr>
          <p:spPr>
            <a:xfrm>
              <a:off x="3444441" y="3574055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8CB7439B-35FD-49AC-A1C8-298BA85AED4D}"/>
                </a:ext>
              </a:extLst>
            </p:cNvPr>
            <p:cNvSpPr/>
            <p:nvPr/>
          </p:nvSpPr>
          <p:spPr>
            <a:xfrm>
              <a:off x="2085010" y="4307686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4DED3F63-C542-4453-836C-5E2CEF620635}"/>
                </a:ext>
              </a:extLst>
            </p:cNvPr>
            <p:cNvSpPr/>
            <p:nvPr/>
          </p:nvSpPr>
          <p:spPr>
            <a:xfrm>
              <a:off x="3264949" y="4307686"/>
              <a:ext cx="1213643" cy="625612"/>
            </a:xfrm>
            <a:prstGeom prst="parallelogram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098E632-78DE-4908-9A69-7C3D4116A8F2}"/>
                </a:ext>
              </a:extLst>
            </p:cNvPr>
            <p:cNvCxnSpPr/>
            <p:nvPr/>
          </p:nvCxnSpPr>
          <p:spPr>
            <a:xfrm>
              <a:off x="3444441" y="3574055"/>
              <a:ext cx="2032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4962A2D-1A01-4E97-A852-DAC9C04FE0EB}"/>
                </a:ext>
              </a:extLst>
            </p:cNvPr>
            <p:cNvCxnSpPr/>
            <p:nvPr/>
          </p:nvCxnSpPr>
          <p:spPr>
            <a:xfrm>
              <a:off x="3121288" y="4933298"/>
              <a:ext cx="2032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4A979F2-3B5C-4626-97A8-43216CF03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0898" y="4165346"/>
              <a:ext cx="61121" cy="198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25794A3C-72D8-41B6-80FF-91511B10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1390" y="4182258"/>
              <a:ext cx="61121" cy="198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FCDAF2D9-980F-4215-AFC9-8C247BCAD08E}"/>
              </a:ext>
            </a:extLst>
          </p:cNvPr>
          <p:cNvSpPr/>
          <p:nvPr/>
        </p:nvSpPr>
        <p:spPr>
          <a:xfrm rot="318973">
            <a:off x="7034209" y="4225647"/>
            <a:ext cx="1271824" cy="270984"/>
          </a:xfrm>
          <a:custGeom>
            <a:avLst/>
            <a:gdLst>
              <a:gd name="connsiteX0" fmla="*/ 0 w 861134"/>
              <a:gd name="connsiteY0" fmla="*/ 0 h 177554"/>
              <a:gd name="connsiteX1" fmla="*/ 417251 w 861134"/>
              <a:gd name="connsiteY1" fmla="*/ 142043 h 177554"/>
              <a:gd name="connsiteX2" fmla="*/ 861134 w 861134"/>
              <a:gd name="connsiteY2" fmla="*/ 177554 h 1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134" h="177554">
                <a:moveTo>
                  <a:pt x="0" y="0"/>
                </a:moveTo>
                <a:cubicBezTo>
                  <a:pt x="136864" y="56225"/>
                  <a:pt x="273729" y="112451"/>
                  <a:pt x="417251" y="142043"/>
                </a:cubicBezTo>
                <a:cubicBezTo>
                  <a:pt x="560773" y="171635"/>
                  <a:pt x="710953" y="174594"/>
                  <a:pt x="861134" y="1775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B39FBF49-65AE-478E-B4A3-AE291BE0776D}"/>
              </a:ext>
            </a:extLst>
          </p:cNvPr>
          <p:cNvSpPr/>
          <p:nvPr/>
        </p:nvSpPr>
        <p:spPr>
          <a:xfrm rot="318973">
            <a:off x="7105793" y="4126565"/>
            <a:ext cx="1219815" cy="250565"/>
          </a:xfrm>
          <a:custGeom>
            <a:avLst/>
            <a:gdLst>
              <a:gd name="connsiteX0" fmla="*/ 0 w 861134"/>
              <a:gd name="connsiteY0" fmla="*/ 0 h 177554"/>
              <a:gd name="connsiteX1" fmla="*/ 417251 w 861134"/>
              <a:gd name="connsiteY1" fmla="*/ 142043 h 177554"/>
              <a:gd name="connsiteX2" fmla="*/ 861134 w 861134"/>
              <a:gd name="connsiteY2" fmla="*/ 177554 h 1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134" h="177554">
                <a:moveTo>
                  <a:pt x="0" y="0"/>
                </a:moveTo>
                <a:cubicBezTo>
                  <a:pt x="136864" y="56225"/>
                  <a:pt x="273729" y="112451"/>
                  <a:pt x="417251" y="142043"/>
                </a:cubicBezTo>
                <a:cubicBezTo>
                  <a:pt x="560773" y="171635"/>
                  <a:pt x="710953" y="174594"/>
                  <a:pt x="861134" y="1775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5AA377A-F17B-4FBD-8144-6B032B3CB5DA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304386" y="3898193"/>
            <a:ext cx="166006" cy="529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36300D5-BB8F-448A-9A81-CB8F158B612E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8162656" y="4554966"/>
            <a:ext cx="119264" cy="459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263CF20-6045-48AA-83C6-DE98939EE173}"/>
              </a:ext>
            </a:extLst>
          </p:cNvPr>
          <p:cNvCxnSpPr>
            <a:cxnSpLocks/>
          </p:cNvCxnSpPr>
          <p:nvPr/>
        </p:nvCxnSpPr>
        <p:spPr>
          <a:xfrm flipH="1">
            <a:off x="8438086" y="3908504"/>
            <a:ext cx="166006" cy="529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87E89819-A0EE-4E7B-BF10-EEAEB2FC666A}"/>
              </a:ext>
            </a:extLst>
          </p:cNvPr>
          <p:cNvSpPr/>
          <p:nvPr/>
        </p:nvSpPr>
        <p:spPr>
          <a:xfrm rot="21352657">
            <a:off x="8406372" y="4302476"/>
            <a:ext cx="1416554" cy="221620"/>
          </a:xfrm>
          <a:custGeom>
            <a:avLst/>
            <a:gdLst>
              <a:gd name="connsiteX0" fmla="*/ 0 w 1029810"/>
              <a:gd name="connsiteY0" fmla="*/ 150920 h 153568"/>
              <a:gd name="connsiteX1" fmla="*/ 532660 w 1029810"/>
              <a:gd name="connsiteY1" fmla="*/ 133165 h 153568"/>
              <a:gd name="connsiteX2" fmla="*/ 1029810 w 1029810"/>
              <a:gd name="connsiteY2" fmla="*/ 0 h 1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810" h="153568">
                <a:moveTo>
                  <a:pt x="0" y="150920"/>
                </a:moveTo>
                <a:cubicBezTo>
                  <a:pt x="180512" y="154619"/>
                  <a:pt x="361025" y="158318"/>
                  <a:pt x="532660" y="133165"/>
                </a:cubicBezTo>
                <a:cubicBezTo>
                  <a:pt x="704295" y="108012"/>
                  <a:pt x="867052" y="54006"/>
                  <a:pt x="1029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E61BC52-7D36-4E72-A802-8FEA3CC5320E}"/>
              </a:ext>
            </a:extLst>
          </p:cNvPr>
          <p:cNvCxnSpPr>
            <a:cxnSpLocks/>
          </p:cNvCxnSpPr>
          <p:nvPr/>
        </p:nvCxnSpPr>
        <p:spPr>
          <a:xfrm flipH="1">
            <a:off x="8299789" y="4564757"/>
            <a:ext cx="118351" cy="456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4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38BB73-B078-4E72-B8E2-4A439C9F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74683-14A0-4120-B990-CBE526C7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F3CED5-325E-4C51-8EE6-CA844326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8DE457-CE74-4BFD-B88A-F874B8D39E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定日镜</a:t>
            </a:r>
            <a:r>
              <a:rPr lang="en-US" altLang="zh-CN" dirty="0"/>
              <a:t>Heliostat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40D36B-D7E8-4EC0-B51D-B64B34D6D1B0}"/>
              </a:ext>
            </a:extLst>
          </p:cNvPr>
          <p:cNvSpPr/>
          <p:nvPr/>
        </p:nvSpPr>
        <p:spPr>
          <a:xfrm>
            <a:off x="695400" y="1243053"/>
            <a:ext cx="39604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Scene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	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35.00000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1.000000 	1.00000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E2BBE4C-DBC1-4C8B-8775-8C5FA7E9B882}"/>
              </a:ext>
            </a:extLst>
          </p:cNvPr>
          <p:cNvCxnSpPr>
            <a:cxnSpLocks/>
          </p:cNvCxnSpPr>
          <p:nvPr/>
        </p:nvCxnSpPr>
        <p:spPr>
          <a:xfrm>
            <a:off x="4511824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0A63819-441F-45A0-8299-069B8CF74E38}"/>
              </a:ext>
            </a:extLst>
          </p:cNvPr>
          <p:cNvGrpSpPr/>
          <p:nvPr/>
        </p:nvGrpSpPr>
        <p:grpSpPr>
          <a:xfrm>
            <a:off x="5958317" y="1556792"/>
            <a:ext cx="817393" cy="2613561"/>
            <a:chOff x="7477893" y="3711236"/>
            <a:chExt cx="817393" cy="2613561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CA13DFA-E32E-4974-ACF5-52F86F2DFB69}"/>
                </a:ext>
              </a:extLst>
            </p:cNvPr>
            <p:cNvCxnSpPr>
              <a:cxnSpLocks/>
            </p:cNvCxnSpPr>
            <p:nvPr/>
          </p:nvCxnSpPr>
          <p:spPr>
            <a:xfrm>
              <a:off x="7859033" y="4099028"/>
              <a:ext cx="5876" cy="2225769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A4CB8E1E-D742-47A0-B003-32AD0A74704A}"/>
                </a:ext>
              </a:extLst>
            </p:cNvPr>
            <p:cNvGrpSpPr/>
            <p:nvPr/>
          </p:nvGrpSpPr>
          <p:grpSpPr>
            <a:xfrm>
              <a:off x="7477893" y="3711236"/>
              <a:ext cx="817393" cy="734756"/>
              <a:chOff x="7086521" y="3278496"/>
              <a:chExt cx="2449237" cy="1943848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BD50866F-7A75-4309-9950-624B76EDB6AF}"/>
                  </a:ext>
                </a:extLst>
              </p:cNvPr>
              <p:cNvSpPr/>
              <p:nvPr/>
            </p:nvSpPr>
            <p:spPr>
              <a:xfrm>
                <a:off x="8169720" y="4250420"/>
                <a:ext cx="98642" cy="1080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立方体 101">
                <a:extLst>
                  <a:ext uri="{FF2B5EF4-FFF2-40B4-BE49-F238E27FC236}">
                    <a16:creationId xmlns:a16="http://schemas.microsoft.com/office/drawing/2014/main" id="{7EA498E8-F479-428F-A087-EE5CA4606AEA}"/>
                  </a:ext>
                </a:extLst>
              </p:cNvPr>
              <p:cNvSpPr/>
              <p:nvPr/>
            </p:nvSpPr>
            <p:spPr>
              <a:xfrm>
                <a:off x="7087486" y="3278496"/>
                <a:ext cx="2448272" cy="1943848"/>
              </a:xfrm>
              <a:prstGeom prst="cube">
                <a:avLst>
                  <a:gd name="adj" fmla="val 11687"/>
                </a:avLst>
              </a:prstGeom>
              <a:solidFill>
                <a:srgbClr val="FDEADA">
                  <a:alpha val="50196"/>
                </a:srgb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C4447267-7BB0-4C73-83BE-C7C3724CFA7D}"/>
                  </a:ext>
                </a:extLst>
              </p:cNvPr>
              <p:cNvSpPr/>
              <p:nvPr/>
            </p:nvSpPr>
            <p:spPr>
              <a:xfrm>
                <a:off x="7086521" y="3512344"/>
                <a:ext cx="2214000" cy="1710000"/>
              </a:xfrm>
              <a:prstGeom prst="rect">
                <a:avLst/>
              </a:prstGeom>
              <a:solidFill>
                <a:srgbClr val="FAC090">
                  <a:alpha val="50196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14F9D60-53C9-4A9B-9EE8-E3805BBBBA95}"/>
              </a:ext>
            </a:extLst>
          </p:cNvPr>
          <p:cNvGrpSpPr/>
          <p:nvPr/>
        </p:nvGrpSpPr>
        <p:grpSpPr>
          <a:xfrm>
            <a:off x="5351256" y="4069058"/>
            <a:ext cx="1328074" cy="769477"/>
            <a:chOff x="5115104" y="3671983"/>
            <a:chExt cx="1961792" cy="1078986"/>
          </a:xfrm>
        </p:grpSpPr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1B64A63-46A8-4346-8C4B-2EFEC65A7743}"/>
                </a:ext>
              </a:extLst>
            </p:cNvPr>
            <p:cNvSpPr/>
            <p:nvPr/>
          </p:nvSpPr>
          <p:spPr>
            <a:xfrm>
              <a:off x="5713865" y="3808787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7B419456-007B-40D1-9595-1DB1BB12E8C5}"/>
                </a:ext>
              </a:extLst>
            </p:cNvPr>
            <p:cNvSpPr/>
            <p:nvPr/>
          </p:nvSpPr>
          <p:spPr>
            <a:xfrm>
              <a:off x="6442782" y="3817915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E9C72595-684F-43C0-90A2-4C07F9A58052}"/>
                </a:ext>
              </a:extLst>
            </p:cNvPr>
            <p:cNvSpPr/>
            <p:nvPr/>
          </p:nvSpPr>
          <p:spPr>
            <a:xfrm>
              <a:off x="5305950" y="4308359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05D702C-CA70-4685-B50A-389B64367F9A}"/>
                </a:ext>
              </a:extLst>
            </p:cNvPr>
            <p:cNvSpPr/>
            <p:nvPr/>
          </p:nvSpPr>
          <p:spPr>
            <a:xfrm>
              <a:off x="6034867" y="4317487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EEBFF7C5-8C04-4B65-8C59-154E6BDF20C0}"/>
                </a:ext>
              </a:extLst>
            </p:cNvPr>
            <p:cNvGrpSpPr/>
            <p:nvPr/>
          </p:nvGrpSpPr>
          <p:grpSpPr>
            <a:xfrm>
              <a:off x="5115104" y="3671983"/>
              <a:ext cx="1961792" cy="1078986"/>
              <a:chOff x="7752183" y="1916831"/>
              <a:chExt cx="2880321" cy="1584177"/>
            </a:xfrm>
          </p:grpSpPr>
          <p:sp>
            <p:nvSpPr>
              <p:cNvPr id="132" name="立方体 131">
                <a:extLst>
                  <a:ext uri="{FF2B5EF4-FFF2-40B4-BE49-F238E27FC236}">
                    <a16:creationId xmlns:a16="http://schemas.microsoft.com/office/drawing/2014/main" id="{54C23B50-27C2-4CE9-B7A6-56204E8D2645}"/>
                  </a:ext>
                </a:extLst>
              </p:cNvPr>
              <p:cNvSpPr/>
              <p:nvPr/>
            </p:nvSpPr>
            <p:spPr>
              <a:xfrm>
                <a:off x="7752184" y="1916832"/>
                <a:ext cx="2880320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AC9DFB8-E47F-4E4A-BAB1-F44EC690E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1916832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478B03AA-54FC-4C5E-9E47-3B0B67611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2636912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AF28359D-DCB7-41AC-94F5-3DC31D3B36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52184" y="2636912"/>
                <a:ext cx="864096" cy="864096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立方体 135">
                <a:extLst>
                  <a:ext uri="{FF2B5EF4-FFF2-40B4-BE49-F238E27FC236}">
                    <a16:creationId xmlns:a16="http://schemas.microsoft.com/office/drawing/2014/main" id="{89C67386-BBB5-44A6-8DA6-598FB0E3EAD2}"/>
                  </a:ext>
                </a:extLst>
              </p:cNvPr>
              <p:cNvSpPr/>
              <p:nvPr/>
            </p:nvSpPr>
            <p:spPr>
              <a:xfrm>
                <a:off x="7752183" y="1916831"/>
                <a:ext cx="1800201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立方体 136">
                <a:extLst>
                  <a:ext uri="{FF2B5EF4-FFF2-40B4-BE49-F238E27FC236}">
                    <a16:creationId xmlns:a16="http://schemas.microsoft.com/office/drawing/2014/main" id="{454F0989-3B06-4253-A64D-26256559D6EB}"/>
                  </a:ext>
                </a:extLst>
              </p:cNvPr>
              <p:cNvSpPr/>
              <p:nvPr/>
            </p:nvSpPr>
            <p:spPr>
              <a:xfrm>
                <a:off x="7752184" y="2348880"/>
                <a:ext cx="2448272" cy="1152127"/>
              </a:xfrm>
              <a:prstGeom prst="cube">
                <a:avLst>
                  <a:gd name="adj" fmla="val 3676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AD9BDDF3-3FE9-4361-8896-450C508BD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0336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5FFC3459-5B77-45DD-B5A7-2960C7392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3068960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DB54C5AE-1430-4452-A21B-D44F2E8DB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B2F73B10-4DF0-43B2-BFD8-6D6275A4C080}"/>
              </a:ext>
            </a:extLst>
          </p:cNvPr>
          <p:cNvSpPr/>
          <p:nvPr/>
        </p:nvSpPr>
        <p:spPr>
          <a:xfrm>
            <a:off x="4899532" y="1243053"/>
            <a:ext cx="2397913" cy="36981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A6BA5AA-A052-4D52-A51D-FB6EE4C268C1}"/>
              </a:ext>
            </a:extLst>
          </p:cNvPr>
          <p:cNvSpPr/>
          <p:nvPr/>
        </p:nvSpPr>
        <p:spPr>
          <a:xfrm>
            <a:off x="8832643" y="1340768"/>
            <a:ext cx="1451954" cy="290894"/>
          </a:xfrm>
          <a:prstGeom prst="rect">
            <a:avLst/>
          </a:prstGeom>
          <a:solidFill>
            <a:srgbClr val="FAC090">
              <a:alpha val="4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D94B602-1D09-4549-8723-97C4B827D4A4}"/>
              </a:ext>
            </a:extLst>
          </p:cNvPr>
          <p:cNvGrpSpPr/>
          <p:nvPr/>
        </p:nvGrpSpPr>
        <p:grpSpPr>
          <a:xfrm>
            <a:off x="8484736" y="2761346"/>
            <a:ext cx="2147768" cy="2077189"/>
            <a:chOff x="7908672" y="1486215"/>
            <a:chExt cx="3299895" cy="3299894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DC59B1E0-49D6-4550-BD2E-736C4F2B17D7}"/>
                </a:ext>
              </a:extLst>
            </p:cNvPr>
            <p:cNvSpPr/>
            <p:nvPr/>
          </p:nvSpPr>
          <p:spPr>
            <a:xfrm>
              <a:off x="7908672" y="1486215"/>
              <a:ext cx="3299895" cy="329989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06B9460-CEA8-4A0F-84F3-BF94BA5AA5BC}"/>
                </a:ext>
              </a:extLst>
            </p:cNvPr>
            <p:cNvCxnSpPr>
              <a:cxnSpLocks/>
              <a:stCxn id="144" idx="1"/>
              <a:endCxn id="144" idx="3"/>
            </p:cNvCxnSpPr>
            <p:nvPr/>
          </p:nvCxnSpPr>
          <p:spPr>
            <a:xfrm>
              <a:off x="7908672" y="3136162"/>
              <a:ext cx="329989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19FD901C-587C-4559-B6D7-771830AC3F80}"/>
                </a:ext>
              </a:extLst>
            </p:cNvPr>
            <p:cNvCxnSpPr>
              <a:stCxn id="144" idx="0"/>
              <a:endCxn id="144" idx="2"/>
            </p:cNvCxnSpPr>
            <p:nvPr/>
          </p:nvCxnSpPr>
          <p:spPr>
            <a:xfrm>
              <a:off x="9558620" y="1486215"/>
              <a:ext cx="0" cy="32998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C9196392-1AA8-42E3-A739-0EBE6405EB1F}"/>
                </a:ext>
              </a:extLst>
            </p:cNvPr>
            <p:cNvGrpSpPr/>
            <p:nvPr/>
          </p:nvGrpSpPr>
          <p:grpSpPr>
            <a:xfrm>
              <a:off x="9743939" y="3467086"/>
              <a:ext cx="1292548" cy="1061907"/>
              <a:chOff x="9192342" y="5156109"/>
              <a:chExt cx="705127" cy="57930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AC425F0-87CD-4F5C-B5E5-6C155BC99832}"/>
                  </a:ext>
                </a:extLst>
              </p:cNvPr>
              <p:cNvSpPr/>
              <p:nvPr/>
            </p:nvSpPr>
            <p:spPr>
              <a:xfrm>
                <a:off x="9192342" y="5156109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A88BCAC3-3DA3-4B9A-9418-ED7EBE0D1F26}"/>
                  </a:ext>
                </a:extLst>
              </p:cNvPr>
              <p:cNvSpPr/>
              <p:nvPr/>
            </p:nvSpPr>
            <p:spPr>
              <a:xfrm>
                <a:off x="9192343" y="5498583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478E1E45-D2E5-4D69-BA8F-3972E6B89A8A}"/>
                  </a:ext>
                </a:extLst>
              </p:cNvPr>
              <p:cNvSpPr/>
              <p:nvPr/>
            </p:nvSpPr>
            <p:spPr>
              <a:xfrm>
                <a:off x="9601430" y="5156109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3D97852C-8FB7-4501-844E-9996885C444A}"/>
                  </a:ext>
                </a:extLst>
              </p:cNvPr>
              <p:cNvSpPr/>
              <p:nvPr/>
            </p:nvSpPr>
            <p:spPr>
              <a:xfrm>
                <a:off x="9601429" y="5498583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EB186699-D3ED-4D96-9008-2F09A1CE50BC}"/>
                  </a:ext>
                </a:extLst>
              </p:cNvPr>
              <p:cNvCxnSpPr/>
              <p:nvPr/>
            </p:nvCxnSpPr>
            <p:spPr>
              <a:xfrm>
                <a:off x="9488381" y="5735414"/>
                <a:ext cx="113048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C1D024F9-F7D9-412F-8891-E16FC4F28579}"/>
                  </a:ext>
                </a:extLst>
              </p:cNvPr>
              <p:cNvCxnSpPr/>
              <p:nvPr/>
            </p:nvCxnSpPr>
            <p:spPr>
              <a:xfrm>
                <a:off x="9488381" y="5156109"/>
                <a:ext cx="113048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B14F897B-1B08-4A02-9EB0-0D40038097BA}"/>
                  </a:ext>
                </a:extLst>
              </p:cNvPr>
              <p:cNvCxnSpPr>
                <a:stCxn id="204" idx="1"/>
                <a:endCxn id="205" idx="1"/>
              </p:cNvCxnSpPr>
              <p:nvPr/>
            </p:nvCxnSpPr>
            <p:spPr>
              <a:xfrm>
                <a:off x="9192342" y="5274525"/>
                <a:ext cx="1" cy="34247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C9717641-97AD-4B3D-9EF5-465537492ECB}"/>
                  </a:ext>
                </a:extLst>
              </p:cNvPr>
              <p:cNvCxnSpPr/>
              <p:nvPr/>
            </p:nvCxnSpPr>
            <p:spPr>
              <a:xfrm>
                <a:off x="9897468" y="5274525"/>
                <a:ext cx="1" cy="34247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79A744A7-6078-4040-89A4-507EC545C9FC}"/>
                </a:ext>
              </a:extLst>
            </p:cNvPr>
            <p:cNvGrpSpPr/>
            <p:nvPr/>
          </p:nvGrpSpPr>
          <p:grpSpPr>
            <a:xfrm>
              <a:off x="9745292" y="1850591"/>
              <a:ext cx="1292548" cy="1061907"/>
              <a:chOff x="9192342" y="5156109"/>
              <a:chExt cx="705127" cy="57930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08E220A3-8F1C-4C5F-A563-C40B6C39793A}"/>
                  </a:ext>
                </a:extLst>
              </p:cNvPr>
              <p:cNvSpPr/>
              <p:nvPr/>
            </p:nvSpPr>
            <p:spPr>
              <a:xfrm>
                <a:off x="9192342" y="5156109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FAD2AF15-553E-4B05-A347-188C012B491E}"/>
                  </a:ext>
                </a:extLst>
              </p:cNvPr>
              <p:cNvSpPr/>
              <p:nvPr/>
            </p:nvSpPr>
            <p:spPr>
              <a:xfrm>
                <a:off x="9192343" y="5498583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E190235C-21D2-467F-862A-2379440005B1}"/>
                  </a:ext>
                </a:extLst>
              </p:cNvPr>
              <p:cNvSpPr/>
              <p:nvPr/>
            </p:nvSpPr>
            <p:spPr>
              <a:xfrm>
                <a:off x="9601430" y="5156109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7057E534-87E6-4351-83C3-1593D9FFD657}"/>
                  </a:ext>
                </a:extLst>
              </p:cNvPr>
              <p:cNvSpPr/>
              <p:nvPr/>
            </p:nvSpPr>
            <p:spPr>
              <a:xfrm>
                <a:off x="9601429" y="5498583"/>
                <a:ext cx="296039" cy="236831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1A11BCCF-4A44-4772-8980-DCEA619D593E}"/>
                  </a:ext>
                </a:extLst>
              </p:cNvPr>
              <p:cNvCxnSpPr/>
              <p:nvPr/>
            </p:nvCxnSpPr>
            <p:spPr>
              <a:xfrm>
                <a:off x="9488381" y="5735414"/>
                <a:ext cx="113048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>
                <a:extLst>
                  <a:ext uri="{FF2B5EF4-FFF2-40B4-BE49-F238E27FC236}">
                    <a16:creationId xmlns:a16="http://schemas.microsoft.com/office/drawing/2014/main" id="{90A62688-7DC9-40A0-B766-FEF40D518B48}"/>
                  </a:ext>
                </a:extLst>
              </p:cNvPr>
              <p:cNvCxnSpPr/>
              <p:nvPr/>
            </p:nvCxnSpPr>
            <p:spPr>
              <a:xfrm>
                <a:off x="9488381" y="5156109"/>
                <a:ext cx="113048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>
                <a:extLst>
                  <a:ext uri="{FF2B5EF4-FFF2-40B4-BE49-F238E27FC236}">
                    <a16:creationId xmlns:a16="http://schemas.microsoft.com/office/drawing/2014/main" id="{73C5F172-15FA-4D7E-99CF-DFB4A7DA3CD1}"/>
                  </a:ext>
                </a:extLst>
              </p:cNvPr>
              <p:cNvCxnSpPr>
                <a:stCxn id="213" idx="1"/>
                <a:endCxn id="214" idx="1"/>
              </p:cNvCxnSpPr>
              <p:nvPr/>
            </p:nvCxnSpPr>
            <p:spPr>
              <a:xfrm>
                <a:off x="9192342" y="5274525"/>
                <a:ext cx="1" cy="34247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075102D9-C384-4A98-B044-4C3A1051D6EB}"/>
                  </a:ext>
                </a:extLst>
              </p:cNvPr>
              <p:cNvCxnSpPr/>
              <p:nvPr/>
            </p:nvCxnSpPr>
            <p:spPr>
              <a:xfrm>
                <a:off x="9897468" y="5274525"/>
                <a:ext cx="1" cy="34247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24126DDA-93A5-4697-B5E2-5E91205B2D92}"/>
                </a:ext>
              </a:extLst>
            </p:cNvPr>
            <p:cNvGrpSpPr/>
            <p:nvPr/>
          </p:nvGrpSpPr>
          <p:grpSpPr>
            <a:xfrm>
              <a:off x="8078345" y="1864533"/>
              <a:ext cx="1293415" cy="1062448"/>
              <a:chOff x="7944801" y="5046972"/>
              <a:chExt cx="685826" cy="56212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C1D60785-5732-408B-A76E-BD6779B8308C}"/>
                  </a:ext>
                </a:extLst>
              </p:cNvPr>
              <p:cNvSpPr/>
              <p:nvPr/>
            </p:nvSpPr>
            <p:spPr>
              <a:xfrm>
                <a:off x="7944801" y="5046972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8157EF87-1A5E-4CC4-A02F-4BC21B74B8A3}"/>
                  </a:ext>
                </a:extLst>
              </p:cNvPr>
              <p:cNvSpPr/>
              <p:nvPr/>
            </p:nvSpPr>
            <p:spPr>
              <a:xfrm>
                <a:off x="8125410" y="5046972"/>
                <a:ext cx="144000" cy="252000"/>
              </a:xfrm>
              <a:prstGeom prst="rect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B83015EA-C633-4968-8D22-ABF6E85179F0}"/>
                  </a:ext>
                </a:extLst>
              </p:cNvPr>
              <p:cNvSpPr/>
              <p:nvPr/>
            </p:nvSpPr>
            <p:spPr>
              <a:xfrm>
                <a:off x="8306019" y="5046972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F8678D68-7EE4-4DDA-A66E-053244E6D0B5}"/>
                  </a:ext>
                </a:extLst>
              </p:cNvPr>
              <p:cNvSpPr/>
              <p:nvPr/>
            </p:nvSpPr>
            <p:spPr>
              <a:xfrm>
                <a:off x="8486627" y="5046972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2AC7EB50-CA96-4C37-B115-70BFD71450E5}"/>
                  </a:ext>
                </a:extLst>
              </p:cNvPr>
              <p:cNvSpPr/>
              <p:nvPr/>
            </p:nvSpPr>
            <p:spPr>
              <a:xfrm>
                <a:off x="7944801" y="5357097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F97B3EA2-8278-4D39-9CD3-A8E7F1DC7005}"/>
                  </a:ext>
                </a:extLst>
              </p:cNvPr>
              <p:cNvSpPr/>
              <p:nvPr/>
            </p:nvSpPr>
            <p:spPr>
              <a:xfrm>
                <a:off x="8125410" y="5357097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9D1D33D5-5807-43C0-BD69-61DD848AC86F}"/>
                  </a:ext>
                </a:extLst>
              </p:cNvPr>
              <p:cNvSpPr/>
              <p:nvPr/>
            </p:nvSpPr>
            <p:spPr>
              <a:xfrm>
                <a:off x="8306019" y="5357097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249CC0A6-065B-4FBF-BF20-A10417E83ADE}"/>
                  </a:ext>
                </a:extLst>
              </p:cNvPr>
              <p:cNvSpPr/>
              <p:nvPr/>
            </p:nvSpPr>
            <p:spPr>
              <a:xfrm>
                <a:off x="8486627" y="5357097"/>
                <a:ext cx="144000" cy="2520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D29A3709-CF7D-4D81-B0F3-63B90F0682E2}"/>
                  </a:ext>
                </a:extLst>
              </p:cNvPr>
              <p:cNvCxnSpPr>
                <a:stCxn id="254" idx="0"/>
                <a:endCxn id="257" idx="0"/>
              </p:cNvCxnSpPr>
              <p:nvPr/>
            </p:nvCxnSpPr>
            <p:spPr>
              <a:xfrm>
                <a:off x="8016801" y="5046972"/>
                <a:ext cx="541826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8B0AD281-8BFE-48A1-83EC-1778983E4082}"/>
                  </a:ext>
                </a:extLst>
              </p:cNvPr>
              <p:cNvCxnSpPr/>
              <p:nvPr/>
            </p:nvCxnSpPr>
            <p:spPr>
              <a:xfrm>
                <a:off x="7993686" y="5609097"/>
                <a:ext cx="541826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1515F550-73F7-411C-9E7C-D6778C7227EA}"/>
                  </a:ext>
                </a:extLst>
              </p:cNvPr>
              <p:cNvCxnSpPr>
                <a:stCxn id="254" idx="1"/>
                <a:endCxn id="258" idx="1"/>
              </p:cNvCxnSpPr>
              <p:nvPr/>
            </p:nvCxnSpPr>
            <p:spPr>
              <a:xfrm>
                <a:off x="7944801" y="5172972"/>
                <a:ext cx="0" cy="31012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1E9E9AD3-03C0-45C6-B2F2-70F2E9022E1B}"/>
                  </a:ext>
                </a:extLst>
              </p:cNvPr>
              <p:cNvCxnSpPr/>
              <p:nvPr/>
            </p:nvCxnSpPr>
            <p:spPr>
              <a:xfrm>
                <a:off x="8630627" y="5221222"/>
                <a:ext cx="0" cy="31012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组合 285">
              <a:extLst>
                <a:ext uri="{FF2B5EF4-FFF2-40B4-BE49-F238E27FC236}">
                  <a16:creationId xmlns:a16="http://schemas.microsoft.com/office/drawing/2014/main" id="{DCCFF03D-C207-41E9-9083-C1BFD1BDD668}"/>
                </a:ext>
              </a:extLst>
            </p:cNvPr>
            <p:cNvGrpSpPr/>
            <p:nvPr/>
          </p:nvGrpSpPr>
          <p:grpSpPr>
            <a:xfrm>
              <a:off x="8093124" y="3466431"/>
              <a:ext cx="1293415" cy="1062448"/>
              <a:chOff x="8888863" y="2718803"/>
              <a:chExt cx="705600" cy="579600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79" name="组合 278">
                <a:extLst>
                  <a:ext uri="{FF2B5EF4-FFF2-40B4-BE49-F238E27FC236}">
                    <a16:creationId xmlns:a16="http://schemas.microsoft.com/office/drawing/2014/main" id="{4A08D867-42F5-45DE-BBF7-BB3C340990F0}"/>
                  </a:ext>
                </a:extLst>
              </p:cNvPr>
              <p:cNvGrpSpPr/>
              <p:nvPr/>
            </p:nvGrpSpPr>
            <p:grpSpPr>
              <a:xfrm>
                <a:off x="8888863" y="2718803"/>
                <a:ext cx="705600" cy="579600"/>
                <a:chOff x="9236413" y="5311487"/>
                <a:chExt cx="693791" cy="541295"/>
              </a:xfrm>
              <a:grpFill/>
            </p:grpSpPr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BDBB9B53-2AF8-41CD-BBEE-8846CD978C24}"/>
                    </a:ext>
                  </a:extLst>
                </p:cNvPr>
                <p:cNvSpPr/>
                <p:nvPr/>
              </p:nvSpPr>
              <p:spPr>
                <a:xfrm>
                  <a:off x="9236413" y="5311487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6617C9B0-390B-465E-8CD7-48B4F839F984}"/>
                    </a:ext>
                  </a:extLst>
                </p:cNvPr>
                <p:cNvSpPr/>
                <p:nvPr/>
              </p:nvSpPr>
              <p:spPr>
                <a:xfrm>
                  <a:off x="9429277" y="5311487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63DD91CA-036D-4682-92EC-42FED438507A}"/>
                    </a:ext>
                  </a:extLst>
                </p:cNvPr>
                <p:cNvSpPr/>
                <p:nvPr/>
              </p:nvSpPr>
              <p:spPr>
                <a:xfrm>
                  <a:off x="9622141" y="5311487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719E074D-85B1-4CF1-AA85-E608970E37F4}"/>
                    </a:ext>
                  </a:extLst>
                </p:cNvPr>
                <p:cNvSpPr/>
                <p:nvPr/>
              </p:nvSpPr>
              <p:spPr>
                <a:xfrm>
                  <a:off x="9815004" y="5311487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0B7AC2AF-2ED4-4335-B6DE-6C0BF6E0C50B}"/>
                    </a:ext>
                  </a:extLst>
                </p:cNvPr>
                <p:cNvSpPr/>
                <p:nvPr/>
              </p:nvSpPr>
              <p:spPr>
                <a:xfrm>
                  <a:off x="9236413" y="5636782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2761958B-DEB3-48E3-BCF7-8F3D9BB7157F}"/>
                    </a:ext>
                  </a:extLst>
                </p:cNvPr>
                <p:cNvSpPr/>
                <p:nvPr/>
              </p:nvSpPr>
              <p:spPr>
                <a:xfrm>
                  <a:off x="9429277" y="5636782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98007C68-AD9D-43B1-A90E-1D2C58F381AC}"/>
                    </a:ext>
                  </a:extLst>
                </p:cNvPr>
                <p:cNvSpPr/>
                <p:nvPr/>
              </p:nvSpPr>
              <p:spPr>
                <a:xfrm>
                  <a:off x="9622141" y="5636782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11034EDB-0D76-442A-AF29-D085638E97E2}"/>
                    </a:ext>
                  </a:extLst>
                </p:cNvPr>
                <p:cNvSpPr/>
                <p:nvPr/>
              </p:nvSpPr>
              <p:spPr>
                <a:xfrm>
                  <a:off x="9815004" y="5636782"/>
                  <a:ext cx="115200" cy="216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81" name="直接连接符 280">
                <a:extLst>
                  <a:ext uri="{FF2B5EF4-FFF2-40B4-BE49-F238E27FC236}">
                    <a16:creationId xmlns:a16="http://schemas.microsoft.com/office/drawing/2014/main" id="{D93B66D4-E7BC-433F-A027-2AF0EDF46935}"/>
                  </a:ext>
                </a:extLst>
              </p:cNvPr>
              <p:cNvCxnSpPr>
                <a:stCxn id="275" idx="2"/>
                <a:endCxn id="278" idx="2"/>
              </p:cNvCxnSpPr>
              <p:nvPr/>
            </p:nvCxnSpPr>
            <p:spPr>
              <a:xfrm>
                <a:off x="8947444" y="3298403"/>
                <a:ext cx="588439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>
                <a:extLst>
                  <a:ext uri="{FF2B5EF4-FFF2-40B4-BE49-F238E27FC236}">
                    <a16:creationId xmlns:a16="http://schemas.microsoft.com/office/drawing/2014/main" id="{D553DFF4-3F76-4682-B7C7-EBAAC817847E}"/>
                  </a:ext>
                </a:extLst>
              </p:cNvPr>
              <p:cNvCxnSpPr/>
              <p:nvPr/>
            </p:nvCxnSpPr>
            <p:spPr>
              <a:xfrm>
                <a:off x="8955495" y="2718803"/>
                <a:ext cx="588439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>
                <a:extLst>
                  <a:ext uri="{FF2B5EF4-FFF2-40B4-BE49-F238E27FC236}">
                    <a16:creationId xmlns:a16="http://schemas.microsoft.com/office/drawing/2014/main" id="{B53CB0AB-3819-4C5B-82F7-B3B290609AF5}"/>
                  </a:ext>
                </a:extLst>
              </p:cNvPr>
              <p:cNvCxnSpPr>
                <a:stCxn id="222" idx="1"/>
                <a:endCxn id="275" idx="1"/>
              </p:cNvCxnSpPr>
              <p:nvPr/>
            </p:nvCxnSpPr>
            <p:spPr>
              <a:xfrm>
                <a:off x="8888863" y="2834446"/>
                <a:ext cx="0" cy="34831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 284">
                <a:extLst>
                  <a:ext uri="{FF2B5EF4-FFF2-40B4-BE49-F238E27FC236}">
                    <a16:creationId xmlns:a16="http://schemas.microsoft.com/office/drawing/2014/main" id="{0DE2D3C1-A2E3-4AFF-9EE0-70A66C1D5D0C}"/>
                  </a:ext>
                </a:extLst>
              </p:cNvPr>
              <p:cNvCxnSpPr/>
              <p:nvPr/>
            </p:nvCxnSpPr>
            <p:spPr>
              <a:xfrm>
                <a:off x="9592976" y="2892960"/>
                <a:ext cx="0" cy="34831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AE050D06-8645-4636-89C6-E8053F9D9D81}"/>
              </a:ext>
            </a:extLst>
          </p:cNvPr>
          <p:cNvSpPr/>
          <p:nvPr/>
        </p:nvSpPr>
        <p:spPr>
          <a:xfrm>
            <a:off x="4910890" y="5045235"/>
            <a:ext cx="6352962" cy="1164031"/>
          </a:xfrm>
          <a:prstGeom prst="roundRect">
            <a:avLst>
              <a:gd name="adj" fmla="val 805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 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是左边的所示的场景示意图，图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的俯视图。其中每个定日镜的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属性是是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根据最接近的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值确定的，比如图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左上角和座下角的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matrix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(4,2)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，但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gap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值不同。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B10C6F14-898B-4DD8-AC03-D6ABB2F82BED}"/>
              </a:ext>
            </a:extLst>
          </p:cNvPr>
          <p:cNvSpPr txBox="1"/>
          <p:nvPr/>
        </p:nvSpPr>
        <p:spPr>
          <a:xfrm>
            <a:off x="5972684" y="4926102"/>
            <a:ext cx="3755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FACB6F6-C3FE-479F-9120-0389232FD5AF}"/>
              </a:ext>
            </a:extLst>
          </p:cNvPr>
          <p:cNvSpPr/>
          <p:nvPr/>
        </p:nvSpPr>
        <p:spPr>
          <a:xfrm>
            <a:off x="7887222" y="1243053"/>
            <a:ext cx="3376630" cy="36981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4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C68F1-7E36-40EA-8A6A-D41EFF3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46B78-36D9-4AA0-9A05-716B190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22AEF-44E0-402E-B67F-9573E37B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3CC958-2EBF-41D5-9ED2-61A676307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262" y="2853195"/>
            <a:ext cx="3673475" cy="848272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举例</a:t>
            </a:r>
            <a:endParaRPr lang="en-US" altLang="zh-CN" sz="3200" dirty="0"/>
          </a:p>
          <a:p>
            <a:r>
              <a:rPr lang="en-US" altLang="zh-CN" sz="1500" b="0" dirty="0"/>
              <a:t>Example</a:t>
            </a:r>
            <a:endParaRPr lang="zh-CN" altLang="en-US" sz="1500" b="0" dirty="0"/>
          </a:p>
          <a:p>
            <a:endParaRPr lang="en-US" altLang="zh-CN" sz="1500" b="0" dirty="0"/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29F4FB0-3E20-43E9-845E-2705C0AED3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本节将举例说明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scn</a:t>
            </a:r>
            <a:r>
              <a:rPr lang="zh-CN" altLang="en-US" sz="2000" dirty="0"/>
              <a:t>文件格式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ACF4F10-BFB4-474A-A086-CC50C1F6DA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39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128DFB-8AA0-4DF3-ADD0-F30AA67C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172256-C69B-41B6-9526-CCBBE348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2DD32-F6E8-4863-ACA1-AFF677E4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6479F2-3ED5-402E-8BB5-0AE86F9B7C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46D06A-405B-401B-B022-3876F76646C8}"/>
              </a:ext>
            </a:extLst>
          </p:cNvPr>
          <p:cNvSpPr/>
          <p:nvPr/>
        </p:nvSpPr>
        <p:spPr>
          <a:xfrm>
            <a:off x="479376" y="1260545"/>
            <a:ext cx="3658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Ground Boundary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1024.000000 	1024.000000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Receiver attributes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100.000000 	0.000000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16.000000 	10.000000 	3.000000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0.000000 	1.000000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AA1379-AFF7-444E-9368-9DFD6D70A1F5}"/>
              </a:ext>
            </a:extLst>
          </p:cNvPr>
          <p:cNvSpPr/>
          <p:nvPr/>
        </p:nvSpPr>
        <p:spPr>
          <a:xfrm>
            <a:off x="4267972" y="1260545"/>
            <a:ext cx="35972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Grid1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en-US" altLang="zh-CN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-56.00000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1.000000 	1.00000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C1189F-6906-4C58-B0D3-12104473A7F8}"/>
              </a:ext>
            </a:extLst>
          </p:cNvPr>
          <p:cNvSpPr/>
          <p:nvPr/>
        </p:nvSpPr>
        <p:spPr>
          <a:xfrm>
            <a:off x="8026400" y="1260545"/>
            <a:ext cx="37582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Grid2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r>
              <a:rPr lang="en-US" altLang="zh-CN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-14.00000	5.0000000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28.000000	14.000000	28.000000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14.000000	14.000000	14.000000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Heliostats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0.100000 	0.100000</a:t>
            </a:r>
          </a:p>
          <a:p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	2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35.000000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-7.000000	12.000000	49.000000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  <a:p>
            <a:r>
              <a:rPr lang="zh-CN" altLang="en-US" sz="12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7.0000000	12.000000	49.000000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10.000000 	0.1000000	8.0000000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E6DCB-CCE4-4AB3-BBC2-6CD45349A397}"/>
              </a:ext>
            </a:extLst>
          </p:cNvPr>
          <p:cNvCxnSpPr>
            <a:cxnSpLocks/>
          </p:cNvCxnSpPr>
          <p:nvPr/>
        </p:nvCxnSpPr>
        <p:spPr>
          <a:xfrm>
            <a:off x="4168798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7FAAF5-6D81-495E-8BDB-80E3C0393FC6}"/>
              </a:ext>
            </a:extLst>
          </p:cNvPr>
          <p:cNvCxnSpPr>
            <a:cxnSpLocks/>
          </p:cNvCxnSpPr>
          <p:nvPr/>
        </p:nvCxnSpPr>
        <p:spPr>
          <a:xfrm>
            <a:off x="7896200" y="1152525"/>
            <a:ext cx="0" cy="479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7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A6CEFF1E-AF1C-4CFB-8E01-72816FB2CC0B}"/>
              </a:ext>
            </a:extLst>
          </p:cNvPr>
          <p:cNvCxnSpPr>
            <a:stCxn id="98" idx="2"/>
            <a:endCxn id="30" idx="0"/>
          </p:cNvCxnSpPr>
          <p:nvPr/>
        </p:nvCxnSpPr>
        <p:spPr>
          <a:xfrm>
            <a:off x="7732038" y="2710671"/>
            <a:ext cx="0" cy="15109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7D8A7-09C2-431C-9711-DE02EF54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BA7142-6E44-4DE7-B016-E4E63D47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A69B4-0C53-49AA-94D0-60343790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76B19F-B492-401F-9445-A604128A6C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507B4AF-F294-4F5E-9505-F0461352718A}"/>
              </a:ext>
            </a:extLst>
          </p:cNvPr>
          <p:cNvSpPr/>
          <p:nvPr/>
        </p:nvSpPr>
        <p:spPr>
          <a:xfrm>
            <a:off x="3157708" y="5453456"/>
            <a:ext cx="6352962" cy="568370"/>
          </a:xfrm>
          <a:prstGeom prst="roundRect">
            <a:avLst>
              <a:gd name="adj" fmla="val 805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8. 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是上页场景文件的场景示意图，图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7.b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是图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7.a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的俯视图。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C349C49-660C-4936-B2EF-61D0BA452609}"/>
              </a:ext>
            </a:extLst>
          </p:cNvPr>
          <p:cNvSpPr txBox="1"/>
          <p:nvPr/>
        </p:nvSpPr>
        <p:spPr>
          <a:xfrm>
            <a:off x="4212918" y="5326837"/>
            <a:ext cx="424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5CC9F22-6F2A-431D-BC53-33910356DF8A}"/>
              </a:ext>
            </a:extLst>
          </p:cNvPr>
          <p:cNvGrpSpPr/>
          <p:nvPr/>
        </p:nvGrpSpPr>
        <p:grpSpPr>
          <a:xfrm>
            <a:off x="3158699" y="4385678"/>
            <a:ext cx="1486928" cy="819646"/>
            <a:chOff x="1932937" y="3802539"/>
            <a:chExt cx="1961793" cy="1078986"/>
          </a:xfrm>
        </p:grpSpPr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0352F9A4-4B7D-47D6-9EB3-D8934C84442A}"/>
                </a:ext>
              </a:extLst>
            </p:cNvPr>
            <p:cNvSpPr/>
            <p:nvPr/>
          </p:nvSpPr>
          <p:spPr>
            <a:xfrm>
              <a:off x="2431884" y="4047764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2A47F14E-82D4-4CEE-8B6D-493E5DD94611}"/>
                </a:ext>
              </a:extLst>
            </p:cNvPr>
            <p:cNvSpPr/>
            <p:nvPr/>
          </p:nvSpPr>
          <p:spPr>
            <a:xfrm>
              <a:off x="3207563" y="4054942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D755955A-EDCC-49A2-8333-B150C3C8E011}"/>
                </a:ext>
              </a:extLst>
            </p:cNvPr>
            <p:cNvSpPr/>
            <p:nvPr/>
          </p:nvSpPr>
          <p:spPr>
            <a:xfrm>
              <a:off x="2123783" y="4438915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id="{AD5A9E64-ACE6-4309-B55B-96C8EBB5C0E0}"/>
                </a:ext>
              </a:extLst>
            </p:cNvPr>
            <p:cNvSpPr/>
            <p:nvPr/>
          </p:nvSpPr>
          <p:spPr>
            <a:xfrm>
              <a:off x="2852700" y="4448043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A21EDC5-40BF-421C-A225-10DCE1D202DB}"/>
                </a:ext>
              </a:extLst>
            </p:cNvPr>
            <p:cNvGrpSpPr/>
            <p:nvPr/>
          </p:nvGrpSpPr>
          <p:grpSpPr>
            <a:xfrm>
              <a:off x="1932937" y="3802539"/>
              <a:ext cx="1961793" cy="1078986"/>
              <a:chOff x="7752182" y="1916831"/>
              <a:chExt cx="2880322" cy="1584177"/>
            </a:xfrm>
          </p:grpSpPr>
          <p:sp>
            <p:nvSpPr>
              <p:cNvPr id="14" name="立方体 13">
                <a:extLst>
                  <a:ext uri="{FF2B5EF4-FFF2-40B4-BE49-F238E27FC236}">
                    <a16:creationId xmlns:a16="http://schemas.microsoft.com/office/drawing/2014/main" id="{608AA8EE-BC54-467C-9B51-2E57C8C0FF63}"/>
                  </a:ext>
                </a:extLst>
              </p:cNvPr>
              <p:cNvSpPr/>
              <p:nvPr/>
            </p:nvSpPr>
            <p:spPr>
              <a:xfrm>
                <a:off x="7752184" y="1916832"/>
                <a:ext cx="2880320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A4C11C66-2CA6-425D-95D3-2CA025EEF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1916832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AE8132B-4A74-438D-A572-6FA5872AE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2636912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283088F2-A49A-4EAB-BCB0-67F7E649C7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52184" y="2636912"/>
                <a:ext cx="864096" cy="864096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立方体 17">
                <a:extLst>
                  <a:ext uri="{FF2B5EF4-FFF2-40B4-BE49-F238E27FC236}">
                    <a16:creationId xmlns:a16="http://schemas.microsoft.com/office/drawing/2014/main" id="{D64989AC-35F5-4E44-BAE6-DEC3C0C35BDC}"/>
                  </a:ext>
                </a:extLst>
              </p:cNvPr>
              <p:cNvSpPr/>
              <p:nvPr/>
            </p:nvSpPr>
            <p:spPr>
              <a:xfrm>
                <a:off x="7752182" y="1916831"/>
                <a:ext cx="1800200" cy="1584175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立方体 18">
                <a:extLst>
                  <a:ext uri="{FF2B5EF4-FFF2-40B4-BE49-F238E27FC236}">
                    <a16:creationId xmlns:a16="http://schemas.microsoft.com/office/drawing/2014/main" id="{1ABEF6A9-6623-4F2B-A6C8-422CD8F545EB}"/>
                  </a:ext>
                </a:extLst>
              </p:cNvPr>
              <p:cNvSpPr/>
              <p:nvPr/>
            </p:nvSpPr>
            <p:spPr>
              <a:xfrm>
                <a:off x="7752184" y="2348880"/>
                <a:ext cx="2448272" cy="1152127"/>
              </a:xfrm>
              <a:prstGeom prst="cube">
                <a:avLst>
                  <a:gd name="adj" fmla="val 3676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C75BACFC-5165-4BCD-9087-141FF9C2F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0336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F9CA01F-4632-4586-A9BD-DEBCAE91D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3068960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58D32615-79CD-43D1-9245-F3A4C3636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65562DF-1462-4407-AAB4-587D9A6291DD}"/>
              </a:ext>
            </a:extLst>
          </p:cNvPr>
          <p:cNvGrpSpPr/>
          <p:nvPr/>
        </p:nvGrpSpPr>
        <p:grpSpPr>
          <a:xfrm>
            <a:off x="4207882" y="1674106"/>
            <a:ext cx="817393" cy="2680034"/>
            <a:chOff x="7477893" y="3711236"/>
            <a:chExt cx="817393" cy="2613561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560A95F-CF69-467F-AC5B-491C2E61EF97}"/>
                </a:ext>
              </a:extLst>
            </p:cNvPr>
            <p:cNvCxnSpPr>
              <a:cxnSpLocks/>
            </p:cNvCxnSpPr>
            <p:nvPr/>
          </p:nvCxnSpPr>
          <p:spPr>
            <a:xfrm>
              <a:off x="7859033" y="4099028"/>
              <a:ext cx="5876" cy="2225769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C6AFA24-7F54-40A4-B697-63B3D2A79AA1}"/>
                </a:ext>
              </a:extLst>
            </p:cNvPr>
            <p:cNvGrpSpPr/>
            <p:nvPr/>
          </p:nvGrpSpPr>
          <p:grpSpPr>
            <a:xfrm>
              <a:off x="7477893" y="3711236"/>
              <a:ext cx="817393" cy="734756"/>
              <a:chOff x="7086521" y="3278496"/>
              <a:chExt cx="2449237" cy="1943848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B46856E-7AC7-46F6-A0FD-24F37366AE0A}"/>
                  </a:ext>
                </a:extLst>
              </p:cNvPr>
              <p:cNvSpPr/>
              <p:nvPr/>
            </p:nvSpPr>
            <p:spPr>
              <a:xfrm>
                <a:off x="8169720" y="4250420"/>
                <a:ext cx="98642" cy="1080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立方体 25">
                <a:extLst>
                  <a:ext uri="{FF2B5EF4-FFF2-40B4-BE49-F238E27FC236}">
                    <a16:creationId xmlns:a16="http://schemas.microsoft.com/office/drawing/2014/main" id="{5C8CA9CD-457D-4321-A3A9-05E41BC269D1}"/>
                  </a:ext>
                </a:extLst>
              </p:cNvPr>
              <p:cNvSpPr/>
              <p:nvPr/>
            </p:nvSpPr>
            <p:spPr>
              <a:xfrm>
                <a:off x="7087486" y="3278496"/>
                <a:ext cx="2448272" cy="1943848"/>
              </a:xfrm>
              <a:prstGeom prst="cube">
                <a:avLst>
                  <a:gd name="adj" fmla="val 11687"/>
                </a:avLst>
              </a:prstGeom>
              <a:solidFill>
                <a:srgbClr val="FDEADA">
                  <a:alpha val="50196"/>
                </a:srgb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535FDDC-7617-429D-BB1E-81851B099C51}"/>
                  </a:ext>
                </a:extLst>
              </p:cNvPr>
              <p:cNvSpPr/>
              <p:nvPr/>
            </p:nvSpPr>
            <p:spPr>
              <a:xfrm>
                <a:off x="7086521" y="3512344"/>
                <a:ext cx="2214000" cy="1710000"/>
              </a:xfrm>
              <a:prstGeom prst="rect">
                <a:avLst/>
              </a:prstGeom>
              <a:solidFill>
                <a:srgbClr val="FAC090">
                  <a:alpha val="50196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C888BBC6-5063-44F8-9CBA-3CF9FD3AECC6}"/>
              </a:ext>
            </a:extLst>
          </p:cNvPr>
          <p:cNvGrpSpPr/>
          <p:nvPr/>
        </p:nvGrpSpPr>
        <p:grpSpPr>
          <a:xfrm>
            <a:off x="7176399" y="1558803"/>
            <a:ext cx="1111275" cy="3804064"/>
            <a:chOff x="7716658" y="1379752"/>
            <a:chExt cx="1111275" cy="380406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03029FF-4AEB-4785-A5A9-DD312A5F0EEF}"/>
                </a:ext>
              </a:extLst>
            </p:cNvPr>
            <p:cNvSpPr/>
            <p:nvPr/>
          </p:nvSpPr>
          <p:spPr>
            <a:xfrm>
              <a:off x="7932740" y="3216599"/>
              <a:ext cx="679113" cy="141028"/>
            </a:xfrm>
            <a:prstGeom prst="rect">
              <a:avLst/>
            </a:prstGeom>
            <a:solidFill>
              <a:srgbClr val="FAC090">
                <a:alpha val="47843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EA62FF3F-BAEC-4DDC-A21C-7B619FC854AE}"/>
                </a:ext>
              </a:extLst>
            </p:cNvPr>
            <p:cNvGrpSpPr/>
            <p:nvPr/>
          </p:nvGrpSpPr>
          <p:grpSpPr>
            <a:xfrm>
              <a:off x="7721800" y="4042606"/>
              <a:ext cx="1100993" cy="1141210"/>
              <a:chOff x="7503930" y="3337913"/>
              <a:chExt cx="1543439" cy="1599819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7F75C20-EFFD-4DF0-809D-989D7D2B0DA6}"/>
                  </a:ext>
                </a:extLst>
              </p:cNvPr>
              <p:cNvSpPr/>
              <p:nvPr/>
            </p:nvSpPr>
            <p:spPr>
              <a:xfrm>
                <a:off x="7503930" y="3337913"/>
                <a:ext cx="1543439" cy="159981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29260E1B-DC03-42E5-A97F-3E175521A1C4}"/>
                  </a:ext>
                </a:extLst>
              </p:cNvPr>
              <p:cNvCxnSpPr>
                <a:cxnSpLocks/>
                <a:stCxn id="30" idx="1"/>
                <a:endCxn id="30" idx="3"/>
              </p:cNvCxnSpPr>
              <p:nvPr/>
            </p:nvCxnSpPr>
            <p:spPr>
              <a:xfrm>
                <a:off x="7503930" y="4137822"/>
                <a:ext cx="15434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BC78B71-6142-442D-A752-5DF4F1BAD9CA}"/>
                  </a:ext>
                </a:extLst>
              </p:cNvPr>
              <p:cNvCxnSpPr>
                <a:stCxn id="30" idx="0"/>
                <a:endCxn id="30" idx="2"/>
              </p:cNvCxnSpPr>
              <p:nvPr/>
            </p:nvCxnSpPr>
            <p:spPr>
              <a:xfrm>
                <a:off x="8275650" y="3337913"/>
                <a:ext cx="0" cy="159981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AF453DD1-41AE-4917-9D5A-55AAA20D5942}"/>
                  </a:ext>
                </a:extLst>
              </p:cNvPr>
              <p:cNvGrpSpPr/>
              <p:nvPr/>
            </p:nvGrpSpPr>
            <p:grpSpPr>
              <a:xfrm>
                <a:off x="8362328" y="4298258"/>
                <a:ext cx="604555" cy="514822"/>
                <a:chOff x="9192342" y="5156109"/>
                <a:chExt cx="705127" cy="57930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385B804-321C-4AAE-91D5-BB699336A817}"/>
                    </a:ext>
                  </a:extLst>
                </p:cNvPr>
                <p:cNvSpPr/>
                <p:nvPr/>
              </p:nvSpPr>
              <p:spPr>
                <a:xfrm>
                  <a:off x="9192342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CAF300F-3A66-438A-8735-04DCF5CFF269}"/>
                    </a:ext>
                  </a:extLst>
                </p:cNvPr>
                <p:cNvSpPr/>
                <p:nvPr/>
              </p:nvSpPr>
              <p:spPr>
                <a:xfrm>
                  <a:off x="9192343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929029CA-8F3A-44BE-B249-218B6AC8534C}"/>
                    </a:ext>
                  </a:extLst>
                </p:cNvPr>
                <p:cNvSpPr/>
                <p:nvPr/>
              </p:nvSpPr>
              <p:spPr>
                <a:xfrm>
                  <a:off x="9601430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AC09F1A-8522-4EA8-AEC8-0DA6D0E40836}"/>
                    </a:ext>
                  </a:extLst>
                </p:cNvPr>
                <p:cNvSpPr/>
                <p:nvPr/>
              </p:nvSpPr>
              <p:spPr>
                <a:xfrm>
                  <a:off x="9601429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8A9D9E81-D25E-433A-B41A-E5488354EF31}"/>
                    </a:ext>
                  </a:extLst>
                </p:cNvPr>
                <p:cNvCxnSpPr/>
                <p:nvPr/>
              </p:nvCxnSpPr>
              <p:spPr>
                <a:xfrm>
                  <a:off x="9488381" y="5735414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01418841-A84A-47C7-B69B-C297644A72F5}"/>
                    </a:ext>
                  </a:extLst>
                </p:cNvPr>
                <p:cNvCxnSpPr/>
                <p:nvPr/>
              </p:nvCxnSpPr>
              <p:spPr>
                <a:xfrm>
                  <a:off x="9488381" y="5156109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5F543D4D-E804-4B18-8121-B93B2F30E770}"/>
                    </a:ext>
                  </a:extLst>
                </p:cNvPr>
                <p:cNvCxnSpPr>
                  <a:stCxn id="71" idx="1"/>
                  <a:endCxn id="72" idx="1"/>
                </p:cNvCxnSpPr>
                <p:nvPr/>
              </p:nvCxnSpPr>
              <p:spPr>
                <a:xfrm>
                  <a:off x="9192342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8375B9F8-C70C-4D49-9741-CA37FDDDDD90}"/>
                    </a:ext>
                  </a:extLst>
                </p:cNvPr>
                <p:cNvCxnSpPr/>
                <p:nvPr/>
              </p:nvCxnSpPr>
              <p:spPr>
                <a:xfrm>
                  <a:off x="9897468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721BBEB8-B8B3-443F-BF9C-31E0C896ABA4}"/>
                  </a:ext>
                </a:extLst>
              </p:cNvPr>
              <p:cNvGrpSpPr/>
              <p:nvPr/>
            </p:nvGrpSpPr>
            <p:grpSpPr>
              <a:xfrm>
                <a:off x="8362327" y="3526026"/>
                <a:ext cx="604555" cy="514822"/>
                <a:chOff x="9192342" y="5156109"/>
                <a:chExt cx="705127" cy="57930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BF9FF63-AAF3-4DEF-A9E8-F0BA7244139F}"/>
                    </a:ext>
                  </a:extLst>
                </p:cNvPr>
                <p:cNvSpPr/>
                <p:nvPr/>
              </p:nvSpPr>
              <p:spPr>
                <a:xfrm>
                  <a:off x="9192342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9694715B-0EC9-48A2-9C98-1B04AAB94FBF}"/>
                    </a:ext>
                  </a:extLst>
                </p:cNvPr>
                <p:cNvSpPr/>
                <p:nvPr/>
              </p:nvSpPr>
              <p:spPr>
                <a:xfrm>
                  <a:off x="9192343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8EEEA524-C710-4402-97AF-A990A030517A}"/>
                    </a:ext>
                  </a:extLst>
                </p:cNvPr>
                <p:cNvSpPr/>
                <p:nvPr/>
              </p:nvSpPr>
              <p:spPr>
                <a:xfrm>
                  <a:off x="9601430" y="5156109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5C060241-770A-4137-961E-EAEEE2240982}"/>
                    </a:ext>
                  </a:extLst>
                </p:cNvPr>
                <p:cNvSpPr/>
                <p:nvPr/>
              </p:nvSpPr>
              <p:spPr>
                <a:xfrm>
                  <a:off x="9601429" y="5498583"/>
                  <a:ext cx="296039" cy="23683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DA1885B3-EF52-420E-AE9D-2F521C7713C3}"/>
                    </a:ext>
                  </a:extLst>
                </p:cNvPr>
                <p:cNvCxnSpPr/>
                <p:nvPr/>
              </p:nvCxnSpPr>
              <p:spPr>
                <a:xfrm>
                  <a:off x="9488381" y="5735414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D281CC6C-FDFA-414D-969C-36C0DEAF7890}"/>
                    </a:ext>
                  </a:extLst>
                </p:cNvPr>
                <p:cNvCxnSpPr/>
                <p:nvPr/>
              </p:nvCxnSpPr>
              <p:spPr>
                <a:xfrm>
                  <a:off x="9488381" y="5156109"/>
                  <a:ext cx="113048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F93C2F40-9B3E-45BB-AF54-751CA4A66434}"/>
                    </a:ext>
                  </a:extLst>
                </p:cNvPr>
                <p:cNvCxnSpPr>
                  <a:stCxn id="63" idx="1"/>
                  <a:endCxn id="64" idx="1"/>
                </p:cNvCxnSpPr>
                <p:nvPr/>
              </p:nvCxnSpPr>
              <p:spPr>
                <a:xfrm>
                  <a:off x="9192342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0F27DD98-D289-42CB-AB1B-2FE39F6220B8}"/>
                    </a:ext>
                  </a:extLst>
                </p:cNvPr>
                <p:cNvCxnSpPr/>
                <p:nvPr/>
              </p:nvCxnSpPr>
              <p:spPr>
                <a:xfrm>
                  <a:off x="9897468" y="5274525"/>
                  <a:ext cx="1" cy="342474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1561E90-6A0A-4A08-B929-699C00EDEF8C}"/>
                  </a:ext>
                </a:extLst>
              </p:cNvPr>
              <p:cNvGrpSpPr/>
              <p:nvPr/>
            </p:nvGrpSpPr>
            <p:grpSpPr>
              <a:xfrm>
                <a:off x="7583290" y="3521325"/>
                <a:ext cx="604961" cy="515084"/>
                <a:chOff x="7944801" y="5046972"/>
                <a:chExt cx="685826" cy="56212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C108924-963E-4AE5-B460-793F0CC4DE50}"/>
                    </a:ext>
                  </a:extLst>
                </p:cNvPr>
                <p:cNvSpPr/>
                <p:nvPr/>
              </p:nvSpPr>
              <p:spPr>
                <a:xfrm>
                  <a:off x="7944801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E9D23AC-8D47-44EB-876A-B2B2FEE088E0}"/>
                    </a:ext>
                  </a:extLst>
                </p:cNvPr>
                <p:cNvSpPr/>
                <p:nvPr/>
              </p:nvSpPr>
              <p:spPr>
                <a:xfrm>
                  <a:off x="8125410" y="5046972"/>
                  <a:ext cx="144000" cy="252000"/>
                </a:xfrm>
                <a:prstGeom prst="rect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5AC1F599-C9A7-4877-9D1E-4F87CBAC1193}"/>
                    </a:ext>
                  </a:extLst>
                </p:cNvPr>
                <p:cNvSpPr/>
                <p:nvPr/>
              </p:nvSpPr>
              <p:spPr>
                <a:xfrm>
                  <a:off x="8306019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F7BEDBC-8325-4D26-A38A-9333D0F6E245}"/>
                    </a:ext>
                  </a:extLst>
                </p:cNvPr>
                <p:cNvSpPr/>
                <p:nvPr/>
              </p:nvSpPr>
              <p:spPr>
                <a:xfrm>
                  <a:off x="8486627" y="5046972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0A47FFFE-AC26-4649-8E36-981E93936F94}"/>
                    </a:ext>
                  </a:extLst>
                </p:cNvPr>
                <p:cNvSpPr/>
                <p:nvPr/>
              </p:nvSpPr>
              <p:spPr>
                <a:xfrm>
                  <a:off x="7944801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01238C0-75E7-40A9-8CD2-F4CF3AAC79E1}"/>
                    </a:ext>
                  </a:extLst>
                </p:cNvPr>
                <p:cNvSpPr/>
                <p:nvPr/>
              </p:nvSpPr>
              <p:spPr>
                <a:xfrm>
                  <a:off x="8125410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FD50CD8-2ED6-47BB-A25E-549D93723437}"/>
                    </a:ext>
                  </a:extLst>
                </p:cNvPr>
                <p:cNvSpPr/>
                <p:nvPr/>
              </p:nvSpPr>
              <p:spPr>
                <a:xfrm>
                  <a:off x="8306019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A54F0BF8-9F6C-4FA1-9095-FC6C7A58BCF2}"/>
                    </a:ext>
                  </a:extLst>
                </p:cNvPr>
                <p:cNvSpPr/>
                <p:nvPr/>
              </p:nvSpPr>
              <p:spPr>
                <a:xfrm>
                  <a:off x="8486627" y="5357097"/>
                  <a:ext cx="144000" cy="25200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B3213CED-F2BC-4C0F-9DC9-95D58504B6D0}"/>
                    </a:ext>
                  </a:extLst>
                </p:cNvPr>
                <p:cNvCxnSpPr>
                  <a:stCxn id="51" idx="0"/>
                  <a:endCxn id="54" idx="0"/>
                </p:cNvCxnSpPr>
                <p:nvPr/>
              </p:nvCxnSpPr>
              <p:spPr>
                <a:xfrm>
                  <a:off x="8016801" y="5046972"/>
                  <a:ext cx="541826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C6E23B76-EE00-4089-BAD9-A6A3A5952F07}"/>
                    </a:ext>
                  </a:extLst>
                </p:cNvPr>
                <p:cNvCxnSpPr/>
                <p:nvPr/>
              </p:nvCxnSpPr>
              <p:spPr>
                <a:xfrm>
                  <a:off x="7993686" y="5609097"/>
                  <a:ext cx="541826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CF22D2E8-D452-4184-964F-CE68007AB4CE}"/>
                    </a:ext>
                  </a:extLst>
                </p:cNvPr>
                <p:cNvCxnSpPr>
                  <a:stCxn id="51" idx="1"/>
                  <a:endCxn id="55" idx="1"/>
                </p:cNvCxnSpPr>
                <p:nvPr/>
              </p:nvCxnSpPr>
              <p:spPr>
                <a:xfrm>
                  <a:off x="7944801" y="5172972"/>
                  <a:ext cx="0" cy="31012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D87B4407-30CB-4243-B3C5-D308351C3B64}"/>
                    </a:ext>
                  </a:extLst>
                </p:cNvPr>
                <p:cNvCxnSpPr/>
                <p:nvPr/>
              </p:nvCxnSpPr>
              <p:spPr>
                <a:xfrm>
                  <a:off x="8630627" y="5221222"/>
                  <a:ext cx="0" cy="31012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67C1C7A-93EA-435B-A08A-601B1D0E2599}"/>
                  </a:ext>
                </a:extLst>
              </p:cNvPr>
              <p:cNvGrpSpPr/>
              <p:nvPr/>
            </p:nvGrpSpPr>
            <p:grpSpPr>
              <a:xfrm>
                <a:off x="7583752" y="4297941"/>
                <a:ext cx="606244" cy="515084"/>
                <a:chOff x="8888863" y="2718803"/>
                <a:chExt cx="707097" cy="57960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FF27C94C-CBC7-4878-B776-A91685F74D07}"/>
                    </a:ext>
                  </a:extLst>
                </p:cNvPr>
                <p:cNvGrpSpPr/>
                <p:nvPr/>
              </p:nvGrpSpPr>
              <p:grpSpPr>
                <a:xfrm>
                  <a:off x="8888863" y="2718803"/>
                  <a:ext cx="705600" cy="579600"/>
                  <a:chOff x="9236413" y="5311487"/>
                  <a:chExt cx="693791" cy="541295"/>
                </a:xfrm>
                <a:grpFill/>
              </p:grpSpPr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7FDFAF9D-BDA3-4464-B868-5A43FD124BCE}"/>
                      </a:ext>
                    </a:extLst>
                  </p:cNvPr>
                  <p:cNvSpPr/>
                  <p:nvPr/>
                </p:nvSpPr>
                <p:spPr>
                  <a:xfrm>
                    <a:off x="9236413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A91810C1-50FC-4485-AD0B-621567745289}"/>
                      </a:ext>
                    </a:extLst>
                  </p:cNvPr>
                  <p:cNvSpPr/>
                  <p:nvPr/>
                </p:nvSpPr>
                <p:spPr>
                  <a:xfrm>
                    <a:off x="9429277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D929D46F-FB12-4C70-BD25-BB33F1D686CA}"/>
                      </a:ext>
                    </a:extLst>
                  </p:cNvPr>
                  <p:cNvSpPr/>
                  <p:nvPr/>
                </p:nvSpPr>
                <p:spPr>
                  <a:xfrm>
                    <a:off x="9622141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2E0C88B2-8D02-4983-8AEC-A8D1DFFD2F6F}"/>
                      </a:ext>
                    </a:extLst>
                  </p:cNvPr>
                  <p:cNvSpPr/>
                  <p:nvPr/>
                </p:nvSpPr>
                <p:spPr>
                  <a:xfrm>
                    <a:off x="9815004" y="5311487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B0F870FF-1E4D-4A97-B219-00949B08144B}"/>
                      </a:ext>
                    </a:extLst>
                  </p:cNvPr>
                  <p:cNvSpPr/>
                  <p:nvPr/>
                </p:nvSpPr>
                <p:spPr>
                  <a:xfrm>
                    <a:off x="9236413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96352B40-5A56-4F49-B41F-97978FEC9922}"/>
                      </a:ext>
                    </a:extLst>
                  </p:cNvPr>
                  <p:cNvSpPr/>
                  <p:nvPr/>
                </p:nvSpPr>
                <p:spPr>
                  <a:xfrm>
                    <a:off x="9429277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36C28104-C06B-4BF8-AB11-9D7543908115}"/>
                      </a:ext>
                    </a:extLst>
                  </p:cNvPr>
                  <p:cNvSpPr/>
                  <p:nvPr/>
                </p:nvSpPr>
                <p:spPr>
                  <a:xfrm>
                    <a:off x="9622141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C05EAD22-73BE-4E52-A9D0-697624E8B00E}"/>
                      </a:ext>
                    </a:extLst>
                  </p:cNvPr>
                  <p:cNvSpPr/>
                  <p:nvPr/>
                </p:nvSpPr>
                <p:spPr>
                  <a:xfrm>
                    <a:off x="9815004" y="5636782"/>
                    <a:ext cx="115200" cy="21600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E8FE6910-87D9-4451-B76D-3707F7A25174}"/>
                    </a:ext>
                  </a:extLst>
                </p:cNvPr>
                <p:cNvCxnSpPr>
                  <a:stCxn id="47" idx="2"/>
                  <a:endCxn id="50" idx="2"/>
                </p:cNvCxnSpPr>
                <p:nvPr/>
              </p:nvCxnSpPr>
              <p:spPr>
                <a:xfrm>
                  <a:off x="8947444" y="3298403"/>
                  <a:ext cx="588439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CC5B563C-461A-4E5B-B17A-B8A81EB89B44}"/>
                    </a:ext>
                  </a:extLst>
                </p:cNvPr>
                <p:cNvCxnSpPr/>
                <p:nvPr/>
              </p:nvCxnSpPr>
              <p:spPr>
                <a:xfrm>
                  <a:off x="8955495" y="2718803"/>
                  <a:ext cx="588439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E6BDDCD5-5601-422D-8E7A-E99A7C2B330B}"/>
                    </a:ext>
                  </a:extLst>
                </p:cNvPr>
                <p:cNvCxnSpPr>
                  <a:stCxn id="43" idx="1"/>
                  <a:endCxn id="47" idx="1"/>
                </p:cNvCxnSpPr>
                <p:nvPr/>
              </p:nvCxnSpPr>
              <p:spPr>
                <a:xfrm>
                  <a:off x="8888863" y="2834446"/>
                  <a:ext cx="0" cy="34831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E79B2286-A951-4345-AA8D-CCB561E5090E}"/>
                    </a:ext>
                  </a:extLst>
                </p:cNvPr>
                <p:cNvCxnSpPr/>
                <p:nvPr/>
              </p:nvCxnSpPr>
              <p:spPr>
                <a:xfrm>
                  <a:off x="9595960" y="2892960"/>
                  <a:ext cx="0" cy="348315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D6F33E00-AF82-4F88-9C4E-BAF3BBE1A6D3}"/>
                </a:ext>
              </a:extLst>
            </p:cNvPr>
            <p:cNvGrpSpPr/>
            <p:nvPr/>
          </p:nvGrpSpPr>
          <p:grpSpPr>
            <a:xfrm>
              <a:off x="7716658" y="1379752"/>
              <a:ext cx="1111275" cy="1151868"/>
              <a:chOff x="7503930" y="1738094"/>
              <a:chExt cx="1543439" cy="1599819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5ACB460E-318F-41B6-9949-1920BB7241A1}"/>
                  </a:ext>
                </a:extLst>
              </p:cNvPr>
              <p:cNvSpPr/>
              <p:nvPr/>
            </p:nvSpPr>
            <p:spPr>
              <a:xfrm>
                <a:off x="7503930" y="1738094"/>
                <a:ext cx="1543439" cy="159981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6D4DCD80-ABDE-4F69-8C9E-D3F7B28C3118}"/>
                  </a:ext>
                </a:extLst>
              </p:cNvPr>
              <p:cNvCxnSpPr>
                <a:cxnSpLocks/>
                <a:stCxn id="98" idx="1"/>
                <a:endCxn id="98" idx="3"/>
              </p:cNvCxnSpPr>
              <p:nvPr/>
            </p:nvCxnSpPr>
            <p:spPr>
              <a:xfrm>
                <a:off x="7503930" y="2538003"/>
                <a:ext cx="15434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FAC69295-8030-4611-8BE8-E8C8E40E409E}"/>
                  </a:ext>
                </a:extLst>
              </p:cNvPr>
              <p:cNvCxnSpPr>
                <a:stCxn id="98" idx="0"/>
                <a:endCxn id="98" idx="2"/>
              </p:cNvCxnSpPr>
              <p:nvPr/>
            </p:nvCxnSpPr>
            <p:spPr>
              <a:xfrm>
                <a:off x="8275650" y="1738094"/>
                <a:ext cx="0" cy="159981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AC513EC6-D43E-4948-906A-5F02182677C2}"/>
                  </a:ext>
                </a:extLst>
              </p:cNvPr>
              <p:cNvGrpSpPr/>
              <p:nvPr/>
            </p:nvGrpSpPr>
            <p:grpSpPr>
              <a:xfrm>
                <a:off x="8362327" y="2698438"/>
                <a:ext cx="605938" cy="514823"/>
                <a:chOff x="6810381" y="2436000"/>
                <a:chExt cx="605938" cy="514823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0CE60D61-B304-40BB-B467-F70FF64193A0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4D961978-A8D4-4B5E-8445-EF51A13A5984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0E4064A1-0084-497A-8455-33AD16506C55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183C8982-9ECC-4408-8995-B5797AF37DD3}"/>
                    </a:ext>
                  </a:extLst>
                </p:cNvPr>
                <p:cNvCxnSpPr>
                  <a:cxnSpLocks/>
                  <a:stCxn id="103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C9AA9506-627E-439A-B835-2A9DBA49B29F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BE0F6993-DC23-4110-AB06-C060F868F1FC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4E840634-7F3A-433C-A034-C93663F7AB0C}"/>
                    </a:ext>
                  </a:extLst>
                </p:cNvPr>
                <p:cNvSpPr/>
                <p:nvPr/>
              </p:nvSpPr>
              <p:spPr>
                <a:xfrm>
                  <a:off x="6810381" y="2715591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3A3A33CF-FFE8-4FA3-BDD8-84D34D1F21E2}"/>
                    </a:ext>
                  </a:extLst>
                </p:cNvPr>
                <p:cNvSpPr/>
                <p:nvPr/>
              </p:nvSpPr>
              <p:spPr>
                <a:xfrm>
                  <a:off x="7135519" y="2716046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6" name="组合 205">
                <a:extLst>
                  <a:ext uri="{FF2B5EF4-FFF2-40B4-BE49-F238E27FC236}">
                    <a16:creationId xmlns:a16="http://schemas.microsoft.com/office/drawing/2014/main" id="{FFDEFD42-AE34-485A-9EDD-667152D308C1}"/>
                  </a:ext>
                </a:extLst>
              </p:cNvPr>
              <p:cNvGrpSpPr/>
              <p:nvPr/>
            </p:nvGrpSpPr>
            <p:grpSpPr>
              <a:xfrm>
                <a:off x="7598948" y="1901772"/>
                <a:ext cx="605938" cy="522372"/>
                <a:chOff x="6810381" y="2436000"/>
                <a:chExt cx="605938" cy="522372"/>
              </a:xfrm>
            </p:grpSpPr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15851BEC-9B5E-4C32-883A-E45381661C28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8" name="直接连接符 207">
                  <a:extLst>
                    <a:ext uri="{FF2B5EF4-FFF2-40B4-BE49-F238E27FC236}">
                      <a16:creationId xmlns:a16="http://schemas.microsoft.com/office/drawing/2014/main" id="{179E9833-AEA3-4AB3-9513-F5530C2433C6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 208">
                  <a:extLst>
                    <a:ext uri="{FF2B5EF4-FFF2-40B4-BE49-F238E27FC236}">
                      <a16:creationId xmlns:a16="http://schemas.microsoft.com/office/drawing/2014/main" id="{3826AECF-8063-4CCF-B4E0-19650E37E8A8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C6911443-7990-4EBF-88BB-D0BE10653E00}"/>
                    </a:ext>
                  </a:extLst>
                </p:cNvPr>
                <p:cNvCxnSpPr>
                  <a:cxnSpLocks/>
                  <a:stCxn id="207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>
                  <a:extLst>
                    <a:ext uri="{FF2B5EF4-FFF2-40B4-BE49-F238E27FC236}">
                      <a16:creationId xmlns:a16="http://schemas.microsoft.com/office/drawing/2014/main" id="{1F846D08-5F52-43C2-8057-2438782B4E2E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矩形 211">
                  <a:extLst>
                    <a:ext uri="{FF2B5EF4-FFF2-40B4-BE49-F238E27FC236}">
                      <a16:creationId xmlns:a16="http://schemas.microsoft.com/office/drawing/2014/main" id="{8CE4E163-0AF1-499B-AF2A-45D017EED352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451567C8-FB09-4F54-BF37-4147643BEC9A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95751571-3111-4A01-BEA4-60BCF4407071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5DFB20B0-6FBE-436A-AF84-4966908B6C23}"/>
                  </a:ext>
                </a:extLst>
              </p:cNvPr>
              <p:cNvGrpSpPr/>
              <p:nvPr/>
            </p:nvGrpSpPr>
            <p:grpSpPr>
              <a:xfrm>
                <a:off x="8362327" y="1910882"/>
                <a:ext cx="605938" cy="522372"/>
                <a:chOff x="6810381" y="2436000"/>
                <a:chExt cx="605938" cy="522372"/>
              </a:xfrm>
            </p:grpSpPr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E72872E9-75F1-4381-A965-F59A56180D5D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A55CD907-2934-45E3-A1F6-9BD856ACDD98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CD4C141A-EAA1-4EF7-BA01-3A90015A3FEE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FBFD4B97-9A18-4061-9FB1-175A34CF4F14}"/>
                    </a:ext>
                  </a:extLst>
                </p:cNvPr>
                <p:cNvCxnSpPr>
                  <a:cxnSpLocks/>
                  <a:stCxn id="216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F6B6DE6D-9D2A-48C3-A828-CE3BAF534C0A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18FAD200-2751-4110-A988-A124A00B4202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6F0E6643-E1D6-4E33-9709-DD8664B87C34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BE46A5CC-9BC4-4CCA-BD59-1BBB615F3A2F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4" name="组合 223">
                <a:extLst>
                  <a:ext uri="{FF2B5EF4-FFF2-40B4-BE49-F238E27FC236}">
                    <a16:creationId xmlns:a16="http://schemas.microsoft.com/office/drawing/2014/main" id="{C70EBBB4-C30C-428F-8430-D7D62D12CB3C}"/>
                  </a:ext>
                </a:extLst>
              </p:cNvPr>
              <p:cNvGrpSpPr/>
              <p:nvPr/>
            </p:nvGrpSpPr>
            <p:grpSpPr>
              <a:xfrm>
                <a:off x="7598948" y="2681838"/>
                <a:ext cx="605938" cy="522372"/>
                <a:chOff x="6810381" y="2436000"/>
                <a:chExt cx="605938" cy="522372"/>
              </a:xfrm>
            </p:grpSpPr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F22950E2-5738-44E2-84C3-5C2F12977CFF}"/>
                    </a:ext>
                  </a:extLst>
                </p:cNvPr>
                <p:cNvSpPr/>
                <p:nvPr/>
              </p:nvSpPr>
              <p:spPr>
                <a:xfrm>
                  <a:off x="6810381" y="2436000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6" name="直接连接符 225">
                  <a:extLst>
                    <a:ext uri="{FF2B5EF4-FFF2-40B4-BE49-F238E27FC236}">
                      <a16:creationId xmlns:a16="http://schemas.microsoft.com/office/drawing/2014/main" id="{42E7D3B0-C11E-4BBE-A02E-7327717F5D74}"/>
                    </a:ext>
                  </a:extLst>
                </p:cNvPr>
                <p:cNvCxnSpPr/>
                <p:nvPr/>
              </p:nvCxnSpPr>
              <p:spPr>
                <a:xfrm>
                  <a:off x="7064197" y="2950823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>
                  <a:extLst>
                    <a:ext uri="{FF2B5EF4-FFF2-40B4-BE49-F238E27FC236}">
                      <a16:creationId xmlns:a16="http://schemas.microsoft.com/office/drawing/2014/main" id="{DEC6E84B-9A7D-48DB-AC1D-269163D480BA}"/>
                    </a:ext>
                  </a:extLst>
                </p:cNvPr>
                <p:cNvCxnSpPr/>
                <p:nvPr/>
              </p:nvCxnSpPr>
              <p:spPr>
                <a:xfrm>
                  <a:off x="7064197" y="2436001"/>
                  <a:ext cx="96924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DA41B85F-F4FD-4C1D-88B0-4D5DD6AAC822}"/>
                    </a:ext>
                  </a:extLst>
                </p:cNvPr>
                <p:cNvCxnSpPr>
                  <a:cxnSpLocks/>
                  <a:stCxn id="225" idx="1"/>
                </p:cNvCxnSpPr>
                <p:nvPr/>
              </p:nvCxnSpPr>
              <p:spPr>
                <a:xfrm>
                  <a:off x="6810381" y="2553000"/>
                  <a:ext cx="2" cy="292589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连接符 228">
                  <a:extLst>
                    <a:ext uri="{FF2B5EF4-FFF2-40B4-BE49-F238E27FC236}">
                      <a16:creationId xmlns:a16="http://schemas.microsoft.com/office/drawing/2014/main" id="{9B59D9BA-1AC1-4E48-BBF5-E002D2774C4A}"/>
                    </a:ext>
                  </a:extLst>
                </p:cNvPr>
                <p:cNvCxnSpPr/>
                <p:nvPr/>
              </p:nvCxnSpPr>
              <p:spPr>
                <a:xfrm>
                  <a:off x="7414936" y="2541236"/>
                  <a:ext cx="1" cy="304353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3F19A33D-53DE-4E31-A466-FA238AA4915A}"/>
                    </a:ext>
                  </a:extLst>
                </p:cNvPr>
                <p:cNvSpPr/>
                <p:nvPr/>
              </p:nvSpPr>
              <p:spPr>
                <a:xfrm>
                  <a:off x="7135519" y="2436455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A96D66FB-2C7D-44CB-B81E-4033332B10BD}"/>
                    </a:ext>
                  </a:extLst>
                </p:cNvPr>
                <p:cNvSpPr/>
                <p:nvPr/>
              </p:nvSpPr>
              <p:spPr>
                <a:xfrm>
                  <a:off x="6810381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AC7E8B1F-A508-432D-8F9B-28510D03A39D}"/>
                    </a:ext>
                  </a:extLst>
                </p:cNvPr>
                <p:cNvSpPr/>
                <p:nvPr/>
              </p:nvSpPr>
              <p:spPr>
                <a:xfrm>
                  <a:off x="7135519" y="2724372"/>
                  <a:ext cx="280800" cy="234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43" name="矩形 242">
            <a:extLst>
              <a:ext uri="{FF2B5EF4-FFF2-40B4-BE49-F238E27FC236}">
                <a16:creationId xmlns:a16="http://schemas.microsoft.com/office/drawing/2014/main" id="{9C9E2D67-144C-49C1-A784-078A6A69D349}"/>
              </a:ext>
            </a:extLst>
          </p:cNvPr>
          <p:cNvSpPr/>
          <p:nvPr/>
        </p:nvSpPr>
        <p:spPr>
          <a:xfrm>
            <a:off x="2247709" y="1340768"/>
            <a:ext cx="7912291" cy="47716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4D876B27-6350-4292-A434-7939F3024F74}"/>
              </a:ext>
            </a:extLst>
          </p:cNvPr>
          <p:cNvGrpSpPr/>
          <p:nvPr/>
        </p:nvGrpSpPr>
        <p:grpSpPr>
          <a:xfrm>
            <a:off x="4666932" y="3087427"/>
            <a:ext cx="1486928" cy="819646"/>
            <a:chOff x="1932937" y="3802539"/>
            <a:chExt cx="1961793" cy="1078986"/>
          </a:xfrm>
        </p:grpSpPr>
        <p:sp>
          <p:nvSpPr>
            <p:cNvPr id="146" name="平行四边形 145">
              <a:extLst>
                <a:ext uri="{FF2B5EF4-FFF2-40B4-BE49-F238E27FC236}">
                  <a16:creationId xmlns:a16="http://schemas.microsoft.com/office/drawing/2014/main" id="{E1393FB9-C04B-49B5-ADB7-AFEC010586C9}"/>
                </a:ext>
              </a:extLst>
            </p:cNvPr>
            <p:cNvSpPr/>
            <p:nvPr/>
          </p:nvSpPr>
          <p:spPr>
            <a:xfrm>
              <a:off x="2431884" y="4047764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平行四边形 147">
              <a:extLst>
                <a:ext uri="{FF2B5EF4-FFF2-40B4-BE49-F238E27FC236}">
                  <a16:creationId xmlns:a16="http://schemas.microsoft.com/office/drawing/2014/main" id="{706078E6-2B16-4FAA-8C27-B68D53D0E2FE}"/>
                </a:ext>
              </a:extLst>
            </p:cNvPr>
            <p:cNvSpPr/>
            <p:nvPr/>
          </p:nvSpPr>
          <p:spPr>
            <a:xfrm>
              <a:off x="3207563" y="4054942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平行四边形 148">
              <a:extLst>
                <a:ext uri="{FF2B5EF4-FFF2-40B4-BE49-F238E27FC236}">
                  <a16:creationId xmlns:a16="http://schemas.microsoft.com/office/drawing/2014/main" id="{ACE5446A-D267-4C3D-82F4-9F3A2884370E}"/>
                </a:ext>
              </a:extLst>
            </p:cNvPr>
            <p:cNvSpPr/>
            <p:nvPr/>
          </p:nvSpPr>
          <p:spPr>
            <a:xfrm>
              <a:off x="2123783" y="4438915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0" name="平行四边形 149">
              <a:extLst>
                <a:ext uri="{FF2B5EF4-FFF2-40B4-BE49-F238E27FC236}">
                  <a16:creationId xmlns:a16="http://schemas.microsoft.com/office/drawing/2014/main" id="{E1257857-FFFC-4D69-BDE9-4806B789CC73}"/>
                </a:ext>
              </a:extLst>
            </p:cNvPr>
            <p:cNvSpPr/>
            <p:nvPr/>
          </p:nvSpPr>
          <p:spPr>
            <a:xfrm>
              <a:off x="2852700" y="4448043"/>
              <a:ext cx="504056" cy="288032"/>
            </a:xfrm>
            <a:prstGeom prst="parallelogra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40336C81-CD6F-49D4-820A-45946EAC18D9}"/>
                </a:ext>
              </a:extLst>
            </p:cNvPr>
            <p:cNvGrpSpPr/>
            <p:nvPr/>
          </p:nvGrpSpPr>
          <p:grpSpPr>
            <a:xfrm>
              <a:off x="1932937" y="3802539"/>
              <a:ext cx="1961793" cy="1078986"/>
              <a:chOff x="7752182" y="1916831"/>
              <a:chExt cx="2880322" cy="1584177"/>
            </a:xfrm>
          </p:grpSpPr>
          <p:sp>
            <p:nvSpPr>
              <p:cNvPr id="152" name="立方体 151">
                <a:extLst>
                  <a:ext uri="{FF2B5EF4-FFF2-40B4-BE49-F238E27FC236}">
                    <a16:creationId xmlns:a16="http://schemas.microsoft.com/office/drawing/2014/main" id="{1629A278-A02B-4879-BA48-A9609A2427AA}"/>
                  </a:ext>
                </a:extLst>
              </p:cNvPr>
              <p:cNvSpPr/>
              <p:nvPr/>
            </p:nvSpPr>
            <p:spPr>
              <a:xfrm>
                <a:off x="7752184" y="1916832"/>
                <a:ext cx="2880320" cy="1584176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44CC0C46-3BF0-4617-AA24-FC84A7DE3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1916832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13AB265B-C6B1-4311-BD2D-53E51FBCC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6280" y="2636912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9103BCC5-D275-4746-A78B-BAAB40B9CD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52184" y="2636912"/>
                <a:ext cx="864096" cy="864096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立方体 155">
                <a:extLst>
                  <a:ext uri="{FF2B5EF4-FFF2-40B4-BE49-F238E27FC236}">
                    <a16:creationId xmlns:a16="http://schemas.microsoft.com/office/drawing/2014/main" id="{2DEF2CA5-247C-4C57-B4A7-105BD805FBF8}"/>
                  </a:ext>
                </a:extLst>
              </p:cNvPr>
              <p:cNvSpPr/>
              <p:nvPr/>
            </p:nvSpPr>
            <p:spPr>
              <a:xfrm>
                <a:off x="7752182" y="1916831"/>
                <a:ext cx="1800200" cy="1584175"/>
              </a:xfrm>
              <a:prstGeom prst="cube">
                <a:avLst>
                  <a:gd name="adj" fmla="val 536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立方体 156">
                <a:extLst>
                  <a:ext uri="{FF2B5EF4-FFF2-40B4-BE49-F238E27FC236}">
                    <a16:creationId xmlns:a16="http://schemas.microsoft.com/office/drawing/2014/main" id="{CB9E14AA-FBF9-472C-BB4F-F2AEA17E8768}"/>
                  </a:ext>
                </a:extLst>
              </p:cNvPr>
              <p:cNvSpPr/>
              <p:nvPr/>
            </p:nvSpPr>
            <p:spPr>
              <a:xfrm>
                <a:off x="7752184" y="2348880"/>
                <a:ext cx="2448272" cy="1152127"/>
              </a:xfrm>
              <a:prstGeom prst="cube">
                <a:avLst>
                  <a:gd name="adj" fmla="val 3676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C993CDDB-6431-40D6-AFB9-677646A47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0336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82A09C09-B5D9-4005-AF08-8504C03E1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3068960"/>
                <a:ext cx="2016224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A79EA7C7-818F-4005-A3E3-E1FF6E6E6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2348880"/>
                <a:ext cx="0" cy="72008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914CFE13-9282-4DD4-9A6B-0E6C298C7F0A}"/>
              </a:ext>
            </a:extLst>
          </p:cNvPr>
          <p:cNvCxnSpPr>
            <a:cxnSpLocks/>
          </p:cNvCxnSpPr>
          <p:nvPr/>
        </p:nvCxnSpPr>
        <p:spPr>
          <a:xfrm flipH="1">
            <a:off x="4082336" y="3908267"/>
            <a:ext cx="1040305" cy="84997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1" name="表格 250">
            <a:extLst>
              <a:ext uri="{FF2B5EF4-FFF2-40B4-BE49-F238E27FC236}">
                <a16:creationId xmlns:a16="http://schemas.microsoft.com/office/drawing/2014/main" id="{3AC84402-6D7B-42B5-9C7C-B0E4B9634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89258"/>
              </p:ext>
            </p:extLst>
          </p:nvPr>
        </p:nvGraphicFramePr>
        <p:xfrm>
          <a:off x="8526247" y="1790507"/>
          <a:ext cx="8956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24">
                  <a:extLst>
                    <a:ext uri="{9D8B030D-6E8A-4147-A177-3AD203B41FA5}">
                      <a16:colId xmlns:a16="http://schemas.microsoft.com/office/drawing/2014/main" val="2030200888"/>
                    </a:ext>
                  </a:extLst>
                </a:gridCol>
                <a:gridCol w="447824">
                  <a:extLst>
                    <a:ext uri="{9D8B030D-6E8A-4147-A177-3AD203B41FA5}">
                      <a16:colId xmlns:a16="http://schemas.microsoft.com/office/drawing/2014/main" val="2849599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84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94026"/>
                  </a:ext>
                </a:extLst>
              </a:tr>
            </a:tbl>
          </a:graphicData>
        </a:graphic>
      </p:graphicFrame>
      <p:graphicFrame>
        <p:nvGraphicFramePr>
          <p:cNvPr id="173" name="表格 172">
            <a:extLst>
              <a:ext uri="{FF2B5EF4-FFF2-40B4-BE49-F238E27FC236}">
                <a16:creationId xmlns:a16="http://schemas.microsoft.com/office/drawing/2014/main" id="{02BBFA9E-C93C-4846-8192-89E3AED95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9059"/>
              </p:ext>
            </p:extLst>
          </p:nvPr>
        </p:nvGraphicFramePr>
        <p:xfrm>
          <a:off x="8526247" y="4478644"/>
          <a:ext cx="8956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24">
                  <a:extLst>
                    <a:ext uri="{9D8B030D-6E8A-4147-A177-3AD203B41FA5}">
                      <a16:colId xmlns:a16="http://schemas.microsoft.com/office/drawing/2014/main" val="2030200888"/>
                    </a:ext>
                  </a:extLst>
                </a:gridCol>
                <a:gridCol w="447824">
                  <a:extLst>
                    <a:ext uri="{9D8B030D-6E8A-4147-A177-3AD203B41FA5}">
                      <a16:colId xmlns:a16="http://schemas.microsoft.com/office/drawing/2014/main" val="2849599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84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9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39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DBBE54-3A3D-4445-BB2C-A358D0B9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B07708-FBD1-48EA-806B-B1113C34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012FE5-FAFF-45D8-B580-D2CF0C99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6331CFA-13CF-41EC-B86E-7402E5133B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sz="1600" b="0" dirty="0"/>
              <a:t>Conclusion</a:t>
            </a:r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E6E34AD-F956-4768-8874-4999D0CA02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F055936-19EF-471D-8865-2EA857D3D10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4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3E0EED-4DDF-4CA9-AA15-59F3AC3F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B4FA9A-9230-43DC-8722-2F4433B4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6CDE5-F5E3-4A31-B83E-B7A61784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20C28B-7017-4DE8-8EE7-54893B8A98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r>
              <a:rPr lang="en-US" altLang="zh-CN" b="0" dirty="0"/>
              <a:t>Conclusion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209D2-A237-4033-805F-1081FDAA91C5}"/>
              </a:ext>
            </a:extLst>
          </p:cNvPr>
          <p:cNvSpPr/>
          <p:nvPr/>
        </p:nvSpPr>
        <p:spPr>
          <a:xfrm>
            <a:off x="619555" y="1340768"/>
            <a:ext cx="368506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一个场景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文件由：①地面，②接收器，③网格，④定日镜四部分构成。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①地面定义了场景中有多少个网格；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③网格有多种类型（方形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辐射型等），并定义了其中包含的定日镜数目；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②接收器和④定日镜也有多种类型，且不同类型会有不同的几何描述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D477483-C0C2-4DFD-A5B9-546563E47FD2}"/>
              </a:ext>
            </a:extLst>
          </p:cNvPr>
          <p:cNvGrpSpPr/>
          <p:nvPr/>
        </p:nvGrpSpPr>
        <p:grpSpPr>
          <a:xfrm>
            <a:off x="4511824" y="2060848"/>
            <a:ext cx="7256569" cy="3572744"/>
            <a:chOff x="976544" y="2055772"/>
            <a:chExt cx="7256569" cy="357274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4483CEF-75B3-49DC-9277-61EAF1D2F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2" y="2055772"/>
              <a:ext cx="5715446" cy="3096344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823591B-46FE-48C4-A93C-C4F008FAF67C}"/>
                </a:ext>
              </a:extLst>
            </p:cNvPr>
            <p:cNvCxnSpPr>
              <a:cxnSpLocks/>
              <a:stCxn id="12" idx="1"/>
              <a:endCxn id="13" idx="2"/>
            </p:cNvCxnSpPr>
            <p:nvPr/>
          </p:nvCxnSpPr>
          <p:spPr>
            <a:xfrm flipH="1" flipV="1">
              <a:off x="6702641" y="2342573"/>
              <a:ext cx="401472" cy="4087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07A914-2F94-467D-818E-26702310A18C}"/>
                </a:ext>
              </a:extLst>
            </p:cNvPr>
            <p:cNvSpPr/>
            <p:nvPr/>
          </p:nvSpPr>
          <p:spPr>
            <a:xfrm>
              <a:off x="7104113" y="2566645"/>
              <a:ext cx="1129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①地面</a:t>
              </a: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0730B72-0ED6-4C66-A744-59DF3C7947B9}"/>
                </a:ext>
              </a:extLst>
            </p:cNvPr>
            <p:cNvSpPr/>
            <p:nvPr/>
          </p:nvSpPr>
          <p:spPr>
            <a:xfrm>
              <a:off x="976544" y="2289307"/>
              <a:ext cx="5726097" cy="2867488"/>
            </a:xfrm>
            <a:custGeom>
              <a:avLst/>
              <a:gdLst>
                <a:gd name="connsiteX0" fmla="*/ 0 w 5726097"/>
                <a:gd name="connsiteY0" fmla="*/ 239697 h 2867488"/>
                <a:gd name="connsiteX1" fmla="*/ 5344357 w 5726097"/>
                <a:gd name="connsiteY1" fmla="*/ 0 h 2867488"/>
                <a:gd name="connsiteX2" fmla="*/ 5726097 w 5726097"/>
                <a:gd name="connsiteY2" fmla="*/ 53266 h 2867488"/>
                <a:gd name="connsiteX3" fmla="*/ 5726097 w 5726097"/>
                <a:gd name="connsiteY3" fmla="*/ 2867488 h 2867488"/>
                <a:gd name="connsiteX4" fmla="*/ 8877 w 5726097"/>
                <a:gd name="connsiteY4" fmla="*/ 2858610 h 2867488"/>
                <a:gd name="connsiteX5" fmla="*/ 0 w 5726097"/>
                <a:gd name="connsiteY5" fmla="*/ 239697 h 286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26097" h="2867488">
                  <a:moveTo>
                    <a:pt x="0" y="239697"/>
                  </a:moveTo>
                  <a:lnTo>
                    <a:pt x="5344357" y="0"/>
                  </a:lnTo>
                  <a:lnTo>
                    <a:pt x="5726097" y="53266"/>
                  </a:lnTo>
                  <a:lnTo>
                    <a:pt x="5726097" y="2867488"/>
                  </a:lnTo>
                  <a:lnTo>
                    <a:pt x="8877" y="2858610"/>
                  </a:lnTo>
                  <a:cubicBezTo>
                    <a:pt x="11836" y="1991558"/>
                    <a:pt x="14796" y="1124505"/>
                    <a:pt x="0" y="239697"/>
                  </a:cubicBezTo>
                  <a:close/>
                </a:path>
              </a:pathLst>
            </a:cu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61ACAF9-DDB5-40AB-A4C6-E7BF04896391}"/>
                </a:ext>
              </a:extLst>
            </p:cNvPr>
            <p:cNvSpPr/>
            <p:nvPr/>
          </p:nvSpPr>
          <p:spPr>
            <a:xfrm>
              <a:off x="7104113" y="3423353"/>
              <a:ext cx="11289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746F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②接收器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3B5C9B9-2793-40E9-8334-B2B69D5F48C9}"/>
                </a:ext>
              </a:extLst>
            </p:cNvPr>
            <p:cNvSpPr/>
            <p:nvPr/>
          </p:nvSpPr>
          <p:spPr>
            <a:xfrm>
              <a:off x="4583832" y="3058237"/>
              <a:ext cx="360040" cy="369332"/>
            </a:xfrm>
            <a:prstGeom prst="ellipse">
              <a:avLst/>
            </a:prstGeom>
            <a:noFill/>
            <a:ln>
              <a:solidFill>
                <a:srgbClr val="7671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D32FA3C-F887-48EC-85AE-4F4BC6C66D70}"/>
                </a:ext>
              </a:extLst>
            </p:cNvPr>
            <p:cNvCxnSpPr>
              <a:cxnSpLocks/>
              <a:stCxn id="14" idx="1"/>
              <a:endCxn id="15" idx="6"/>
            </p:cNvCxnSpPr>
            <p:nvPr/>
          </p:nvCxnSpPr>
          <p:spPr>
            <a:xfrm flipH="1" flipV="1">
              <a:off x="4943872" y="3242903"/>
              <a:ext cx="2160241" cy="365116"/>
            </a:xfrm>
            <a:prstGeom prst="straightConnector1">
              <a:avLst/>
            </a:prstGeom>
            <a:ln w="38100">
              <a:solidFill>
                <a:srgbClr val="7570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4F3B9A1-DA08-43D7-8D7F-FE822A520449}"/>
                </a:ext>
              </a:extLst>
            </p:cNvPr>
            <p:cNvSpPr/>
            <p:nvPr/>
          </p:nvSpPr>
          <p:spPr>
            <a:xfrm>
              <a:off x="7104113" y="4254350"/>
              <a:ext cx="9222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③网格</a:t>
              </a: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E4566A9-184A-4E38-94EF-B76926A07BCD}"/>
                </a:ext>
              </a:extLst>
            </p:cNvPr>
            <p:cNvSpPr/>
            <p:nvPr/>
          </p:nvSpPr>
          <p:spPr>
            <a:xfrm>
              <a:off x="1109709" y="2892989"/>
              <a:ext cx="5415378" cy="1748901"/>
            </a:xfrm>
            <a:custGeom>
              <a:avLst/>
              <a:gdLst>
                <a:gd name="connsiteX0" fmla="*/ 124287 w 5415378"/>
                <a:gd name="connsiteY0" fmla="*/ 257452 h 1748901"/>
                <a:gd name="connsiteX1" fmla="*/ 3320248 w 5415378"/>
                <a:gd name="connsiteY1" fmla="*/ 0 h 1748901"/>
                <a:gd name="connsiteX2" fmla="*/ 5415378 w 5415378"/>
                <a:gd name="connsiteY2" fmla="*/ 923278 h 1748901"/>
                <a:gd name="connsiteX3" fmla="*/ 0 w 5415378"/>
                <a:gd name="connsiteY3" fmla="*/ 1748901 h 1748901"/>
                <a:gd name="connsiteX4" fmla="*/ 124287 w 5415378"/>
                <a:gd name="connsiteY4" fmla="*/ 257452 h 174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5378" h="1748901">
                  <a:moveTo>
                    <a:pt x="124287" y="257452"/>
                  </a:moveTo>
                  <a:lnTo>
                    <a:pt x="3320248" y="0"/>
                  </a:lnTo>
                  <a:lnTo>
                    <a:pt x="5415378" y="923278"/>
                  </a:lnTo>
                  <a:lnTo>
                    <a:pt x="0" y="1748901"/>
                  </a:lnTo>
                  <a:lnTo>
                    <a:pt x="124287" y="25745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C859E6B-675A-49D3-B9EF-F62D1DD64B3E}"/>
                </a:ext>
              </a:extLst>
            </p:cNvPr>
            <p:cNvCxnSpPr>
              <a:cxnSpLocks/>
              <a:stCxn id="17" idx="1"/>
              <a:endCxn id="18" idx="2"/>
            </p:cNvCxnSpPr>
            <p:nvPr/>
          </p:nvCxnSpPr>
          <p:spPr>
            <a:xfrm flipH="1" flipV="1">
              <a:off x="6525087" y="3816267"/>
              <a:ext cx="579026" cy="6227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AA42278-8609-4840-A56C-9F81CDE937E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3935760" y="4095876"/>
              <a:ext cx="3189356" cy="13479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F38CC1D-77DC-4E60-9D66-84A404C30C1D}"/>
                </a:ext>
              </a:extLst>
            </p:cNvPr>
            <p:cNvSpPr/>
            <p:nvPr/>
          </p:nvSpPr>
          <p:spPr>
            <a:xfrm>
              <a:off x="7125116" y="525918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④定日镜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86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10100-19F3-41B7-B1EB-AA430F90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F49D-EEE6-4EC6-B33B-6C7AD1AA5DC5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E89B3A-85DE-4741-A8CE-DEA332B8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510D99-F753-4BFD-AC08-823E2AF9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219C4DC-9D95-4ABF-A8CC-A876EC61F0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0136" y="1340768"/>
            <a:ext cx="3673475" cy="4526263"/>
          </a:xfrm>
        </p:spPr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sz="1500" b="0" dirty="0"/>
              <a:t>Introduction</a:t>
            </a:r>
          </a:p>
          <a:p>
            <a:r>
              <a:rPr lang="en-US" altLang="zh-CN" sz="1600" b="0" dirty="0"/>
              <a:t> </a:t>
            </a:r>
          </a:p>
          <a:p>
            <a:r>
              <a:rPr lang="zh-CN" altLang="en-US" dirty="0"/>
              <a:t>组成部分</a:t>
            </a:r>
            <a:endParaRPr lang="en-US" altLang="zh-CN" dirty="0"/>
          </a:p>
          <a:p>
            <a:r>
              <a:rPr lang="en-US" altLang="zh-CN" sz="1500" b="0" dirty="0"/>
              <a:t>Composition</a:t>
            </a:r>
          </a:p>
          <a:p>
            <a:r>
              <a:rPr lang="en-US" altLang="zh-CN" b="0" dirty="0"/>
              <a:t> </a:t>
            </a:r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r>
              <a:rPr lang="en-US" altLang="zh-CN" sz="1500" b="0" dirty="0"/>
              <a:t>Example</a:t>
            </a:r>
          </a:p>
          <a:p>
            <a:endParaRPr lang="en-US" altLang="zh-CN" sz="1500" b="0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sz="1500" b="0" dirty="0"/>
              <a:t>Conclusion</a:t>
            </a:r>
          </a:p>
          <a:p>
            <a:endParaRPr lang="zh-CN" alt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42375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F26FF9-BA99-49C8-9E32-BEC0B7FF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A4D5FB-3AC5-4905-B383-BD8131FE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1D2EA-A9F5-45D5-97AB-1BC704B0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9F218B-4446-4862-A1BE-5C1398D166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sz="1600" b="0" dirty="0"/>
              <a:t>Introduction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F057880-0AEB-43C5-A7EB-8CF6FE35C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本节将对场景文件</a:t>
            </a:r>
            <a:r>
              <a:rPr lang="en-US" altLang="zh-CN" dirty="0"/>
              <a:t>(.</a:t>
            </a:r>
            <a:r>
              <a:rPr lang="en-US" altLang="zh-CN" dirty="0" err="1"/>
              <a:t>scn</a:t>
            </a:r>
            <a:r>
              <a:rPr lang="en-US" altLang="zh-CN" dirty="0"/>
              <a:t>)</a:t>
            </a:r>
            <a:r>
              <a:rPr lang="zh-CN" altLang="en-US" dirty="0"/>
              <a:t>的各个部分进行简单介绍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14B4E62-F4BC-4739-ABA9-9832DA02D95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D10FCF-BE5A-4834-B0BF-38DA318F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280C60-6F1F-484C-9438-5E26BBF9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56398-D946-4A72-A73A-7B595DF6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12D76AB-D5FB-4532-8AD2-EA8A606E89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  <a:r>
              <a:rPr lang="en-US" altLang="zh-CN" b="0" dirty="0"/>
              <a:t>Introduction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F6C119-10EE-48DF-A2DC-01DA58718D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055772"/>
            <a:ext cx="5715446" cy="30963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7CD3C8F-F96F-4737-B8A3-B90FA7C5E935}"/>
              </a:ext>
            </a:extLst>
          </p:cNvPr>
          <p:cNvSpPr/>
          <p:nvPr/>
        </p:nvSpPr>
        <p:spPr>
          <a:xfrm>
            <a:off x="7104112" y="1776913"/>
            <a:ext cx="4653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一个场景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文件由四部分构成，其中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开头的行为注释：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1455707-8E62-4FB3-B84A-460EB6461D1C}"/>
              </a:ext>
            </a:extLst>
          </p:cNvPr>
          <p:cNvCxnSpPr>
            <a:cxnSpLocks/>
            <a:stCxn id="13" idx="1"/>
            <a:endCxn id="18" idx="2"/>
          </p:cNvCxnSpPr>
          <p:nvPr/>
        </p:nvCxnSpPr>
        <p:spPr>
          <a:xfrm flipH="1" flipV="1">
            <a:off x="6702641" y="2342573"/>
            <a:ext cx="401471" cy="547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6415ADB-0594-4E57-9FD1-12FCE7EC090E}"/>
              </a:ext>
            </a:extLst>
          </p:cNvPr>
          <p:cNvSpPr/>
          <p:nvPr/>
        </p:nvSpPr>
        <p:spPr>
          <a:xfrm>
            <a:off x="7104112" y="2566645"/>
            <a:ext cx="424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①地面：规定了绘制的面积以及文件中出现的网格数目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833D569-9771-47BE-82F1-1F39EFB08F11}"/>
              </a:ext>
            </a:extLst>
          </p:cNvPr>
          <p:cNvSpPr/>
          <p:nvPr/>
        </p:nvSpPr>
        <p:spPr>
          <a:xfrm>
            <a:off x="976544" y="2289307"/>
            <a:ext cx="5726097" cy="2867488"/>
          </a:xfrm>
          <a:custGeom>
            <a:avLst/>
            <a:gdLst>
              <a:gd name="connsiteX0" fmla="*/ 0 w 5726097"/>
              <a:gd name="connsiteY0" fmla="*/ 239697 h 2867488"/>
              <a:gd name="connsiteX1" fmla="*/ 5344357 w 5726097"/>
              <a:gd name="connsiteY1" fmla="*/ 0 h 2867488"/>
              <a:gd name="connsiteX2" fmla="*/ 5726097 w 5726097"/>
              <a:gd name="connsiteY2" fmla="*/ 53266 h 2867488"/>
              <a:gd name="connsiteX3" fmla="*/ 5726097 w 5726097"/>
              <a:gd name="connsiteY3" fmla="*/ 2867488 h 2867488"/>
              <a:gd name="connsiteX4" fmla="*/ 8877 w 5726097"/>
              <a:gd name="connsiteY4" fmla="*/ 2858610 h 2867488"/>
              <a:gd name="connsiteX5" fmla="*/ 0 w 5726097"/>
              <a:gd name="connsiteY5" fmla="*/ 239697 h 286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6097" h="2867488">
                <a:moveTo>
                  <a:pt x="0" y="239697"/>
                </a:moveTo>
                <a:lnTo>
                  <a:pt x="5344357" y="0"/>
                </a:lnTo>
                <a:lnTo>
                  <a:pt x="5726097" y="53266"/>
                </a:lnTo>
                <a:lnTo>
                  <a:pt x="5726097" y="2867488"/>
                </a:lnTo>
                <a:lnTo>
                  <a:pt x="8877" y="2858610"/>
                </a:lnTo>
                <a:cubicBezTo>
                  <a:pt x="11836" y="1991558"/>
                  <a:pt x="14796" y="1124505"/>
                  <a:pt x="0" y="239697"/>
                </a:cubicBezTo>
                <a:close/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772383-6335-4D5F-B23D-EBC6304E8039}"/>
              </a:ext>
            </a:extLst>
          </p:cNvPr>
          <p:cNvSpPr/>
          <p:nvPr/>
        </p:nvSpPr>
        <p:spPr>
          <a:xfrm>
            <a:off x="7104113" y="3423353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46F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②接收器：接收器的接收面接受镜面反射的光线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843D2DC-188B-448B-94C5-E1278561DFAD}"/>
              </a:ext>
            </a:extLst>
          </p:cNvPr>
          <p:cNvSpPr/>
          <p:nvPr/>
        </p:nvSpPr>
        <p:spPr>
          <a:xfrm>
            <a:off x="4583832" y="3058237"/>
            <a:ext cx="360040" cy="369332"/>
          </a:xfrm>
          <a:prstGeom prst="ellipse">
            <a:avLst/>
          </a:prstGeom>
          <a:noFill/>
          <a:ln>
            <a:solidFill>
              <a:srgbClr val="767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55CCCA-6904-41A5-8B89-E114063E2FC0}"/>
              </a:ext>
            </a:extLst>
          </p:cNvPr>
          <p:cNvCxnSpPr>
            <a:cxnSpLocks/>
            <a:stCxn id="21" idx="1"/>
            <a:endCxn id="22" idx="6"/>
          </p:cNvCxnSpPr>
          <p:nvPr/>
        </p:nvCxnSpPr>
        <p:spPr>
          <a:xfrm flipH="1" flipV="1">
            <a:off x="4943872" y="3242903"/>
            <a:ext cx="2160241" cy="503616"/>
          </a:xfrm>
          <a:prstGeom prst="straightConnector1">
            <a:avLst/>
          </a:prstGeom>
          <a:ln w="38100">
            <a:solidFill>
              <a:srgbClr val="7570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06C1807-EE5A-4C0E-A2FF-F19338531973}"/>
              </a:ext>
            </a:extLst>
          </p:cNvPr>
          <p:cNvSpPr/>
          <p:nvPr/>
        </p:nvSpPr>
        <p:spPr>
          <a:xfrm>
            <a:off x="7104112" y="4254350"/>
            <a:ext cx="424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③网格：网格包含了多个定日镜，这个结构的设计将加速光线跟踪过程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5188AED-848D-4F79-9C16-2C8AB3043450}"/>
              </a:ext>
            </a:extLst>
          </p:cNvPr>
          <p:cNvSpPr/>
          <p:nvPr/>
        </p:nvSpPr>
        <p:spPr>
          <a:xfrm>
            <a:off x="1109709" y="2892989"/>
            <a:ext cx="5415378" cy="1748901"/>
          </a:xfrm>
          <a:custGeom>
            <a:avLst/>
            <a:gdLst>
              <a:gd name="connsiteX0" fmla="*/ 124287 w 5415378"/>
              <a:gd name="connsiteY0" fmla="*/ 257452 h 1748901"/>
              <a:gd name="connsiteX1" fmla="*/ 3320248 w 5415378"/>
              <a:gd name="connsiteY1" fmla="*/ 0 h 1748901"/>
              <a:gd name="connsiteX2" fmla="*/ 5415378 w 5415378"/>
              <a:gd name="connsiteY2" fmla="*/ 923278 h 1748901"/>
              <a:gd name="connsiteX3" fmla="*/ 0 w 5415378"/>
              <a:gd name="connsiteY3" fmla="*/ 1748901 h 1748901"/>
              <a:gd name="connsiteX4" fmla="*/ 124287 w 5415378"/>
              <a:gd name="connsiteY4" fmla="*/ 257452 h 174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5378" h="1748901">
                <a:moveTo>
                  <a:pt x="124287" y="257452"/>
                </a:moveTo>
                <a:lnTo>
                  <a:pt x="3320248" y="0"/>
                </a:lnTo>
                <a:lnTo>
                  <a:pt x="5415378" y="923278"/>
                </a:lnTo>
                <a:lnTo>
                  <a:pt x="0" y="1748901"/>
                </a:lnTo>
                <a:lnTo>
                  <a:pt x="124287" y="25745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D1765FC-DACD-4057-8AAD-994E748F05EA}"/>
              </a:ext>
            </a:extLst>
          </p:cNvPr>
          <p:cNvCxnSpPr>
            <a:cxnSpLocks/>
            <a:stCxn id="26" idx="1"/>
            <a:endCxn id="27" idx="2"/>
          </p:cNvCxnSpPr>
          <p:nvPr/>
        </p:nvCxnSpPr>
        <p:spPr>
          <a:xfrm flipH="1" flipV="1">
            <a:off x="6525087" y="3816267"/>
            <a:ext cx="579025" cy="761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61BD291-7323-4C2C-B192-F3D8D930BCC4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3935760" y="4095876"/>
            <a:ext cx="3189356" cy="1347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92F326C-AEA0-4BD8-8B90-2EFF3C9B80DC}"/>
              </a:ext>
            </a:extLst>
          </p:cNvPr>
          <p:cNvSpPr/>
          <p:nvPr/>
        </p:nvSpPr>
        <p:spPr>
          <a:xfrm>
            <a:off x="7125116" y="525918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④定日镜：每个反射光线的镜子成为定日镜</a:t>
            </a:r>
          </a:p>
        </p:txBody>
      </p:sp>
    </p:spTree>
    <p:extLst>
      <p:ext uri="{BB962C8B-B14F-4D97-AF65-F5344CB8AC3E}">
        <p14:creationId xmlns:p14="http://schemas.microsoft.com/office/powerpoint/2010/main" val="171352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C68F1-7E36-40EA-8A6A-D41EFF3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46B78-36D9-4AA0-9A05-716B190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22AEF-44E0-402E-B67F-9573E37B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3CC958-2EBF-41D5-9ED2-61A676307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262" y="2853195"/>
            <a:ext cx="3673475" cy="848272"/>
          </a:xfrm>
        </p:spPr>
        <p:txBody>
          <a:bodyPr>
            <a:normAutofit/>
          </a:bodyPr>
          <a:lstStyle/>
          <a:p>
            <a:r>
              <a:rPr lang="zh-CN" altLang="en-US" sz="2900" dirty="0"/>
              <a:t>组成部分</a:t>
            </a:r>
            <a:endParaRPr lang="en-US" altLang="zh-CN" sz="2900" dirty="0"/>
          </a:p>
          <a:p>
            <a:r>
              <a:rPr lang="en-US" altLang="zh-CN" sz="1500" b="0" dirty="0"/>
              <a:t>Composition</a:t>
            </a:r>
          </a:p>
          <a:p>
            <a:endParaRPr lang="en-US" altLang="zh-CN" sz="1500" b="0" dirty="0"/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29F4FB0-3E20-43E9-845E-2705C0AED3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3512" y="3789040"/>
            <a:ext cx="8784976" cy="1944216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本节将对简介部分介绍的①地面，②接收器，③网格，④定日镜</a:t>
            </a:r>
            <a:endParaRPr lang="en-US" altLang="zh-CN" sz="2000" dirty="0"/>
          </a:p>
          <a:p>
            <a:pPr algn="ctr"/>
            <a:r>
              <a:rPr lang="zh-CN" altLang="en-US" sz="2000" dirty="0"/>
              <a:t>四个</a:t>
            </a:r>
            <a:r>
              <a:rPr lang="zh-CN" altLang="en-US" dirty="0"/>
              <a:t>部分进行详细的介绍。</a:t>
            </a:r>
            <a:endParaRPr lang="zh-CN" altLang="en-US" sz="20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ACF4F10-BFB4-474A-A086-CC50C1F6DA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7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76ACD4-B35E-4BE3-9AE9-C64A5D73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BD1919-62C6-409A-9053-BE5CB733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01A530-269F-405E-B50D-AC72C378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15EC93-3C39-4E61-9CF2-2A9C42562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地面</a:t>
            </a:r>
            <a:r>
              <a:rPr lang="en-US" altLang="zh-CN" dirty="0"/>
              <a:t>Ground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EA255A8-5123-4F6A-A981-928E9A0B2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94314"/>
              </p:ext>
            </p:extLst>
          </p:nvPr>
        </p:nvGraphicFramePr>
        <p:xfrm>
          <a:off x="695400" y="1268760"/>
          <a:ext cx="10887000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766320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66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绘制场景的尺寸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场景中包含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66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x z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ngrid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绘制场景的尺寸，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方向的长度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场景中包含多少个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D0C7C840-CB89-4152-98E1-E350CAB76C99}"/>
              </a:ext>
            </a:extLst>
          </p:cNvPr>
          <p:cNvGrpSpPr/>
          <p:nvPr/>
        </p:nvGrpSpPr>
        <p:grpSpPr>
          <a:xfrm>
            <a:off x="4645194" y="2852936"/>
            <a:ext cx="6762411" cy="2419443"/>
            <a:chOff x="4268132" y="2852936"/>
            <a:chExt cx="6762411" cy="241944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5414EF-E5CF-43C7-9598-273374492F6F}"/>
                </a:ext>
              </a:extLst>
            </p:cNvPr>
            <p:cNvGrpSpPr/>
            <p:nvPr/>
          </p:nvGrpSpPr>
          <p:grpSpPr>
            <a:xfrm>
              <a:off x="4554762" y="3155598"/>
              <a:ext cx="6345208" cy="1726000"/>
              <a:chOff x="2567609" y="2564904"/>
              <a:chExt cx="6345208" cy="1726000"/>
            </a:xfrm>
          </p:grpSpPr>
          <p:sp>
            <p:nvSpPr>
              <p:cNvPr id="7" name="平行四边形 6">
                <a:extLst>
                  <a:ext uri="{FF2B5EF4-FFF2-40B4-BE49-F238E27FC236}">
                    <a16:creationId xmlns:a16="http://schemas.microsoft.com/office/drawing/2014/main" id="{56F7613E-EE59-4D1D-A578-B5D3435F3906}"/>
                  </a:ext>
                </a:extLst>
              </p:cNvPr>
              <p:cNvSpPr/>
              <p:nvPr/>
            </p:nvSpPr>
            <p:spPr>
              <a:xfrm>
                <a:off x="2567609" y="2564904"/>
                <a:ext cx="5328592" cy="1117526"/>
              </a:xfrm>
              <a:prstGeom prst="parallelogram">
                <a:avLst>
                  <a:gd name="adj" fmla="val 1585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左大括号 7">
                <a:extLst>
                  <a:ext uri="{FF2B5EF4-FFF2-40B4-BE49-F238E27FC236}">
                    <a16:creationId xmlns:a16="http://schemas.microsoft.com/office/drawing/2014/main" id="{55FE0B65-E3CB-4846-B73C-EEE8404F0741}"/>
                  </a:ext>
                </a:extLst>
              </p:cNvPr>
              <p:cNvSpPr/>
              <p:nvPr/>
            </p:nvSpPr>
            <p:spPr>
              <a:xfrm rot="16200000">
                <a:off x="4313201" y="2080854"/>
                <a:ext cx="109701" cy="360088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右大括号 8">
                <a:extLst>
                  <a:ext uri="{FF2B5EF4-FFF2-40B4-BE49-F238E27FC236}">
                    <a16:creationId xmlns:a16="http://schemas.microsoft.com/office/drawing/2014/main" id="{76F869C1-372B-46D7-B5F9-F97C299BA10A}"/>
                  </a:ext>
                </a:extLst>
              </p:cNvPr>
              <p:cNvSpPr/>
              <p:nvPr/>
            </p:nvSpPr>
            <p:spPr>
              <a:xfrm rot="3499467">
                <a:off x="7417087" y="2142744"/>
                <a:ext cx="94133" cy="212846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94E2C6A-C845-4DF0-9FD6-0379F3894D5D}"/>
                  </a:ext>
                </a:extLst>
              </p:cNvPr>
              <p:cNvSpPr txBox="1"/>
              <p:nvPr/>
            </p:nvSpPr>
            <p:spPr>
              <a:xfrm>
                <a:off x="3598282" y="3921572"/>
                <a:ext cx="1539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1024.0(x</a:t>
                </a:r>
                <a:r>
                  <a:rPr lang="zh-CN" altLang="en-US" dirty="0"/>
                  <a:t>方向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33632F-E8EA-476D-8426-CCE042325D95}"/>
                  </a:ext>
                </a:extLst>
              </p:cNvPr>
              <p:cNvSpPr txBox="1"/>
              <p:nvPr/>
            </p:nvSpPr>
            <p:spPr>
              <a:xfrm>
                <a:off x="7377953" y="3206976"/>
                <a:ext cx="1534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1024.0(z</a:t>
                </a:r>
                <a:r>
                  <a:rPr lang="zh-CN" altLang="en-US" dirty="0"/>
                  <a:t>方向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p:grp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E75E7A7-770B-4B61-A811-FB8763AEF92C}"/>
                </a:ext>
              </a:extLst>
            </p:cNvPr>
            <p:cNvSpPr/>
            <p:nvPr/>
          </p:nvSpPr>
          <p:spPr>
            <a:xfrm>
              <a:off x="6269446" y="4784722"/>
              <a:ext cx="2808312" cy="487657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5.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场地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示意图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AAEF25C-9AB6-4CB4-A3FB-E7752EB8A1AE}"/>
                </a:ext>
              </a:extLst>
            </p:cNvPr>
            <p:cNvSpPr/>
            <p:nvPr/>
          </p:nvSpPr>
          <p:spPr>
            <a:xfrm>
              <a:off x="4268132" y="2852936"/>
              <a:ext cx="6762411" cy="2376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A1B06D10-09CB-4C6A-BFE1-CABAC20F8B1A}"/>
              </a:ext>
            </a:extLst>
          </p:cNvPr>
          <p:cNvSpPr/>
          <p:nvPr/>
        </p:nvSpPr>
        <p:spPr>
          <a:xfrm>
            <a:off x="695400" y="3442127"/>
            <a:ext cx="38192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举例：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Ground Boundary</a:t>
            </a:r>
          </a:p>
          <a:p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1024.0000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1024.0000</a:t>
            </a:r>
          </a:p>
          <a:p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ngrid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8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995E9-442B-4AF0-B05A-DED5A773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38D689-66D8-47F9-9FD6-603EA155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B96C66-A7E9-4650-B499-72F7A34B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FCFC5225-F8DD-4B73-99FC-BF287F001D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接收器</a:t>
            </a:r>
            <a:r>
              <a:rPr lang="en-US" altLang="zh-CN" b="0" dirty="0"/>
              <a:t>Receiver</a:t>
            </a:r>
          </a:p>
          <a:p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FAF793-5E6E-4473-ACA7-7EB1269FF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52055"/>
              </p:ext>
            </p:extLst>
          </p:nvPr>
        </p:nvGraphicFramePr>
        <p:xfrm>
          <a:off x="695400" y="1296726"/>
          <a:ext cx="10887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266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747446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4478288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Recv</a:t>
                      </a:r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几何描述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法向方向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接收面数值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Recv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type number</a:t>
                      </a:r>
                    </a:p>
                    <a:p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x y z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thickness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u v n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face number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长方体，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：圆台，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：圆柱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中线点位置坐标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长宽厚（其他类型的接收面用其他参数表示）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接收面法向方向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指定哪个面是接收面（含义如图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C6045DDE-EC22-4454-8841-17200F4286D9}"/>
              </a:ext>
            </a:extLst>
          </p:cNvPr>
          <p:cNvGrpSpPr/>
          <p:nvPr/>
        </p:nvGrpSpPr>
        <p:grpSpPr>
          <a:xfrm>
            <a:off x="1055440" y="3554403"/>
            <a:ext cx="10153128" cy="2592288"/>
            <a:chOff x="1199456" y="3501008"/>
            <a:chExt cx="10153128" cy="259228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42A5EB0-E368-467D-870F-11F3472C8EEA}"/>
                </a:ext>
              </a:extLst>
            </p:cNvPr>
            <p:cNvGrpSpPr/>
            <p:nvPr/>
          </p:nvGrpSpPr>
          <p:grpSpPr>
            <a:xfrm>
              <a:off x="1781436" y="3717032"/>
              <a:ext cx="1872000" cy="1800000"/>
              <a:chOff x="1781436" y="3717032"/>
              <a:chExt cx="2016224" cy="1872208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025BA8-2B11-4C82-A701-907010CB747F}"/>
                  </a:ext>
                </a:extLst>
              </p:cNvPr>
              <p:cNvSpPr txBox="1"/>
              <p:nvPr/>
            </p:nvSpPr>
            <p:spPr>
              <a:xfrm>
                <a:off x="3442559" y="44011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7A205A-E49C-4794-8699-7C7F4E86F020}"/>
                  </a:ext>
                </a:extLst>
              </p:cNvPr>
              <p:cNvSpPr txBox="1"/>
              <p:nvPr/>
            </p:nvSpPr>
            <p:spPr>
              <a:xfrm rot="1894397" flipH="1">
                <a:off x="2626874" y="3743196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E9946B59-1F43-4F94-9C49-F9EA37498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2795681" y="4182011"/>
                <a:ext cx="330539" cy="499915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D18D3E89-85E5-49B9-BAF2-742F55163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874934" y="4451671"/>
                <a:ext cx="339256" cy="499915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E36B42-E093-422E-BC82-4D278DFDE991}"/>
                  </a:ext>
                </a:extLst>
              </p:cNvPr>
              <p:cNvSpPr txBox="1"/>
              <p:nvPr/>
            </p:nvSpPr>
            <p:spPr>
              <a:xfrm rot="1894397" flipH="1">
                <a:off x="2583853" y="5144971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5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996C1CE4-641E-40EA-908E-DDC60CBEE8CF}"/>
                  </a:ext>
                </a:extLst>
              </p:cNvPr>
              <p:cNvGrpSpPr/>
              <p:nvPr/>
            </p:nvGrpSpPr>
            <p:grpSpPr>
              <a:xfrm>
                <a:off x="1781436" y="3717032"/>
                <a:ext cx="2016224" cy="1872208"/>
                <a:chOff x="1781436" y="3717032"/>
                <a:chExt cx="2016224" cy="1872208"/>
              </a:xfrm>
            </p:grpSpPr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56817BED-BDEB-4421-B5E1-45AD95787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81436" y="5085184"/>
                  <a:ext cx="498140" cy="504056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E40451CD-4AA8-4ED1-BC12-27CB0B733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9576" y="5093327"/>
                  <a:ext cx="1512168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EA65012A-9020-4EF8-9D4B-F53499688C61}"/>
                    </a:ext>
                  </a:extLst>
                </p:cNvPr>
                <p:cNvCxnSpPr/>
                <p:nvPr/>
              </p:nvCxnSpPr>
              <p:spPr>
                <a:xfrm>
                  <a:off x="2279576" y="3717032"/>
                  <a:ext cx="0" cy="1368152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立方体 6">
                  <a:extLst>
                    <a:ext uri="{FF2B5EF4-FFF2-40B4-BE49-F238E27FC236}">
                      <a16:creationId xmlns:a16="http://schemas.microsoft.com/office/drawing/2014/main" id="{F2A06570-806C-4C0A-944A-21907A7B659B}"/>
                    </a:ext>
                  </a:extLst>
                </p:cNvPr>
                <p:cNvSpPr/>
                <p:nvPr/>
              </p:nvSpPr>
              <p:spPr>
                <a:xfrm>
                  <a:off x="1781436" y="3717032"/>
                  <a:ext cx="2016224" cy="1872208"/>
                </a:xfrm>
                <a:prstGeom prst="cube">
                  <a:avLst/>
                </a:prstGeom>
                <a:solidFill>
                  <a:srgbClr val="FDEADA">
                    <a:alpha val="50196"/>
                  </a:srgb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0</a:t>
                  </a:r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08A326C-FD2E-4381-97A1-906DC1BE8FA2}"/>
                </a:ext>
              </a:extLst>
            </p:cNvPr>
            <p:cNvGrpSpPr/>
            <p:nvPr/>
          </p:nvGrpSpPr>
          <p:grpSpPr>
            <a:xfrm>
              <a:off x="4486378" y="3696962"/>
              <a:ext cx="1620000" cy="1800000"/>
              <a:chOff x="5202796" y="3645024"/>
              <a:chExt cx="1620000" cy="180000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C03B03E-4DD5-424A-8D0A-33E3B4E58689}"/>
                  </a:ext>
                </a:extLst>
              </p:cNvPr>
              <p:cNvSpPr/>
              <p:nvPr/>
            </p:nvSpPr>
            <p:spPr>
              <a:xfrm>
                <a:off x="5202796" y="5040246"/>
                <a:ext cx="1620000" cy="40477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7" name="圆柱形 26">
                <a:extLst>
                  <a:ext uri="{FF2B5EF4-FFF2-40B4-BE49-F238E27FC236}">
                    <a16:creationId xmlns:a16="http://schemas.microsoft.com/office/drawing/2014/main" id="{50D9E41E-1651-404A-90C4-A629854C7440}"/>
                  </a:ext>
                </a:extLst>
              </p:cNvPr>
              <p:cNvSpPr/>
              <p:nvPr/>
            </p:nvSpPr>
            <p:spPr>
              <a:xfrm>
                <a:off x="5202796" y="3645024"/>
                <a:ext cx="1620000" cy="1800000"/>
              </a:xfrm>
              <a:prstGeom prst="can">
                <a:avLst/>
              </a:prstGeom>
              <a:solidFill>
                <a:srgbClr val="D7E4BD">
                  <a:alpha val="47843"/>
                </a:srgb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B9AEDB6-27FA-412E-8E6A-4358C35B2F01}"/>
                  </a:ext>
                </a:extLst>
              </p:cNvPr>
              <p:cNvSpPr txBox="1"/>
              <p:nvPr/>
            </p:nvSpPr>
            <p:spPr>
              <a:xfrm>
                <a:off x="5861953" y="36854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308D90F-CA53-43F9-8410-8B714BFF85CA}"/>
                </a:ext>
              </a:extLst>
            </p:cNvPr>
            <p:cNvGrpSpPr/>
            <p:nvPr/>
          </p:nvGrpSpPr>
          <p:grpSpPr>
            <a:xfrm>
              <a:off x="7414332" y="3751580"/>
              <a:ext cx="1850020" cy="1765452"/>
              <a:chOff x="8976320" y="3645024"/>
              <a:chExt cx="1850020" cy="1765452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EBAEEBB-E67C-40FB-8619-773A7A4B32FB}"/>
                  </a:ext>
                </a:extLst>
              </p:cNvPr>
              <p:cNvSpPr/>
              <p:nvPr/>
            </p:nvSpPr>
            <p:spPr>
              <a:xfrm>
                <a:off x="8976320" y="3645024"/>
                <a:ext cx="1850020" cy="409789"/>
              </a:xfrm>
              <a:prstGeom prst="ellipse">
                <a:avLst/>
              </a:prstGeom>
              <a:solidFill>
                <a:srgbClr val="95B3D7">
                  <a:alpha val="5607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31148B8-9962-438F-9CEB-19AF245B1297}"/>
                  </a:ext>
                </a:extLst>
              </p:cNvPr>
              <p:cNvSpPr/>
              <p:nvPr/>
            </p:nvSpPr>
            <p:spPr>
              <a:xfrm>
                <a:off x="9236012" y="5000687"/>
                <a:ext cx="1374304" cy="4097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4E4A317-6529-4C1B-9200-D09B1D59E6A4}"/>
                  </a:ext>
                </a:extLst>
              </p:cNvPr>
              <p:cNvCxnSpPr>
                <a:cxnSpLocks/>
                <a:stCxn id="30" idx="2"/>
                <a:endCxn id="31" idx="2"/>
              </p:cNvCxnSpPr>
              <p:nvPr/>
            </p:nvCxnSpPr>
            <p:spPr>
              <a:xfrm>
                <a:off x="8976320" y="3849919"/>
                <a:ext cx="259692" cy="13556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943B02E-3914-4AD8-A93C-0B6274C61525}"/>
                  </a:ext>
                </a:extLst>
              </p:cNvPr>
              <p:cNvCxnSpPr>
                <a:cxnSpLocks/>
                <a:stCxn id="30" idx="6"/>
                <a:endCxn id="31" idx="6"/>
              </p:cNvCxnSpPr>
              <p:nvPr/>
            </p:nvCxnSpPr>
            <p:spPr>
              <a:xfrm flipH="1">
                <a:off x="10610316" y="3849919"/>
                <a:ext cx="216024" cy="13556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20C11A0-3B58-4513-9F5D-E432EFED496B}"/>
                  </a:ext>
                </a:extLst>
              </p:cNvPr>
              <p:cNvSpPr txBox="1"/>
              <p:nvPr/>
            </p:nvSpPr>
            <p:spPr>
              <a:xfrm>
                <a:off x="9750487" y="43964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683F46D-EC05-46DC-ADC1-A19385572C25}"/>
                </a:ext>
              </a:extLst>
            </p:cNvPr>
            <p:cNvSpPr txBox="1"/>
            <p:nvPr/>
          </p:nvSpPr>
          <p:spPr>
            <a:xfrm>
              <a:off x="9974130" y="5127471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31DBE26-DE34-4775-B88A-66901DCA7E85}"/>
                </a:ext>
              </a:extLst>
            </p:cNvPr>
            <p:cNvSpPr txBox="1"/>
            <p:nvPr/>
          </p:nvSpPr>
          <p:spPr>
            <a:xfrm>
              <a:off x="2666508" y="5630145"/>
              <a:ext cx="7493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1. 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不同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Receiver type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和不同接收面标号的含义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CACAE9C-138A-4D11-AD68-8111A98B3FF4}"/>
                </a:ext>
              </a:extLst>
            </p:cNvPr>
            <p:cNvSpPr/>
            <p:nvPr/>
          </p:nvSpPr>
          <p:spPr>
            <a:xfrm>
              <a:off x="1199456" y="3501008"/>
              <a:ext cx="10153128" cy="2592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222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EC4346-5D24-4C5E-9E68-B01AC0D2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3D2-8C55-4FC0-9B0B-549F41BCB586}" type="datetime1">
              <a:rPr lang="zh-CN" altLang="en-US" smtClean="0"/>
              <a:t>2017/10/18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96B892-BCD0-44EE-8F50-2A987BDC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20EC3-00D3-468E-9CE7-CC20C91F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672E51F-4B7E-45D8-A3D1-3D3B3D75B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接收器</a:t>
            </a:r>
            <a:r>
              <a:rPr lang="en-US" altLang="zh-CN" b="0" dirty="0"/>
              <a:t>Receiver</a:t>
            </a:r>
          </a:p>
          <a:p>
            <a:endParaRPr lang="en-US" altLang="zh-CN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58F09A6-AF4D-4543-AE6E-F341A7853095}"/>
              </a:ext>
            </a:extLst>
          </p:cNvPr>
          <p:cNvGrpSpPr/>
          <p:nvPr/>
        </p:nvGrpSpPr>
        <p:grpSpPr>
          <a:xfrm>
            <a:off x="5951984" y="1772816"/>
            <a:ext cx="5265853" cy="4161998"/>
            <a:chOff x="577881" y="1643266"/>
            <a:chExt cx="5265853" cy="416199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7D2BB63-18BC-4645-A1B1-635A368408D0}"/>
                </a:ext>
              </a:extLst>
            </p:cNvPr>
            <p:cNvGrpSpPr/>
            <p:nvPr/>
          </p:nvGrpSpPr>
          <p:grpSpPr>
            <a:xfrm>
              <a:off x="577881" y="1988840"/>
              <a:ext cx="5265853" cy="3112707"/>
              <a:chOff x="6067136" y="3278496"/>
              <a:chExt cx="5265853" cy="3112707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0428A50-6DDD-420B-BFF0-63FDD8A70726}"/>
                  </a:ext>
                </a:extLst>
              </p:cNvPr>
              <p:cNvSpPr txBox="1"/>
              <p:nvPr/>
            </p:nvSpPr>
            <p:spPr>
              <a:xfrm>
                <a:off x="9488840" y="3293212"/>
                <a:ext cx="18441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中心点位置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(0.0,100.0,3.0)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DE374B8-B665-45BE-B638-1FB833AE89EA}"/>
                  </a:ext>
                </a:extLst>
              </p:cNvPr>
              <p:cNvSpPr/>
              <p:nvPr/>
            </p:nvSpPr>
            <p:spPr>
              <a:xfrm>
                <a:off x="8169720" y="4250420"/>
                <a:ext cx="98642" cy="1080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立方体 11">
                <a:extLst>
                  <a:ext uri="{FF2B5EF4-FFF2-40B4-BE49-F238E27FC236}">
                    <a16:creationId xmlns:a16="http://schemas.microsoft.com/office/drawing/2014/main" id="{2F192E0F-A27A-4B2B-BA45-832416432787}"/>
                  </a:ext>
                </a:extLst>
              </p:cNvPr>
              <p:cNvSpPr/>
              <p:nvPr/>
            </p:nvSpPr>
            <p:spPr>
              <a:xfrm>
                <a:off x="7087486" y="3278496"/>
                <a:ext cx="2448272" cy="1943848"/>
              </a:xfrm>
              <a:prstGeom prst="cube">
                <a:avLst>
                  <a:gd name="adj" fmla="val 11687"/>
                </a:avLst>
              </a:prstGeom>
              <a:solidFill>
                <a:srgbClr val="FDEADA">
                  <a:alpha val="50196"/>
                </a:srgb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99C16B46-F26D-4EBD-9084-9575D034E377}"/>
                  </a:ext>
                </a:extLst>
              </p:cNvPr>
              <p:cNvSpPr/>
              <p:nvPr/>
            </p:nvSpPr>
            <p:spPr>
              <a:xfrm>
                <a:off x="6890200" y="3494520"/>
                <a:ext cx="144016" cy="172782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id="{CCEEEE83-F491-4C00-8C4E-31E990A78F65}"/>
                  </a:ext>
                </a:extLst>
              </p:cNvPr>
              <p:cNvSpPr/>
              <p:nvPr/>
            </p:nvSpPr>
            <p:spPr>
              <a:xfrm rot="16200000">
                <a:off x="8165263" y="4265528"/>
                <a:ext cx="95431" cy="225098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右大括号 14">
                <a:extLst>
                  <a:ext uri="{FF2B5EF4-FFF2-40B4-BE49-F238E27FC236}">
                    <a16:creationId xmlns:a16="http://schemas.microsoft.com/office/drawing/2014/main" id="{37F607BD-A4DB-4E47-BB07-EE4DBE914C8E}"/>
                  </a:ext>
                </a:extLst>
              </p:cNvPr>
              <p:cNvSpPr/>
              <p:nvPr/>
            </p:nvSpPr>
            <p:spPr>
              <a:xfrm rot="2587511">
                <a:off x="9492045" y="5068856"/>
                <a:ext cx="129212" cy="34451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093F2E-69D8-4567-85AD-1A6DE98719AF}"/>
                  </a:ext>
                </a:extLst>
              </p:cNvPr>
              <p:cNvSpPr txBox="1"/>
              <p:nvPr/>
            </p:nvSpPr>
            <p:spPr>
              <a:xfrm>
                <a:off x="6380361" y="417376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623C3B-DEED-4D90-BAD2-67698474785A}"/>
                  </a:ext>
                </a:extLst>
              </p:cNvPr>
              <p:cNvSpPr txBox="1"/>
              <p:nvPr/>
            </p:nvSpPr>
            <p:spPr>
              <a:xfrm>
                <a:off x="7969583" y="5476106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16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04C81D0-E7C0-4E7F-87CF-120295090DAE}"/>
                  </a:ext>
                </a:extLst>
              </p:cNvPr>
              <p:cNvSpPr txBox="1"/>
              <p:nvPr/>
            </p:nvSpPr>
            <p:spPr>
              <a:xfrm>
                <a:off x="9589027" y="5196286"/>
                <a:ext cx="486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62F1CF4-5AC6-4DBF-BFB5-3473BA7D303A}"/>
                  </a:ext>
                </a:extLst>
              </p:cNvPr>
              <p:cNvSpPr txBox="1"/>
              <p:nvPr/>
            </p:nvSpPr>
            <p:spPr>
              <a:xfrm>
                <a:off x="6067136" y="5744872"/>
                <a:ext cx="4423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法线方向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(0.0f,0.0f,1.0f)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接受面标号为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，即最靠近屏幕的面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6DAEB91-76B6-4444-9677-151D987BC1A3}"/>
                  </a:ext>
                </a:extLst>
              </p:cNvPr>
              <p:cNvSpPr/>
              <p:nvPr/>
            </p:nvSpPr>
            <p:spPr>
              <a:xfrm>
                <a:off x="7086521" y="3512344"/>
                <a:ext cx="2214000" cy="1710000"/>
              </a:xfrm>
              <a:prstGeom prst="rect">
                <a:avLst/>
              </a:prstGeom>
              <a:solidFill>
                <a:srgbClr val="FAC090">
                  <a:alpha val="50196"/>
                </a:srgb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3E80CB1E-89F4-43B3-8963-32BC413759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1810" y="4342925"/>
                <a:ext cx="934247" cy="13756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84B6E9EC-5731-4FA9-9520-8C8681358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39616" y="3892742"/>
                <a:ext cx="1481945" cy="411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BBBDAA7-9488-43CB-9721-9806975BB154}"/>
                </a:ext>
              </a:extLst>
            </p:cNvPr>
            <p:cNvSpPr/>
            <p:nvPr/>
          </p:nvSpPr>
          <p:spPr>
            <a:xfrm>
              <a:off x="1174693" y="5143198"/>
              <a:ext cx="4030542" cy="415314"/>
            </a:xfrm>
            <a:prstGeom prst="roundRect">
              <a:avLst>
                <a:gd name="adj" fmla="val 805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方形的接收器示意图</a:t>
              </a:r>
              <a:r>
                <a: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517B16F-F8DB-4D34-910B-8D9328B8F5D2}"/>
                </a:ext>
              </a:extLst>
            </p:cNvPr>
            <p:cNvSpPr/>
            <p:nvPr/>
          </p:nvSpPr>
          <p:spPr>
            <a:xfrm>
              <a:off x="594657" y="1643266"/>
              <a:ext cx="5190615" cy="41619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BC64B72-D5BD-45CC-A4FE-5DA7E03FB4F4}"/>
              </a:ext>
            </a:extLst>
          </p:cNvPr>
          <p:cNvSpPr/>
          <p:nvPr/>
        </p:nvSpPr>
        <p:spPr>
          <a:xfrm>
            <a:off x="963010" y="2608237"/>
            <a:ext cx="47261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举例方形场地，参数输入如下：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Receiver attributes</a:t>
            </a:r>
          </a:p>
          <a:p>
            <a:r>
              <a:rPr lang="en-US" altLang="zh-CN" sz="1600" dirty="0" err="1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100.00000 	0.000000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16.00000 	10.000000 	3.000000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0.000000 	0.0000000		1.000000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r>
              <a:rPr lang="en-US" altLang="zh-CN" sz="1600" dirty="0">
                <a:solidFill>
                  <a:srgbClr val="99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245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8EBAD-DCFC-46B3-A72A-2D7D241E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C28D-461B-46EA-B3D2-4CEA4CCF97FD}" type="datetime1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FF3DA-35DC-4660-809A-45099252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格式说明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F98DEC-4987-4EA0-BC49-C065025B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C52223-C59B-4374-9779-ADECEB3EE5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网格</a:t>
            </a:r>
            <a:r>
              <a:rPr lang="en-US" altLang="zh-CN" dirty="0"/>
              <a:t>Grid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46CA810-881B-426B-81A6-A07E18E0F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75247"/>
              </p:ext>
            </p:extLst>
          </p:nvPr>
        </p:nvGraphicFramePr>
        <p:xfrm>
          <a:off x="695400" y="1268760"/>
          <a:ext cx="10887000" cy="216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169412293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4229256676"/>
                    </a:ext>
                  </a:extLst>
                </a:gridCol>
                <a:gridCol w="3902224">
                  <a:extLst>
                    <a:ext uri="{9D8B030D-6E8A-4147-A177-3AD203B41FA5}">
                      <a16:colId xmlns:a16="http://schemas.microsoft.com/office/drawing/2014/main" val="254747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参数个数举例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5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Scene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左下角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位置坐标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尺寸大小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网格中网格之间的间隔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网格中定日镜数目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网格中定日镜类型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endParaRPr lang="zh-CN" altLang="en-US" sz="1600" dirty="0">
                        <a:solidFill>
                          <a:srgbClr val="9966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Scene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type 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x y z	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length width thickness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interX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interY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interZ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Heliostats amount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type of heliostats inside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9966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方形场地，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：辐射型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（如图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长宽厚（其他类型场地用其他参数表示）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网格之间的间隔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方形定日镜，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：抛物面定日镜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（具体细节见定日镜部分）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594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84FC7B6-7BEF-4A5A-91F2-CDF0663B1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730514"/>
            <a:ext cx="3654821" cy="198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74B734-4D1F-4654-B049-560AC1D28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90" y="3728150"/>
            <a:ext cx="3643394" cy="198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B6D8FFA-69A5-466F-8549-3D4553DB546A}"/>
              </a:ext>
            </a:extLst>
          </p:cNvPr>
          <p:cNvSpPr/>
          <p:nvPr/>
        </p:nvSpPr>
        <p:spPr>
          <a:xfrm>
            <a:off x="1055440" y="3554155"/>
            <a:ext cx="10153128" cy="2802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2994D6-1D51-4DC1-8B71-C410DCB6C325}"/>
              </a:ext>
            </a:extLst>
          </p:cNvPr>
          <p:cNvSpPr txBox="1"/>
          <p:nvPr/>
        </p:nvSpPr>
        <p:spPr>
          <a:xfrm>
            <a:off x="2229894" y="5771575"/>
            <a:ext cx="749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不同场地类型，图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是方形场地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number=0)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2.b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是辐射型场地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(type number=1)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8231DE-0E28-4382-8232-A751E4FEAC16}"/>
              </a:ext>
            </a:extLst>
          </p:cNvPr>
          <p:cNvSpPr txBox="1"/>
          <p:nvPr/>
        </p:nvSpPr>
        <p:spPr>
          <a:xfrm>
            <a:off x="3215680" y="5390946"/>
            <a:ext cx="552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 b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19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913</Words>
  <Application>Microsoft Office PowerPoint</Application>
  <PresentationFormat>宽屏</PresentationFormat>
  <Paragraphs>319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楷体</vt:lpstr>
      <vt:lpstr>宋体</vt:lpstr>
      <vt:lpstr>微软雅黑</vt:lpstr>
      <vt:lpstr>Arial</vt:lpstr>
      <vt:lpstr>Calibri</vt:lpstr>
      <vt:lpstr>Times New Roman</vt:lpstr>
      <vt:lpstr>Office 主题</vt:lpstr>
      <vt:lpstr>场景文件(.scn)格式说明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MSDN</cp:lastModifiedBy>
  <cp:revision>286</cp:revision>
  <dcterms:modified xsi:type="dcterms:W3CDTF">2017-10-19T05:10:44Z</dcterms:modified>
</cp:coreProperties>
</file>