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76716B"/>
    <a:srgbClr val="746F68"/>
    <a:srgbClr val="75706A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7725B-6774-4A53-9928-FF7F0A53088D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591944" y="1556792"/>
            <a:chExt cx="5477136" cy="42484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E9D1B3-677E-4132-8878-7C87116A8FD8}"/>
                </a:ext>
              </a:extLst>
            </p:cNvPr>
            <p:cNvGrpSpPr/>
            <p:nvPr/>
          </p:nvGrpSpPr>
          <p:grpSpPr>
            <a:xfrm>
              <a:off x="5591944" y="1560636"/>
              <a:ext cx="5333120" cy="4134726"/>
              <a:chOff x="5591944" y="1560636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591944" y="3475421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961925" y="1855526"/>
                <a:ext cx="2880321" cy="1584177"/>
                <a:chOff x="7752183" y="1916831"/>
                <a:chExt cx="2880321" cy="1584177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8549325" y="256470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716494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938427" y="3049043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580885" y="1560636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7168415" y="2867828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758980" y="4057155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7158032" y="1890613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7281461" y="2575407"/>
                <a:ext cx="1477606" cy="1244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414920" y="3152010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247537" y="3644719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317838" y="1710235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888217" y="1782817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539190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740488" y="4376272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5654688" y="1556792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39658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0A63819-441F-45A0-8299-069B8CF74E38}"/>
              </a:ext>
            </a:extLst>
          </p:cNvPr>
          <p:cNvGrpSpPr/>
          <p:nvPr/>
        </p:nvGrpSpPr>
        <p:grpSpPr>
          <a:xfrm>
            <a:off x="5958317" y="1556792"/>
            <a:ext cx="817393" cy="2613561"/>
            <a:chOff x="7477893" y="3711236"/>
            <a:chExt cx="817393" cy="2613561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CA13DFA-E32E-4974-ACF5-52F86F2DFB69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4CB8E1E-D742-47A0-B003-32AD0A74704A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D50866F-7A75-4309-9950-624B76EDB6AF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7EA498E8-F479-428F-A087-EE5CA4606AEA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4447267-7BB0-4C73-83BE-C7C3724CFA7D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4F9D60-53C9-4A9B-9EE8-E3805BBBBA95}"/>
              </a:ext>
            </a:extLst>
          </p:cNvPr>
          <p:cNvGrpSpPr/>
          <p:nvPr/>
        </p:nvGrpSpPr>
        <p:grpSpPr>
          <a:xfrm>
            <a:off x="5351256" y="4069058"/>
            <a:ext cx="1328074" cy="769477"/>
            <a:chOff x="5115104" y="3671983"/>
            <a:chExt cx="1961792" cy="1078986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8087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3817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308359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3174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671983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243053"/>
            <a:ext cx="2397913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94B602-1D09-4549-8723-97C4B827D4A4}"/>
              </a:ext>
            </a:extLst>
          </p:cNvPr>
          <p:cNvGrpSpPr/>
          <p:nvPr/>
        </p:nvGrpSpPr>
        <p:grpSpPr>
          <a:xfrm>
            <a:off x="8484736" y="2761346"/>
            <a:ext cx="2147768" cy="2077189"/>
            <a:chOff x="7908672" y="1486215"/>
            <a:chExt cx="3299895" cy="3299894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C59B1E0-49D6-4550-BD2E-736C4F2B17D7}"/>
                </a:ext>
              </a:extLst>
            </p:cNvPr>
            <p:cNvSpPr/>
            <p:nvPr/>
          </p:nvSpPr>
          <p:spPr>
            <a:xfrm>
              <a:off x="7908672" y="1486215"/>
              <a:ext cx="3299895" cy="32998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06B9460-CEA8-4A0F-84F3-BF94BA5AA5BC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7908672" y="3136162"/>
              <a:ext cx="32998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9FD901C-587C-4559-B6D7-771830AC3F80}"/>
                </a:ext>
              </a:extLst>
            </p:cNvPr>
            <p:cNvCxnSpPr>
              <a:stCxn id="144" idx="0"/>
              <a:endCxn id="144" idx="2"/>
            </p:cNvCxnSpPr>
            <p:nvPr/>
          </p:nvCxnSpPr>
          <p:spPr>
            <a:xfrm>
              <a:off x="9558620" y="1486215"/>
              <a:ext cx="0" cy="32998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C9196392-1AA8-42E3-A739-0EBE6405EB1F}"/>
                </a:ext>
              </a:extLst>
            </p:cNvPr>
            <p:cNvGrpSpPr/>
            <p:nvPr/>
          </p:nvGrpSpPr>
          <p:grpSpPr>
            <a:xfrm>
              <a:off x="9743939" y="3467086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AC425F0-87CD-4F5C-B5E5-6C155BC99832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88BCAC3-3DA3-4B9A-9418-ED7EBE0D1F26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78E1E45-D2E5-4D69-BA8F-3972E6B89A8A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D97852C-8FB7-4501-844E-9996885C444A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B186699-D3ED-4D96-9008-2F09A1CE50BC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C1D024F9-F7D9-412F-8891-E16FC4F28579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B14F897B-1B08-4A02-9EB0-0D40038097BA}"/>
                  </a:ext>
                </a:extLst>
              </p:cNvPr>
              <p:cNvCxnSpPr>
                <a:stCxn id="204" idx="1"/>
                <a:endCxn id="205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C9717641-97AD-4B3D-9EF5-465537492EC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9A744A7-6078-4040-89A4-507EC545C9FC}"/>
                </a:ext>
              </a:extLst>
            </p:cNvPr>
            <p:cNvGrpSpPr/>
            <p:nvPr/>
          </p:nvGrpSpPr>
          <p:grpSpPr>
            <a:xfrm>
              <a:off x="9745292" y="1850591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8E220A3-8F1C-4C5F-A563-C40B6C39793A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AD2AF15-553E-4B05-A347-188C012B491E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190235C-21D2-467F-862A-2379440005B1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057E534-87E6-4351-83C3-1593D9FFD657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1A11BCCF-4A44-4772-8980-DCEA619D593E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0A62688-7DC9-40A0-B766-FEF40D518B48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73C5F172-15FA-4D7E-99CF-DFB4A7DA3CD1}"/>
                  </a:ext>
                </a:extLst>
              </p:cNvPr>
              <p:cNvCxnSpPr>
                <a:stCxn id="213" idx="1"/>
                <a:endCxn id="214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075102D9-C384-4A98-B044-4C3A1051D6E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4126DDA-93A5-4697-B5E2-5E91205B2D92}"/>
                </a:ext>
              </a:extLst>
            </p:cNvPr>
            <p:cNvGrpSpPr/>
            <p:nvPr/>
          </p:nvGrpSpPr>
          <p:grpSpPr>
            <a:xfrm>
              <a:off x="8078345" y="1864533"/>
              <a:ext cx="1293415" cy="1062448"/>
              <a:chOff x="7944801" y="5046972"/>
              <a:chExt cx="685826" cy="5621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1D60785-5732-408B-A76E-BD6779B8308C}"/>
                  </a:ext>
                </a:extLst>
              </p:cNvPr>
              <p:cNvSpPr/>
              <p:nvPr/>
            </p:nvSpPr>
            <p:spPr>
              <a:xfrm>
                <a:off x="7944801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8157EF87-1A5E-4CC4-A02F-4BC21B74B8A3}"/>
                  </a:ext>
                </a:extLst>
              </p:cNvPr>
              <p:cNvSpPr/>
              <p:nvPr/>
            </p:nvSpPr>
            <p:spPr>
              <a:xfrm>
                <a:off x="8125410" y="5046972"/>
                <a:ext cx="144000" cy="252000"/>
              </a:xfrm>
              <a:prstGeom prst="rect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83015EA-C633-4968-8D22-ABF6E85179F0}"/>
                  </a:ext>
                </a:extLst>
              </p:cNvPr>
              <p:cNvSpPr/>
              <p:nvPr/>
            </p:nvSpPr>
            <p:spPr>
              <a:xfrm>
                <a:off x="8306019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8678D68-7EE4-4DDA-A66E-053244E6D0B5}"/>
                  </a:ext>
                </a:extLst>
              </p:cNvPr>
              <p:cNvSpPr/>
              <p:nvPr/>
            </p:nvSpPr>
            <p:spPr>
              <a:xfrm>
                <a:off x="8486627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2AC7EB50-CA96-4C37-B115-70BFD71450E5}"/>
                  </a:ext>
                </a:extLst>
              </p:cNvPr>
              <p:cNvSpPr/>
              <p:nvPr/>
            </p:nvSpPr>
            <p:spPr>
              <a:xfrm>
                <a:off x="7944801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97B3EA2-8278-4D39-9CD3-A8E7F1DC7005}"/>
                  </a:ext>
                </a:extLst>
              </p:cNvPr>
              <p:cNvSpPr/>
              <p:nvPr/>
            </p:nvSpPr>
            <p:spPr>
              <a:xfrm>
                <a:off x="8125410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D1D33D5-5807-43C0-BD69-61DD848AC86F}"/>
                  </a:ext>
                </a:extLst>
              </p:cNvPr>
              <p:cNvSpPr/>
              <p:nvPr/>
            </p:nvSpPr>
            <p:spPr>
              <a:xfrm>
                <a:off x="8306019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249CC0A6-065B-4FBF-BF20-A10417E83ADE}"/>
                  </a:ext>
                </a:extLst>
              </p:cNvPr>
              <p:cNvSpPr/>
              <p:nvPr/>
            </p:nvSpPr>
            <p:spPr>
              <a:xfrm>
                <a:off x="8486627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D29A3709-CF7D-4D81-B0F3-63B90F0682E2}"/>
                  </a:ext>
                </a:extLst>
              </p:cNvPr>
              <p:cNvCxnSpPr>
                <a:stCxn id="254" idx="0"/>
                <a:endCxn id="257" idx="0"/>
              </p:cNvCxnSpPr>
              <p:nvPr/>
            </p:nvCxnSpPr>
            <p:spPr>
              <a:xfrm>
                <a:off x="8016801" y="5046972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8B0AD281-8BFE-48A1-83EC-1778983E4082}"/>
                  </a:ext>
                </a:extLst>
              </p:cNvPr>
              <p:cNvCxnSpPr/>
              <p:nvPr/>
            </p:nvCxnSpPr>
            <p:spPr>
              <a:xfrm>
                <a:off x="7993686" y="5609097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1515F550-73F7-411C-9E7C-D6778C7227EA}"/>
                  </a:ext>
                </a:extLst>
              </p:cNvPr>
              <p:cNvCxnSpPr>
                <a:stCxn id="254" idx="1"/>
                <a:endCxn id="258" idx="1"/>
              </p:cNvCxnSpPr>
              <p:nvPr/>
            </p:nvCxnSpPr>
            <p:spPr>
              <a:xfrm>
                <a:off x="7944801" y="517297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E9E9AD3-03C0-45C6-B2F2-70F2E9022E1B}"/>
                  </a:ext>
                </a:extLst>
              </p:cNvPr>
              <p:cNvCxnSpPr/>
              <p:nvPr/>
            </p:nvCxnSpPr>
            <p:spPr>
              <a:xfrm>
                <a:off x="8630627" y="522122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CCFF03D-C207-41E9-9083-C1BFD1BDD668}"/>
                </a:ext>
              </a:extLst>
            </p:cNvPr>
            <p:cNvGrpSpPr/>
            <p:nvPr/>
          </p:nvGrpSpPr>
          <p:grpSpPr>
            <a:xfrm>
              <a:off x="8093124" y="3466431"/>
              <a:ext cx="1293415" cy="1062448"/>
              <a:chOff x="8888863" y="2718803"/>
              <a:chExt cx="705600" cy="579600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4A08D867-42F5-45DE-BBF7-BB3C340990F0}"/>
                  </a:ext>
                </a:extLst>
              </p:cNvPr>
              <p:cNvGrpSpPr/>
              <p:nvPr/>
            </p:nvGrpSpPr>
            <p:grpSpPr>
              <a:xfrm>
                <a:off x="8888863" y="2718803"/>
                <a:ext cx="705600" cy="579600"/>
                <a:chOff x="9236413" y="5311487"/>
                <a:chExt cx="693791" cy="541295"/>
              </a:xfrm>
              <a:grpFill/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BDBB9B53-2AF8-41CD-BBEE-8846CD978C24}"/>
                    </a:ext>
                  </a:extLst>
                </p:cNvPr>
                <p:cNvSpPr/>
                <p:nvPr/>
              </p:nvSpPr>
              <p:spPr>
                <a:xfrm>
                  <a:off x="9236413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617C9B0-390B-465E-8CD7-48B4F839F984}"/>
                    </a:ext>
                  </a:extLst>
                </p:cNvPr>
                <p:cNvSpPr/>
                <p:nvPr/>
              </p:nvSpPr>
              <p:spPr>
                <a:xfrm>
                  <a:off x="9429277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3DD91CA-036D-4682-92EC-42FED438507A}"/>
                    </a:ext>
                  </a:extLst>
                </p:cNvPr>
                <p:cNvSpPr/>
                <p:nvPr/>
              </p:nvSpPr>
              <p:spPr>
                <a:xfrm>
                  <a:off x="9622141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719E074D-85B1-4CF1-AA85-E608970E37F4}"/>
                    </a:ext>
                  </a:extLst>
                </p:cNvPr>
                <p:cNvSpPr/>
                <p:nvPr/>
              </p:nvSpPr>
              <p:spPr>
                <a:xfrm>
                  <a:off x="9815004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0B7AC2AF-2ED4-4335-B6DE-6C0BF6E0C50B}"/>
                    </a:ext>
                  </a:extLst>
                </p:cNvPr>
                <p:cNvSpPr/>
                <p:nvPr/>
              </p:nvSpPr>
              <p:spPr>
                <a:xfrm>
                  <a:off x="9236413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2761958B-DEB3-48E3-BCF7-8F3D9BB7157F}"/>
                    </a:ext>
                  </a:extLst>
                </p:cNvPr>
                <p:cNvSpPr/>
                <p:nvPr/>
              </p:nvSpPr>
              <p:spPr>
                <a:xfrm>
                  <a:off x="9429277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98007C68-AD9D-43B1-A90E-1D2C58F381AC}"/>
                    </a:ext>
                  </a:extLst>
                </p:cNvPr>
                <p:cNvSpPr/>
                <p:nvPr/>
              </p:nvSpPr>
              <p:spPr>
                <a:xfrm>
                  <a:off x="9622141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11034EDB-0D76-442A-AF29-D085638E97E2}"/>
                    </a:ext>
                  </a:extLst>
                </p:cNvPr>
                <p:cNvSpPr/>
                <p:nvPr/>
              </p:nvSpPr>
              <p:spPr>
                <a:xfrm>
                  <a:off x="9815004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D93B66D4-E7BC-433F-A027-2AF0EDF46935}"/>
                  </a:ext>
                </a:extLst>
              </p:cNvPr>
              <p:cNvCxnSpPr>
                <a:stCxn id="275" idx="2"/>
                <a:endCxn id="278" idx="2"/>
              </p:cNvCxnSpPr>
              <p:nvPr/>
            </p:nvCxnSpPr>
            <p:spPr>
              <a:xfrm>
                <a:off x="8947444" y="32984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D553DFF4-3F76-4682-B7C7-EBAAC817847E}"/>
                  </a:ext>
                </a:extLst>
              </p:cNvPr>
              <p:cNvCxnSpPr/>
              <p:nvPr/>
            </p:nvCxnSpPr>
            <p:spPr>
              <a:xfrm>
                <a:off x="8955495" y="27188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B53CB0AB-3819-4C5B-82F7-B3B290609AF5}"/>
                  </a:ext>
                </a:extLst>
              </p:cNvPr>
              <p:cNvCxnSpPr>
                <a:stCxn id="222" idx="1"/>
                <a:endCxn id="275" idx="1"/>
              </p:cNvCxnSpPr>
              <p:nvPr/>
            </p:nvCxnSpPr>
            <p:spPr>
              <a:xfrm>
                <a:off x="8888863" y="2834446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0DE2D3C1-A2E3-4AFF-9EE0-70A66C1D5D0C}"/>
                  </a:ext>
                </a:extLst>
              </p:cNvPr>
              <p:cNvCxnSpPr/>
              <p:nvPr/>
            </p:nvCxnSpPr>
            <p:spPr>
              <a:xfrm>
                <a:off x="9592976" y="2892960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ACB6F6-C3FE-479F-9120-0389232FD5AF}"/>
              </a:ext>
            </a:extLst>
          </p:cNvPr>
          <p:cNvSpPr/>
          <p:nvPr/>
        </p:nvSpPr>
        <p:spPr>
          <a:xfrm>
            <a:off x="7887222" y="1243053"/>
            <a:ext cx="3376630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A6CEFF1E-AF1C-4CFB-8E01-72816FB2CC0B}"/>
              </a:ext>
            </a:extLst>
          </p:cNvPr>
          <p:cNvCxnSpPr>
            <a:stCxn id="98" idx="2"/>
            <a:endCxn id="30" idx="0"/>
          </p:cNvCxnSpPr>
          <p:nvPr/>
        </p:nvCxnSpPr>
        <p:spPr>
          <a:xfrm>
            <a:off x="7732038" y="2710671"/>
            <a:ext cx="0" cy="15109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507B4AF-F294-4F5E-9505-F0461352718A}"/>
              </a:ext>
            </a:extLst>
          </p:cNvPr>
          <p:cNvSpPr/>
          <p:nvPr/>
        </p:nvSpPr>
        <p:spPr>
          <a:xfrm>
            <a:off x="3157708" y="5453456"/>
            <a:ext cx="6352962" cy="568370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是上页场景文件的场景示意图，图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349C49-660C-4936-B2EF-61D0BA452609}"/>
              </a:ext>
            </a:extLst>
          </p:cNvPr>
          <p:cNvSpPr txBox="1"/>
          <p:nvPr/>
        </p:nvSpPr>
        <p:spPr>
          <a:xfrm>
            <a:off x="4212918" y="5326837"/>
            <a:ext cx="42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5CC9F22-6F2A-431D-BC53-33910356DF8A}"/>
              </a:ext>
            </a:extLst>
          </p:cNvPr>
          <p:cNvGrpSpPr/>
          <p:nvPr/>
        </p:nvGrpSpPr>
        <p:grpSpPr>
          <a:xfrm>
            <a:off x="3158699" y="4385678"/>
            <a:ext cx="1486928" cy="819646"/>
            <a:chOff x="1932937" y="3802539"/>
            <a:chExt cx="1961793" cy="1078986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0352F9A4-4B7D-47D6-9EB3-D8934C84442A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2A47F14E-82D4-4CEE-8B6D-493E5DD94611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D755955A-EDCC-49A2-8333-B150C3C8E011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AD5A9E64-ACE6-4309-B55B-96C8EBB5C0E0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21EDC5-40BF-421C-A225-10DCE1D202DB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608AA8EE-BC54-467C-9B51-2E57C8C0FF63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4C11C66-2CA6-425D-95D3-2CA025EE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AE8132B-4A74-438D-A572-6FA5872AE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83088F2-A49A-4EAB-BCB0-67F7E649C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D64989AC-35F5-4E44-BAE6-DEC3C0C35BDC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1ABEF6A9-6623-4F2B-A6C8-422CD8F545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75BACFC-5165-4BCD-9087-141FF9C2F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F9CA01F-4632-4586-A9BD-DEBCAE91D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8D32615-79CD-43D1-9245-F3A4C3636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5562DF-1462-4407-AAB4-587D9A6291DD}"/>
              </a:ext>
            </a:extLst>
          </p:cNvPr>
          <p:cNvGrpSpPr/>
          <p:nvPr/>
        </p:nvGrpSpPr>
        <p:grpSpPr>
          <a:xfrm>
            <a:off x="4207882" y="1674106"/>
            <a:ext cx="817393" cy="2680034"/>
            <a:chOff x="7477893" y="3711236"/>
            <a:chExt cx="817393" cy="2613561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560A95F-CF69-467F-AC5B-491C2E61E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6AFA24-7F54-40A4-B697-63B3D2A79AA1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B46856E-7AC7-46F6-A0FD-24F37366AE0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5C8CA9CD-457D-4321-A3A9-05E41BC269D1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35FDDC-7617-429D-BB1E-81851B099C51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C888BBC6-5063-44F8-9CBA-3CF9FD3AECC6}"/>
              </a:ext>
            </a:extLst>
          </p:cNvPr>
          <p:cNvGrpSpPr/>
          <p:nvPr/>
        </p:nvGrpSpPr>
        <p:grpSpPr>
          <a:xfrm>
            <a:off x="7176399" y="1558803"/>
            <a:ext cx="1111275" cy="3804064"/>
            <a:chOff x="7716658" y="1379752"/>
            <a:chExt cx="1111275" cy="380406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3029FF-4AEB-4785-A5A9-DD312A5F0EEF}"/>
                </a:ext>
              </a:extLst>
            </p:cNvPr>
            <p:cNvSpPr/>
            <p:nvPr/>
          </p:nvSpPr>
          <p:spPr>
            <a:xfrm>
              <a:off x="7932740" y="3216599"/>
              <a:ext cx="679113" cy="141028"/>
            </a:xfrm>
            <a:prstGeom prst="rect">
              <a:avLst/>
            </a:prstGeom>
            <a:solidFill>
              <a:srgbClr val="FAC090">
                <a:alpha val="47843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A62FF3F-BAEC-4DDC-A21C-7B619FC854AE}"/>
                </a:ext>
              </a:extLst>
            </p:cNvPr>
            <p:cNvGrpSpPr/>
            <p:nvPr/>
          </p:nvGrpSpPr>
          <p:grpSpPr>
            <a:xfrm>
              <a:off x="7721800" y="4042606"/>
              <a:ext cx="1100993" cy="1141210"/>
              <a:chOff x="7503930" y="3337913"/>
              <a:chExt cx="1543439" cy="159981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6F33E00-AF82-4F88-9C4E-BAF3BBE1A6D3}"/>
                </a:ext>
              </a:extLst>
            </p:cNvPr>
            <p:cNvGrpSpPr/>
            <p:nvPr/>
          </p:nvGrpSpPr>
          <p:grpSpPr>
            <a:xfrm>
              <a:off x="7716658" y="1379752"/>
              <a:ext cx="1111275" cy="1151868"/>
              <a:chOff x="7503930" y="1738094"/>
              <a:chExt cx="1543439" cy="1599819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43" name="矩形 242">
            <a:extLst>
              <a:ext uri="{FF2B5EF4-FFF2-40B4-BE49-F238E27FC236}">
                <a16:creationId xmlns:a16="http://schemas.microsoft.com/office/drawing/2014/main" id="{9C9E2D67-144C-49C1-A784-078A6A69D349}"/>
              </a:ext>
            </a:extLst>
          </p:cNvPr>
          <p:cNvSpPr/>
          <p:nvPr/>
        </p:nvSpPr>
        <p:spPr>
          <a:xfrm>
            <a:off x="2247709" y="1340768"/>
            <a:ext cx="7912291" cy="4771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D876B27-6350-4292-A434-7939F3024F74}"/>
              </a:ext>
            </a:extLst>
          </p:cNvPr>
          <p:cNvGrpSpPr/>
          <p:nvPr/>
        </p:nvGrpSpPr>
        <p:grpSpPr>
          <a:xfrm>
            <a:off x="4666932" y="3087427"/>
            <a:ext cx="1486928" cy="819646"/>
            <a:chOff x="1932937" y="3802539"/>
            <a:chExt cx="1961793" cy="1078986"/>
          </a:xfrm>
        </p:grpSpPr>
        <p:sp>
          <p:nvSpPr>
            <p:cNvPr id="146" name="平行四边形 145">
              <a:extLst>
                <a:ext uri="{FF2B5EF4-FFF2-40B4-BE49-F238E27FC236}">
                  <a16:creationId xmlns:a16="http://schemas.microsoft.com/office/drawing/2014/main" id="{E1393FB9-C04B-49B5-ADB7-AFEC010586C9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平行四边形 147">
              <a:extLst>
                <a:ext uri="{FF2B5EF4-FFF2-40B4-BE49-F238E27FC236}">
                  <a16:creationId xmlns:a16="http://schemas.microsoft.com/office/drawing/2014/main" id="{706078E6-2B16-4FAA-8C27-B68D53D0E2FE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ACE5446A-D267-4C3D-82F4-9F3A2884370E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平行四边形 149">
              <a:extLst>
                <a:ext uri="{FF2B5EF4-FFF2-40B4-BE49-F238E27FC236}">
                  <a16:creationId xmlns:a16="http://schemas.microsoft.com/office/drawing/2014/main" id="{E1257857-FFFC-4D69-BDE9-4806B789CC73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40336C81-CD6F-49D4-820A-45946EAC18D9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52" name="立方体 151">
                <a:extLst>
                  <a:ext uri="{FF2B5EF4-FFF2-40B4-BE49-F238E27FC236}">
                    <a16:creationId xmlns:a16="http://schemas.microsoft.com/office/drawing/2014/main" id="{1629A278-A02B-4879-BA48-A9609A2427AA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44CC0C46-3BF0-4617-AA24-FC84A7DE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13AB265B-C6B1-4311-BD2D-53E51FBCC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103BCC5-D275-4746-A78B-BAAB40B9C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立方体 155">
                <a:extLst>
                  <a:ext uri="{FF2B5EF4-FFF2-40B4-BE49-F238E27FC236}">
                    <a16:creationId xmlns:a16="http://schemas.microsoft.com/office/drawing/2014/main" id="{2DEF2CA5-247C-4C57-B4A7-105BD805FBF8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>
                <a:extLst>
                  <a:ext uri="{FF2B5EF4-FFF2-40B4-BE49-F238E27FC236}">
                    <a16:creationId xmlns:a16="http://schemas.microsoft.com/office/drawing/2014/main" id="{CB9E14AA-FBF9-472C-BB4F-F2AEA17E8768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993CDDB-6431-40D6-AFB9-677646A47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82A09C09-B5D9-4005-AF08-8504C03E1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A79EA7C7-818F-4005-A3E3-E1FF6E6E6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14CFE13-9282-4DD4-9A6B-0E6C298C7F0A}"/>
              </a:ext>
            </a:extLst>
          </p:cNvPr>
          <p:cNvCxnSpPr>
            <a:cxnSpLocks/>
          </p:cNvCxnSpPr>
          <p:nvPr/>
        </p:nvCxnSpPr>
        <p:spPr>
          <a:xfrm flipH="1">
            <a:off x="4082336" y="3908267"/>
            <a:ext cx="1040305" cy="8499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5068CE5-7D11-4036-A77F-142EE0C1A7D9}"/>
              </a:ext>
            </a:extLst>
          </p:cNvPr>
          <p:cNvGrpSpPr/>
          <p:nvPr/>
        </p:nvGrpSpPr>
        <p:grpSpPr>
          <a:xfrm>
            <a:off x="8457625" y="1543633"/>
            <a:ext cx="1166908" cy="1167038"/>
            <a:chOff x="10393103" y="1389717"/>
            <a:chExt cx="1944000" cy="1944216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B4D5F816-504B-4F36-809B-5145040F8C18}"/>
                </a:ext>
              </a:extLst>
            </p:cNvPr>
            <p:cNvGrpSpPr/>
            <p:nvPr/>
          </p:nvGrpSpPr>
          <p:grpSpPr>
            <a:xfrm>
              <a:off x="10393103" y="1389717"/>
              <a:ext cx="1944000" cy="1944216"/>
              <a:chOff x="6528048" y="3861048"/>
              <a:chExt cx="1944000" cy="1944216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AEAD194-A31F-42C9-A368-7D3F184D4A40}"/>
                  </a:ext>
                </a:extLst>
              </p:cNvPr>
              <p:cNvSpPr/>
              <p:nvPr/>
            </p:nvSpPr>
            <p:spPr>
              <a:xfrm>
                <a:off x="6528048" y="3861048"/>
                <a:ext cx="1944000" cy="19442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D4225FB2-BB72-43EA-BC27-24B43F2B6430}"/>
                  </a:ext>
                </a:extLst>
              </p:cNvPr>
              <p:cNvCxnSpPr>
                <a:stCxn id="141" idx="1"/>
                <a:endCxn id="141" idx="3"/>
              </p:cNvCxnSpPr>
              <p:nvPr/>
            </p:nvCxnSpPr>
            <p:spPr>
              <a:xfrm>
                <a:off x="6528048" y="4833156"/>
                <a:ext cx="1944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F74C5918-EA39-4937-920B-F146A19A262B}"/>
                  </a:ext>
                </a:extLst>
              </p:cNvPr>
              <p:cNvCxnSpPr>
                <a:stCxn id="141" idx="0"/>
                <a:endCxn id="141" idx="2"/>
              </p:cNvCxnSpPr>
              <p:nvPr/>
            </p:nvCxnSpPr>
            <p:spPr>
              <a:xfrm>
                <a:off x="7500048" y="3861048"/>
                <a:ext cx="0" cy="19442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F1A0CE3-A9ED-45ED-95A9-3F561D53F85A}"/>
                  </a:ext>
                </a:extLst>
              </p:cNvPr>
              <p:cNvSpPr/>
              <p:nvPr/>
            </p:nvSpPr>
            <p:spPr>
              <a:xfrm>
                <a:off x="6725463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07487049-ABE8-42A0-9E7C-A4B77BB726BA}"/>
                  </a:ext>
                </a:extLst>
              </p:cNvPr>
              <p:cNvSpPr/>
              <p:nvPr/>
            </p:nvSpPr>
            <p:spPr>
              <a:xfrm>
                <a:off x="6725463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A0B8C4C-80DD-4E4E-8AF6-0AB932FB46EE}"/>
                  </a:ext>
                </a:extLst>
              </p:cNvPr>
              <p:cNvSpPr/>
              <p:nvPr/>
            </p:nvSpPr>
            <p:spPr>
              <a:xfrm>
                <a:off x="7706714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5B9B914B-AD94-4466-BB35-5023976AAB52}"/>
                  </a:ext>
                </a:extLst>
              </p:cNvPr>
              <p:cNvSpPr/>
              <p:nvPr/>
            </p:nvSpPr>
            <p:spPr>
              <a:xfrm>
                <a:off x="7706714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FF39F33D-4F9F-4BB5-9A9E-516580DA6EC0}"/>
                </a:ext>
              </a:extLst>
            </p:cNvPr>
            <p:cNvSpPr/>
            <p:nvPr/>
          </p:nvSpPr>
          <p:spPr>
            <a:xfrm>
              <a:off x="10664288" y="260241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BA737D3-923E-433F-AE74-60A811FCA1F6}"/>
                </a:ext>
              </a:extLst>
            </p:cNvPr>
            <p:cNvSpPr/>
            <p:nvPr/>
          </p:nvSpPr>
          <p:spPr>
            <a:xfrm>
              <a:off x="11689139" y="260241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64D6739-6ED0-4289-8482-BFB456AAEFA2}"/>
                </a:ext>
              </a:extLst>
            </p:cNvPr>
            <p:cNvSpPr/>
            <p:nvPr/>
          </p:nvSpPr>
          <p:spPr>
            <a:xfrm>
              <a:off x="10663079" y="169418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26E13C6-EAFB-4580-BB3A-305FDFCF7D3B}"/>
                </a:ext>
              </a:extLst>
            </p:cNvPr>
            <p:cNvSpPr/>
            <p:nvPr/>
          </p:nvSpPr>
          <p:spPr>
            <a:xfrm>
              <a:off x="11653242" y="170475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D585C7-3281-4359-94C1-56C377FD8DEE}"/>
              </a:ext>
            </a:extLst>
          </p:cNvPr>
          <p:cNvGrpSpPr/>
          <p:nvPr/>
        </p:nvGrpSpPr>
        <p:grpSpPr>
          <a:xfrm>
            <a:off x="8457391" y="4201337"/>
            <a:ext cx="1167141" cy="1167270"/>
            <a:chOff x="10393103" y="3934372"/>
            <a:chExt cx="1944000" cy="194421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BB90432-7CB3-48B0-88D9-A0CED6A539A2}"/>
                </a:ext>
              </a:extLst>
            </p:cNvPr>
            <p:cNvGrpSpPr/>
            <p:nvPr/>
          </p:nvGrpSpPr>
          <p:grpSpPr>
            <a:xfrm>
              <a:off x="10393103" y="3934372"/>
              <a:ext cx="1944000" cy="1944216"/>
              <a:chOff x="6528048" y="3861048"/>
              <a:chExt cx="1944000" cy="1944216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CC1DCC4-D0D6-4A60-9700-918C07986DFF}"/>
                  </a:ext>
                </a:extLst>
              </p:cNvPr>
              <p:cNvSpPr/>
              <p:nvPr/>
            </p:nvSpPr>
            <p:spPr>
              <a:xfrm>
                <a:off x="6528048" y="3861048"/>
                <a:ext cx="1944000" cy="19442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9505A73-F935-42F5-BF27-834680F11A35}"/>
                  </a:ext>
                </a:extLst>
              </p:cNvPr>
              <p:cNvCxnSpPr>
                <a:stCxn id="171" idx="1"/>
                <a:endCxn id="171" idx="3"/>
              </p:cNvCxnSpPr>
              <p:nvPr/>
            </p:nvCxnSpPr>
            <p:spPr>
              <a:xfrm>
                <a:off x="6528048" y="4833156"/>
                <a:ext cx="1944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C9F9A06F-4230-45E4-B661-E3C272F74A2B}"/>
                  </a:ext>
                </a:extLst>
              </p:cNvPr>
              <p:cNvCxnSpPr>
                <a:stCxn id="171" idx="0"/>
                <a:endCxn id="171" idx="2"/>
              </p:cNvCxnSpPr>
              <p:nvPr/>
            </p:nvCxnSpPr>
            <p:spPr>
              <a:xfrm>
                <a:off x="7500048" y="3861048"/>
                <a:ext cx="0" cy="19442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3FACF52D-8D3F-4AEF-A346-EAF50A2B10F9}"/>
                  </a:ext>
                </a:extLst>
              </p:cNvPr>
              <p:cNvSpPr/>
              <p:nvPr/>
            </p:nvSpPr>
            <p:spPr>
              <a:xfrm>
                <a:off x="6725463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E0D1AD3-0CED-4DF0-8A24-0CBD796B32E9}"/>
                  </a:ext>
                </a:extLst>
              </p:cNvPr>
              <p:cNvSpPr/>
              <p:nvPr/>
            </p:nvSpPr>
            <p:spPr>
              <a:xfrm>
                <a:off x="6725463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CF32E8D3-A193-4BB2-9D60-CB7E0A7ACF54}"/>
                  </a:ext>
                </a:extLst>
              </p:cNvPr>
              <p:cNvSpPr/>
              <p:nvPr/>
            </p:nvSpPr>
            <p:spPr>
              <a:xfrm>
                <a:off x="7706714" y="4005064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12C4F78-5E3B-4038-825C-D9C7E73698B9}"/>
                  </a:ext>
                </a:extLst>
              </p:cNvPr>
              <p:cNvSpPr/>
              <p:nvPr/>
            </p:nvSpPr>
            <p:spPr>
              <a:xfrm>
                <a:off x="7706714" y="5319209"/>
                <a:ext cx="558669" cy="288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p:grp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1061FB0-D36A-4577-A230-F54F2E254B0B}"/>
                </a:ext>
              </a:extLst>
            </p:cNvPr>
            <p:cNvSpPr/>
            <p:nvPr/>
          </p:nvSpPr>
          <p:spPr>
            <a:xfrm>
              <a:off x="10664288" y="514706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33771B1-BCDD-4EC9-9E97-B87FF451D816}"/>
                </a:ext>
              </a:extLst>
            </p:cNvPr>
            <p:cNvSpPr/>
            <p:nvPr/>
          </p:nvSpPr>
          <p:spPr>
            <a:xfrm>
              <a:off x="11689139" y="514706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680C67D-6477-4B64-89B8-30DD44A0B596}"/>
                </a:ext>
              </a:extLst>
            </p:cNvPr>
            <p:cNvSpPr/>
            <p:nvPr/>
          </p:nvSpPr>
          <p:spPr>
            <a:xfrm>
              <a:off x="10663079" y="4238843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3166E67A-28F8-468A-B71E-A6C9EEEB1FB6}"/>
                </a:ext>
              </a:extLst>
            </p:cNvPr>
            <p:cNvSpPr/>
            <p:nvPr/>
          </p:nvSpPr>
          <p:spPr>
            <a:xfrm>
              <a:off x="11653242" y="4249408"/>
              <a:ext cx="432048" cy="422337"/>
            </a:xfrm>
            <a:prstGeom prst="ellipse">
              <a:avLst/>
            </a:prstGeom>
            <a:solidFill>
              <a:srgbClr val="4F81BD">
                <a:alpha val="16863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2017/10/25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921</Words>
  <Application>Microsoft Office PowerPoint</Application>
  <PresentationFormat>宽屏</PresentationFormat>
  <Paragraphs>327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290</cp:revision>
  <dcterms:modified xsi:type="dcterms:W3CDTF">2017-10-25T07:43:08Z</dcterms:modified>
</cp:coreProperties>
</file>