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F3F7"/>
    <a:srgbClr val="D7E4BD"/>
    <a:srgbClr val="E3ECD1"/>
    <a:srgbClr val="DBEEF4"/>
    <a:srgbClr val="FFFFFF"/>
    <a:srgbClr val="FCD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237" autoAdjust="0"/>
    <p:restoredTop sz="94660"/>
  </p:normalViewPr>
  <p:slideViewPr>
    <p:cSldViewPr>
      <p:cViewPr varScale="1">
        <p:scale>
          <a:sx n="89" d="100"/>
          <a:sy n="89" d="100"/>
        </p:scale>
        <p:origin x="732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E1FF1-4230-460F-A3E4-E2BCB0E36B1B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CD394-FDFB-49C0-A736-039B5B686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581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CD394-FDFB-49C0-A736-039B5B68696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41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E1830D5-D5BF-486C-BBC4-88BCD05C57D4}"/>
              </a:ext>
            </a:extLst>
          </p:cNvPr>
          <p:cNvSpPr txBox="1"/>
          <p:nvPr/>
        </p:nvSpPr>
        <p:spPr>
          <a:xfrm>
            <a:off x="983496" y="861821"/>
            <a:ext cx="341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Input: [1, 5, 6, 100, 98, 97, 96, -1]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8314AF3-5628-4E32-A5D0-5D1274EE3C01}"/>
              </a:ext>
            </a:extLst>
          </p:cNvPr>
          <p:cNvGrpSpPr/>
          <p:nvPr/>
        </p:nvGrpSpPr>
        <p:grpSpPr>
          <a:xfrm>
            <a:off x="1703512" y="1412776"/>
            <a:ext cx="2304256" cy="1368152"/>
            <a:chOff x="1559496" y="1124744"/>
            <a:chExt cx="2304256" cy="136815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33C116FC-34EC-4697-948F-55B0EF0521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9496" y="1124744"/>
              <a:ext cx="1008112" cy="10801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0C4F548E-C680-49F3-8365-9B4AED808489}"/>
                </a:ext>
              </a:extLst>
            </p:cNvPr>
            <p:cNvCxnSpPr>
              <a:cxnSpLocks/>
            </p:cNvCxnSpPr>
            <p:nvPr/>
          </p:nvCxnSpPr>
          <p:spPr>
            <a:xfrm>
              <a:off x="2567608" y="1124744"/>
              <a:ext cx="1296144" cy="13681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B644D392-21ED-4B62-8D6E-A993F940ABE4}"/>
              </a:ext>
            </a:extLst>
          </p:cNvPr>
          <p:cNvSpPr txBox="1"/>
          <p:nvPr/>
        </p:nvSpPr>
        <p:spPr>
          <a:xfrm>
            <a:off x="2204598" y="2996952"/>
            <a:ext cx="124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a. Standard</a:t>
            </a:r>
            <a:endParaRPr lang="zh-CN" altLang="en-US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8F94DAF-B8F4-48EA-97B6-C214D2A9443A}"/>
              </a:ext>
            </a:extLst>
          </p:cNvPr>
          <p:cNvGrpSpPr/>
          <p:nvPr/>
        </p:nvGrpSpPr>
        <p:grpSpPr>
          <a:xfrm>
            <a:off x="483373" y="4142775"/>
            <a:ext cx="4604579" cy="1368152"/>
            <a:chOff x="6240016" y="1412776"/>
            <a:chExt cx="4604579" cy="1368152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C8ABF218-CB63-4A7A-8A53-F31AF57CD90E}"/>
                </a:ext>
              </a:extLst>
            </p:cNvPr>
            <p:cNvGrpSpPr/>
            <p:nvPr/>
          </p:nvGrpSpPr>
          <p:grpSpPr>
            <a:xfrm>
              <a:off x="6240016" y="1412776"/>
              <a:ext cx="2304256" cy="1368152"/>
              <a:chOff x="1559496" y="1124744"/>
              <a:chExt cx="2304256" cy="1368152"/>
            </a:xfrm>
          </p:grpSpPr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3E4B48EE-651B-49FB-9150-F716EF8A1C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59496" y="1124744"/>
                <a:ext cx="1008112" cy="10801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57DA269B-D104-4BC2-B551-80E30B7F7E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608" y="1124744"/>
                <a:ext cx="1296144" cy="13681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28013E07-0B62-449F-82F1-F20579C1CBB1}"/>
                </a:ext>
              </a:extLst>
            </p:cNvPr>
            <p:cNvGrpSpPr/>
            <p:nvPr/>
          </p:nvGrpSpPr>
          <p:grpSpPr>
            <a:xfrm>
              <a:off x="8540339" y="1412776"/>
              <a:ext cx="2304256" cy="1368152"/>
              <a:chOff x="1559496" y="1124744"/>
              <a:chExt cx="2304256" cy="1368152"/>
            </a:xfrm>
          </p:grpSpPr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6D4E32FC-596A-4017-8801-A99DB961CF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59496" y="1124744"/>
                <a:ext cx="1008112" cy="10801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246F0659-8F09-4643-A668-8788C92FB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608" y="1124744"/>
                <a:ext cx="1296144" cy="13681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9B3C0CE9-F8CD-4A92-8E8E-A3EC22447ABA}"/>
                </a:ext>
              </a:extLst>
            </p:cNvPr>
            <p:cNvCxnSpPr/>
            <p:nvPr/>
          </p:nvCxnSpPr>
          <p:spPr>
            <a:xfrm flipV="1">
              <a:off x="8540339" y="2492896"/>
              <a:ext cx="0" cy="28803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37BAE5C3-410A-47D5-9725-C7F9E03E89DE}"/>
              </a:ext>
            </a:extLst>
          </p:cNvPr>
          <p:cNvSpPr/>
          <p:nvPr/>
        </p:nvSpPr>
        <p:spPr>
          <a:xfrm>
            <a:off x="339229" y="3998759"/>
            <a:ext cx="1288535" cy="151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C7AF206-6A6C-4292-ADDF-400424A790D3}"/>
              </a:ext>
            </a:extLst>
          </p:cNvPr>
          <p:cNvSpPr/>
          <p:nvPr/>
        </p:nvSpPr>
        <p:spPr>
          <a:xfrm>
            <a:off x="3956533" y="3998759"/>
            <a:ext cx="1288535" cy="151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B062751-366D-4C63-8E5D-EB56C0C3BE9D}"/>
              </a:ext>
            </a:extLst>
          </p:cNvPr>
          <p:cNvGrpSpPr/>
          <p:nvPr/>
        </p:nvGrpSpPr>
        <p:grpSpPr>
          <a:xfrm>
            <a:off x="4727848" y="3998759"/>
            <a:ext cx="4604579" cy="1512168"/>
            <a:chOff x="4655840" y="3717032"/>
            <a:chExt cx="4604579" cy="1512168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663524C-BA3B-4F1C-AC56-699671AE7480}"/>
                </a:ext>
              </a:extLst>
            </p:cNvPr>
            <p:cNvGrpSpPr/>
            <p:nvPr/>
          </p:nvGrpSpPr>
          <p:grpSpPr>
            <a:xfrm>
              <a:off x="4655840" y="3861048"/>
              <a:ext cx="4604579" cy="1368152"/>
              <a:chOff x="6240016" y="1412776"/>
              <a:chExt cx="4604579" cy="1368152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2DE30F8B-C182-4F74-B1E1-7A70BE8D48F5}"/>
                  </a:ext>
                </a:extLst>
              </p:cNvPr>
              <p:cNvGrpSpPr/>
              <p:nvPr/>
            </p:nvGrpSpPr>
            <p:grpSpPr>
              <a:xfrm>
                <a:off x="6240016" y="1412776"/>
                <a:ext cx="2304256" cy="1368152"/>
                <a:chOff x="1559496" y="1124744"/>
                <a:chExt cx="2304256" cy="1368152"/>
              </a:xfrm>
            </p:grpSpPr>
            <p:cxnSp>
              <p:nvCxnSpPr>
                <p:cNvPr id="13" name="直接箭头连接符 12">
                  <a:extLst>
                    <a:ext uri="{FF2B5EF4-FFF2-40B4-BE49-F238E27FC236}">
                      <a16:creationId xmlns:a16="http://schemas.microsoft.com/office/drawing/2014/main" id="{7614F75B-722E-401B-A13C-5AC476F73D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59496" y="1124744"/>
                  <a:ext cx="1008112" cy="108012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79AFFB04-11FA-40C9-A8A8-692170C771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7608" y="1124744"/>
                  <a:ext cx="1296144" cy="136815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7A97E58-E4F6-4201-9611-FF802D12F3F2}"/>
                  </a:ext>
                </a:extLst>
              </p:cNvPr>
              <p:cNvGrpSpPr/>
              <p:nvPr/>
            </p:nvGrpSpPr>
            <p:grpSpPr>
              <a:xfrm>
                <a:off x="8540339" y="1412776"/>
                <a:ext cx="2304256" cy="1368152"/>
                <a:chOff x="1559496" y="1124744"/>
                <a:chExt cx="2304256" cy="1368152"/>
              </a:xfrm>
            </p:grpSpPr>
            <p:cxnSp>
              <p:nvCxnSpPr>
                <p:cNvPr id="16" name="直接箭头连接符 15">
                  <a:extLst>
                    <a:ext uri="{FF2B5EF4-FFF2-40B4-BE49-F238E27FC236}">
                      <a16:creationId xmlns:a16="http://schemas.microsoft.com/office/drawing/2014/main" id="{3381CC6A-DFEF-4079-87D4-4D9E87C896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59496" y="1124744"/>
                  <a:ext cx="1008112" cy="108012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>
                  <a:extLst>
                    <a:ext uri="{FF2B5EF4-FFF2-40B4-BE49-F238E27FC236}">
                      <a16:creationId xmlns:a16="http://schemas.microsoft.com/office/drawing/2014/main" id="{F50EA341-5A7F-4EFC-9056-67EF89AE3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7608" y="1124744"/>
                  <a:ext cx="1296144" cy="136815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F3AE63B2-5AC5-4768-9C07-4764CFD239EE}"/>
                  </a:ext>
                </a:extLst>
              </p:cNvPr>
              <p:cNvCxnSpPr/>
              <p:nvPr/>
            </p:nvCxnSpPr>
            <p:spPr>
              <a:xfrm flipV="1">
                <a:off x="8540339" y="2492896"/>
                <a:ext cx="0" cy="288032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39E685E-5B28-43CC-B7EC-8610F030C1C8}"/>
                </a:ext>
              </a:extLst>
            </p:cNvPr>
            <p:cNvSpPr/>
            <p:nvPr/>
          </p:nvSpPr>
          <p:spPr>
            <a:xfrm>
              <a:off x="5804163" y="3717032"/>
              <a:ext cx="2304000" cy="1512168"/>
            </a:xfrm>
            <a:prstGeom prst="rect">
              <a:avLst/>
            </a:prstGeom>
            <a:solidFill>
              <a:srgbClr val="FCD5B5">
                <a:alpha val="45882"/>
              </a:srgbClr>
            </a:solidFill>
            <a:ln>
              <a:solidFill>
                <a:srgbClr val="FFC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B287E3C4-F73F-44F8-B184-D832087DFBC2}"/>
              </a:ext>
            </a:extLst>
          </p:cNvPr>
          <p:cNvSpPr txBox="1"/>
          <p:nvPr/>
        </p:nvSpPr>
        <p:spPr>
          <a:xfrm>
            <a:off x="1288094" y="5620542"/>
            <a:ext cx="299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循环移位操作后的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Bitonic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936C3A2-BC93-4AD1-AA04-E5F4C484D049}"/>
              </a:ext>
            </a:extLst>
          </p:cNvPr>
          <p:cNvSpPr txBox="1"/>
          <p:nvPr/>
        </p:nvSpPr>
        <p:spPr>
          <a:xfrm>
            <a:off x="983496" y="3375796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Input: [97, 96, -1, 1, 5, 6, 100, 98]</a:t>
            </a:r>
            <a:endParaRPr lang="zh-CN" altLang="en-US" dirty="0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96BBE8D7-B5C8-4093-A997-74F37FAAB7BE}"/>
              </a:ext>
            </a:extLst>
          </p:cNvPr>
          <p:cNvSpPr/>
          <p:nvPr/>
        </p:nvSpPr>
        <p:spPr>
          <a:xfrm rot="10800000">
            <a:off x="4279297" y="4754843"/>
            <a:ext cx="28382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2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66364F-F339-485D-82A4-5C6F8FAF7ECA}"/>
              </a:ext>
            </a:extLst>
          </p:cNvPr>
          <p:cNvSpPr txBox="1"/>
          <p:nvPr/>
        </p:nvSpPr>
        <p:spPr>
          <a:xfrm>
            <a:off x="983496" y="861821"/>
            <a:ext cx="37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Input: [1, 5, 6, 100, 98, 97, 96, -1]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C0760D6-C486-4D60-8EF8-8FD0A1F9F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476527"/>
              </p:ext>
            </p:extLst>
          </p:nvPr>
        </p:nvGraphicFramePr>
        <p:xfrm>
          <a:off x="1914104" y="2480443"/>
          <a:ext cx="2664295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377558231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691873697"/>
                    </a:ext>
                  </a:extLst>
                </a:gridCol>
                <a:gridCol w="360039">
                  <a:extLst>
                    <a:ext uri="{9D8B030D-6E8A-4147-A177-3AD203B41FA5}">
                      <a16:colId xmlns:a16="http://schemas.microsoft.com/office/drawing/2014/main" val="920731515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760015"/>
                  </a:ext>
                </a:extLst>
              </a:tr>
            </a:tbl>
          </a:graphicData>
        </a:graphic>
      </p:graphicFrame>
      <p:sp>
        <p:nvSpPr>
          <p:cNvPr id="4" name="左大括号 3">
            <a:extLst>
              <a:ext uri="{FF2B5EF4-FFF2-40B4-BE49-F238E27FC236}">
                <a16:creationId xmlns:a16="http://schemas.microsoft.com/office/drawing/2014/main" id="{6A16CAAE-C08A-46F4-BE54-525B52A2C9DD}"/>
              </a:ext>
            </a:extLst>
          </p:cNvPr>
          <p:cNvSpPr/>
          <p:nvPr/>
        </p:nvSpPr>
        <p:spPr>
          <a:xfrm rot="16200000">
            <a:off x="3505668" y="587698"/>
            <a:ext cx="140107" cy="12961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A01CE045-44CC-4AE4-A425-EE0AE49A1DE7}"/>
              </a:ext>
            </a:extLst>
          </p:cNvPr>
          <p:cNvSpPr/>
          <p:nvPr/>
        </p:nvSpPr>
        <p:spPr>
          <a:xfrm rot="16200000" flipH="1">
            <a:off x="3527987" y="1017842"/>
            <a:ext cx="131474" cy="12601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725A1770-5C9F-4C47-BE8C-030F2E6792C5}"/>
              </a:ext>
            </a:extLst>
          </p:cNvPr>
          <p:cNvSpPr/>
          <p:nvPr/>
        </p:nvSpPr>
        <p:spPr>
          <a:xfrm>
            <a:off x="3503713" y="1371991"/>
            <a:ext cx="144016" cy="1440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28FC46-841D-448A-ABEB-46442F2F6F1B}"/>
              </a:ext>
            </a:extLst>
          </p:cNvPr>
          <p:cNvSpPr txBox="1"/>
          <p:nvPr/>
        </p:nvSpPr>
        <p:spPr>
          <a:xfrm>
            <a:off x="1806092" y="1713651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/>
              <a:t>[0, 0, 0, 1, 1, 1, 1, 0]</a:t>
            </a:r>
            <a:endParaRPr lang="zh-CN" altLang="en-US" dirty="0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75768F24-CDB5-4827-9B08-AFAEE3703CD7}"/>
              </a:ext>
            </a:extLst>
          </p:cNvPr>
          <p:cNvSpPr/>
          <p:nvPr/>
        </p:nvSpPr>
        <p:spPr>
          <a:xfrm rot="16200000" flipH="1">
            <a:off x="3491981" y="1709082"/>
            <a:ext cx="131474" cy="12601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E1CAFA0F-617A-4A8B-81F9-CF46C266A1E6}"/>
              </a:ext>
            </a:extLst>
          </p:cNvPr>
          <p:cNvSpPr/>
          <p:nvPr/>
        </p:nvSpPr>
        <p:spPr>
          <a:xfrm>
            <a:off x="3503713" y="2048750"/>
            <a:ext cx="144016" cy="1440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9938BCE-329C-457B-85DD-1C228BE46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62500"/>
              </p:ext>
            </p:extLst>
          </p:nvPr>
        </p:nvGraphicFramePr>
        <p:xfrm>
          <a:off x="1914103" y="3284984"/>
          <a:ext cx="2664295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377558231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691873697"/>
                    </a:ext>
                  </a:extLst>
                </a:gridCol>
                <a:gridCol w="360039">
                  <a:extLst>
                    <a:ext uri="{9D8B030D-6E8A-4147-A177-3AD203B41FA5}">
                      <a16:colId xmlns:a16="http://schemas.microsoft.com/office/drawing/2014/main" val="920731515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760015"/>
                  </a:ext>
                </a:extLst>
              </a:tr>
            </a:tbl>
          </a:graphicData>
        </a:graphic>
      </p:graphicFrame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1754CDA-210D-497C-A3DC-00AE6DEEC5A3}"/>
              </a:ext>
            </a:extLst>
          </p:cNvPr>
          <p:cNvCxnSpPr>
            <a:cxnSpLocks/>
          </p:cNvCxnSpPr>
          <p:nvPr/>
        </p:nvCxnSpPr>
        <p:spPr>
          <a:xfrm>
            <a:off x="3248204" y="3153658"/>
            <a:ext cx="0" cy="476012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D11042EF-DBC7-4F45-B83C-4FB35CC0F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642541"/>
              </p:ext>
            </p:extLst>
          </p:nvPr>
        </p:nvGraphicFramePr>
        <p:xfrm>
          <a:off x="1914102" y="3895804"/>
          <a:ext cx="1332147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1141">
                  <a:extLst>
                    <a:ext uri="{9D8B030D-6E8A-4147-A177-3AD203B41FA5}">
                      <a16:colId xmlns:a16="http://schemas.microsoft.com/office/drawing/2014/main" val="1251973229"/>
                    </a:ext>
                  </a:extLst>
                </a:gridCol>
                <a:gridCol w="311006">
                  <a:extLst>
                    <a:ext uri="{9D8B030D-6E8A-4147-A177-3AD203B41FA5}">
                      <a16:colId xmlns:a16="http://schemas.microsoft.com/office/drawing/2014/main" val="106289634"/>
                    </a:ext>
                  </a:extLst>
                </a:gridCol>
              </a:tblGrid>
              <a:tr h="21240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15018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55611"/>
                  </a:ext>
                </a:extLst>
              </a:tr>
            </a:tbl>
          </a:graphicData>
        </a:graphic>
      </p:graphicFrame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794B8602-57AF-4490-A30D-81066CB21661}"/>
              </a:ext>
            </a:extLst>
          </p:cNvPr>
          <p:cNvSpPr/>
          <p:nvPr/>
        </p:nvSpPr>
        <p:spPr>
          <a:xfrm>
            <a:off x="1635440" y="3404092"/>
            <a:ext cx="284096" cy="585926"/>
          </a:xfrm>
          <a:custGeom>
            <a:avLst/>
            <a:gdLst>
              <a:gd name="connsiteX0" fmla="*/ 275219 w 284096"/>
              <a:gd name="connsiteY0" fmla="*/ 0 h 585926"/>
              <a:gd name="connsiteX1" fmla="*/ 11 w 284096"/>
              <a:gd name="connsiteY1" fmla="*/ 275208 h 585926"/>
              <a:gd name="connsiteX2" fmla="*/ 284096 w 284096"/>
              <a:gd name="connsiteY2" fmla="*/ 585926 h 585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096" h="585926">
                <a:moveTo>
                  <a:pt x="275219" y="0"/>
                </a:moveTo>
                <a:cubicBezTo>
                  <a:pt x="136875" y="88777"/>
                  <a:pt x="-1468" y="177554"/>
                  <a:pt x="11" y="275208"/>
                </a:cubicBezTo>
                <a:cubicBezTo>
                  <a:pt x="1490" y="372862"/>
                  <a:pt x="142793" y="479394"/>
                  <a:pt x="284096" y="585926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651A5CB2-334D-4944-BC81-747BE0F56F5D}"/>
              </a:ext>
            </a:extLst>
          </p:cNvPr>
          <p:cNvSpPr/>
          <p:nvPr/>
        </p:nvSpPr>
        <p:spPr>
          <a:xfrm>
            <a:off x="3258105" y="3501746"/>
            <a:ext cx="662213" cy="701336"/>
          </a:xfrm>
          <a:custGeom>
            <a:avLst/>
            <a:gdLst>
              <a:gd name="connsiteX0" fmla="*/ 648070 w 662213"/>
              <a:gd name="connsiteY0" fmla="*/ 0 h 701336"/>
              <a:gd name="connsiteX1" fmla="*/ 577048 w 662213"/>
              <a:gd name="connsiteY1" fmla="*/ 568171 h 701336"/>
              <a:gd name="connsiteX2" fmla="*/ 0 w 662213"/>
              <a:gd name="connsiteY2" fmla="*/ 701336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2213" h="701336">
                <a:moveTo>
                  <a:pt x="648070" y="0"/>
                </a:moveTo>
                <a:cubicBezTo>
                  <a:pt x="666565" y="225641"/>
                  <a:pt x="685060" y="451282"/>
                  <a:pt x="577048" y="568171"/>
                </a:cubicBezTo>
                <a:cubicBezTo>
                  <a:pt x="469036" y="685060"/>
                  <a:pt x="234518" y="693198"/>
                  <a:pt x="0" y="701336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下 36">
            <a:extLst>
              <a:ext uri="{FF2B5EF4-FFF2-40B4-BE49-F238E27FC236}">
                <a16:creationId xmlns:a16="http://schemas.microsoft.com/office/drawing/2014/main" id="{84F2D337-5C68-4B19-B48F-C926ECDCA685}"/>
              </a:ext>
            </a:extLst>
          </p:cNvPr>
          <p:cNvSpPr/>
          <p:nvPr/>
        </p:nvSpPr>
        <p:spPr>
          <a:xfrm>
            <a:off x="3163383" y="2835793"/>
            <a:ext cx="144016" cy="1440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3BFCB27A-5011-439F-9428-3DE7B8E44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150849"/>
              </p:ext>
            </p:extLst>
          </p:nvPr>
        </p:nvGraphicFramePr>
        <p:xfrm>
          <a:off x="1914102" y="4653382"/>
          <a:ext cx="1332147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1141">
                  <a:extLst>
                    <a:ext uri="{9D8B030D-6E8A-4147-A177-3AD203B41FA5}">
                      <a16:colId xmlns:a16="http://schemas.microsoft.com/office/drawing/2014/main" val="1251973229"/>
                    </a:ext>
                  </a:extLst>
                </a:gridCol>
                <a:gridCol w="311006">
                  <a:extLst>
                    <a:ext uri="{9D8B030D-6E8A-4147-A177-3AD203B41FA5}">
                      <a16:colId xmlns:a16="http://schemas.microsoft.com/office/drawing/2014/main" val="106289634"/>
                    </a:ext>
                  </a:extLst>
                </a:gridCol>
              </a:tblGrid>
              <a:tr h="21240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15018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55611"/>
                  </a:ext>
                </a:extLst>
              </a:tr>
            </a:tbl>
          </a:graphicData>
        </a:graphic>
      </p:graphicFrame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AAE9FFF-0E5F-450B-BEC9-6ED163FE962A}"/>
              </a:ext>
            </a:extLst>
          </p:cNvPr>
          <p:cNvCxnSpPr/>
          <p:nvPr/>
        </p:nvCxnSpPr>
        <p:spPr>
          <a:xfrm>
            <a:off x="2122724" y="4790685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B18BC3F-D292-44DD-9C9E-5DB096B1003C}"/>
              </a:ext>
            </a:extLst>
          </p:cNvPr>
          <p:cNvCxnSpPr/>
          <p:nvPr/>
        </p:nvCxnSpPr>
        <p:spPr>
          <a:xfrm>
            <a:off x="3071664" y="4790685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EB28C95-7480-455D-A868-467CCD1A8235}"/>
              </a:ext>
            </a:extLst>
          </p:cNvPr>
          <p:cNvCxnSpPr/>
          <p:nvPr/>
        </p:nvCxnSpPr>
        <p:spPr>
          <a:xfrm>
            <a:off x="2423592" y="4790685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66529A7-617F-4E5B-85C9-9DF5BDCA90F8}"/>
              </a:ext>
            </a:extLst>
          </p:cNvPr>
          <p:cNvCxnSpPr/>
          <p:nvPr/>
        </p:nvCxnSpPr>
        <p:spPr>
          <a:xfrm>
            <a:off x="2711624" y="4790685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1BD859A9-5F42-4A5E-87ED-08587DB44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702718"/>
              </p:ext>
            </p:extLst>
          </p:nvPr>
        </p:nvGraphicFramePr>
        <p:xfrm>
          <a:off x="1914102" y="5457923"/>
          <a:ext cx="1332147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2147">
                  <a:extLst>
                    <a:ext uri="{9D8B030D-6E8A-4147-A177-3AD203B41FA5}">
                      <a16:colId xmlns:a16="http://schemas.microsoft.com/office/drawing/2014/main" val="1251973229"/>
                    </a:ext>
                  </a:extLst>
                </a:gridCol>
              </a:tblGrid>
              <a:tr h="21240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15018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355611"/>
                  </a:ext>
                </a:extLst>
              </a:tr>
            </a:tbl>
          </a:graphicData>
        </a:graphic>
      </p:graphicFrame>
      <p:sp>
        <p:nvSpPr>
          <p:cNvPr id="45" name="文本框 44">
            <a:extLst>
              <a:ext uri="{FF2B5EF4-FFF2-40B4-BE49-F238E27FC236}">
                <a16:creationId xmlns:a16="http://schemas.microsoft.com/office/drawing/2014/main" id="{B9C2B9A2-8FDF-4E41-BD5C-CA658BA784CD}"/>
              </a:ext>
            </a:extLst>
          </p:cNvPr>
          <p:cNvSpPr txBox="1"/>
          <p:nvPr/>
        </p:nvSpPr>
        <p:spPr>
          <a:xfrm>
            <a:off x="6672001" y="865309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Input: [97, 96, -1, 1, 5, 6, 100, 98]</a:t>
            </a:r>
            <a:endParaRPr lang="zh-CN" altLang="en-US" dirty="0"/>
          </a:p>
        </p:txBody>
      </p:sp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1471CCE9-DD0A-4214-B221-4F1FBB678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653613"/>
              </p:ext>
            </p:extLst>
          </p:nvPr>
        </p:nvGraphicFramePr>
        <p:xfrm>
          <a:off x="7174061" y="2482275"/>
          <a:ext cx="2664295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79">
                  <a:extLst>
                    <a:ext uri="{9D8B030D-6E8A-4147-A177-3AD203B41FA5}">
                      <a16:colId xmlns:a16="http://schemas.microsoft.com/office/drawing/2014/main" val="377558231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69187369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920731515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760015"/>
                  </a:ext>
                </a:extLst>
              </a:tr>
            </a:tbl>
          </a:graphicData>
        </a:graphic>
      </p:graphicFrame>
      <p:sp>
        <p:nvSpPr>
          <p:cNvPr id="67" name="左大括号 66">
            <a:extLst>
              <a:ext uri="{FF2B5EF4-FFF2-40B4-BE49-F238E27FC236}">
                <a16:creationId xmlns:a16="http://schemas.microsoft.com/office/drawing/2014/main" id="{230B9685-A95F-4A21-ABB7-DB712EF47DC1}"/>
              </a:ext>
            </a:extLst>
          </p:cNvPr>
          <p:cNvSpPr/>
          <p:nvPr/>
        </p:nvSpPr>
        <p:spPr>
          <a:xfrm rot="16200000">
            <a:off x="9415880" y="966356"/>
            <a:ext cx="86893" cy="6181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左大括号 67">
            <a:extLst>
              <a:ext uri="{FF2B5EF4-FFF2-40B4-BE49-F238E27FC236}">
                <a16:creationId xmlns:a16="http://schemas.microsoft.com/office/drawing/2014/main" id="{D903E145-DFC9-4054-B56A-D5B906D2C84E}"/>
              </a:ext>
            </a:extLst>
          </p:cNvPr>
          <p:cNvSpPr/>
          <p:nvPr/>
        </p:nvSpPr>
        <p:spPr>
          <a:xfrm rot="16200000" flipH="1">
            <a:off x="9476370" y="1400640"/>
            <a:ext cx="120888" cy="6072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箭头: 下 68">
            <a:extLst>
              <a:ext uri="{FF2B5EF4-FFF2-40B4-BE49-F238E27FC236}">
                <a16:creationId xmlns:a16="http://schemas.microsoft.com/office/drawing/2014/main" id="{572D2177-15A1-49E5-A59C-9B0A3F3F7DB7}"/>
              </a:ext>
            </a:extLst>
          </p:cNvPr>
          <p:cNvSpPr/>
          <p:nvPr/>
        </p:nvSpPr>
        <p:spPr>
          <a:xfrm>
            <a:off x="8521500" y="1429892"/>
            <a:ext cx="144016" cy="1440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D175931-9E3C-41B2-8E24-D173E2D369D4}"/>
              </a:ext>
            </a:extLst>
          </p:cNvPr>
          <p:cNvSpPr txBox="1"/>
          <p:nvPr/>
        </p:nvSpPr>
        <p:spPr>
          <a:xfrm>
            <a:off x="7081340" y="1699569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/>
              <a:t>[1, 1, 0, 0, 0, 0, 1, 1]</a:t>
            </a:r>
            <a:endParaRPr lang="zh-CN" altLang="en-US" dirty="0"/>
          </a:p>
        </p:txBody>
      </p:sp>
      <p:sp>
        <p:nvSpPr>
          <p:cNvPr id="72" name="箭头: 下 71">
            <a:extLst>
              <a:ext uri="{FF2B5EF4-FFF2-40B4-BE49-F238E27FC236}">
                <a16:creationId xmlns:a16="http://schemas.microsoft.com/office/drawing/2014/main" id="{5236583C-8EA1-4F48-B8CA-D3C9934A6C7F}"/>
              </a:ext>
            </a:extLst>
          </p:cNvPr>
          <p:cNvSpPr/>
          <p:nvPr/>
        </p:nvSpPr>
        <p:spPr>
          <a:xfrm>
            <a:off x="8526036" y="2088562"/>
            <a:ext cx="144016" cy="1440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5" name="表格 74">
            <a:extLst>
              <a:ext uri="{FF2B5EF4-FFF2-40B4-BE49-F238E27FC236}">
                <a16:creationId xmlns:a16="http://schemas.microsoft.com/office/drawing/2014/main" id="{A19314E5-7559-4C89-BEA5-CE0E74251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429488"/>
              </p:ext>
            </p:extLst>
          </p:nvPr>
        </p:nvGraphicFramePr>
        <p:xfrm>
          <a:off x="7189353" y="3901040"/>
          <a:ext cx="1332147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847">
                  <a:extLst>
                    <a:ext uri="{9D8B030D-6E8A-4147-A177-3AD203B41FA5}">
                      <a16:colId xmlns:a16="http://schemas.microsoft.com/office/drawing/2014/main" val="1251973229"/>
                    </a:ext>
                  </a:extLst>
                </a:gridCol>
                <a:gridCol w="625300">
                  <a:extLst>
                    <a:ext uri="{9D8B030D-6E8A-4147-A177-3AD203B41FA5}">
                      <a16:colId xmlns:a16="http://schemas.microsoft.com/office/drawing/2014/main" val="106289634"/>
                    </a:ext>
                  </a:extLst>
                </a:gridCol>
              </a:tblGrid>
              <a:tr h="21240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15018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355611"/>
                  </a:ext>
                </a:extLst>
              </a:tr>
            </a:tbl>
          </a:graphicData>
        </a:graphic>
      </p:graphicFrame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E5CC7B96-2849-4C13-AE6F-6C1E81962423}"/>
              </a:ext>
            </a:extLst>
          </p:cNvPr>
          <p:cNvSpPr/>
          <p:nvPr/>
        </p:nvSpPr>
        <p:spPr>
          <a:xfrm>
            <a:off x="6910691" y="3409328"/>
            <a:ext cx="284096" cy="585926"/>
          </a:xfrm>
          <a:custGeom>
            <a:avLst/>
            <a:gdLst>
              <a:gd name="connsiteX0" fmla="*/ 275219 w 284096"/>
              <a:gd name="connsiteY0" fmla="*/ 0 h 585926"/>
              <a:gd name="connsiteX1" fmla="*/ 11 w 284096"/>
              <a:gd name="connsiteY1" fmla="*/ 275208 h 585926"/>
              <a:gd name="connsiteX2" fmla="*/ 284096 w 284096"/>
              <a:gd name="connsiteY2" fmla="*/ 585926 h 585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4096" h="585926">
                <a:moveTo>
                  <a:pt x="275219" y="0"/>
                </a:moveTo>
                <a:cubicBezTo>
                  <a:pt x="136875" y="88777"/>
                  <a:pt x="-1468" y="177554"/>
                  <a:pt x="11" y="275208"/>
                </a:cubicBezTo>
                <a:cubicBezTo>
                  <a:pt x="1490" y="372862"/>
                  <a:pt x="142793" y="479394"/>
                  <a:pt x="284096" y="585926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440858A7-3939-44BB-B040-AA3D8A37482A}"/>
              </a:ext>
            </a:extLst>
          </p:cNvPr>
          <p:cNvSpPr/>
          <p:nvPr/>
        </p:nvSpPr>
        <p:spPr>
          <a:xfrm>
            <a:off x="8533356" y="3506982"/>
            <a:ext cx="662213" cy="701336"/>
          </a:xfrm>
          <a:custGeom>
            <a:avLst/>
            <a:gdLst>
              <a:gd name="connsiteX0" fmla="*/ 648070 w 662213"/>
              <a:gd name="connsiteY0" fmla="*/ 0 h 701336"/>
              <a:gd name="connsiteX1" fmla="*/ 577048 w 662213"/>
              <a:gd name="connsiteY1" fmla="*/ 568171 h 701336"/>
              <a:gd name="connsiteX2" fmla="*/ 0 w 662213"/>
              <a:gd name="connsiteY2" fmla="*/ 701336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2213" h="701336">
                <a:moveTo>
                  <a:pt x="648070" y="0"/>
                </a:moveTo>
                <a:cubicBezTo>
                  <a:pt x="666565" y="225641"/>
                  <a:pt x="685060" y="451282"/>
                  <a:pt x="577048" y="568171"/>
                </a:cubicBezTo>
                <a:cubicBezTo>
                  <a:pt x="469036" y="685060"/>
                  <a:pt x="234518" y="693198"/>
                  <a:pt x="0" y="701336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箭头: 下 77">
            <a:extLst>
              <a:ext uri="{FF2B5EF4-FFF2-40B4-BE49-F238E27FC236}">
                <a16:creationId xmlns:a16="http://schemas.microsoft.com/office/drawing/2014/main" id="{3B2B5C0C-4B6E-41EE-83C1-7364C5DD4444}"/>
              </a:ext>
            </a:extLst>
          </p:cNvPr>
          <p:cNvSpPr/>
          <p:nvPr/>
        </p:nvSpPr>
        <p:spPr>
          <a:xfrm>
            <a:off x="8464192" y="2836912"/>
            <a:ext cx="144016" cy="1440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9" name="表格 78">
            <a:extLst>
              <a:ext uri="{FF2B5EF4-FFF2-40B4-BE49-F238E27FC236}">
                <a16:creationId xmlns:a16="http://schemas.microsoft.com/office/drawing/2014/main" id="{7BD9E586-D2F2-4AD4-A60F-FECDB79A7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673440"/>
              </p:ext>
            </p:extLst>
          </p:nvPr>
        </p:nvGraphicFramePr>
        <p:xfrm>
          <a:off x="7189353" y="4658618"/>
          <a:ext cx="1332147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6847">
                  <a:extLst>
                    <a:ext uri="{9D8B030D-6E8A-4147-A177-3AD203B41FA5}">
                      <a16:colId xmlns:a16="http://schemas.microsoft.com/office/drawing/2014/main" val="1251973229"/>
                    </a:ext>
                  </a:extLst>
                </a:gridCol>
                <a:gridCol w="625300">
                  <a:extLst>
                    <a:ext uri="{9D8B030D-6E8A-4147-A177-3AD203B41FA5}">
                      <a16:colId xmlns:a16="http://schemas.microsoft.com/office/drawing/2014/main" val="106289634"/>
                    </a:ext>
                  </a:extLst>
                </a:gridCol>
              </a:tblGrid>
              <a:tr h="21240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15018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355611"/>
                  </a:ext>
                </a:extLst>
              </a:tr>
            </a:tbl>
          </a:graphicData>
        </a:graphic>
      </p:graphicFrame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4A8926E-649B-4311-9819-D3CCB1332EA8}"/>
              </a:ext>
            </a:extLst>
          </p:cNvPr>
          <p:cNvCxnSpPr/>
          <p:nvPr/>
        </p:nvCxnSpPr>
        <p:spPr>
          <a:xfrm>
            <a:off x="7397975" y="4795921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4BC1AEB8-74F1-4D91-A535-B31383F143CB}"/>
              </a:ext>
            </a:extLst>
          </p:cNvPr>
          <p:cNvCxnSpPr/>
          <p:nvPr/>
        </p:nvCxnSpPr>
        <p:spPr>
          <a:xfrm>
            <a:off x="8346915" y="4795921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E7FAD0D-4A07-445E-B0D5-FECCD8E29A7B}"/>
              </a:ext>
            </a:extLst>
          </p:cNvPr>
          <p:cNvCxnSpPr/>
          <p:nvPr/>
        </p:nvCxnSpPr>
        <p:spPr>
          <a:xfrm>
            <a:off x="7698843" y="4795921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90AD174-2421-45E6-98BC-7B7834B5880E}"/>
              </a:ext>
            </a:extLst>
          </p:cNvPr>
          <p:cNvCxnSpPr/>
          <p:nvPr/>
        </p:nvCxnSpPr>
        <p:spPr>
          <a:xfrm>
            <a:off x="7986875" y="4795921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4" name="表格 83">
            <a:extLst>
              <a:ext uri="{FF2B5EF4-FFF2-40B4-BE49-F238E27FC236}">
                <a16:creationId xmlns:a16="http://schemas.microsoft.com/office/drawing/2014/main" id="{1746FB06-91FE-4AB7-80B1-966455B42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786524"/>
              </p:ext>
            </p:extLst>
          </p:nvPr>
        </p:nvGraphicFramePr>
        <p:xfrm>
          <a:off x="7189353" y="5463159"/>
          <a:ext cx="1332147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2147">
                  <a:extLst>
                    <a:ext uri="{9D8B030D-6E8A-4147-A177-3AD203B41FA5}">
                      <a16:colId xmlns:a16="http://schemas.microsoft.com/office/drawing/2014/main" val="1251973229"/>
                    </a:ext>
                  </a:extLst>
                </a:gridCol>
              </a:tblGrid>
              <a:tr h="21240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15018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355611"/>
                  </a:ext>
                </a:extLst>
              </a:tr>
            </a:tbl>
          </a:graphicData>
        </a:graphic>
      </p:graphicFrame>
      <p:sp>
        <p:nvSpPr>
          <p:cNvPr id="85" name="左大括号 84">
            <a:extLst>
              <a:ext uri="{FF2B5EF4-FFF2-40B4-BE49-F238E27FC236}">
                <a16:creationId xmlns:a16="http://schemas.microsoft.com/office/drawing/2014/main" id="{40E418BE-8DF7-4425-9909-8D505D9D2B11}"/>
              </a:ext>
            </a:extLst>
          </p:cNvPr>
          <p:cNvSpPr/>
          <p:nvPr/>
        </p:nvSpPr>
        <p:spPr>
          <a:xfrm rot="16200000">
            <a:off x="7685964" y="991957"/>
            <a:ext cx="86893" cy="6181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左大括号 85">
            <a:extLst>
              <a:ext uri="{FF2B5EF4-FFF2-40B4-BE49-F238E27FC236}">
                <a16:creationId xmlns:a16="http://schemas.microsoft.com/office/drawing/2014/main" id="{39D2EF85-CD37-48B1-A51D-3AA6EF2DD719}"/>
              </a:ext>
            </a:extLst>
          </p:cNvPr>
          <p:cNvSpPr/>
          <p:nvPr/>
        </p:nvSpPr>
        <p:spPr>
          <a:xfrm rot="16200000" flipH="1">
            <a:off x="7455963" y="1395967"/>
            <a:ext cx="120888" cy="6072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左大括号 87">
            <a:extLst>
              <a:ext uri="{FF2B5EF4-FFF2-40B4-BE49-F238E27FC236}">
                <a16:creationId xmlns:a16="http://schemas.microsoft.com/office/drawing/2014/main" id="{459815A8-AA58-4AEA-BAD2-1E145B2A12EE}"/>
              </a:ext>
            </a:extLst>
          </p:cNvPr>
          <p:cNvSpPr/>
          <p:nvPr/>
        </p:nvSpPr>
        <p:spPr>
          <a:xfrm rot="16200000" flipH="1">
            <a:off x="7445713" y="1981249"/>
            <a:ext cx="104704" cy="6438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左大括号 90">
            <a:extLst>
              <a:ext uri="{FF2B5EF4-FFF2-40B4-BE49-F238E27FC236}">
                <a16:creationId xmlns:a16="http://schemas.microsoft.com/office/drawing/2014/main" id="{FFAECF01-4C9B-4D69-865B-98FD9A277208}"/>
              </a:ext>
            </a:extLst>
          </p:cNvPr>
          <p:cNvSpPr/>
          <p:nvPr/>
        </p:nvSpPr>
        <p:spPr>
          <a:xfrm rot="16200000" flipH="1">
            <a:off x="9421739" y="1955742"/>
            <a:ext cx="104704" cy="6438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2" name="表格 91">
            <a:extLst>
              <a:ext uri="{FF2B5EF4-FFF2-40B4-BE49-F238E27FC236}">
                <a16:creationId xmlns:a16="http://schemas.microsoft.com/office/drawing/2014/main" id="{C8F20955-08E0-480C-8B53-51338175C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95502"/>
              </p:ext>
            </p:extLst>
          </p:nvPr>
        </p:nvGraphicFramePr>
        <p:xfrm>
          <a:off x="7176120" y="3289583"/>
          <a:ext cx="2664295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79">
                  <a:extLst>
                    <a:ext uri="{9D8B030D-6E8A-4147-A177-3AD203B41FA5}">
                      <a16:colId xmlns:a16="http://schemas.microsoft.com/office/drawing/2014/main" val="377558231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69187369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920731515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760015"/>
                  </a:ext>
                </a:extLst>
              </a:tr>
            </a:tbl>
          </a:graphicData>
        </a:graphic>
      </p:graphicFrame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690496B0-1D06-4959-BAA6-43435B908B1E}"/>
              </a:ext>
            </a:extLst>
          </p:cNvPr>
          <p:cNvCxnSpPr>
            <a:cxnSpLocks/>
          </p:cNvCxnSpPr>
          <p:nvPr/>
        </p:nvCxnSpPr>
        <p:spPr>
          <a:xfrm>
            <a:off x="8567755" y="3184956"/>
            <a:ext cx="0" cy="476012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11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D6752094-8769-416B-8C91-87B1E194E5DA}"/>
              </a:ext>
            </a:extLst>
          </p:cNvPr>
          <p:cNvGrpSpPr/>
          <p:nvPr/>
        </p:nvGrpSpPr>
        <p:grpSpPr>
          <a:xfrm>
            <a:off x="5263719" y="4282833"/>
            <a:ext cx="4394878" cy="1920547"/>
            <a:chOff x="5111184" y="5008363"/>
            <a:chExt cx="4839698" cy="1920547"/>
          </a:xfrm>
        </p:grpSpPr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373FCBC4-2EFA-45BF-A435-DE34153EAE03}"/>
                </a:ext>
              </a:extLst>
            </p:cNvPr>
            <p:cNvGrpSpPr/>
            <p:nvPr/>
          </p:nvGrpSpPr>
          <p:grpSpPr>
            <a:xfrm>
              <a:off x="5215050" y="5368403"/>
              <a:ext cx="4604579" cy="1368152"/>
              <a:chOff x="6240016" y="1412776"/>
              <a:chExt cx="4604579" cy="1368152"/>
            </a:xfrm>
          </p:grpSpPr>
          <p:cxnSp>
            <p:nvCxnSpPr>
              <p:cNvPr id="142" name="直接箭头连接符 141">
                <a:extLst>
                  <a:ext uri="{FF2B5EF4-FFF2-40B4-BE49-F238E27FC236}">
                    <a16:creationId xmlns:a16="http://schemas.microsoft.com/office/drawing/2014/main" id="{333397A2-EF50-43A2-9329-47DA6AD432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40016" y="1412776"/>
                <a:ext cx="1008112" cy="10801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3" name="组合 142">
                <a:extLst>
                  <a:ext uri="{FF2B5EF4-FFF2-40B4-BE49-F238E27FC236}">
                    <a16:creationId xmlns:a16="http://schemas.microsoft.com/office/drawing/2014/main" id="{85AAA200-32E7-4540-A899-D18B021F22B9}"/>
                  </a:ext>
                </a:extLst>
              </p:cNvPr>
              <p:cNvGrpSpPr/>
              <p:nvPr/>
            </p:nvGrpSpPr>
            <p:grpSpPr>
              <a:xfrm>
                <a:off x="8540339" y="1412776"/>
                <a:ext cx="2304256" cy="1368152"/>
                <a:chOff x="1559496" y="1124744"/>
                <a:chExt cx="2304256" cy="1368152"/>
              </a:xfrm>
            </p:grpSpPr>
            <p:cxnSp>
              <p:nvCxnSpPr>
                <p:cNvPr id="145" name="直接箭头连接符 144">
                  <a:extLst>
                    <a:ext uri="{FF2B5EF4-FFF2-40B4-BE49-F238E27FC236}">
                      <a16:creationId xmlns:a16="http://schemas.microsoft.com/office/drawing/2014/main" id="{D7932693-D761-4FDB-99F3-A3B098C6E2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59496" y="1124744"/>
                  <a:ext cx="1008112" cy="108012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箭头连接符 145">
                  <a:extLst>
                    <a:ext uri="{FF2B5EF4-FFF2-40B4-BE49-F238E27FC236}">
                      <a16:creationId xmlns:a16="http://schemas.microsoft.com/office/drawing/2014/main" id="{FA6FADBA-20E2-43D7-B561-7980617320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7608" y="1124744"/>
                  <a:ext cx="1296144" cy="136815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4" name="直接连接符 143">
                <a:extLst>
                  <a:ext uri="{FF2B5EF4-FFF2-40B4-BE49-F238E27FC236}">
                    <a16:creationId xmlns:a16="http://schemas.microsoft.com/office/drawing/2014/main" id="{A8D18B9C-BDD8-4308-8FAE-DE6FA054B0DA}"/>
                  </a:ext>
                </a:extLst>
              </p:cNvPr>
              <p:cNvCxnSpPr/>
              <p:nvPr/>
            </p:nvCxnSpPr>
            <p:spPr>
              <a:xfrm flipV="1">
                <a:off x="8540339" y="2492896"/>
                <a:ext cx="0" cy="288032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FC166DBF-A5CA-4EA3-91DC-B0EADBCEEEEB}"/>
                </a:ext>
              </a:extLst>
            </p:cNvPr>
            <p:cNvSpPr/>
            <p:nvPr/>
          </p:nvSpPr>
          <p:spPr>
            <a:xfrm>
              <a:off x="5111184" y="5128710"/>
              <a:ext cx="2980124" cy="18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E220948D-8D03-4940-A488-AA4977686A58}"/>
                </a:ext>
              </a:extLst>
            </p:cNvPr>
            <p:cNvSpPr/>
            <p:nvPr/>
          </p:nvSpPr>
          <p:spPr>
            <a:xfrm>
              <a:off x="9300377" y="5008363"/>
              <a:ext cx="650505" cy="18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E5FB1437-29BB-4220-B556-9285CD45E9C6}"/>
              </a:ext>
            </a:extLst>
          </p:cNvPr>
          <p:cNvGrpSpPr/>
          <p:nvPr/>
        </p:nvGrpSpPr>
        <p:grpSpPr>
          <a:xfrm>
            <a:off x="3052110" y="4255870"/>
            <a:ext cx="4700866" cy="1920547"/>
            <a:chOff x="5329320" y="4163733"/>
            <a:chExt cx="4700866" cy="1920547"/>
          </a:xfrm>
        </p:grpSpPr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B3B4369E-C0EE-4C63-B51F-501C9B3CA6C4}"/>
                </a:ext>
              </a:extLst>
            </p:cNvPr>
            <p:cNvGrpSpPr/>
            <p:nvPr/>
          </p:nvGrpSpPr>
          <p:grpSpPr>
            <a:xfrm>
              <a:off x="5419066" y="4523773"/>
              <a:ext cx="4604579" cy="1368152"/>
              <a:chOff x="6240016" y="1412776"/>
              <a:chExt cx="4604579" cy="1368152"/>
            </a:xfrm>
          </p:grpSpPr>
          <p:cxnSp>
            <p:nvCxnSpPr>
              <p:cNvPr id="123" name="直接箭头连接符 122">
                <a:extLst>
                  <a:ext uri="{FF2B5EF4-FFF2-40B4-BE49-F238E27FC236}">
                    <a16:creationId xmlns:a16="http://schemas.microsoft.com/office/drawing/2014/main" id="{55F6B2C4-DBEC-4254-B2A9-120E02BFBA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40016" y="1412776"/>
                <a:ext cx="1008112" cy="108012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组合 118">
                <a:extLst>
                  <a:ext uri="{FF2B5EF4-FFF2-40B4-BE49-F238E27FC236}">
                    <a16:creationId xmlns:a16="http://schemas.microsoft.com/office/drawing/2014/main" id="{5BAED4C8-15E9-49E0-B2F5-C7C94CFFC883}"/>
                  </a:ext>
                </a:extLst>
              </p:cNvPr>
              <p:cNvGrpSpPr/>
              <p:nvPr/>
            </p:nvGrpSpPr>
            <p:grpSpPr>
              <a:xfrm>
                <a:off x="8540339" y="1412776"/>
                <a:ext cx="2304256" cy="1368152"/>
                <a:chOff x="1559496" y="1124744"/>
                <a:chExt cx="2304256" cy="1368152"/>
              </a:xfrm>
            </p:grpSpPr>
            <p:cxnSp>
              <p:nvCxnSpPr>
                <p:cNvPr id="121" name="直接箭头连接符 120">
                  <a:extLst>
                    <a:ext uri="{FF2B5EF4-FFF2-40B4-BE49-F238E27FC236}">
                      <a16:creationId xmlns:a16="http://schemas.microsoft.com/office/drawing/2014/main" id="{52A4130B-FC47-4422-965B-A3C3CFB9BA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59496" y="1124744"/>
                  <a:ext cx="1008112" cy="108012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箭头连接符 121">
                  <a:extLst>
                    <a:ext uri="{FF2B5EF4-FFF2-40B4-BE49-F238E27FC236}">
                      <a16:creationId xmlns:a16="http://schemas.microsoft.com/office/drawing/2014/main" id="{A86691AC-9470-4180-A74A-F0CE654CD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7608" y="1124744"/>
                  <a:ext cx="1296144" cy="136815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C43E93C8-0861-4AF8-9837-7AB8B4143A75}"/>
                  </a:ext>
                </a:extLst>
              </p:cNvPr>
              <p:cNvCxnSpPr/>
              <p:nvPr/>
            </p:nvCxnSpPr>
            <p:spPr>
              <a:xfrm flipV="1">
                <a:off x="8540339" y="2492896"/>
                <a:ext cx="0" cy="288032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EA5B874D-EBC1-4E06-884E-BAD95E390E0B}"/>
                </a:ext>
              </a:extLst>
            </p:cNvPr>
            <p:cNvSpPr/>
            <p:nvPr/>
          </p:nvSpPr>
          <p:spPr>
            <a:xfrm>
              <a:off x="5329320" y="4284080"/>
              <a:ext cx="1232779" cy="18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75206274-FDCC-4D8C-860F-DBB8B6AA9E40}"/>
                </a:ext>
              </a:extLst>
            </p:cNvPr>
            <p:cNvSpPr/>
            <p:nvPr/>
          </p:nvSpPr>
          <p:spPr>
            <a:xfrm>
              <a:off x="8871389" y="4163733"/>
              <a:ext cx="1158797" cy="18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A0F4DF9A-9A22-4FC0-9200-48779A7539EA}"/>
                </a:ext>
              </a:extLst>
            </p:cNvPr>
            <p:cNvSpPr/>
            <p:nvPr/>
          </p:nvSpPr>
          <p:spPr>
            <a:xfrm>
              <a:off x="7213976" y="4240445"/>
              <a:ext cx="1081349" cy="18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1B8D9787-9224-49F8-83A9-A77383537604}"/>
                </a:ext>
              </a:extLst>
            </p:cNvPr>
            <p:cNvCxnSpPr>
              <a:cxnSpLocks/>
            </p:cNvCxnSpPr>
            <p:nvPr/>
          </p:nvCxnSpPr>
          <p:spPr>
            <a:xfrm>
              <a:off x="7669678" y="4728458"/>
              <a:ext cx="647816" cy="70774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1A222CFA-4C09-4AC6-ADB6-9BC77A7E1205}"/>
              </a:ext>
            </a:extLst>
          </p:cNvPr>
          <p:cNvGrpSpPr/>
          <p:nvPr/>
        </p:nvGrpSpPr>
        <p:grpSpPr>
          <a:xfrm>
            <a:off x="4090848" y="2451283"/>
            <a:ext cx="4939498" cy="1833540"/>
            <a:chOff x="5296225" y="2132856"/>
            <a:chExt cx="4939498" cy="1833540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4930D6F3-6528-41C3-8CF7-BBB964B62D6E}"/>
                </a:ext>
              </a:extLst>
            </p:cNvPr>
            <p:cNvGrpSpPr/>
            <p:nvPr/>
          </p:nvGrpSpPr>
          <p:grpSpPr>
            <a:xfrm>
              <a:off x="5296225" y="2132856"/>
              <a:ext cx="4749810" cy="1800200"/>
              <a:chOff x="5296225" y="2132856"/>
              <a:chExt cx="4749810" cy="1800200"/>
            </a:xfrm>
          </p:grpSpPr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93A9BF21-631A-403D-B5DC-68E49221DD05}"/>
                  </a:ext>
                </a:extLst>
              </p:cNvPr>
              <p:cNvGrpSpPr/>
              <p:nvPr/>
            </p:nvGrpSpPr>
            <p:grpSpPr>
              <a:xfrm>
                <a:off x="5441456" y="2382220"/>
                <a:ext cx="4604579" cy="1368152"/>
                <a:chOff x="6240016" y="1412776"/>
                <a:chExt cx="4604579" cy="1368152"/>
              </a:xfrm>
            </p:grpSpPr>
            <p:grpSp>
              <p:nvGrpSpPr>
                <p:cNvPr id="88" name="组合 87">
                  <a:extLst>
                    <a:ext uri="{FF2B5EF4-FFF2-40B4-BE49-F238E27FC236}">
                      <a16:creationId xmlns:a16="http://schemas.microsoft.com/office/drawing/2014/main" id="{6B04AC76-65FC-4A08-8CFC-84D8E17A7FAA}"/>
                    </a:ext>
                  </a:extLst>
                </p:cNvPr>
                <p:cNvGrpSpPr/>
                <p:nvPr/>
              </p:nvGrpSpPr>
              <p:grpSpPr>
                <a:xfrm>
                  <a:off x="6240016" y="1412776"/>
                  <a:ext cx="2304256" cy="1368152"/>
                  <a:chOff x="1559496" y="1124744"/>
                  <a:chExt cx="2304256" cy="1368152"/>
                </a:xfrm>
              </p:grpSpPr>
              <p:cxnSp>
                <p:nvCxnSpPr>
                  <p:cNvPr id="93" name="直接箭头连接符 92">
                    <a:extLst>
                      <a:ext uri="{FF2B5EF4-FFF2-40B4-BE49-F238E27FC236}">
                        <a16:creationId xmlns:a16="http://schemas.microsoft.com/office/drawing/2014/main" id="{9FCB0F89-5182-4E7B-AE7A-3319B6A935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59496" y="1124744"/>
                    <a:ext cx="1008112" cy="108012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直接箭头连接符 93">
                    <a:extLst>
                      <a:ext uri="{FF2B5EF4-FFF2-40B4-BE49-F238E27FC236}">
                        <a16:creationId xmlns:a16="http://schemas.microsoft.com/office/drawing/2014/main" id="{8283AC7E-2F32-4AF5-BF37-7125B251F9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67608" y="1124744"/>
                    <a:ext cx="1296144" cy="136815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2" name="直接箭头连接符 91">
                  <a:extLst>
                    <a:ext uri="{FF2B5EF4-FFF2-40B4-BE49-F238E27FC236}">
                      <a16:creationId xmlns:a16="http://schemas.microsoft.com/office/drawing/2014/main" id="{072306F5-DECD-437C-AD43-729834415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48451" y="1412776"/>
                  <a:ext cx="1296144" cy="136815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5E7B32D5-A05B-4E0F-B7E2-222B7E6A3366}"/>
                  </a:ext>
                </a:extLst>
              </p:cNvPr>
              <p:cNvSpPr/>
              <p:nvPr/>
            </p:nvSpPr>
            <p:spPr>
              <a:xfrm>
                <a:off x="5296225" y="2132856"/>
                <a:ext cx="1917879" cy="1800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B70F0E24-E419-4E0E-B094-E514D2C4C820}"/>
                </a:ext>
              </a:extLst>
            </p:cNvPr>
            <p:cNvSpPr/>
            <p:nvPr/>
          </p:nvSpPr>
          <p:spPr>
            <a:xfrm>
              <a:off x="8317844" y="2166196"/>
              <a:ext cx="1917879" cy="18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3B45ACA6-53A8-44E1-9717-69060BD18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592726"/>
              </p:ext>
            </p:extLst>
          </p:nvPr>
        </p:nvGraphicFramePr>
        <p:xfrm>
          <a:off x="2040193" y="4122451"/>
          <a:ext cx="1152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251973229"/>
                    </a:ext>
                  </a:extLst>
                </a:gridCol>
              </a:tblGrid>
              <a:tr h="21240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15018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355611"/>
                  </a:ext>
                </a:extLst>
              </a:tr>
            </a:tbl>
          </a:graphicData>
        </a:graphic>
      </p:graphicFrame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36DB618E-FF8F-4E41-8846-5B782145E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78571"/>
              </p:ext>
            </p:extLst>
          </p:nvPr>
        </p:nvGraphicFramePr>
        <p:xfrm>
          <a:off x="2035556" y="2754476"/>
          <a:ext cx="230400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068">
                  <a:extLst>
                    <a:ext uri="{9D8B030D-6E8A-4147-A177-3AD203B41FA5}">
                      <a16:colId xmlns:a16="http://schemas.microsoft.com/office/drawing/2014/main" val="3775582310"/>
                    </a:ext>
                  </a:extLst>
                </a:gridCol>
                <a:gridCol w="1067499">
                  <a:extLst>
                    <a:ext uri="{9D8B030D-6E8A-4147-A177-3AD203B41FA5}">
                      <a16:colId xmlns:a16="http://schemas.microsoft.com/office/drawing/2014/main" val="1691873697"/>
                    </a:ext>
                  </a:extLst>
                </a:gridCol>
                <a:gridCol w="560433">
                  <a:extLst>
                    <a:ext uri="{9D8B030D-6E8A-4147-A177-3AD203B41FA5}">
                      <a16:colId xmlns:a16="http://schemas.microsoft.com/office/drawing/2014/main" val="920731515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760015"/>
                  </a:ext>
                </a:extLst>
              </a:tr>
            </a:tbl>
          </a:graphicData>
        </a:graphic>
      </p:graphicFrame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3E742D16-2814-417C-9D0F-C65EE89E686C}"/>
              </a:ext>
            </a:extLst>
          </p:cNvPr>
          <p:cNvCxnSpPr>
            <a:cxnSpLocks/>
          </p:cNvCxnSpPr>
          <p:nvPr/>
        </p:nvCxnSpPr>
        <p:spPr>
          <a:xfrm>
            <a:off x="3217599" y="2636912"/>
            <a:ext cx="0" cy="476012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4C80ED3B-D146-421C-BBEF-543065C5825B}"/>
              </a:ext>
            </a:extLst>
          </p:cNvPr>
          <p:cNvCxnSpPr>
            <a:cxnSpLocks/>
          </p:cNvCxnSpPr>
          <p:nvPr/>
        </p:nvCxnSpPr>
        <p:spPr>
          <a:xfrm>
            <a:off x="3791744" y="908720"/>
            <a:ext cx="0" cy="18000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7442F24C-575E-4F90-AFD7-64FE210295B1}"/>
              </a:ext>
            </a:extLst>
          </p:cNvPr>
          <p:cNvCxnSpPr>
            <a:cxnSpLocks/>
          </p:cNvCxnSpPr>
          <p:nvPr/>
        </p:nvCxnSpPr>
        <p:spPr>
          <a:xfrm>
            <a:off x="2711624" y="908720"/>
            <a:ext cx="0" cy="18000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A2D8B77D-E386-460F-8E26-E7C12A6ABA80}"/>
              </a:ext>
            </a:extLst>
          </p:cNvPr>
          <p:cNvSpPr txBox="1"/>
          <p:nvPr/>
        </p:nvSpPr>
        <p:spPr>
          <a:xfrm>
            <a:off x="3620488" y="4026932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3">
                    <a:lumMod val="75000"/>
                  </a:schemeClr>
                </a:solidFill>
              </a:rPr>
              <a:t>a</a:t>
            </a:r>
          </a:p>
          <a:p>
            <a:r>
              <a:rPr lang="en-US" altLang="zh-CN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</a:t>
            </a:r>
            <a:endParaRPr lang="zh-CN" alt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74" name="表格 73">
            <a:extLst>
              <a:ext uri="{FF2B5EF4-FFF2-40B4-BE49-F238E27FC236}">
                <a16:creationId xmlns:a16="http://schemas.microsoft.com/office/drawing/2014/main" id="{DF8AB065-B1BD-4803-B547-677B49561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099450"/>
              </p:ext>
            </p:extLst>
          </p:nvPr>
        </p:nvGraphicFramePr>
        <p:xfrm>
          <a:off x="3866850" y="4122451"/>
          <a:ext cx="1152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1251973229"/>
                    </a:ext>
                  </a:extLst>
                </a:gridCol>
              </a:tblGrid>
              <a:tr h="21240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solidFill>
                      <a:srgbClr val="E3EC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15018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solidFill>
                      <a:srgbClr val="E6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355611"/>
                  </a:ext>
                </a:extLst>
              </a:tr>
            </a:tbl>
          </a:graphicData>
        </a:graphic>
      </p:graphicFrame>
      <p:grpSp>
        <p:nvGrpSpPr>
          <p:cNvPr id="37" name="组合 36">
            <a:extLst>
              <a:ext uri="{FF2B5EF4-FFF2-40B4-BE49-F238E27FC236}">
                <a16:creationId xmlns:a16="http://schemas.microsoft.com/office/drawing/2014/main" id="{7C96BBCF-FDF8-4A92-BDF3-5D41A529728C}"/>
              </a:ext>
            </a:extLst>
          </p:cNvPr>
          <p:cNvGrpSpPr/>
          <p:nvPr/>
        </p:nvGrpSpPr>
        <p:grpSpPr>
          <a:xfrm>
            <a:off x="911424" y="836712"/>
            <a:ext cx="4604579" cy="1512168"/>
            <a:chOff x="4655840" y="3717032"/>
            <a:chExt cx="4604579" cy="1512168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9F00EA98-8A2E-40EF-BD56-ED76DADAB3EF}"/>
                </a:ext>
              </a:extLst>
            </p:cNvPr>
            <p:cNvGrpSpPr/>
            <p:nvPr/>
          </p:nvGrpSpPr>
          <p:grpSpPr>
            <a:xfrm>
              <a:off x="4655840" y="3861048"/>
              <a:ext cx="4604579" cy="1368152"/>
              <a:chOff x="6240016" y="1412776"/>
              <a:chExt cx="4604579" cy="1368152"/>
            </a:xfrm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24E9477A-5087-41D7-A123-B1300BF4FEC2}"/>
                  </a:ext>
                </a:extLst>
              </p:cNvPr>
              <p:cNvGrpSpPr/>
              <p:nvPr/>
            </p:nvGrpSpPr>
            <p:grpSpPr>
              <a:xfrm>
                <a:off x="6240016" y="1412776"/>
                <a:ext cx="2304256" cy="1368152"/>
                <a:chOff x="1559496" y="1124744"/>
                <a:chExt cx="2304256" cy="1368152"/>
              </a:xfrm>
            </p:grpSpPr>
            <p:cxnSp>
              <p:nvCxnSpPr>
                <p:cNvPr id="45" name="直接箭头连接符 44">
                  <a:extLst>
                    <a:ext uri="{FF2B5EF4-FFF2-40B4-BE49-F238E27FC236}">
                      <a16:creationId xmlns:a16="http://schemas.microsoft.com/office/drawing/2014/main" id="{734E97F4-B655-4F3A-A12A-BF713F3F9F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59496" y="1124744"/>
                  <a:ext cx="1008112" cy="108012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箭头连接符 45">
                  <a:extLst>
                    <a:ext uri="{FF2B5EF4-FFF2-40B4-BE49-F238E27FC236}">
                      <a16:creationId xmlns:a16="http://schemas.microsoft.com/office/drawing/2014/main" id="{FDA4AB84-3AB9-48BF-BF5B-AED5459F7D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7608" y="1124744"/>
                  <a:ext cx="1296144" cy="136815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E232ACB6-CC0A-45BD-B8EF-8625DB9FCE7E}"/>
                  </a:ext>
                </a:extLst>
              </p:cNvPr>
              <p:cNvGrpSpPr/>
              <p:nvPr/>
            </p:nvGrpSpPr>
            <p:grpSpPr>
              <a:xfrm>
                <a:off x="8540339" y="1412776"/>
                <a:ext cx="2304256" cy="1368152"/>
                <a:chOff x="1559496" y="1124744"/>
                <a:chExt cx="2304256" cy="1368152"/>
              </a:xfrm>
            </p:grpSpPr>
            <p:cxnSp>
              <p:nvCxnSpPr>
                <p:cNvPr id="43" name="直接箭头连接符 42">
                  <a:extLst>
                    <a:ext uri="{FF2B5EF4-FFF2-40B4-BE49-F238E27FC236}">
                      <a16:creationId xmlns:a16="http://schemas.microsoft.com/office/drawing/2014/main" id="{F9C5B1A9-2B34-4712-9E2C-4AA7DBD19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59496" y="1124744"/>
                  <a:ext cx="1008112" cy="108012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箭头连接符 43">
                  <a:extLst>
                    <a:ext uri="{FF2B5EF4-FFF2-40B4-BE49-F238E27FC236}">
                      <a16:creationId xmlns:a16="http://schemas.microsoft.com/office/drawing/2014/main" id="{9ADC5872-B05E-414D-9B4C-5D320D2E25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7608" y="1124744"/>
                  <a:ext cx="1296144" cy="136815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67B55505-8F8A-40A5-B14B-AB71B74136D1}"/>
                  </a:ext>
                </a:extLst>
              </p:cNvPr>
              <p:cNvCxnSpPr/>
              <p:nvPr/>
            </p:nvCxnSpPr>
            <p:spPr>
              <a:xfrm flipV="1">
                <a:off x="8540339" y="2492896"/>
                <a:ext cx="0" cy="288032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2CBD896-DC78-4B69-ADEA-461C35FB76BD}"/>
                </a:ext>
              </a:extLst>
            </p:cNvPr>
            <p:cNvSpPr/>
            <p:nvPr/>
          </p:nvSpPr>
          <p:spPr>
            <a:xfrm>
              <a:off x="5804163" y="3717032"/>
              <a:ext cx="2304000" cy="1512168"/>
            </a:xfrm>
            <a:prstGeom prst="rect">
              <a:avLst/>
            </a:prstGeom>
            <a:noFill/>
            <a:ln>
              <a:solidFill>
                <a:srgbClr val="FFC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椭圆 71">
            <a:extLst>
              <a:ext uri="{FF2B5EF4-FFF2-40B4-BE49-F238E27FC236}">
                <a16:creationId xmlns:a16="http://schemas.microsoft.com/office/drawing/2014/main" id="{427909D3-92DB-45E9-A264-E40A6BF6C4BB}"/>
              </a:ext>
            </a:extLst>
          </p:cNvPr>
          <p:cNvSpPr/>
          <p:nvPr/>
        </p:nvSpPr>
        <p:spPr>
          <a:xfrm rot="16200000">
            <a:off x="2597996" y="1153704"/>
            <a:ext cx="1301334" cy="1086169"/>
          </a:xfrm>
          <a:prstGeom prst="ellipse">
            <a:avLst/>
          </a:prstGeom>
          <a:solidFill>
            <a:schemeClr val="accent3">
              <a:lumMod val="40000"/>
              <a:lumOff val="60000"/>
              <a:alpha val="690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AF1519B-4D38-4882-B0D3-242D0B7D6119}"/>
              </a:ext>
            </a:extLst>
          </p:cNvPr>
          <p:cNvSpPr/>
          <p:nvPr/>
        </p:nvSpPr>
        <p:spPr>
          <a:xfrm rot="19300879">
            <a:off x="2235485" y="1043022"/>
            <a:ext cx="302158" cy="898451"/>
          </a:xfrm>
          <a:prstGeom prst="ellipse">
            <a:avLst/>
          </a:prstGeom>
          <a:solidFill>
            <a:srgbClr val="DBEEF4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E50F0161-1C2D-4F70-82FE-60022DB96E7E}"/>
              </a:ext>
            </a:extLst>
          </p:cNvPr>
          <p:cNvSpPr/>
          <p:nvPr/>
        </p:nvSpPr>
        <p:spPr>
          <a:xfrm rot="19300879">
            <a:off x="3736291" y="982641"/>
            <a:ext cx="673259" cy="434416"/>
          </a:xfrm>
          <a:prstGeom prst="ellipse">
            <a:avLst/>
          </a:prstGeom>
          <a:solidFill>
            <a:srgbClr val="DBEEF4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任意多边形: 形状 133">
            <a:extLst>
              <a:ext uri="{FF2B5EF4-FFF2-40B4-BE49-F238E27FC236}">
                <a16:creationId xmlns:a16="http://schemas.microsoft.com/office/drawing/2014/main" id="{89285A1A-62A9-414D-A8F2-240CF5619F70}"/>
              </a:ext>
            </a:extLst>
          </p:cNvPr>
          <p:cNvSpPr/>
          <p:nvPr/>
        </p:nvSpPr>
        <p:spPr>
          <a:xfrm>
            <a:off x="4864418" y="3490375"/>
            <a:ext cx="430306" cy="623944"/>
          </a:xfrm>
          <a:custGeom>
            <a:avLst/>
            <a:gdLst>
              <a:gd name="connsiteX0" fmla="*/ 0 w 430306"/>
              <a:gd name="connsiteY0" fmla="*/ 623944 h 623944"/>
              <a:gd name="connsiteX1" fmla="*/ 139849 w 430306"/>
              <a:gd name="connsiteY1" fmla="*/ 161365 h 623944"/>
              <a:gd name="connsiteX2" fmla="*/ 430306 w 430306"/>
              <a:gd name="connsiteY2" fmla="*/ 0 h 62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306" h="623944">
                <a:moveTo>
                  <a:pt x="0" y="623944"/>
                </a:moveTo>
                <a:cubicBezTo>
                  <a:pt x="34065" y="444650"/>
                  <a:pt x="68131" y="265356"/>
                  <a:pt x="139849" y="161365"/>
                </a:cubicBezTo>
                <a:cubicBezTo>
                  <a:pt x="211567" y="57374"/>
                  <a:pt x="320936" y="28687"/>
                  <a:pt x="430306" y="0"/>
                </a:cubicBezTo>
              </a:path>
            </a:pathLst>
          </a:cu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任意多边形: 形状 134">
            <a:extLst>
              <a:ext uri="{FF2B5EF4-FFF2-40B4-BE49-F238E27FC236}">
                <a16:creationId xmlns:a16="http://schemas.microsoft.com/office/drawing/2014/main" id="{B0F2759E-4F24-4B42-A833-3EDB69A4D00B}"/>
              </a:ext>
            </a:extLst>
          </p:cNvPr>
          <p:cNvSpPr/>
          <p:nvPr/>
        </p:nvSpPr>
        <p:spPr>
          <a:xfrm flipV="1">
            <a:off x="4864418" y="4569206"/>
            <a:ext cx="430306" cy="600301"/>
          </a:xfrm>
          <a:custGeom>
            <a:avLst/>
            <a:gdLst>
              <a:gd name="connsiteX0" fmla="*/ 0 w 430306"/>
              <a:gd name="connsiteY0" fmla="*/ 623944 h 623944"/>
              <a:gd name="connsiteX1" fmla="*/ 139849 w 430306"/>
              <a:gd name="connsiteY1" fmla="*/ 161365 h 623944"/>
              <a:gd name="connsiteX2" fmla="*/ 430306 w 430306"/>
              <a:gd name="connsiteY2" fmla="*/ 0 h 62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306" h="623944">
                <a:moveTo>
                  <a:pt x="0" y="623944"/>
                </a:moveTo>
                <a:cubicBezTo>
                  <a:pt x="34065" y="444650"/>
                  <a:pt x="68131" y="265356"/>
                  <a:pt x="139849" y="161365"/>
                </a:cubicBezTo>
                <a:cubicBezTo>
                  <a:pt x="211567" y="57374"/>
                  <a:pt x="320936" y="28687"/>
                  <a:pt x="430306" y="0"/>
                </a:cubicBezTo>
              </a:path>
            </a:pathLst>
          </a:custGeom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箭头: 下 147">
            <a:extLst>
              <a:ext uri="{FF2B5EF4-FFF2-40B4-BE49-F238E27FC236}">
                <a16:creationId xmlns:a16="http://schemas.microsoft.com/office/drawing/2014/main" id="{C09ED2AB-BBF6-47A8-9E0F-136BF8DA7E0D}"/>
              </a:ext>
            </a:extLst>
          </p:cNvPr>
          <p:cNvSpPr/>
          <p:nvPr/>
        </p:nvSpPr>
        <p:spPr>
          <a:xfrm rot="16200000">
            <a:off x="7190907" y="5017986"/>
            <a:ext cx="157375" cy="3546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0EAED16C-BC74-44BF-A077-D2E940A1B584}"/>
              </a:ext>
            </a:extLst>
          </p:cNvPr>
          <p:cNvSpPr/>
          <p:nvPr/>
        </p:nvSpPr>
        <p:spPr>
          <a:xfrm>
            <a:off x="5367427" y="4368386"/>
            <a:ext cx="1236140" cy="1263287"/>
          </a:xfrm>
          <a:prstGeom prst="rect">
            <a:avLst/>
          </a:prstGeom>
          <a:solidFill>
            <a:schemeClr val="accent1">
              <a:lumMod val="40000"/>
              <a:lumOff val="60000"/>
              <a:alpha val="5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4" name="表格 163">
            <a:extLst>
              <a:ext uri="{FF2B5EF4-FFF2-40B4-BE49-F238E27FC236}">
                <a16:creationId xmlns:a16="http://schemas.microsoft.com/office/drawing/2014/main" id="{C0B17947-688C-4830-8B50-52646C594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91236"/>
              </p:ext>
            </p:extLst>
          </p:nvPr>
        </p:nvGraphicFramePr>
        <p:xfrm>
          <a:off x="2040193" y="3314437"/>
          <a:ext cx="1158899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920">
                  <a:extLst>
                    <a:ext uri="{9D8B030D-6E8A-4147-A177-3AD203B41FA5}">
                      <a16:colId xmlns:a16="http://schemas.microsoft.com/office/drawing/2014/main" val="1251973229"/>
                    </a:ext>
                  </a:extLst>
                </a:gridCol>
                <a:gridCol w="543979">
                  <a:extLst>
                    <a:ext uri="{9D8B030D-6E8A-4147-A177-3AD203B41FA5}">
                      <a16:colId xmlns:a16="http://schemas.microsoft.com/office/drawing/2014/main" val="106289634"/>
                    </a:ext>
                  </a:extLst>
                </a:gridCol>
              </a:tblGrid>
              <a:tr h="21240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15018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355611"/>
                  </a:ext>
                </a:extLst>
              </a:tr>
            </a:tbl>
          </a:graphicData>
        </a:graphic>
      </p:graphicFrame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D893CEDD-D66F-4E1A-8770-FC078EA35DF9}"/>
              </a:ext>
            </a:extLst>
          </p:cNvPr>
          <p:cNvCxnSpPr>
            <a:cxnSpLocks/>
          </p:cNvCxnSpPr>
          <p:nvPr/>
        </p:nvCxnSpPr>
        <p:spPr>
          <a:xfrm>
            <a:off x="2248815" y="3451740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210D1056-A19E-4247-84D6-7C0B11369705}"/>
              </a:ext>
            </a:extLst>
          </p:cNvPr>
          <p:cNvCxnSpPr>
            <a:cxnSpLocks/>
          </p:cNvCxnSpPr>
          <p:nvPr/>
        </p:nvCxnSpPr>
        <p:spPr>
          <a:xfrm>
            <a:off x="3059009" y="3451740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6C2E1E9E-9251-43D2-A507-1614E240A78F}"/>
              </a:ext>
            </a:extLst>
          </p:cNvPr>
          <p:cNvCxnSpPr>
            <a:cxnSpLocks/>
          </p:cNvCxnSpPr>
          <p:nvPr/>
        </p:nvCxnSpPr>
        <p:spPr>
          <a:xfrm>
            <a:off x="2482945" y="3451740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D70431E3-F2B1-4D31-89C1-67058349A301}"/>
              </a:ext>
            </a:extLst>
          </p:cNvPr>
          <p:cNvCxnSpPr>
            <a:cxnSpLocks/>
          </p:cNvCxnSpPr>
          <p:nvPr/>
        </p:nvCxnSpPr>
        <p:spPr>
          <a:xfrm flipV="1">
            <a:off x="5431194" y="3176930"/>
            <a:ext cx="559543" cy="5893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956906E3-5B8B-42DE-8C5A-42BD01A7C1BB}"/>
              </a:ext>
            </a:extLst>
          </p:cNvPr>
          <p:cNvCxnSpPr>
            <a:cxnSpLocks/>
          </p:cNvCxnSpPr>
          <p:nvPr/>
        </p:nvCxnSpPr>
        <p:spPr>
          <a:xfrm>
            <a:off x="2837715" y="3451740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D9C13B14-FB1D-4401-9FDE-2C796313E792}"/>
              </a:ext>
            </a:extLst>
          </p:cNvPr>
          <p:cNvCxnSpPr>
            <a:cxnSpLocks/>
          </p:cNvCxnSpPr>
          <p:nvPr/>
        </p:nvCxnSpPr>
        <p:spPr>
          <a:xfrm>
            <a:off x="5403387" y="4820595"/>
            <a:ext cx="1212378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2D90860F-9CF9-4A03-AA09-E6BC1D56AFD4}"/>
              </a:ext>
            </a:extLst>
          </p:cNvPr>
          <p:cNvSpPr/>
          <p:nvPr/>
        </p:nvSpPr>
        <p:spPr>
          <a:xfrm>
            <a:off x="5341401" y="2956816"/>
            <a:ext cx="1236140" cy="1263287"/>
          </a:xfrm>
          <a:prstGeom prst="rect">
            <a:avLst/>
          </a:prstGeom>
          <a:solidFill>
            <a:srgbClr val="D7E4BD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5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D963D4F-4989-407D-A142-FFFE3EA8601A}"/>
              </a:ext>
            </a:extLst>
          </p:cNvPr>
          <p:cNvCxnSpPr>
            <a:cxnSpLocks/>
          </p:cNvCxnSpPr>
          <p:nvPr/>
        </p:nvCxnSpPr>
        <p:spPr>
          <a:xfrm>
            <a:off x="1559496" y="1268760"/>
            <a:ext cx="115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283F883-545F-4B6B-8464-C16CD029B043}"/>
              </a:ext>
            </a:extLst>
          </p:cNvPr>
          <p:cNvCxnSpPr>
            <a:cxnSpLocks/>
          </p:cNvCxnSpPr>
          <p:nvPr/>
        </p:nvCxnSpPr>
        <p:spPr>
          <a:xfrm>
            <a:off x="1559496" y="1628800"/>
            <a:ext cx="115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DBBA3D5-F033-45CD-AFD6-8A5B0983A403}"/>
              </a:ext>
            </a:extLst>
          </p:cNvPr>
          <p:cNvCxnSpPr/>
          <p:nvPr/>
        </p:nvCxnSpPr>
        <p:spPr>
          <a:xfrm>
            <a:off x="2135560" y="1268760"/>
            <a:ext cx="0" cy="360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8F85108-04DC-4E9E-AF3D-E82DCE1F94D7}"/>
              </a:ext>
            </a:extLst>
          </p:cNvPr>
          <p:cNvCxnSpPr>
            <a:cxnSpLocks/>
          </p:cNvCxnSpPr>
          <p:nvPr/>
        </p:nvCxnSpPr>
        <p:spPr>
          <a:xfrm>
            <a:off x="1559496" y="2204864"/>
            <a:ext cx="115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BA5E65A-C572-4105-8D51-1028538AA68C}"/>
              </a:ext>
            </a:extLst>
          </p:cNvPr>
          <p:cNvCxnSpPr>
            <a:cxnSpLocks/>
          </p:cNvCxnSpPr>
          <p:nvPr/>
        </p:nvCxnSpPr>
        <p:spPr>
          <a:xfrm>
            <a:off x="1559496" y="2564904"/>
            <a:ext cx="1152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A951A24-06D1-4E21-96D5-011B0BDA4E83}"/>
              </a:ext>
            </a:extLst>
          </p:cNvPr>
          <p:cNvCxnSpPr>
            <a:cxnSpLocks/>
          </p:cNvCxnSpPr>
          <p:nvPr/>
        </p:nvCxnSpPr>
        <p:spPr>
          <a:xfrm flipV="1">
            <a:off x="2130348" y="2204864"/>
            <a:ext cx="0" cy="360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8FF5C96-1913-4F4B-8666-61EA78B323AF}"/>
              </a:ext>
            </a:extLst>
          </p:cNvPr>
          <p:cNvSpPr txBox="1"/>
          <p:nvPr/>
        </p:nvSpPr>
        <p:spPr>
          <a:xfrm>
            <a:off x="1307468" y="1057130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</a:p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FA30D9F-4946-46D3-9665-0F807CD88835}"/>
              </a:ext>
            </a:extLst>
          </p:cNvPr>
          <p:cNvSpPr txBox="1"/>
          <p:nvPr/>
        </p:nvSpPr>
        <p:spPr>
          <a:xfrm>
            <a:off x="2783504" y="1057129"/>
            <a:ext cx="1224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min(a, b)</a:t>
            </a:r>
          </a:p>
          <a:p>
            <a:r>
              <a:rPr lang="en-US" altLang="zh-CN" dirty="0"/>
              <a:t>max(a, b)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B98F316-A993-4576-9009-8B570DEE7CD9}"/>
              </a:ext>
            </a:extLst>
          </p:cNvPr>
          <p:cNvSpPr txBox="1"/>
          <p:nvPr/>
        </p:nvSpPr>
        <p:spPr>
          <a:xfrm>
            <a:off x="1307468" y="2013235"/>
            <a:ext cx="50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</a:p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9872D02-1919-4CF3-B7C7-1A6851389A9D}"/>
              </a:ext>
            </a:extLst>
          </p:cNvPr>
          <p:cNvSpPr txBox="1"/>
          <p:nvPr/>
        </p:nvSpPr>
        <p:spPr>
          <a:xfrm>
            <a:off x="2783504" y="2013235"/>
            <a:ext cx="1224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max(a, b)</a:t>
            </a:r>
          </a:p>
          <a:p>
            <a:r>
              <a:rPr lang="en-US" altLang="zh-CN" dirty="0"/>
              <a:t>min(a, b)</a:t>
            </a:r>
          </a:p>
        </p:txBody>
      </p:sp>
    </p:spTree>
    <p:extLst>
      <p:ext uri="{BB962C8B-B14F-4D97-AF65-F5344CB8AC3E}">
        <p14:creationId xmlns:p14="http://schemas.microsoft.com/office/powerpoint/2010/main" val="706034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155</Words>
  <Application>Microsoft Office PowerPoint</Application>
  <PresentationFormat>宽屏</PresentationFormat>
  <Paragraphs>19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MSDN</cp:lastModifiedBy>
  <cp:revision>39</cp:revision>
  <dcterms:created xsi:type="dcterms:W3CDTF">2017-07-02T07:05:16Z</dcterms:created>
  <dcterms:modified xsi:type="dcterms:W3CDTF">2017-07-02T09:25:54Z</dcterms:modified>
</cp:coreProperties>
</file>