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90750" y="390525"/>
          <a:ext cx="5067300" cy="2886075"/>
        </p:xfrm>
        <a:graphic>
          <a:graphicData uri="http://schemas.openxmlformats.org/presentationml/2006/ole">
            <p:oleObj spid="_x0000_s1026" name="Acrobat Document" r:id="rId3" imgW="5068007" imgH="2886478" progId="AcroExch.Document.7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90750" y="3514725"/>
          <a:ext cx="5067300" cy="2886075"/>
        </p:xfrm>
        <a:graphic>
          <a:graphicData uri="http://schemas.openxmlformats.org/presentationml/2006/ole">
            <p:oleObj spid="_x0000_s1027" name="Acrobat Document" r:id="rId4" imgW="5068007" imgH="2886478" progId="AcroExch.Document.7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37370" y="8792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iLIDS</a:t>
            </a:r>
            <a:r>
              <a:rPr lang="en-US" dirty="0" smtClean="0"/>
              <a:t>-VID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4326" y="328832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PRID 2011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7400" y="457200"/>
          <a:ext cx="5067300" cy="2886075"/>
        </p:xfrm>
        <a:graphic>
          <a:graphicData uri="http://schemas.openxmlformats.org/presentationml/2006/ole">
            <p:oleObj spid="_x0000_s2050" name="Acrobat Document" r:id="rId3" imgW="5068007" imgH="2886478" progId="AcroExch.Document.7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57400" y="3667125"/>
          <a:ext cx="5067300" cy="2886075"/>
        </p:xfrm>
        <a:graphic>
          <a:graphicData uri="http://schemas.openxmlformats.org/presentationml/2006/ole">
            <p:oleObj spid="_x0000_s2051" name="Acrobat Document" r:id="rId4" imgW="5068007" imgH="2886478" progId="AcroExch.Document.7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37724" y="17584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iLIDS</a:t>
            </a:r>
            <a:r>
              <a:rPr lang="en-US" dirty="0" smtClean="0"/>
              <a:t>-VID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4680" y="338796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PRID 2011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Adobe Acrobat Document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Eddy</dc:creator>
  <cp:lastModifiedBy>Eddy</cp:lastModifiedBy>
  <cp:revision>3</cp:revision>
  <dcterms:created xsi:type="dcterms:W3CDTF">2006-08-16T00:00:00Z</dcterms:created>
  <dcterms:modified xsi:type="dcterms:W3CDTF">2014-08-31T14:44:30Z</dcterms:modified>
</cp:coreProperties>
</file>