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62" r:id="rId5"/>
    <p:sldId id="265" r:id="rId6"/>
    <p:sldId id="274" r:id="rId7"/>
    <p:sldId id="275" r:id="rId8"/>
    <p:sldId id="281" r:id="rId9"/>
    <p:sldId id="282" r:id="rId10"/>
    <p:sldId id="283" r:id="rId11"/>
    <p:sldId id="28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BBD8A2"/>
    <a:srgbClr val="4B9B4D"/>
    <a:srgbClr val="F9FCEA"/>
    <a:srgbClr val="F8FDF7"/>
    <a:srgbClr val="FCFCF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69" d="100"/>
          <a:sy n="69" d="100"/>
        </p:scale>
        <p:origin x="-726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D704D-2D80-4D15-BA67-C3CDADABCC74}" type="datetimeFigureOut">
              <a:rPr lang="zh-CN" altLang="en-US" smtClean="0"/>
              <a:pPr/>
              <a:t>2018/7/14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B836F-20F9-448A-8F6B-D74DFB7DA3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C4DAE-4541-43CA-A4FF-DC618A162F8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1B13-E099-4216-9428-1F01761CA8A4}" type="datetimeFigureOut">
              <a:rPr lang="zh-CN" altLang="en-US" smtClean="0"/>
              <a:pPr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C121-A32B-4951-8B7F-8AD0222CB5C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5" y="2658"/>
            <a:ext cx="12191535" cy="6857738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8795657" y="3602038"/>
            <a:ext cx="3396343" cy="2615391"/>
          </a:xfrm>
          <a:prstGeom prst="rect">
            <a:avLst/>
          </a:prstGeom>
          <a:solidFill>
            <a:srgbClr val="FC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1B13-E099-4216-9428-1F01761CA8A4}" type="datetimeFigureOut">
              <a:rPr lang="zh-CN" altLang="en-US" smtClean="0"/>
              <a:pPr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C121-A32B-4951-8B7F-8AD0222CB5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1B13-E099-4216-9428-1F01761CA8A4}" type="datetimeFigureOut">
              <a:rPr lang="zh-CN" altLang="en-US" smtClean="0"/>
              <a:pPr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C121-A32B-4951-8B7F-8AD0222CB5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1B13-E099-4216-9428-1F01761CA8A4}" type="datetimeFigureOut">
              <a:rPr lang="zh-CN" altLang="en-US" smtClean="0"/>
              <a:pPr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C121-A32B-4951-8B7F-8AD0222CB5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1B13-E099-4216-9428-1F01761CA8A4}" type="datetimeFigureOut">
              <a:rPr lang="zh-CN" altLang="en-US" smtClean="0"/>
              <a:pPr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C121-A32B-4951-8B7F-8AD0222CB5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1B13-E099-4216-9428-1F01761CA8A4}" type="datetimeFigureOut">
              <a:rPr lang="zh-CN" altLang="en-US" smtClean="0"/>
              <a:pPr/>
              <a:t>2018/7/14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C121-A32B-4951-8B7F-8AD0222CB5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1B13-E099-4216-9428-1F01761CA8A4}" type="datetimeFigureOut">
              <a:rPr lang="zh-CN" altLang="en-US" smtClean="0"/>
              <a:pPr/>
              <a:t>2018/7/14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C121-A32B-4951-8B7F-8AD0222CB5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1B13-E099-4216-9428-1F01761CA8A4}" type="datetimeFigureOut">
              <a:rPr lang="zh-CN" altLang="en-US" smtClean="0"/>
              <a:pPr/>
              <a:t>2018/7/14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C121-A32B-4951-8B7F-8AD0222CB5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1B13-E099-4216-9428-1F01761CA8A4}" type="datetimeFigureOut">
              <a:rPr lang="zh-CN" altLang="en-US" smtClean="0"/>
              <a:pPr/>
              <a:t>2018/7/14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C121-A32B-4951-8B7F-8AD0222CB5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1B13-E099-4216-9428-1F01761CA8A4}" type="datetimeFigureOut">
              <a:rPr lang="zh-CN" altLang="en-US" smtClean="0"/>
              <a:pPr/>
              <a:t>2018/7/14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C121-A32B-4951-8B7F-8AD0222CB5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1B13-E099-4216-9428-1F01761CA8A4}" type="datetimeFigureOut">
              <a:rPr lang="zh-CN" altLang="en-US" smtClean="0"/>
              <a:pPr/>
              <a:t>2018/7/14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C121-A32B-4951-8B7F-8AD0222CB5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51B13-E099-4216-9428-1F01761CA8A4}" type="datetimeFigureOut">
              <a:rPr lang="zh-CN" altLang="en-US" smtClean="0"/>
              <a:pPr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3C121-A32B-4951-8B7F-8AD0222CB5C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76980" y="2380"/>
            <a:ext cx="11915020" cy="68556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35464" y="2295072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dirty="0" smtClean="0">
                <a:solidFill>
                  <a:srgbClr val="4B9B4D"/>
                </a:solidFill>
                <a:latin typeface="叶根友毛笔行书2.0版" pitchFamily="2" charset="-122"/>
                <a:ea typeface="叶根友毛笔行书2.0版" pitchFamily="2" charset="-122"/>
              </a:rPr>
              <a:t>解忧零食铺</a:t>
            </a:r>
            <a:endParaRPr lang="zh-CN" altLang="en-US" sz="7200" dirty="0">
              <a:solidFill>
                <a:srgbClr val="4B9B4D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715827" y="4303278"/>
            <a:ext cx="1952172" cy="660608"/>
            <a:chOff x="6921263" y="4243152"/>
            <a:chExt cx="1447800" cy="342900"/>
          </a:xfrm>
        </p:grpSpPr>
        <p:sp>
          <p:nvSpPr>
            <p:cNvPr id="12" name="矩形: 圆角 11"/>
            <p:cNvSpPr/>
            <p:nvPr/>
          </p:nvSpPr>
          <p:spPr>
            <a:xfrm>
              <a:off x="6921263" y="4243152"/>
              <a:ext cx="1447800" cy="342900"/>
            </a:xfrm>
            <a:prstGeom prst="roundRect">
              <a:avLst>
                <a:gd name="adj" fmla="val 50000"/>
              </a:avLst>
            </a:prstGeom>
            <a:solidFill>
              <a:srgbClr val="4B9B4D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045054" y="4263519"/>
              <a:ext cx="1216367" cy="3035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HOMLES</a:t>
              </a:r>
              <a:endParaRPr lang="zh-CN" altLang="en-US" sz="32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/>
          <p:cNvGrpSpPr/>
          <p:nvPr/>
        </p:nvGrpSpPr>
        <p:grpSpPr>
          <a:xfrm>
            <a:off x="5756641" y="960853"/>
            <a:ext cx="128547" cy="5553573"/>
            <a:chOff x="3225404" y="829867"/>
            <a:chExt cx="96440" cy="3868340"/>
          </a:xfrm>
        </p:grpSpPr>
        <p:cxnSp>
          <p:nvCxnSpPr>
            <p:cNvPr id="30" name="直接连接符 13"/>
            <p:cNvCxnSpPr>
              <a:cxnSpLocks noChangeShapeType="1"/>
            </p:cNvCxnSpPr>
            <p:nvPr/>
          </p:nvCxnSpPr>
          <p:spPr bwMode="auto">
            <a:xfrm>
              <a:off x="3276600" y="829867"/>
              <a:ext cx="0" cy="3868340"/>
            </a:xfrm>
            <a:prstGeom prst="lin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solidFill>
                <a:schemeClr val="tx1"/>
              </a:soli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椭圆 14"/>
            <p:cNvSpPr>
              <a:spLocks noChangeArrowheads="1"/>
            </p:cNvSpPr>
            <p:nvPr/>
          </p:nvSpPr>
          <p:spPr bwMode="auto">
            <a:xfrm>
              <a:off x="3225404" y="1458517"/>
              <a:ext cx="96440" cy="9644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solidFill>
                <a:srgbClr val="4B9B4D"/>
              </a:soli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6" rIns="91412" bIns="45706"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32" name="椭圆 15"/>
            <p:cNvSpPr>
              <a:spLocks noChangeArrowheads="1"/>
            </p:cNvSpPr>
            <p:nvPr/>
          </p:nvSpPr>
          <p:spPr bwMode="auto">
            <a:xfrm>
              <a:off x="3225404" y="2365443"/>
              <a:ext cx="96440" cy="9644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solidFill>
                <a:srgbClr val="4B9B4D"/>
              </a:soli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6" rIns="91412" bIns="45706"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33" name="椭圆 16"/>
            <p:cNvSpPr>
              <a:spLocks noChangeArrowheads="1"/>
            </p:cNvSpPr>
            <p:nvPr/>
          </p:nvSpPr>
          <p:spPr bwMode="auto">
            <a:xfrm>
              <a:off x="3225404" y="4083839"/>
              <a:ext cx="96440" cy="96441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solidFill>
                <a:srgbClr val="4B9B4D"/>
              </a:soli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6" rIns="91412" bIns="45706"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34" name="椭圆 15"/>
            <p:cNvSpPr>
              <a:spLocks noChangeArrowheads="1"/>
            </p:cNvSpPr>
            <p:nvPr/>
          </p:nvSpPr>
          <p:spPr bwMode="auto">
            <a:xfrm>
              <a:off x="3225404" y="3197857"/>
              <a:ext cx="96440" cy="9644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solidFill>
                <a:srgbClr val="4B9B4D"/>
              </a:soli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6" rIns="91412" bIns="45706"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45" name="矩形 20"/>
          <p:cNvSpPr>
            <a:spLocks noChangeArrowheads="1"/>
          </p:cNvSpPr>
          <p:nvPr/>
        </p:nvSpPr>
        <p:spPr bwMode="auto">
          <a:xfrm>
            <a:off x="6821714" y="1570494"/>
            <a:ext cx="2729658" cy="2073252"/>
          </a:xfrm>
          <a:prstGeom prst="rect">
            <a:avLst/>
          </a:prstGeom>
          <a:solidFill>
            <a:srgbClr val="4B9B4D"/>
          </a:soli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理想</a:t>
            </a:r>
            <a:r>
              <a:rPr lang="zh-CN" altLang="en-US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页面</a:t>
            </a:r>
            <a:r>
              <a:rPr lang="en-US" altLang="zh-CN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1" name="图片 10" descr="微信图片_2018071423463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309" y="401782"/>
            <a:ext cx="3529445" cy="56110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51169" y="2100449"/>
            <a:ext cx="460895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 smtClean="0">
                <a:solidFill>
                  <a:srgbClr val="4B9B4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THANKS</a:t>
            </a:r>
            <a:endParaRPr lang="zh-CN" altLang="en-US" sz="11500" dirty="0">
              <a:solidFill>
                <a:srgbClr val="4B9B4D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351818" y="4807527"/>
            <a:ext cx="1861787" cy="667855"/>
            <a:chOff x="3683000" y="4240918"/>
            <a:chExt cx="1447800" cy="345133"/>
          </a:xfrm>
        </p:grpSpPr>
        <p:sp>
          <p:nvSpPr>
            <p:cNvPr id="6" name="矩形: 圆角 5"/>
            <p:cNvSpPr/>
            <p:nvPr/>
          </p:nvSpPr>
          <p:spPr>
            <a:xfrm>
              <a:off x="3683000" y="4243151"/>
              <a:ext cx="1447800" cy="342900"/>
            </a:xfrm>
            <a:prstGeom prst="roundRect">
              <a:avLst>
                <a:gd name="adj" fmla="val 50000"/>
              </a:avLst>
            </a:prstGeom>
            <a:solidFill>
              <a:srgbClr val="4B9B4D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856421" y="4240918"/>
              <a:ext cx="1100961" cy="3021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HOMLES</a:t>
              </a:r>
              <a:endPara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983984" y="3341777"/>
            <a:ext cx="10901068" cy="2170135"/>
            <a:chOff x="980124" y="3341777"/>
            <a:chExt cx="10512296" cy="2170135"/>
          </a:xfrm>
        </p:grpSpPr>
        <p:sp>
          <p:nvSpPr>
            <p:cNvPr id="4" name="文本框 3"/>
            <p:cNvSpPr txBox="1"/>
            <p:nvPr/>
          </p:nvSpPr>
          <p:spPr>
            <a:xfrm>
              <a:off x="1497088" y="3341777"/>
              <a:ext cx="1349313" cy="1092419"/>
            </a:xfrm>
            <a:prstGeom prst="rect">
              <a:avLst/>
            </a:prstGeom>
            <a:noFill/>
          </p:spPr>
          <p:txBody>
            <a:bodyPr wrap="square" lIns="86683" tIns="43341" rIns="86683" bIns="43341" rtlCol="0">
              <a:spAutoFit/>
            </a:bodyPr>
            <a:lstStyle/>
            <a:p>
              <a:pPr algn="ctr"/>
              <a:r>
                <a:rPr lang="en-US" altLang="zh-CN" sz="6530" dirty="0" smtClean="0">
                  <a:cs typeface="+mn-ea"/>
                  <a:sym typeface="+mn-lt"/>
                  <a:hlinkClick r:id="rId2" action="ppaction://hlinksldjump"/>
                </a:rPr>
                <a:t>01</a:t>
              </a:r>
              <a:endParaRPr lang="zh-CN" altLang="en-US" sz="6530" dirty="0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159444" y="3341777"/>
              <a:ext cx="1349313" cy="1092419"/>
            </a:xfrm>
            <a:prstGeom prst="rect">
              <a:avLst/>
            </a:prstGeom>
            <a:noFill/>
          </p:spPr>
          <p:txBody>
            <a:bodyPr wrap="square" lIns="86683" tIns="43341" rIns="86683" bIns="43341" rtlCol="0">
              <a:spAutoFit/>
            </a:bodyPr>
            <a:lstStyle/>
            <a:p>
              <a:pPr algn="ctr"/>
              <a:r>
                <a:rPr lang="en-US" altLang="zh-CN" sz="6530" dirty="0" smtClean="0">
                  <a:cs typeface="+mn-ea"/>
                  <a:sym typeface="+mn-lt"/>
                  <a:hlinkClick r:id="rId3" action="ppaction://hlinksldjump"/>
                </a:rPr>
                <a:t>02</a:t>
              </a:r>
              <a:endParaRPr lang="zh-CN" altLang="en-US" sz="6530" dirty="0"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821801" y="3341777"/>
              <a:ext cx="1349313" cy="1092547"/>
            </a:xfrm>
            <a:prstGeom prst="rect">
              <a:avLst/>
            </a:prstGeom>
            <a:noFill/>
          </p:spPr>
          <p:txBody>
            <a:bodyPr wrap="square" lIns="86683" tIns="43341" rIns="86683" bIns="43341" rtlCol="0">
              <a:spAutoFit/>
            </a:bodyPr>
            <a:lstStyle/>
            <a:p>
              <a:pPr algn="ctr"/>
              <a:r>
                <a:rPr lang="en-US" altLang="zh-CN" sz="6530" dirty="0" smtClean="0">
                  <a:cs typeface="+mn-ea"/>
                  <a:sym typeface="+mn-lt"/>
                  <a:hlinkClick r:id="rId4" action="ppaction://hlinksldjump"/>
                </a:rPr>
                <a:t>03</a:t>
              </a:r>
              <a:endParaRPr lang="zh-CN" altLang="en-US" sz="6530" dirty="0"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478625" y="3341777"/>
              <a:ext cx="1349313" cy="1092547"/>
            </a:xfrm>
            <a:prstGeom prst="rect">
              <a:avLst/>
            </a:prstGeom>
            <a:noFill/>
          </p:spPr>
          <p:txBody>
            <a:bodyPr wrap="square" lIns="86683" tIns="43341" rIns="86683" bIns="43341" rtlCol="0">
              <a:spAutoFit/>
            </a:bodyPr>
            <a:lstStyle/>
            <a:p>
              <a:pPr algn="ctr"/>
              <a:r>
                <a:rPr lang="en-US" altLang="zh-CN" sz="6530" dirty="0">
                  <a:cs typeface="+mn-ea"/>
                  <a:sym typeface="+mn-lt"/>
                  <a:hlinkClick r:id="rId5" action="ppaction://hlinksldjump"/>
                </a:rPr>
                <a:t>04</a:t>
              </a:r>
              <a:endParaRPr lang="zh-CN" altLang="en-US" sz="6530" dirty="0"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 flipH="1">
              <a:off x="3340529" y="3428849"/>
              <a:ext cx="11776" cy="859808"/>
            </a:xfrm>
            <a:prstGeom prst="line">
              <a:avLst/>
            </a:prstGeom>
            <a:ln w="9525">
              <a:solidFill>
                <a:srgbClr val="4B9B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980124" y="3428849"/>
              <a:ext cx="11776" cy="859808"/>
            </a:xfrm>
            <a:prstGeom prst="line">
              <a:avLst/>
            </a:prstGeom>
            <a:ln w="9525">
              <a:solidFill>
                <a:srgbClr val="4B9B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6153859" y="3428849"/>
              <a:ext cx="11776" cy="859808"/>
            </a:xfrm>
            <a:prstGeom prst="line">
              <a:avLst/>
            </a:prstGeom>
            <a:ln w="9525">
              <a:solidFill>
                <a:srgbClr val="4B9B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8967882" y="3428849"/>
              <a:ext cx="11776" cy="859808"/>
            </a:xfrm>
            <a:prstGeom prst="line">
              <a:avLst/>
            </a:prstGeom>
            <a:ln w="9525">
              <a:solidFill>
                <a:srgbClr val="4B9B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11448877" y="3428849"/>
              <a:ext cx="11776" cy="859808"/>
            </a:xfrm>
            <a:prstGeom prst="line">
              <a:avLst/>
            </a:prstGeom>
            <a:ln>
              <a:solidFill>
                <a:srgbClr val="4B9B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1137177" y="4602244"/>
              <a:ext cx="2081831" cy="579971"/>
            </a:xfrm>
            <a:prstGeom prst="rect">
              <a:avLst/>
            </a:prstGeom>
          </p:spPr>
          <p:txBody>
            <a:bodyPr wrap="square" lIns="86683" tIns="43341" rIns="86683" bIns="43341">
              <a:spAutoFit/>
            </a:bodyPr>
            <a:lstStyle/>
            <a:p>
              <a:pPr algn="ctr"/>
              <a:r>
                <a:rPr lang="zh-CN" altLang="en-US" sz="3200" dirty="0" smtClean="0">
                  <a:latin typeface="隶书" panose="02010509060101010101" pitchFamily="49" charset="-122"/>
                  <a:ea typeface="隶书" panose="02010509060101010101" pitchFamily="49" charset="-122"/>
                  <a:cs typeface="+mn-ea"/>
                  <a:sym typeface="+mn-lt"/>
                </a:rPr>
                <a:t>团队分工</a:t>
              </a:r>
              <a:endParaRPr lang="zh-CN" altLang="en-US" sz="3200" dirty="0">
                <a:latin typeface="隶书" panose="02010509060101010101" pitchFamily="49" charset="-122"/>
                <a:ea typeface="隶书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49437" y="5219904"/>
              <a:ext cx="2444858" cy="292008"/>
            </a:xfrm>
            <a:prstGeom prst="rect">
              <a:avLst/>
            </a:prstGeom>
            <a:noFill/>
          </p:spPr>
          <p:txBody>
            <a:bodyPr wrap="square" lIns="86683" tIns="43341" rIns="86683" bIns="43341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050" dirty="0">
                <a:latin typeface="隶书" panose="02010509060101010101" pitchFamily="49" charset="-122"/>
                <a:ea typeface="隶书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912570" y="4602244"/>
              <a:ext cx="2081831" cy="579971"/>
            </a:xfrm>
            <a:prstGeom prst="rect">
              <a:avLst/>
            </a:prstGeom>
          </p:spPr>
          <p:txBody>
            <a:bodyPr wrap="square" lIns="86683" tIns="43341" rIns="86683" bIns="43341">
              <a:spAutoFit/>
            </a:bodyPr>
            <a:lstStyle/>
            <a:p>
              <a:pPr algn="ctr"/>
              <a:r>
                <a:rPr lang="zh-CN" altLang="en-US" sz="3200" dirty="0" smtClean="0">
                  <a:latin typeface="隶书" panose="02010509060101010101" pitchFamily="49" charset="-122"/>
                  <a:ea typeface="隶书" panose="02010509060101010101" pitchFamily="49" charset="-122"/>
                  <a:cs typeface="+mn-ea"/>
                  <a:sym typeface="+mn-lt"/>
                </a:rPr>
                <a:t>设计目标</a:t>
              </a:r>
              <a:endParaRPr lang="zh-CN" altLang="en-US" sz="3200" dirty="0">
                <a:latin typeface="隶书" panose="02010509060101010101" pitchFamily="49" charset="-122"/>
                <a:ea typeface="隶书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51142" y="5081358"/>
              <a:ext cx="2444858" cy="292008"/>
            </a:xfrm>
            <a:prstGeom prst="rect">
              <a:avLst/>
            </a:prstGeom>
            <a:noFill/>
          </p:spPr>
          <p:txBody>
            <a:bodyPr wrap="square" lIns="86683" tIns="43341" rIns="86683" bIns="43341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050" dirty="0">
                <a:latin typeface="隶书" panose="02010509060101010101" pitchFamily="49" charset="-122"/>
                <a:ea typeface="隶书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353769" y="4616758"/>
              <a:ext cx="2081830" cy="579971"/>
            </a:xfrm>
            <a:prstGeom prst="rect">
              <a:avLst/>
            </a:prstGeom>
          </p:spPr>
          <p:txBody>
            <a:bodyPr wrap="square" lIns="86683" tIns="43341" rIns="86683" bIns="43341">
              <a:spAutoFit/>
            </a:bodyPr>
            <a:lstStyle/>
            <a:p>
              <a:pPr algn="ctr"/>
              <a:r>
                <a:rPr lang="zh-CN" altLang="en-US" sz="3200" dirty="0" smtClean="0">
                  <a:latin typeface="隶书" panose="02010509060101010101" pitchFamily="49" charset="-122"/>
                  <a:ea typeface="隶书" panose="02010509060101010101" pitchFamily="49" charset="-122"/>
                  <a:cs typeface="+mn-ea"/>
                  <a:sym typeface="+mn-lt"/>
                </a:rPr>
                <a:t>技术储备</a:t>
              </a:r>
              <a:endParaRPr lang="zh-CN" altLang="en-US" sz="3200" dirty="0">
                <a:latin typeface="隶书" panose="02010509060101010101" pitchFamily="49" charset="-122"/>
                <a:ea typeface="隶书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400268" y="5081358"/>
              <a:ext cx="2444858" cy="292008"/>
            </a:xfrm>
            <a:prstGeom prst="rect">
              <a:avLst/>
            </a:prstGeom>
            <a:noFill/>
          </p:spPr>
          <p:txBody>
            <a:bodyPr wrap="square" lIns="86683" tIns="43341" rIns="86683" bIns="43341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050" dirty="0">
                <a:latin typeface="隶书" panose="02010509060101010101" pitchFamily="49" charset="-122"/>
                <a:ea typeface="隶书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95161" y="4616758"/>
              <a:ext cx="2797259" cy="518416"/>
            </a:xfrm>
            <a:prstGeom prst="rect">
              <a:avLst/>
            </a:prstGeom>
          </p:spPr>
          <p:txBody>
            <a:bodyPr wrap="square" lIns="86683" tIns="43341" rIns="86683" bIns="43341">
              <a:spAutoFit/>
            </a:bodyPr>
            <a:lstStyle/>
            <a:p>
              <a:pPr algn="ctr"/>
              <a:r>
                <a:rPr lang="zh-CN" altLang="en-US" sz="2800" dirty="0" smtClean="0">
                  <a:latin typeface="隶书" panose="02010509060101010101" pitchFamily="49" charset="-122"/>
                  <a:ea typeface="隶书" panose="02010509060101010101" pitchFamily="49" charset="-122"/>
                  <a:cs typeface="+mn-ea"/>
                  <a:sym typeface="+mn-lt"/>
                </a:rPr>
                <a:t>难点与解决思路</a:t>
              </a:r>
              <a:endPara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035636" y="4820101"/>
              <a:ext cx="2444858" cy="292008"/>
            </a:xfrm>
            <a:prstGeom prst="rect">
              <a:avLst/>
            </a:prstGeom>
            <a:noFill/>
          </p:spPr>
          <p:txBody>
            <a:bodyPr wrap="square" lIns="86683" tIns="43341" rIns="86683" bIns="43341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50" dirty="0" smtClean="0">
                  <a:latin typeface="隶书" panose="02010509060101010101" pitchFamily="49" charset="-122"/>
                  <a:ea typeface="隶书" panose="02010509060101010101" pitchFamily="49" charset="-122"/>
                  <a:cs typeface="+mn-ea"/>
                  <a:sym typeface="+mn-lt"/>
                </a:rPr>
                <a:t>。</a:t>
              </a:r>
              <a:endParaRPr lang="zh-CN" altLang="en-US" sz="1050" dirty="0">
                <a:latin typeface="隶书" panose="02010509060101010101" pitchFamily="49" charset="-122"/>
                <a:ea typeface="隶书" panose="020105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091726" y="1564082"/>
            <a:ext cx="2008546" cy="1129157"/>
            <a:chOff x="5005610" y="958956"/>
            <a:chExt cx="2239580" cy="1259039"/>
          </a:xfrm>
        </p:grpSpPr>
        <p:sp>
          <p:nvSpPr>
            <p:cNvPr id="22" name="等腰三角形 21"/>
            <p:cNvSpPr/>
            <p:nvPr/>
          </p:nvSpPr>
          <p:spPr>
            <a:xfrm rot="19945759">
              <a:off x="5383382" y="958956"/>
              <a:ext cx="1460486" cy="1259039"/>
            </a:xfrm>
            <a:prstGeom prst="triangle">
              <a:avLst/>
            </a:prstGeom>
            <a:solidFill>
              <a:srgbClr val="BBD8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005610" y="1150433"/>
              <a:ext cx="2239580" cy="1024179"/>
            </a:xfrm>
            <a:prstGeom prst="rect">
              <a:avLst/>
            </a:prstGeom>
            <a:noFill/>
          </p:spPr>
          <p:txBody>
            <a:bodyPr wrap="square" lIns="86683" tIns="43341" rIns="86683" bIns="43341" rtlCol="0">
              <a:spAutoFit/>
            </a:bodyPr>
            <a:lstStyle/>
            <a:p>
              <a:pPr algn="ctr"/>
              <a:r>
                <a:rPr lang="zh-CN" altLang="en-US" sz="5400" dirty="0">
                  <a:latin typeface="隶书" panose="02010509060101010101" pitchFamily="49" charset="-122"/>
                  <a:ea typeface="隶书" panose="02010509060101010101" pitchFamily="49" charset="-122"/>
                  <a:cs typeface="+mn-ea"/>
                  <a:sym typeface="+mn-lt"/>
                </a:rPr>
                <a:t>目录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85854" y="1683327"/>
            <a:ext cx="739832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 smtClean="0"/>
              <a:t>夏虹影</a:t>
            </a:r>
            <a:r>
              <a:rPr lang="zh-CN" altLang="en-US" sz="3600" dirty="0" smtClean="0"/>
              <a:t>：</a:t>
            </a:r>
            <a:r>
              <a:rPr lang="zh-CN" altLang="zh-CN" sz="3600" dirty="0" smtClean="0"/>
              <a:t>后端</a:t>
            </a:r>
            <a:r>
              <a:rPr lang="zh-CN" altLang="zh-CN" sz="2800" dirty="0" smtClean="0"/>
              <a:t>（</a:t>
            </a:r>
            <a:r>
              <a:rPr lang="en-US" altLang="zh-CN" sz="2800" dirty="0" err="1" smtClean="0"/>
              <a:t>Servlet</a:t>
            </a:r>
            <a:r>
              <a:rPr lang="en-US" altLang="zh-CN" sz="2800" dirty="0" smtClean="0"/>
              <a:t> </a:t>
            </a:r>
            <a:r>
              <a:rPr lang="zh-CN" altLang="zh-CN" sz="2800" dirty="0" smtClean="0"/>
              <a:t>、</a:t>
            </a:r>
            <a:r>
              <a:rPr lang="en-US" altLang="zh-CN" sz="2800" dirty="0" err="1" smtClean="0"/>
              <a:t>Mysql</a:t>
            </a:r>
            <a:r>
              <a:rPr lang="zh-CN" altLang="zh-CN" sz="2800" dirty="0" smtClean="0"/>
              <a:t>、</a:t>
            </a:r>
            <a:r>
              <a:rPr lang="en-US" altLang="zh-CN" sz="2800" dirty="0" smtClean="0"/>
              <a:t>REST</a:t>
            </a:r>
            <a:r>
              <a:rPr lang="zh-CN" altLang="zh-CN" sz="2800" dirty="0" smtClean="0"/>
              <a:t>）</a:t>
            </a:r>
            <a:endParaRPr lang="en-US" altLang="zh-CN" sz="2800" dirty="0" smtClean="0"/>
          </a:p>
          <a:p>
            <a:endParaRPr lang="zh-CN" altLang="zh-CN" sz="3600" dirty="0" smtClean="0"/>
          </a:p>
          <a:p>
            <a:r>
              <a:rPr lang="zh-CN" altLang="zh-CN" sz="3600" dirty="0" smtClean="0"/>
              <a:t>古丽努尔</a:t>
            </a:r>
            <a:r>
              <a:rPr lang="zh-CN" altLang="en-US" sz="3600" dirty="0" smtClean="0"/>
              <a:t>：</a:t>
            </a:r>
            <a:r>
              <a:rPr lang="zh-CN" altLang="zh-CN" sz="3600" dirty="0" smtClean="0"/>
              <a:t>系统架构</a:t>
            </a:r>
            <a:endParaRPr lang="en-US" altLang="zh-CN" sz="3600" dirty="0" smtClean="0"/>
          </a:p>
          <a:p>
            <a:endParaRPr lang="zh-CN" altLang="zh-CN" sz="3600" dirty="0" smtClean="0"/>
          </a:p>
          <a:p>
            <a:r>
              <a:rPr lang="zh-CN" altLang="zh-CN" sz="3600" dirty="0" smtClean="0"/>
              <a:t>吴月</a:t>
            </a:r>
            <a:r>
              <a:rPr lang="zh-CN" altLang="en-US" sz="3600" dirty="0" smtClean="0"/>
              <a:t>：</a:t>
            </a:r>
            <a:r>
              <a:rPr lang="zh-CN" altLang="zh-CN" sz="3600" dirty="0" smtClean="0"/>
              <a:t>前端</a:t>
            </a:r>
            <a:r>
              <a:rPr lang="zh-CN" altLang="zh-CN" sz="2800" dirty="0" smtClean="0"/>
              <a:t>（</a:t>
            </a:r>
            <a:r>
              <a:rPr lang="en-US" altLang="zh-CN" sz="2800" dirty="0" smtClean="0"/>
              <a:t>Html  + CSS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Photoshop</a:t>
            </a:r>
            <a:r>
              <a:rPr lang="zh-CN" altLang="zh-CN" sz="2800" dirty="0" smtClean="0"/>
              <a:t>平面设计</a:t>
            </a:r>
            <a:r>
              <a:rPr lang="en-US" altLang="zh-CN" sz="2800" dirty="0" smtClean="0"/>
              <a:t>, Java script</a:t>
            </a:r>
            <a:r>
              <a:rPr lang="zh-CN" altLang="zh-CN" sz="2800" dirty="0" smtClean="0"/>
              <a:t>）</a:t>
            </a:r>
            <a:endParaRPr lang="zh-CN" altLang="zh-CN" sz="3600" dirty="0"/>
          </a:p>
        </p:txBody>
      </p:sp>
      <p:pic>
        <p:nvPicPr>
          <p:cNvPr id="12" name="图片 11" descr="微信图片_201807142111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8363" y="1787236"/>
            <a:ext cx="3745819" cy="4572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 rot="-300000">
            <a:off x="692726" y="568038"/>
            <a:ext cx="3740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团 队 分 工</a:t>
            </a:r>
            <a:endParaRPr lang="zh-CN" altLang="en-US" sz="4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2247900"/>
            <a:ext cx="10020299" cy="145807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075711" y="3179304"/>
            <a:ext cx="2559304" cy="1948577"/>
            <a:chOff x="8848612" y="1731248"/>
            <a:chExt cx="1740658" cy="1930628"/>
          </a:xfrm>
        </p:grpSpPr>
        <p:sp>
          <p:nvSpPr>
            <p:cNvPr id="12" name="文本框 11"/>
            <p:cNvSpPr txBox="1"/>
            <p:nvPr/>
          </p:nvSpPr>
          <p:spPr>
            <a:xfrm>
              <a:off x="10128826" y="1731249"/>
              <a:ext cx="460444" cy="18882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vert="eaVert" wrap="square" lIns="91384" tIns="45693" rIns="91384" bIns="45693" rtlCol="0">
              <a:spAutoFit/>
            </a:bodyPr>
            <a:lstStyle/>
            <a:p>
              <a:pPr algn="ctr"/>
              <a:r>
                <a:rPr lang="en-US" altLang="zh-CN" sz="3200" dirty="0" smtClean="0">
                  <a:latin typeface="隶书" panose="02010509060101010101" pitchFamily="49" charset="-122"/>
                  <a:ea typeface="隶书" panose="02010509060101010101" pitchFamily="49" charset="-122"/>
                </a:rPr>
                <a:t>HOMLES</a:t>
              </a:r>
              <a:endPara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9549066" y="1731248"/>
              <a:ext cx="0" cy="193062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8848612" y="1731249"/>
              <a:ext cx="553885" cy="1888252"/>
            </a:xfrm>
            <a:prstGeom prst="rect">
              <a:avLst/>
            </a:prstGeom>
            <a:noFill/>
          </p:spPr>
          <p:txBody>
            <a:bodyPr vert="eaVert" wrap="square" lIns="91384" tIns="45693" rIns="91384" bIns="45693" rtlCol="0">
              <a:spAutoFit/>
            </a:bodyPr>
            <a:lstStyle/>
            <a:p>
              <a:pPr algn="just">
                <a:lnSpc>
                  <a:spcPct val="200000"/>
                </a:lnSpc>
              </a:pPr>
              <a:endParaRPr lang="zh-CN" altLang="en-US" sz="1200" spc="300" dirty="0">
                <a:solidFill>
                  <a:schemeClr val="tx1"/>
                </a:solidFill>
                <a:ea typeface="隶书" panose="02010509060101010101" pitchFamily="49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000" y="1800225"/>
            <a:ext cx="5331175" cy="2998786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092137" y="2073664"/>
            <a:ext cx="849463" cy="2488565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设计目标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98072" y="3131126"/>
            <a:ext cx="23275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熟练使用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以及</a:t>
            </a:r>
            <a:r>
              <a:rPr lang="en-US" altLang="zh-CN" dirty="0" smtClean="0"/>
              <a:t>JSP</a:t>
            </a:r>
            <a:r>
              <a:rPr lang="zh-CN" altLang="zh-CN" dirty="0" smtClean="0"/>
              <a:t>格式，以及数据库的连接，运用</a:t>
            </a:r>
            <a:r>
              <a:rPr lang="en-US" altLang="zh-CN" dirty="0" smtClean="0"/>
              <a:t>JSON</a:t>
            </a:r>
            <a:r>
              <a:rPr lang="zh-CN" altLang="zh-CN" dirty="0" smtClean="0"/>
              <a:t>构造</a:t>
            </a:r>
            <a:r>
              <a:rPr lang="en-US" altLang="zh-CN" dirty="0" smtClean="0"/>
              <a:t>HTML</a:t>
            </a:r>
            <a:r>
              <a:rPr lang="zh-CN" altLang="zh-CN" dirty="0" smtClean="0"/>
              <a:t>代码，通过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及</a:t>
            </a:r>
            <a:r>
              <a:rPr lang="en-US" altLang="zh-CN" dirty="0" err="1" smtClean="0"/>
              <a:t>mySql</a:t>
            </a:r>
            <a:r>
              <a:rPr lang="zh-CN" altLang="zh-CN" dirty="0" smtClean="0"/>
              <a:t>等程序设计语言实现一个零食购买网站。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6654340" y="1799772"/>
            <a:ext cx="1284626" cy="4038600"/>
            <a:chOff x="7096874" y="1609548"/>
            <a:chExt cx="1284626" cy="4038600"/>
          </a:xfrm>
        </p:grpSpPr>
        <p:sp>
          <p:nvSpPr>
            <p:cNvPr id="36" name="矩形 35"/>
            <p:cNvSpPr/>
            <p:nvPr/>
          </p:nvSpPr>
          <p:spPr>
            <a:xfrm>
              <a:off x="7096874" y="1609548"/>
              <a:ext cx="615553" cy="4038600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>
                <a:lnSpc>
                  <a:spcPct val="200000"/>
                </a:lnSpc>
                <a:defRPr/>
              </a:pPr>
              <a:endParaRPr lang="zh-CN" altLang="en-US" sz="1400" spc="300" dirty="0">
                <a:latin typeface="隶书" panose="02010509060101010101" pitchFamily="49" charset="-122"/>
                <a:ea typeface="隶书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7679769" y="1609548"/>
              <a:ext cx="701731" cy="2592119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dist">
                <a:lnSpc>
                  <a:spcPct val="120000"/>
                </a:lnSpc>
              </a:pPr>
              <a:endPara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8831990" y="1521197"/>
            <a:ext cx="2023408" cy="4505530"/>
            <a:chOff x="7074743" y="1401730"/>
            <a:chExt cx="2096150" cy="4505530"/>
          </a:xfrm>
        </p:grpSpPr>
        <p:sp>
          <p:nvSpPr>
            <p:cNvPr id="59" name="矩形 58"/>
            <p:cNvSpPr/>
            <p:nvPr/>
          </p:nvSpPr>
          <p:spPr>
            <a:xfrm>
              <a:off x="7074743" y="1609548"/>
              <a:ext cx="637682" cy="4297712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>
                <a:lnSpc>
                  <a:spcPct val="200000"/>
                </a:lnSpc>
                <a:defRPr/>
              </a:pPr>
              <a:endParaRPr lang="zh-CN" altLang="en-US" sz="1400" spc="300" dirty="0">
                <a:latin typeface="隶书" panose="02010509060101010101" pitchFamily="49" charset="-122"/>
                <a:ea typeface="隶书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8290892" y="1401730"/>
              <a:ext cx="880001" cy="2564267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dist">
                <a:lnSpc>
                  <a:spcPct val="120000"/>
                </a:lnSpc>
              </a:pPr>
              <a:r>
                <a:rPr lang="zh-CN" altLang="en-US" sz="36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技术储备</a:t>
              </a:r>
              <a:endParaRPr lang="zh-CN" altLang="en-US" sz="36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957456" y="1953491"/>
            <a:ext cx="36853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java web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开发、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HTML/CSS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+ 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服务端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Java:JSP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or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Servlet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 + 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浏览器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JavaSript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),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RESTful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API (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自定义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JSON),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项目仓库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+Markdown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文档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93273"/>
            <a:ext cx="5084618" cy="3685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cef09ac28eaae964ec9988a5cce77c8b8C1E4685C6E6B40CD7615480512384A61EE159C6FE0045D14B61E85D0A95589D558B81FFC809322ACC20DC2254D928200A3EA0841B8B1814961BE795024DFDEF45878460D5EEC04B3DB4C246007153409DEDE37CA726A66AF19B77CE744E11CADCFB09B3408DEC1F688348922E38CCEE" hidden="1"/>
          <p:cNvSpPr txBox="1"/>
          <p:nvPr/>
        </p:nvSpPr>
        <p:spPr>
          <a:xfrm>
            <a:off x="-353609" y="1803401"/>
            <a:ext cx="329585" cy="1016000"/>
          </a:xfrm>
          <a:prstGeom prst="rect">
            <a:avLst/>
          </a:prstGeom>
          <a:noFill/>
        </p:spPr>
        <p:txBody>
          <a:bodyPr vert="wordArtVert" lIns="91412" tIns="45706" rIns="91412" bIns="45706" rtlCol="0">
            <a:spAutoFit/>
          </a:bodyPr>
          <a:lstStyle/>
          <a:p>
            <a:r>
              <a:rPr lang="en-US" altLang="zh-CN" sz="135" dirty="0"/>
              <a:t>e7d195523061f1c0cef09ac28eaae964ec9988a5cce77c8b8C1E4685C6E6B40CD7615480512384A61EE159C6FE0045D14B61E85D0A95589D558B81FFC809322ACC20DC2254D928200A3EA0841B8B1814961BE795024DFDEF45878460D5EEC04B3DB4C246007153409DEDE37CA726A66AF19B77CE744E11CADCFB09B3408DEC1F688348922E38CCEE</a:t>
            </a:r>
            <a:endParaRPr lang="zh-CN" altLang="en-US" sz="135" dirty="0"/>
          </a:p>
        </p:txBody>
      </p:sp>
      <p:grpSp>
        <p:nvGrpSpPr>
          <p:cNvPr id="3" name="组合 2"/>
          <p:cNvGrpSpPr/>
          <p:nvPr/>
        </p:nvGrpSpPr>
        <p:grpSpPr>
          <a:xfrm>
            <a:off x="1390859" y="2179913"/>
            <a:ext cx="3569749" cy="3570849"/>
            <a:chOff x="1389407" y="2179913"/>
            <a:chExt cx="3570850" cy="3570848"/>
          </a:xfrm>
          <a:solidFill>
            <a:srgbClr val="4B9B4D"/>
          </a:solidFill>
        </p:grpSpPr>
        <p:sp>
          <p:nvSpPr>
            <p:cNvPr id="5" name="菱形 4"/>
            <p:cNvSpPr/>
            <p:nvPr/>
          </p:nvSpPr>
          <p:spPr>
            <a:xfrm>
              <a:off x="1389407" y="2179913"/>
              <a:ext cx="3570850" cy="357084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Freeform 50"/>
            <p:cNvSpPr>
              <a:spLocks noEditPoints="1"/>
            </p:cNvSpPr>
            <p:nvPr/>
          </p:nvSpPr>
          <p:spPr bwMode="auto">
            <a:xfrm>
              <a:off x="2826233" y="3295548"/>
              <a:ext cx="693844" cy="567612"/>
            </a:xfrm>
            <a:custGeom>
              <a:avLst/>
              <a:gdLst>
                <a:gd name="T0" fmla="*/ 707 w 819"/>
                <a:gd name="T1" fmla="*/ 107 h 670"/>
                <a:gd name="T2" fmla="*/ 733 w 819"/>
                <a:gd name="T3" fmla="*/ 246 h 670"/>
                <a:gd name="T4" fmla="*/ 721 w 819"/>
                <a:gd name="T5" fmla="*/ 326 h 670"/>
                <a:gd name="T6" fmla="*/ 700 w 819"/>
                <a:gd name="T7" fmla="*/ 420 h 670"/>
                <a:gd name="T8" fmla="*/ 741 w 819"/>
                <a:gd name="T9" fmla="*/ 465 h 670"/>
                <a:gd name="T10" fmla="*/ 817 w 819"/>
                <a:gd name="T11" fmla="*/ 551 h 670"/>
                <a:gd name="T12" fmla="*/ 816 w 819"/>
                <a:gd name="T13" fmla="*/ 589 h 670"/>
                <a:gd name="T14" fmla="*/ 700 w 819"/>
                <a:gd name="T15" fmla="*/ 558 h 670"/>
                <a:gd name="T16" fmla="*/ 717 w 819"/>
                <a:gd name="T17" fmla="*/ 496 h 670"/>
                <a:gd name="T18" fmla="*/ 662 w 819"/>
                <a:gd name="T19" fmla="*/ 376 h 670"/>
                <a:gd name="T20" fmla="*/ 691 w 819"/>
                <a:gd name="T21" fmla="*/ 304 h 670"/>
                <a:gd name="T22" fmla="*/ 698 w 819"/>
                <a:gd name="T23" fmla="*/ 233 h 670"/>
                <a:gd name="T24" fmla="*/ 685 w 819"/>
                <a:gd name="T25" fmla="*/ 137 h 670"/>
                <a:gd name="T26" fmla="*/ 630 w 819"/>
                <a:gd name="T27" fmla="*/ 113 h 670"/>
                <a:gd name="T28" fmla="*/ 615 w 819"/>
                <a:gd name="T29" fmla="*/ 75 h 670"/>
                <a:gd name="T30" fmla="*/ 228 w 819"/>
                <a:gd name="T31" fmla="*/ 116 h 670"/>
                <a:gd name="T32" fmla="*/ 157 w 819"/>
                <a:gd name="T33" fmla="*/ 124 h 670"/>
                <a:gd name="T34" fmla="*/ 113 w 819"/>
                <a:gd name="T35" fmla="*/ 190 h 670"/>
                <a:gd name="T36" fmla="*/ 127 w 819"/>
                <a:gd name="T37" fmla="*/ 284 h 670"/>
                <a:gd name="T38" fmla="*/ 142 w 819"/>
                <a:gd name="T39" fmla="*/ 323 h 670"/>
                <a:gd name="T40" fmla="*/ 139 w 819"/>
                <a:gd name="T41" fmla="*/ 466 h 670"/>
                <a:gd name="T42" fmla="*/ 53 w 819"/>
                <a:gd name="T43" fmla="*/ 525 h 670"/>
                <a:gd name="T44" fmla="*/ 13 w 819"/>
                <a:gd name="T45" fmla="*/ 594 h 670"/>
                <a:gd name="T46" fmla="*/ 0 w 819"/>
                <a:gd name="T47" fmla="*/ 579 h 670"/>
                <a:gd name="T48" fmla="*/ 40 w 819"/>
                <a:gd name="T49" fmla="*/ 486 h 670"/>
                <a:gd name="T50" fmla="*/ 100 w 819"/>
                <a:gd name="T51" fmla="*/ 454 h 670"/>
                <a:gd name="T52" fmla="*/ 113 w 819"/>
                <a:gd name="T53" fmla="*/ 349 h 670"/>
                <a:gd name="T54" fmla="*/ 89 w 819"/>
                <a:gd name="T55" fmla="*/ 300 h 670"/>
                <a:gd name="T56" fmla="*/ 81 w 819"/>
                <a:gd name="T57" fmla="*/ 161 h 670"/>
                <a:gd name="T58" fmla="*/ 168 w 819"/>
                <a:gd name="T59" fmla="*/ 80 h 670"/>
                <a:gd name="T60" fmla="*/ 375 w 819"/>
                <a:gd name="T61" fmla="*/ 51 h 670"/>
                <a:gd name="T62" fmla="*/ 299 w 819"/>
                <a:gd name="T63" fmla="*/ 145 h 670"/>
                <a:gd name="T64" fmla="*/ 322 w 819"/>
                <a:gd name="T65" fmla="*/ 238 h 670"/>
                <a:gd name="T66" fmla="*/ 320 w 819"/>
                <a:gd name="T67" fmla="*/ 300 h 670"/>
                <a:gd name="T68" fmla="*/ 351 w 819"/>
                <a:gd name="T69" fmla="*/ 346 h 670"/>
                <a:gd name="T70" fmla="*/ 331 w 819"/>
                <a:gd name="T71" fmla="*/ 507 h 670"/>
                <a:gd name="T72" fmla="*/ 232 w 819"/>
                <a:gd name="T73" fmla="*/ 559 h 670"/>
                <a:gd name="T74" fmla="*/ 644 w 819"/>
                <a:gd name="T75" fmla="*/ 613 h 670"/>
                <a:gd name="T76" fmla="*/ 547 w 819"/>
                <a:gd name="T77" fmla="*/ 542 h 670"/>
                <a:gd name="T78" fmla="*/ 457 w 819"/>
                <a:gd name="T79" fmla="*/ 448 h 670"/>
                <a:gd name="T80" fmla="*/ 495 w 819"/>
                <a:gd name="T81" fmla="*/ 306 h 670"/>
                <a:gd name="T82" fmla="*/ 504 w 819"/>
                <a:gd name="T83" fmla="*/ 289 h 670"/>
                <a:gd name="T84" fmla="*/ 516 w 819"/>
                <a:gd name="T85" fmla="*/ 203 h 670"/>
                <a:gd name="T86" fmla="*/ 488 w 819"/>
                <a:gd name="T87" fmla="*/ 67 h 670"/>
                <a:gd name="T88" fmla="*/ 450 w 819"/>
                <a:gd name="T89" fmla="*/ 1 h 670"/>
                <a:gd name="T90" fmla="*/ 551 w 819"/>
                <a:gd name="T91" fmla="*/ 119 h 670"/>
                <a:gd name="T92" fmla="*/ 542 w 819"/>
                <a:gd name="T93" fmla="*/ 285 h 670"/>
                <a:gd name="T94" fmla="*/ 517 w 819"/>
                <a:gd name="T95" fmla="*/ 338 h 670"/>
                <a:gd name="T96" fmla="*/ 500 w 819"/>
                <a:gd name="T97" fmla="*/ 459 h 670"/>
                <a:gd name="T98" fmla="*/ 558 w 819"/>
                <a:gd name="T99" fmla="*/ 507 h 670"/>
                <a:gd name="T100" fmla="*/ 669 w 819"/>
                <a:gd name="T101" fmla="*/ 579 h 670"/>
                <a:gd name="T102" fmla="*/ 687 w 819"/>
                <a:gd name="T103" fmla="*/ 658 h 670"/>
                <a:gd name="T104" fmla="*/ 149 w 819"/>
                <a:gd name="T105" fmla="*/ 670 h 670"/>
                <a:gd name="T106" fmla="*/ 131 w 819"/>
                <a:gd name="T107" fmla="*/ 656 h 670"/>
                <a:gd name="T108" fmla="*/ 164 w 819"/>
                <a:gd name="T109" fmla="*/ 562 h 670"/>
                <a:gd name="T110" fmla="*/ 263 w 819"/>
                <a:gd name="T111" fmla="*/ 505 h 670"/>
                <a:gd name="T112" fmla="*/ 326 w 819"/>
                <a:gd name="T113" fmla="*/ 442 h 670"/>
                <a:gd name="T114" fmla="*/ 296 w 819"/>
                <a:gd name="T115" fmla="*/ 330 h 670"/>
                <a:gd name="T116" fmla="*/ 280 w 819"/>
                <a:gd name="T117" fmla="*/ 264 h 670"/>
                <a:gd name="T118" fmla="*/ 269 w 819"/>
                <a:gd name="T119" fmla="*/ 110 h 670"/>
                <a:gd name="T120" fmla="*/ 367 w 819"/>
                <a:gd name="T121" fmla="*/ 13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19" h="670">
                  <a:moveTo>
                    <a:pt x="615" y="75"/>
                  </a:moveTo>
                  <a:lnTo>
                    <a:pt x="635" y="76"/>
                  </a:lnTo>
                  <a:lnTo>
                    <a:pt x="652" y="80"/>
                  </a:lnTo>
                  <a:lnTo>
                    <a:pt x="668" y="85"/>
                  </a:lnTo>
                  <a:lnTo>
                    <a:pt x="678" y="90"/>
                  </a:lnTo>
                  <a:lnTo>
                    <a:pt x="694" y="98"/>
                  </a:lnTo>
                  <a:lnTo>
                    <a:pt x="707" y="107"/>
                  </a:lnTo>
                  <a:lnTo>
                    <a:pt x="717" y="119"/>
                  </a:lnTo>
                  <a:lnTo>
                    <a:pt x="728" y="137"/>
                  </a:lnTo>
                  <a:lnTo>
                    <a:pt x="738" y="161"/>
                  </a:lnTo>
                  <a:lnTo>
                    <a:pt x="745" y="183"/>
                  </a:lnTo>
                  <a:lnTo>
                    <a:pt x="744" y="207"/>
                  </a:lnTo>
                  <a:lnTo>
                    <a:pt x="740" y="228"/>
                  </a:lnTo>
                  <a:lnTo>
                    <a:pt x="733" y="246"/>
                  </a:lnTo>
                  <a:lnTo>
                    <a:pt x="727" y="262"/>
                  </a:lnTo>
                  <a:lnTo>
                    <a:pt x="729" y="283"/>
                  </a:lnTo>
                  <a:lnTo>
                    <a:pt x="730" y="300"/>
                  </a:lnTo>
                  <a:lnTo>
                    <a:pt x="728" y="311"/>
                  </a:lnTo>
                  <a:lnTo>
                    <a:pt x="725" y="319"/>
                  </a:lnTo>
                  <a:lnTo>
                    <a:pt x="723" y="325"/>
                  </a:lnTo>
                  <a:lnTo>
                    <a:pt x="721" y="326"/>
                  </a:lnTo>
                  <a:lnTo>
                    <a:pt x="717" y="332"/>
                  </a:lnTo>
                  <a:lnTo>
                    <a:pt x="712" y="340"/>
                  </a:lnTo>
                  <a:lnTo>
                    <a:pt x="707" y="349"/>
                  </a:lnTo>
                  <a:lnTo>
                    <a:pt x="703" y="364"/>
                  </a:lnTo>
                  <a:lnTo>
                    <a:pt x="700" y="380"/>
                  </a:lnTo>
                  <a:lnTo>
                    <a:pt x="699" y="402"/>
                  </a:lnTo>
                  <a:lnTo>
                    <a:pt x="700" y="420"/>
                  </a:lnTo>
                  <a:lnTo>
                    <a:pt x="706" y="435"/>
                  </a:lnTo>
                  <a:lnTo>
                    <a:pt x="712" y="445"/>
                  </a:lnTo>
                  <a:lnTo>
                    <a:pt x="720" y="454"/>
                  </a:lnTo>
                  <a:lnTo>
                    <a:pt x="727" y="459"/>
                  </a:lnTo>
                  <a:lnTo>
                    <a:pt x="734" y="463"/>
                  </a:lnTo>
                  <a:lnTo>
                    <a:pt x="738" y="465"/>
                  </a:lnTo>
                  <a:lnTo>
                    <a:pt x="741" y="465"/>
                  </a:lnTo>
                  <a:lnTo>
                    <a:pt x="754" y="470"/>
                  </a:lnTo>
                  <a:lnTo>
                    <a:pt x="767" y="478"/>
                  </a:lnTo>
                  <a:lnTo>
                    <a:pt x="780" y="486"/>
                  </a:lnTo>
                  <a:lnTo>
                    <a:pt x="792" y="497"/>
                  </a:lnTo>
                  <a:lnTo>
                    <a:pt x="804" y="512"/>
                  </a:lnTo>
                  <a:lnTo>
                    <a:pt x="812" y="530"/>
                  </a:lnTo>
                  <a:lnTo>
                    <a:pt x="817" y="551"/>
                  </a:lnTo>
                  <a:lnTo>
                    <a:pt x="819" y="577"/>
                  </a:lnTo>
                  <a:lnTo>
                    <a:pt x="819" y="577"/>
                  </a:lnTo>
                  <a:lnTo>
                    <a:pt x="819" y="579"/>
                  </a:lnTo>
                  <a:lnTo>
                    <a:pt x="819" y="581"/>
                  </a:lnTo>
                  <a:lnTo>
                    <a:pt x="818" y="584"/>
                  </a:lnTo>
                  <a:lnTo>
                    <a:pt x="817" y="586"/>
                  </a:lnTo>
                  <a:lnTo>
                    <a:pt x="816" y="589"/>
                  </a:lnTo>
                  <a:lnTo>
                    <a:pt x="813" y="592"/>
                  </a:lnTo>
                  <a:lnTo>
                    <a:pt x="810" y="593"/>
                  </a:lnTo>
                  <a:lnTo>
                    <a:pt x="806" y="594"/>
                  </a:lnTo>
                  <a:lnTo>
                    <a:pt x="801" y="596"/>
                  </a:lnTo>
                  <a:lnTo>
                    <a:pt x="717" y="596"/>
                  </a:lnTo>
                  <a:lnTo>
                    <a:pt x="710" y="576"/>
                  </a:lnTo>
                  <a:lnTo>
                    <a:pt x="700" y="558"/>
                  </a:lnTo>
                  <a:lnTo>
                    <a:pt x="780" y="558"/>
                  </a:lnTo>
                  <a:lnTo>
                    <a:pt x="776" y="539"/>
                  </a:lnTo>
                  <a:lnTo>
                    <a:pt x="767" y="525"/>
                  </a:lnTo>
                  <a:lnTo>
                    <a:pt x="757" y="514"/>
                  </a:lnTo>
                  <a:lnTo>
                    <a:pt x="744" y="507"/>
                  </a:lnTo>
                  <a:lnTo>
                    <a:pt x="729" y="501"/>
                  </a:lnTo>
                  <a:lnTo>
                    <a:pt x="717" y="496"/>
                  </a:lnTo>
                  <a:lnTo>
                    <a:pt x="706" y="490"/>
                  </a:lnTo>
                  <a:lnTo>
                    <a:pt x="693" y="479"/>
                  </a:lnTo>
                  <a:lnTo>
                    <a:pt x="681" y="466"/>
                  </a:lnTo>
                  <a:lnTo>
                    <a:pt x="670" y="448"/>
                  </a:lnTo>
                  <a:lnTo>
                    <a:pt x="664" y="427"/>
                  </a:lnTo>
                  <a:lnTo>
                    <a:pt x="661" y="402"/>
                  </a:lnTo>
                  <a:lnTo>
                    <a:pt x="662" y="376"/>
                  </a:lnTo>
                  <a:lnTo>
                    <a:pt x="666" y="355"/>
                  </a:lnTo>
                  <a:lnTo>
                    <a:pt x="672" y="336"/>
                  </a:lnTo>
                  <a:lnTo>
                    <a:pt x="678" y="323"/>
                  </a:lnTo>
                  <a:lnTo>
                    <a:pt x="685" y="313"/>
                  </a:lnTo>
                  <a:lnTo>
                    <a:pt x="690" y="305"/>
                  </a:lnTo>
                  <a:lnTo>
                    <a:pt x="691" y="304"/>
                  </a:lnTo>
                  <a:lnTo>
                    <a:pt x="691" y="304"/>
                  </a:lnTo>
                  <a:lnTo>
                    <a:pt x="693" y="300"/>
                  </a:lnTo>
                  <a:lnTo>
                    <a:pt x="693" y="293"/>
                  </a:lnTo>
                  <a:lnTo>
                    <a:pt x="693" y="284"/>
                  </a:lnTo>
                  <a:lnTo>
                    <a:pt x="690" y="270"/>
                  </a:lnTo>
                  <a:lnTo>
                    <a:pt x="689" y="258"/>
                  </a:lnTo>
                  <a:lnTo>
                    <a:pt x="693" y="245"/>
                  </a:lnTo>
                  <a:lnTo>
                    <a:pt x="698" y="233"/>
                  </a:lnTo>
                  <a:lnTo>
                    <a:pt x="703" y="220"/>
                  </a:lnTo>
                  <a:lnTo>
                    <a:pt x="707" y="204"/>
                  </a:lnTo>
                  <a:lnTo>
                    <a:pt x="707" y="190"/>
                  </a:lnTo>
                  <a:lnTo>
                    <a:pt x="704" y="174"/>
                  </a:lnTo>
                  <a:lnTo>
                    <a:pt x="696" y="157"/>
                  </a:lnTo>
                  <a:lnTo>
                    <a:pt x="690" y="145"/>
                  </a:lnTo>
                  <a:lnTo>
                    <a:pt x="685" y="137"/>
                  </a:lnTo>
                  <a:lnTo>
                    <a:pt x="678" y="132"/>
                  </a:lnTo>
                  <a:lnTo>
                    <a:pt x="672" y="128"/>
                  </a:lnTo>
                  <a:lnTo>
                    <a:pt x="662" y="124"/>
                  </a:lnTo>
                  <a:lnTo>
                    <a:pt x="657" y="122"/>
                  </a:lnTo>
                  <a:lnTo>
                    <a:pt x="652" y="118"/>
                  </a:lnTo>
                  <a:lnTo>
                    <a:pt x="641" y="115"/>
                  </a:lnTo>
                  <a:lnTo>
                    <a:pt x="630" y="113"/>
                  </a:lnTo>
                  <a:lnTo>
                    <a:pt x="615" y="111"/>
                  </a:lnTo>
                  <a:lnTo>
                    <a:pt x="601" y="113"/>
                  </a:lnTo>
                  <a:lnTo>
                    <a:pt x="590" y="116"/>
                  </a:lnTo>
                  <a:lnTo>
                    <a:pt x="589" y="118"/>
                  </a:lnTo>
                  <a:lnTo>
                    <a:pt x="577" y="81"/>
                  </a:lnTo>
                  <a:lnTo>
                    <a:pt x="596" y="76"/>
                  </a:lnTo>
                  <a:lnTo>
                    <a:pt x="615" y="75"/>
                  </a:lnTo>
                  <a:close/>
                  <a:moveTo>
                    <a:pt x="204" y="75"/>
                  </a:moveTo>
                  <a:lnTo>
                    <a:pt x="223" y="76"/>
                  </a:lnTo>
                  <a:lnTo>
                    <a:pt x="241" y="81"/>
                  </a:lnTo>
                  <a:lnTo>
                    <a:pt x="237" y="89"/>
                  </a:lnTo>
                  <a:lnTo>
                    <a:pt x="235" y="97"/>
                  </a:lnTo>
                  <a:lnTo>
                    <a:pt x="231" y="106"/>
                  </a:lnTo>
                  <a:lnTo>
                    <a:pt x="228" y="116"/>
                  </a:lnTo>
                  <a:lnTo>
                    <a:pt x="218" y="113"/>
                  </a:lnTo>
                  <a:lnTo>
                    <a:pt x="204" y="111"/>
                  </a:lnTo>
                  <a:lnTo>
                    <a:pt x="190" y="113"/>
                  </a:lnTo>
                  <a:lnTo>
                    <a:pt x="178" y="115"/>
                  </a:lnTo>
                  <a:lnTo>
                    <a:pt x="168" y="118"/>
                  </a:lnTo>
                  <a:lnTo>
                    <a:pt x="163" y="122"/>
                  </a:lnTo>
                  <a:lnTo>
                    <a:pt x="157" y="124"/>
                  </a:lnTo>
                  <a:lnTo>
                    <a:pt x="148" y="128"/>
                  </a:lnTo>
                  <a:lnTo>
                    <a:pt x="142" y="132"/>
                  </a:lnTo>
                  <a:lnTo>
                    <a:pt x="135" y="137"/>
                  </a:lnTo>
                  <a:lnTo>
                    <a:pt x="130" y="145"/>
                  </a:lnTo>
                  <a:lnTo>
                    <a:pt x="123" y="157"/>
                  </a:lnTo>
                  <a:lnTo>
                    <a:pt x="115" y="174"/>
                  </a:lnTo>
                  <a:lnTo>
                    <a:pt x="113" y="190"/>
                  </a:lnTo>
                  <a:lnTo>
                    <a:pt x="113" y="204"/>
                  </a:lnTo>
                  <a:lnTo>
                    <a:pt x="117" y="220"/>
                  </a:lnTo>
                  <a:lnTo>
                    <a:pt x="122" y="233"/>
                  </a:lnTo>
                  <a:lnTo>
                    <a:pt x="127" y="245"/>
                  </a:lnTo>
                  <a:lnTo>
                    <a:pt x="131" y="258"/>
                  </a:lnTo>
                  <a:lnTo>
                    <a:pt x="130" y="270"/>
                  </a:lnTo>
                  <a:lnTo>
                    <a:pt x="127" y="284"/>
                  </a:lnTo>
                  <a:lnTo>
                    <a:pt x="127" y="293"/>
                  </a:lnTo>
                  <a:lnTo>
                    <a:pt x="127" y="300"/>
                  </a:lnTo>
                  <a:lnTo>
                    <a:pt x="129" y="304"/>
                  </a:lnTo>
                  <a:lnTo>
                    <a:pt x="129" y="304"/>
                  </a:lnTo>
                  <a:lnTo>
                    <a:pt x="130" y="305"/>
                  </a:lnTo>
                  <a:lnTo>
                    <a:pt x="135" y="313"/>
                  </a:lnTo>
                  <a:lnTo>
                    <a:pt x="142" y="323"/>
                  </a:lnTo>
                  <a:lnTo>
                    <a:pt x="148" y="336"/>
                  </a:lnTo>
                  <a:lnTo>
                    <a:pt x="153" y="355"/>
                  </a:lnTo>
                  <a:lnTo>
                    <a:pt x="157" y="376"/>
                  </a:lnTo>
                  <a:lnTo>
                    <a:pt x="159" y="402"/>
                  </a:lnTo>
                  <a:lnTo>
                    <a:pt x="156" y="427"/>
                  </a:lnTo>
                  <a:lnTo>
                    <a:pt x="149" y="448"/>
                  </a:lnTo>
                  <a:lnTo>
                    <a:pt x="139" y="466"/>
                  </a:lnTo>
                  <a:lnTo>
                    <a:pt x="127" y="479"/>
                  </a:lnTo>
                  <a:lnTo>
                    <a:pt x="114" y="490"/>
                  </a:lnTo>
                  <a:lnTo>
                    <a:pt x="102" y="496"/>
                  </a:lnTo>
                  <a:lnTo>
                    <a:pt x="91" y="501"/>
                  </a:lnTo>
                  <a:lnTo>
                    <a:pt x="76" y="507"/>
                  </a:lnTo>
                  <a:lnTo>
                    <a:pt x="63" y="514"/>
                  </a:lnTo>
                  <a:lnTo>
                    <a:pt x="53" y="525"/>
                  </a:lnTo>
                  <a:lnTo>
                    <a:pt x="43" y="539"/>
                  </a:lnTo>
                  <a:lnTo>
                    <a:pt x="40" y="558"/>
                  </a:lnTo>
                  <a:lnTo>
                    <a:pt x="119" y="558"/>
                  </a:lnTo>
                  <a:lnTo>
                    <a:pt x="110" y="576"/>
                  </a:lnTo>
                  <a:lnTo>
                    <a:pt x="102" y="596"/>
                  </a:lnTo>
                  <a:lnTo>
                    <a:pt x="19" y="596"/>
                  </a:lnTo>
                  <a:lnTo>
                    <a:pt x="13" y="594"/>
                  </a:lnTo>
                  <a:lnTo>
                    <a:pt x="9" y="593"/>
                  </a:lnTo>
                  <a:lnTo>
                    <a:pt x="7" y="592"/>
                  </a:lnTo>
                  <a:lnTo>
                    <a:pt x="4" y="589"/>
                  </a:lnTo>
                  <a:lnTo>
                    <a:pt x="3" y="586"/>
                  </a:lnTo>
                  <a:lnTo>
                    <a:pt x="2" y="584"/>
                  </a:lnTo>
                  <a:lnTo>
                    <a:pt x="0" y="581"/>
                  </a:lnTo>
                  <a:lnTo>
                    <a:pt x="0" y="579"/>
                  </a:lnTo>
                  <a:lnTo>
                    <a:pt x="0" y="577"/>
                  </a:lnTo>
                  <a:lnTo>
                    <a:pt x="0" y="577"/>
                  </a:lnTo>
                  <a:lnTo>
                    <a:pt x="3" y="551"/>
                  </a:lnTo>
                  <a:lnTo>
                    <a:pt x="8" y="530"/>
                  </a:lnTo>
                  <a:lnTo>
                    <a:pt x="16" y="512"/>
                  </a:lnTo>
                  <a:lnTo>
                    <a:pt x="28" y="497"/>
                  </a:lnTo>
                  <a:lnTo>
                    <a:pt x="40" y="486"/>
                  </a:lnTo>
                  <a:lnTo>
                    <a:pt x="53" y="478"/>
                  </a:lnTo>
                  <a:lnTo>
                    <a:pt x="66" y="470"/>
                  </a:lnTo>
                  <a:lnTo>
                    <a:pt x="79" y="465"/>
                  </a:lnTo>
                  <a:lnTo>
                    <a:pt x="81" y="465"/>
                  </a:lnTo>
                  <a:lnTo>
                    <a:pt x="85" y="463"/>
                  </a:lnTo>
                  <a:lnTo>
                    <a:pt x="93" y="459"/>
                  </a:lnTo>
                  <a:lnTo>
                    <a:pt x="100" y="454"/>
                  </a:lnTo>
                  <a:lnTo>
                    <a:pt x="108" y="445"/>
                  </a:lnTo>
                  <a:lnTo>
                    <a:pt x="114" y="435"/>
                  </a:lnTo>
                  <a:lnTo>
                    <a:pt x="119" y="420"/>
                  </a:lnTo>
                  <a:lnTo>
                    <a:pt x="121" y="402"/>
                  </a:lnTo>
                  <a:lnTo>
                    <a:pt x="119" y="380"/>
                  </a:lnTo>
                  <a:lnTo>
                    <a:pt x="117" y="364"/>
                  </a:lnTo>
                  <a:lnTo>
                    <a:pt x="113" y="349"/>
                  </a:lnTo>
                  <a:lnTo>
                    <a:pt x="108" y="340"/>
                  </a:lnTo>
                  <a:lnTo>
                    <a:pt x="102" y="332"/>
                  </a:lnTo>
                  <a:lnTo>
                    <a:pt x="98" y="326"/>
                  </a:lnTo>
                  <a:lnTo>
                    <a:pt x="97" y="325"/>
                  </a:lnTo>
                  <a:lnTo>
                    <a:pt x="95" y="319"/>
                  </a:lnTo>
                  <a:lnTo>
                    <a:pt x="92" y="311"/>
                  </a:lnTo>
                  <a:lnTo>
                    <a:pt x="89" y="300"/>
                  </a:lnTo>
                  <a:lnTo>
                    <a:pt x="91" y="283"/>
                  </a:lnTo>
                  <a:lnTo>
                    <a:pt x="93" y="262"/>
                  </a:lnTo>
                  <a:lnTo>
                    <a:pt x="87" y="246"/>
                  </a:lnTo>
                  <a:lnTo>
                    <a:pt x="80" y="228"/>
                  </a:lnTo>
                  <a:lnTo>
                    <a:pt x="76" y="207"/>
                  </a:lnTo>
                  <a:lnTo>
                    <a:pt x="75" y="183"/>
                  </a:lnTo>
                  <a:lnTo>
                    <a:pt x="81" y="161"/>
                  </a:lnTo>
                  <a:lnTo>
                    <a:pt x="92" y="137"/>
                  </a:lnTo>
                  <a:lnTo>
                    <a:pt x="102" y="119"/>
                  </a:lnTo>
                  <a:lnTo>
                    <a:pt x="113" y="107"/>
                  </a:lnTo>
                  <a:lnTo>
                    <a:pt x="126" y="98"/>
                  </a:lnTo>
                  <a:lnTo>
                    <a:pt x="142" y="90"/>
                  </a:lnTo>
                  <a:lnTo>
                    <a:pt x="152" y="85"/>
                  </a:lnTo>
                  <a:lnTo>
                    <a:pt x="168" y="80"/>
                  </a:lnTo>
                  <a:lnTo>
                    <a:pt x="185" y="76"/>
                  </a:lnTo>
                  <a:lnTo>
                    <a:pt x="204" y="75"/>
                  </a:lnTo>
                  <a:close/>
                  <a:moveTo>
                    <a:pt x="432" y="37"/>
                  </a:moveTo>
                  <a:lnTo>
                    <a:pt x="413" y="38"/>
                  </a:lnTo>
                  <a:lnTo>
                    <a:pt x="395" y="42"/>
                  </a:lnTo>
                  <a:lnTo>
                    <a:pt x="382" y="47"/>
                  </a:lnTo>
                  <a:lnTo>
                    <a:pt x="375" y="51"/>
                  </a:lnTo>
                  <a:lnTo>
                    <a:pt x="369" y="54"/>
                  </a:lnTo>
                  <a:lnTo>
                    <a:pt x="352" y="61"/>
                  </a:lnTo>
                  <a:lnTo>
                    <a:pt x="339" y="71"/>
                  </a:lnTo>
                  <a:lnTo>
                    <a:pt x="326" y="82"/>
                  </a:lnTo>
                  <a:lnTo>
                    <a:pt x="314" y="101"/>
                  </a:lnTo>
                  <a:lnTo>
                    <a:pt x="304" y="124"/>
                  </a:lnTo>
                  <a:lnTo>
                    <a:pt x="299" y="145"/>
                  </a:lnTo>
                  <a:lnTo>
                    <a:pt x="300" y="167"/>
                  </a:lnTo>
                  <a:lnTo>
                    <a:pt x="304" y="190"/>
                  </a:lnTo>
                  <a:lnTo>
                    <a:pt x="312" y="208"/>
                  </a:lnTo>
                  <a:lnTo>
                    <a:pt x="318" y="224"/>
                  </a:lnTo>
                  <a:lnTo>
                    <a:pt x="320" y="226"/>
                  </a:lnTo>
                  <a:lnTo>
                    <a:pt x="321" y="230"/>
                  </a:lnTo>
                  <a:lnTo>
                    <a:pt x="322" y="238"/>
                  </a:lnTo>
                  <a:lnTo>
                    <a:pt x="321" y="249"/>
                  </a:lnTo>
                  <a:lnTo>
                    <a:pt x="317" y="267"/>
                  </a:lnTo>
                  <a:lnTo>
                    <a:pt x="317" y="281"/>
                  </a:lnTo>
                  <a:lnTo>
                    <a:pt x="317" y="291"/>
                  </a:lnTo>
                  <a:lnTo>
                    <a:pt x="318" y="297"/>
                  </a:lnTo>
                  <a:lnTo>
                    <a:pt x="320" y="300"/>
                  </a:lnTo>
                  <a:lnTo>
                    <a:pt x="320" y="300"/>
                  </a:lnTo>
                  <a:lnTo>
                    <a:pt x="320" y="301"/>
                  </a:lnTo>
                  <a:lnTo>
                    <a:pt x="321" y="302"/>
                  </a:lnTo>
                  <a:lnTo>
                    <a:pt x="324" y="305"/>
                  </a:lnTo>
                  <a:lnTo>
                    <a:pt x="325" y="306"/>
                  </a:lnTo>
                  <a:lnTo>
                    <a:pt x="333" y="317"/>
                  </a:lnTo>
                  <a:lnTo>
                    <a:pt x="342" y="330"/>
                  </a:lnTo>
                  <a:lnTo>
                    <a:pt x="351" y="346"/>
                  </a:lnTo>
                  <a:lnTo>
                    <a:pt x="358" y="366"/>
                  </a:lnTo>
                  <a:lnTo>
                    <a:pt x="363" y="391"/>
                  </a:lnTo>
                  <a:lnTo>
                    <a:pt x="365" y="420"/>
                  </a:lnTo>
                  <a:lnTo>
                    <a:pt x="363" y="448"/>
                  </a:lnTo>
                  <a:lnTo>
                    <a:pt x="355" y="471"/>
                  </a:lnTo>
                  <a:lnTo>
                    <a:pt x="344" y="491"/>
                  </a:lnTo>
                  <a:lnTo>
                    <a:pt x="331" y="507"/>
                  </a:lnTo>
                  <a:lnTo>
                    <a:pt x="317" y="520"/>
                  </a:lnTo>
                  <a:lnTo>
                    <a:pt x="301" y="530"/>
                  </a:lnTo>
                  <a:lnTo>
                    <a:pt x="286" y="538"/>
                  </a:lnTo>
                  <a:lnTo>
                    <a:pt x="272" y="542"/>
                  </a:lnTo>
                  <a:lnTo>
                    <a:pt x="271" y="542"/>
                  </a:lnTo>
                  <a:lnTo>
                    <a:pt x="252" y="550"/>
                  </a:lnTo>
                  <a:lnTo>
                    <a:pt x="232" y="559"/>
                  </a:lnTo>
                  <a:lnTo>
                    <a:pt x="214" y="568"/>
                  </a:lnTo>
                  <a:lnTo>
                    <a:pt x="198" y="580"/>
                  </a:lnTo>
                  <a:lnTo>
                    <a:pt x="185" y="594"/>
                  </a:lnTo>
                  <a:lnTo>
                    <a:pt x="176" y="613"/>
                  </a:lnTo>
                  <a:lnTo>
                    <a:pt x="169" y="632"/>
                  </a:lnTo>
                  <a:lnTo>
                    <a:pt x="651" y="632"/>
                  </a:lnTo>
                  <a:lnTo>
                    <a:pt x="644" y="613"/>
                  </a:lnTo>
                  <a:lnTo>
                    <a:pt x="635" y="594"/>
                  </a:lnTo>
                  <a:lnTo>
                    <a:pt x="622" y="580"/>
                  </a:lnTo>
                  <a:lnTo>
                    <a:pt x="606" y="568"/>
                  </a:lnTo>
                  <a:lnTo>
                    <a:pt x="588" y="559"/>
                  </a:lnTo>
                  <a:lnTo>
                    <a:pt x="568" y="550"/>
                  </a:lnTo>
                  <a:lnTo>
                    <a:pt x="549" y="542"/>
                  </a:lnTo>
                  <a:lnTo>
                    <a:pt x="547" y="542"/>
                  </a:lnTo>
                  <a:lnTo>
                    <a:pt x="534" y="538"/>
                  </a:lnTo>
                  <a:lnTo>
                    <a:pt x="518" y="530"/>
                  </a:lnTo>
                  <a:lnTo>
                    <a:pt x="503" y="520"/>
                  </a:lnTo>
                  <a:lnTo>
                    <a:pt x="488" y="507"/>
                  </a:lnTo>
                  <a:lnTo>
                    <a:pt x="475" y="491"/>
                  </a:lnTo>
                  <a:lnTo>
                    <a:pt x="465" y="471"/>
                  </a:lnTo>
                  <a:lnTo>
                    <a:pt x="457" y="448"/>
                  </a:lnTo>
                  <a:lnTo>
                    <a:pt x="454" y="420"/>
                  </a:lnTo>
                  <a:lnTo>
                    <a:pt x="457" y="391"/>
                  </a:lnTo>
                  <a:lnTo>
                    <a:pt x="462" y="366"/>
                  </a:lnTo>
                  <a:lnTo>
                    <a:pt x="469" y="346"/>
                  </a:lnTo>
                  <a:lnTo>
                    <a:pt x="478" y="330"/>
                  </a:lnTo>
                  <a:lnTo>
                    <a:pt x="487" y="317"/>
                  </a:lnTo>
                  <a:lnTo>
                    <a:pt x="495" y="306"/>
                  </a:lnTo>
                  <a:lnTo>
                    <a:pt x="496" y="305"/>
                  </a:lnTo>
                  <a:lnTo>
                    <a:pt x="499" y="302"/>
                  </a:lnTo>
                  <a:lnTo>
                    <a:pt x="500" y="301"/>
                  </a:lnTo>
                  <a:lnTo>
                    <a:pt x="501" y="298"/>
                  </a:lnTo>
                  <a:lnTo>
                    <a:pt x="501" y="298"/>
                  </a:lnTo>
                  <a:lnTo>
                    <a:pt x="503" y="294"/>
                  </a:lnTo>
                  <a:lnTo>
                    <a:pt x="504" y="289"/>
                  </a:lnTo>
                  <a:lnTo>
                    <a:pt x="504" y="280"/>
                  </a:lnTo>
                  <a:lnTo>
                    <a:pt x="504" y="267"/>
                  </a:lnTo>
                  <a:lnTo>
                    <a:pt x="500" y="251"/>
                  </a:lnTo>
                  <a:lnTo>
                    <a:pt x="500" y="236"/>
                  </a:lnTo>
                  <a:lnTo>
                    <a:pt x="507" y="221"/>
                  </a:lnTo>
                  <a:lnTo>
                    <a:pt x="511" y="213"/>
                  </a:lnTo>
                  <a:lnTo>
                    <a:pt x="516" y="203"/>
                  </a:lnTo>
                  <a:lnTo>
                    <a:pt x="520" y="190"/>
                  </a:lnTo>
                  <a:lnTo>
                    <a:pt x="521" y="173"/>
                  </a:lnTo>
                  <a:lnTo>
                    <a:pt x="520" y="152"/>
                  </a:lnTo>
                  <a:lnTo>
                    <a:pt x="515" y="128"/>
                  </a:lnTo>
                  <a:lnTo>
                    <a:pt x="505" y="101"/>
                  </a:lnTo>
                  <a:lnTo>
                    <a:pt x="496" y="81"/>
                  </a:lnTo>
                  <a:lnTo>
                    <a:pt x="488" y="67"/>
                  </a:lnTo>
                  <a:lnTo>
                    <a:pt x="481" y="56"/>
                  </a:lnTo>
                  <a:lnTo>
                    <a:pt x="474" y="50"/>
                  </a:lnTo>
                  <a:lnTo>
                    <a:pt x="467" y="44"/>
                  </a:lnTo>
                  <a:lnTo>
                    <a:pt x="452" y="39"/>
                  </a:lnTo>
                  <a:lnTo>
                    <a:pt x="432" y="37"/>
                  </a:lnTo>
                  <a:close/>
                  <a:moveTo>
                    <a:pt x="432" y="0"/>
                  </a:moveTo>
                  <a:lnTo>
                    <a:pt x="450" y="1"/>
                  </a:lnTo>
                  <a:lnTo>
                    <a:pt x="469" y="5"/>
                  </a:lnTo>
                  <a:lnTo>
                    <a:pt x="486" y="12"/>
                  </a:lnTo>
                  <a:lnTo>
                    <a:pt x="501" y="23"/>
                  </a:lnTo>
                  <a:lnTo>
                    <a:pt x="515" y="39"/>
                  </a:lnTo>
                  <a:lnTo>
                    <a:pt x="528" y="60"/>
                  </a:lnTo>
                  <a:lnTo>
                    <a:pt x="539" y="86"/>
                  </a:lnTo>
                  <a:lnTo>
                    <a:pt x="551" y="119"/>
                  </a:lnTo>
                  <a:lnTo>
                    <a:pt x="558" y="149"/>
                  </a:lnTo>
                  <a:lnTo>
                    <a:pt x="558" y="177"/>
                  </a:lnTo>
                  <a:lnTo>
                    <a:pt x="555" y="202"/>
                  </a:lnTo>
                  <a:lnTo>
                    <a:pt x="547" y="224"/>
                  </a:lnTo>
                  <a:lnTo>
                    <a:pt x="537" y="242"/>
                  </a:lnTo>
                  <a:lnTo>
                    <a:pt x="541" y="266"/>
                  </a:lnTo>
                  <a:lnTo>
                    <a:pt x="542" y="285"/>
                  </a:lnTo>
                  <a:lnTo>
                    <a:pt x="539" y="300"/>
                  </a:lnTo>
                  <a:lnTo>
                    <a:pt x="537" y="310"/>
                  </a:lnTo>
                  <a:lnTo>
                    <a:pt x="534" y="318"/>
                  </a:lnTo>
                  <a:lnTo>
                    <a:pt x="530" y="322"/>
                  </a:lnTo>
                  <a:lnTo>
                    <a:pt x="529" y="323"/>
                  </a:lnTo>
                  <a:lnTo>
                    <a:pt x="524" y="330"/>
                  </a:lnTo>
                  <a:lnTo>
                    <a:pt x="517" y="338"/>
                  </a:lnTo>
                  <a:lnTo>
                    <a:pt x="511" y="348"/>
                  </a:lnTo>
                  <a:lnTo>
                    <a:pt x="503" y="361"/>
                  </a:lnTo>
                  <a:lnTo>
                    <a:pt x="498" y="377"/>
                  </a:lnTo>
                  <a:lnTo>
                    <a:pt x="494" y="397"/>
                  </a:lnTo>
                  <a:lnTo>
                    <a:pt x="491" y="420"/>
                  </a:lnTo>
                  <a:lnTo>
                    <a:pt x="494" y="442"/>
                  </a:lnTo>
                  <a:lnTo>
                    <a:pt x="500" y="459"/>
                  </a:lnTo>
                  <a:lnTo>
                    <a:pt x="509" y="474"/>
                  </a:lnTo>
                  <a:lnTo>
                    <a:pt x="520" y="486"/>
                  </a:lnTo>
                  <a:lnTo>
                    <a:pt x="530" y="493"/>
                  </a:lnTo>
                  <a:lnTo>
                    <a:pt x="541" y="500"/>
                  </a:lnTo>
                  <a:lnTo>
                    <a:pt x="550" y="504"/>
                  </a:lnTo>
                  <a:lnTo>
                    <a:pt x="556" y="505"/>
                  </a:lnTo>
                  <a:lnTo>
                    <a:pt x="558" y="507"/>
                  </a:lnTo>
                  <a:lnTo>
                    <a:pt x="572" y="512"/>
                  </a:lnTo>
                  <a:lnTo>
                    <a:pt x="588" y="517"/>
                  </a:lnTo>
                  <a:lnTo>
                    <a:pt x="605" y="525"/>
                  </a:lnTo>
                  <a:lnTo>
                    <a:pt x="623" y="535"/>
                  </a:lnTo>
                  <a:lnTo>
                    <a:pt x="640" y="547"/>
                  </a:lnTo>
                  <a:lnTo>
                    <a:pt x="656" y="562"/>
                  </a:lnTo>
                  <a:lnTo>
                    <a:pt x="669" y="579"/>
                  </a:lnTo>
                  <a:lnTo>
                    <a:pt x="679" y="599"/>
                  </a:lnTo>
                  <a:lnTo>
                    <a:pt x="686" y="623"/>
                  </a:lnTo>
                  <a:lnTo>
                    <a:pt x="689" y="652"/>
                  </a:lnTo>
                  <a:lnTo>
                    <a:pt x="689" y="652"/>
                  </a:lnTo>
                  <a:lnTo>
                    <a:pt x="689" y="653"/>
                  </a:lnTo>
                  <a:lnTo>
                    <a:pt x="689" y="656"/>
                  </a:lnTo>
                  <a:lnTo>
                    <a:pt x="687" y="658"/>
                  </a:lnTo>
                  <a:lnTo>
                    <a:pt x="687" y="661"/>
                  </a:lnTo>
                  <a:lnTo>
                    <a:pt x="685" y="664"/>
                  </a:lnTo>
                  <a:lnTo>
                    <a:pt x="683" y="666"/>
                  </a:lnTo>
                  <a:lnTo>
                    <a:pt x="679" y="668"/>
                  </a:lnTo>
                  <a:lnTo>
                    <a:pt x="676" y="669"/>
                  </a:lnTo>
                  <a:lnTo>
                    <a:pt x="670" y="670"/>
                  </a:lnTo>
                  <a:lnTo>
                    <a:pt x="149" y="670"/>
                  </a:lnTo>
                  <a:lnTo>
                    <a:pt x="144" y="669"/>
                  </a:lnTo>
                  <a:lnTo>
                    <a:pt x="140" y="668"/>
                  </a:lnTo>
                  <a:lnTo>
                    <a:pt x="136" y="666"/>
                  </a:lnTo>
                  <a:lnTo>
                    <a:pt x="135" y="664"/>
                  </a:lnTo>
                  <a:lnTo>
                    <a:pt x="132" y="661"/>
                  </a:lnTo>
                  <a:lnTo>
                    <a:pt x="132" y="658"/>
                  </a:lnTo>
                  <a:lnTo>
                    <a:pt x="131" y="656"/>
                  </a:lnTo>
                  <a:lnTo>
                    <a:pt x="131" y="653"/>
                  </a:lnTo>
                  <a:lnTo>
                    <a:pt x="131" y="652"/>
                  </a:lnTo>
                  <a:lnTo>
                    <a:pt x="131" y="652"/>
                  </a:lnTo>
                  <a:lnTo>
                    <a:pt x="134" y="623"/>
                  </a:lnTo>
                  <a:lnTo>
                    <a:pt x="140" y="599"/>
                  </a:lnTo>
                  <a:lnTo>
                    <a:pt x="151" y="579"/>
                  </a:lnTo>
                  <a:lnTo>
                    <a:pt x="164" y="562"/>
                  </a:lnTo>
                  <a:lnTo>
                    <a:pt x="180" y="547"/>
                  </a:lnTo>
                  <a:lnTo>
                    <a:pt x="197" y="535"/>
                  </a:lnTo>
                  <a:lnTo>
                    <a:pt x="215" y="525"/>
                  </a:lnTo>
                  <a:lnTo>
                    <a:pt x="232" y="517"/>
                  </a:lnTo>
                  <a:lnTo>
                    <a:pt x="248" y="512"/>
                  </a:lnTo>
                  <a:lnTo>
                    <a:pt x="262" y="507"/>
                  </a:lnTo>
                  <a:lnTo>
                    <a:pt x="263" y="505"/>
                  </a:lnTo>
                  <a:lnTo>
                    <a:pt x="270" y="504"/>
                  </a:lnTo>
                  <a:lnTo>
                    <a:pt x="279" y="500"/>
                  </a:lnTo>
                  <a:lnTo>
                    <a:pt x="289" y="493"/>
                  </a:lnTo>
                  <a:lnTo>
                    <a:pt x="300" y="486"/>
                  </a:lnTo>
                  <a:lnTo>
                    <a:pt x="310" y="474"/>
                  </a:lnTo>
                  <a:lnTo>
                    <a:pt x="320" y="459"/>
                  </a:lnTo>
                  <a:lnTo>
                    <a:pt x="326" y="442"/>
                  </a:lnTo>
                  <a:lnTo>
                    <a:pt x="329" y="420"/>
                  </a:lnTo>
                  <a:lnTo>
                    <a:pt x="326" y="397"/>
                  </a:lnTo>
                  <a:lnTo>
                    <a:pt x="322" y="377"/>
                  </a:lnTo>
                  <a:lnTo>
                    <a:pt x="317" y="361"/>
                  </a:lnTo>
                  <a:lnTo>
                    <a:pt x="309" y="348"/>
                  </a:lnTo>
                  <a:lnTo>
                    <a:pt x="303" y="338"/>
                  </a:lnTo>
                  <a:lnTo>
                    <a:pt x="296" y="330"/>
                  </a:lnTo>
                  <a:lnTo>
                    <a:pt x="291" y="323"/>
                  </a:lnTo>
                  <a:lnTo>
                    <a:pt x="289" y="322"/>
                  </a:lnTo>
                  <a:lnTo>
                    <a:pt x="287" y="317"/>
                  </a:lnTo>
                  <a:lnTo>
                    <a:pt x="283" y="310"/>
                  </a:lnTo>
                  <a:lnTo>
                    <a:pt x="280" y="298"/>
                  </a:lnTo>
                  <a:lnTo>
                    <a:pt x="279" y="284"/>
                  </a:lnTo>
                  <a:lnTo>
                    <a:pt x="280" y="264"/>
                  </a:lnTo>
                  <a:lnTo>
                    <a:pt x="284" y="241"/>
                  </a:lnTo>
                  <a:lnTo>
                    <a:pt x="278" y="225"/>
                  </a:lnTo>
                  <a:lnTo>
                    <a:pt x="271" y="205"/>
                  </a:lnTo>
                  <a:lnTo>
                    <a:pt x="265" y="183"/>
                  </a:lnTo>
                  <a:lnTo>
                    <a:pt x="261" y="160"/>
                  </a:lnTo>
                  <a:lnTo>
                    <a:pt x="262" y="135"/>
                  </a:lnTo>
                  <a:lnTo>
                    <a:pt x="269" y="110"/>
                  </a:lnTo>
                  <a:lnTo>
                    <a:pt x="280" y="85"/>
                  </a:lnTo>
                  <a:lnTo>
                    <a:pt x="293" y="64"/>
                  </a:lnTo>
                  <a:lnTo>
                    <a:pt x="307" y="50"/>
                  </a:lnTo>
                  <a:lnTo>
                    <a:pt x="321" y="38"/>
                  </a:lnTo>
                  <a:lnTo>
                    <a:pt x="337" y="29"/>
                  </a:lnTo>
                  <a:lnTo>
                    <a:pt x="355" y="20"/>
                  </a:lnTo>
                  <a:lnTo>
                    <a:pt x="367" y="13"/>
                  </a:lnTo>
                  <a:lnTo>
                    <a:pt x="386" y="6"/>
                  </a:lnTo>
                  <a:lnTo>
                    <a:pt x="409" y="1"/>
                  </a:lnTo>
                  <a:lnTo>
                    <a:pt x="4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180709" y="3644569"/>
              <a:ext cx="19848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  <a:sym typeface="+mn-ea"/>
                </a:rPr>
                <a:t>难点与解决思路</a:t>
              </a:r>
              <a:endPara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4208463" y="2530376"/>
            <a:ext cx="8760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277736" y="5164770"/>
            <a:ext cx="8760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038155" y="3965336"/>
            <a:ext cx="8760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20"/>
          <p:cNvGrpSpPr/>
          <p:nvPr/>
        </p:nvGrpSpPr>
        <p:grpSpPr>
          <a:xfrm>
            <a:off x="5401480" y="1894689"/>
            <a:ext cx="1187880" cy="1188247"/>
            <a:chOff x="5401264" y="2171781"/>
            <a:chExt cx="1188247" cy="1188246"/>
          </a:xfrm>
        </p:grpSpPr>
        <p:sp>
          <p:nvSpPr>
            <p:cNvPr id="9" name="菱形 8"/>
            <p:cNvSpPr/>
            <p:nvPr/>
          </p:nvSpPr>
          <p:spPr>
            <a:xfrm>
              <a:off x="5401264" y="2171781"/>
              <a:ext cx="1188247" cy="1188246"/>
            </a:xfrm>
            <a:prstGeom prst="diamond">
              <a:avLst/>
            </a:prstGeom>
            <a:solidFill>
              <a:srgbClr val="4B9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5767672" y="2538189"/>
              <a:ext cx="455430" cy="455430"/>
            </a:xfrm>
            <a:custGeom>
              <a:avLst/>
              <a:gdLst>
                <a:gd name="T0" fmla="*/ 274 w 740"/>
                <a:gd name="T1" fmla="*/ 555 h 740"/>
                <a:gd name="T2" fmla="*/ 283 w 740"/>
                <a:gd name="T3" fmla="*/ 562 h 740"/>
                <a:gd name="T4" fmla="*/ 286 w 740"/>
                <a:gd name="T5" fmla="*/ 571 h 740"/>
                <a:gd name="T6" fmla="*/ 283 w 740"/>
                <a:gd name="T7" fmla="*/ 580 h 740"/>
                <a:gd name="T8" fmla="*/ 231 w 740"/>
                <a:gd name="T9" fmla="*/ 634 h 740"/>
                <a:gd name="T10" fmla="*/ 223 w 740"/>
                <a:gd name="T11" fmla="*/ 638 h 740"/>
                <a:gd name="T12" fmla="*/ 214 w 740"/>
                <a:gd name="T13" fmla="*/ 638 h 740"/>
                <a:gd name="T14" fmla="*/ 205 w 740"/>
                <a:gd name="T15" fmla="*/ 631 h 740"/>
                <a:gd name="T16" fmla="*/ 202 w 740"/>
                <a:gd name="T17" fmla="*/ 622 h 740"/>
                <a:gd name="T18" fmla="*/ 205 w 740"/>
                <a:gd name="T19" fmla="*/ 613 h 740"/>
                <a:gd name="T20" fmla="*/ 257 w 740"/>
                <a:gd name="T21" fmla="*/ 559 h 740"/>
                <a:gd name="T22" fmla="*/ 265 w 740"/>
                <a:gd name="T23" fmla="*/ 555 h 740"/>
                <a:gd name="T24" fmla="*/ 252 w 740"/>
                <a:gd name="T25" fmla="*/ 470 h 740"/>
                <a:gd name="T26" fmla="*/ 262 w 740"/>
                <a:gd name="T27" fmla="*/ 474 h 740"/>
                <a:gd name="T28" fmla="*/ 269 w 740"/>
                <a:gd name="T29" fmla="*/ 482 h 740"/>
                <a:gd name="T30" fmla="*/ 269 w 740"/>
                <a:gd name="T31" fmla="*/ 491 h 740"/>
                <a:gd name="T32" fmla="*/ 263 w 740"/>
                <a:gd name="T33" fmla="*/ 499 h 740"/>
                <a:gd name="T34" fmla="*/ 93 w 740"/>
                <a:gd name="T35" fmla="*/ 669 h 740"/>
                <a:gd name="T36" fmla="*/ 84 w 740"/>
                <a:gd name="T37" fmla="*/ 672 h 740"/>
                <a:gd name="T38" fmla="*/ 74 w 740"/>
                <a:gd name="T39" fmla="*/ 669 h 740"/>
                <a:gd name="T40" fmla="*/ 68 w 740"/>
                <a:gd name="T41" fmla="*/ 660 h 740"/>
                <a:gd name="T42" fmla="*/ 68 w 740"/>
                <a:gd name="T43" fmla="*/ 651 h 740"/>
                <a:gd name="T44" fmla="*/ 72 w 740"/>
                <a:gd name="T45" fmla="*/ 643 h 740"/>
                <a:gd name="T46" fmla="*/ 244 w 740"/>
                <a:gd name="T47" fmla="*/ 473 h 740"/>
                <a:gd name="T48" fmla="*/ 252 w 740"/>
                <a:gd name="T49" fmla="*/ 470 h 740"/>
                <a:gd name="T50" fmla="*/ 173 w 740"/>
                <a:gd name="T51" fmla="*/ 455 h 740"/>
                <a:gd name="T52" fmla="*/ 182 w 740"/>
                <a:gd name="T53" fmla="*/ 461 h 740"/>
                <a:gd name="T54" fmla="*/ 185 w 740"/>
                <a:gd name="T55" fmla="*/ 470 h 740"/>
                <a:gd name="T56" fmla="*/ 182 w 740"/>
                <a:gd name="T57" fmla="*/ 479 h 740"/>
                <a:gd name="T58" fmla="*/ 163 w 740"/>
                <a:gd name="T59" fmla="*/ 499 h 740"/>
                <a:gd name="T60" fmla="*/ 156 w 740"/>
                <a:gd name="T61" fmla="*/ 503 h 740"/>
                <a:gd name="T62" fmla="*/ 146 w 740"/>
                <a:gd name="T63" fmla="*/ 503 h 740"/>
                <a:gd name="T64" fmla="*/ 138 w 740"/>
                <a:gd name="T65" fmla="*/ 498 h 740"/>
                <a:gd name="T66" fmla="*/ 135 w 740"/>
                <a:gd name="T67" fmla="*/ 487 h 740"/>
                <a:gd name="T68" fmla="*/ 137 w 740"/>
                <a:gd name="T69" fmla="*/ 479 h 740"/>
                <a:gd name="T70" fmla="*/ 156 w 740"/>
                <a:gd name="T71" fmla="*/ 458 h 740"/>
                <a:gd name="T72" fmla="*/ 164 w 740"/>
                <a:gd name="T73" fmla="*/ 455 h 740"/>
                <a:gd name="T74" fmla="*/ 673 w 740"/>
                <a:gd name="T75" fmla="*/ 91 h 740"/>
                <a:gd name="T76" fmla="*/ 421 w 740"/>
                <a:gd name="T77" fmla="*/ 680 h 740"/>
                <a:gd name="T78" fmla="*/ 650 w 740"/>
                <a:gd name="T79" fmla="*/ 67 h 740"/>
                <a:gd name="T80" fmla="*/ 299 w 740"/>
                <a:gd name="T81" fmla="*/ 418 h 740"/>
                <a:gd name="T82" fmla="*/ 723 w 740"/>
                <a:gd name="T83" fmla="*/ 0 h 740"/>
                <a:gd name="T84" fmla="*/ 732 w 740"/>
                <a:gd name="T85" fmla="*/ 3 h 740"/>
                <a:gd name="T86" fmla="*/ 739 w 740"/>
                <a:gd name="T87" fmla="*/ 12 h 740"/>
                <a:gd name="T88" fmla="*/ 739 w 740"/>
                <a:gd name="T89" fmla="*/ 21 h 740"/>
                <a:gd name="T90" fmla="*/ 737 w 740"/>
                <a:gd name="T91" fmla="*/ 24 h 740"/>
                <a:gd name="T92" fmla="*/ 435 w 740"/>
                <a:gd name="T93" fmla="*/ 729 h 740"/>
                <a:gd name="T94" fmla="*/ 435 w 740"/>
                <a:gd name="T95" fmla="*/ 729 h 740"/>
                <a:gd name="T96" fmla="*/ 430 w 740"/>
                <a:gd name="T97" fmla="*/ 737 h 740"/>
                <a:gd name="T98" fmla="*/ 421 w 740"/>
                <a:gd name="T99" fmla="*/ 740 h 740"/>
                <a:gd name="T100" fmla="*/ 410 w 740"/>
                <a:gd name="T101" fmla="*/ 736 h 740"/>
                <a:gd name="T102" fmla="*/ 405 w 740"/>
                <a:gd name="T103" fmla="*/ 727 h 740"/>
                <a:gd name="T104" fmla="*/ 290 w 740"/>
                <a:gd name="T105" fmla="*/ 449 h 740"/>
                <a:gd name="T106" fmla="*/ 12 w 740"/>
                <a:gd name="T107" fmla="*/ 335 h 740"/>
                <a:gd name="T108" fmla="*/ 4 w 740"/>
                <a:gd name="T109" fmla="*/ 329 h 740"/>
                <a:gd name="T110" fmla="*/ 0 w 740"/>
                <a:gd name="T111" fmla="*/ 320 h 740"/>
                <a:gd name="T112" fmla="*/ 3 w 740"/>
                <a:gd name="T113" fmla="*/ 311 h 740"/>
                <a:gd name="T114" fmla="*/ 10 w 740"/>
                <a:gd name="T115" fmla="*/ 304 h 740"/>
                <a:gd name="T116" fmla="*/ 11 w 740"/>
                <a:gd name="T117" fmla="*/ 304 h 740"/>
                <a:gd name="T118" fmla="*/ 715 w 740"/>
                <a:gd name="T119" fmla="*/ 2 h 740"/>
                <a:gd name="T120" fmla="*/ 719 w 740"/>
                <a:gd name="T121" fmla="*/ 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0" h="740">
                  <a:moveTo>
                    <a:pt x="269" y="554"/>
                  </a:moveTo>
                  <a:lnTo>
                    <a:pt x="274" y="555"/>
                  </a:lnTo>
                  <a:lnTo>
                    <a:pt x="279" y="558"/>
                  </a:lnTo>
                  <a:lnTo>
                    <a:pt x="283" y="562"/>
                  </a:lnTo>
                  <a:lnTo>
                    <a:pt x="284" y="566"/>
                  </a:lnTo>
                  <a:lnTo>
                    <a:pt x="286" y="571"/>
                  </a:lnTo>
                  <a:lnTo>
                    <a:pt x="286" y="576"/>
                  </a:lnTo>
                  <a:lnTo>
                    <a:pt x="283" y="580"/>
                  </a:lnTo>
                  <a:lnTo>
                    <a:pt x="281" y="583"/>
                  </a:lnTo>
                  <a:lnTo>
                    <a:pt x="231" y="634"/>
                  </a:lnTo>
                  <a:lnTo>
                    <a:pt x="227" y="637"/>
                  </a:lnTo>
                  <a:lnTo>
                    <a:pt x="223" y="638"/>
                  </a:lnTo>
                  <a:lnTo>
                    <a:pt x="219" y="639"/>
                  </a:lnTo>
                  <a:lnTo>
                    <a:pt x="214" y="638"/>
                  </a:lnTo>
                  <a:lnTo>
                    <a:pt x="209" y="635"/>
                  </a:lnTo>
                  <a:lnTo>
                    <a:pt x="205" y="631"/>
                  </a:lnTo>
                  <a:lnTo>
                    <a:pt x="203" y="627"/>
                  </a:lnTo>
                  <a:lnTo>
                    <a:pt x="202" y="622"/>
                  </a:lnTo>
                  <a:lnTo>
                    <a:pt x="202" y="617"/>
                  </a:lnTo>
                  <a:lnTo>
                    <a:pt x="205" y="613"/>
                  </a:lnTo>
                  <a:lnTo>
                    <a:pt x="207" y="610"/>
                  </a:lnTo>
                  <a:lnTo>
                    <a:pt x="257" y="559"/>
                  </a:lnTo>
                  <a:lnTo>
                    <a:pt x="261" y="557"/>
                  </a:lnTo>
                  <a:lnTo>
                    <a:pt x="265" y="555"/>
                  </a:lnTo>
                  <a:lnTo>
                    <a:pt x="269" y="554"/>
                  </a:lnTo>
                  <a:close/>
                  <a:moveTo>
                    <a:pt x="252" y="470"/>
                  </a:moveTo>
                  <a:lnTo>
                    <a:pt x="257" y="472"/>
                  </a:lnTo>
                  <a:lnTo>
                    <a:pt x="262" y="474"/>
                  </a:lnTo>
                  <a:lnTo>
                    <a:pt x="266" y="477"/>
                  </a:lnTo>
                  <a:lnTo>
                    <a:pt x="269" y="482"/>
                  </a:lnTo>
                  <a:lnTo>
                    <a:pt x="269" y="487"/>
                  </a:lnTo>
                  <a:lnTo>
                    <a:pt x="269" y="491"/>
                  </a:lnTo>
                  <a:lnTo>
                    <a:pt x="266" y="496"/>
                  </a:lnTo>
                  <a:lnTo>
                    <a:pt x="263" y="499"/>
                  </a:lnTo>
                  <a:lnTo>
                    <a:pt x="96" y="667"/>
                  </a:lnTo>
                  <a:lnTo>
                    <a:pt x="93" y="669"/>
                  </a:lnTo>
                  <a:lnTo>
                    <a:pt x="88" y="672"/>
                  </a:lnTo>
                  <a:lnTo>
                    <a:pt x="84" y="672"/>
                  </a:lnTo>
                  <a:lnTo>
                    <a:pt x="79" y="672"/>
                  </a:lnTo>
                  <a:lnTo>
                    <a:pt x="74" y="669"/>
                  </a:lnTo>
                  <a:lnTo>
                    <a:pt x="71" y="665"/>
                  </a:lnTo>
                  <a:lnTo>
                    <a:pt x="68" y="660"/>
                  </a:lnTo>
                  <a:lnTo>
                    <a:pt x="67" y="655"/>
                  </a:lnTo>
                  <a:lnTo>
                    <a:pt x="68" y="651"/>
                  </a:lnTo>
                  <a:lnTo>
                    <a:pt x="70" y="647"/>
                  </a:lnTo>
                  <a:lnTo>
                    <a:pt x="72" y="643"/>
                  </a:lnTo>
                  <a:lnTo>
                    <a:pt x="240" y="476"/>
                  </a:lnTo>
                  <a:lnTo>
                    <a:pt x="244" y="473"/>
                  </a:lnTo>
                  <a:lnTo>
                    <a:pt x="248" y="472"/>
                  </a:lnTo>
                  <a:lnTo>
                    <a:pt x="252" y="470"/>
                  </a:lnTo>
                  <a:close/>
                  <a:moveTo>
                    <a:pt x="168" y="453"/>
                  </a:moveTo>
                  <a:lnTo>
                    <a:pt x="173" y="455"/>
                  </a:lnTo>
                  <a:lnTo>
                    <a:pt x="178" y="457"/>
                  </a:lnTo>
                  <a:lnTo>
                    <a:pt x="182" y="461"/>
                  </a:lnTo>
                  <a:lnTo>
                    <a:pt x="184" y="465"/>
                  </a:lnTo>
                  <a:lnTo>
                    <a:pt x="185" y="470"/>
                  </a:lnTo>
                  <a:lnTo>
                    <a:pt x="185" y="476"/>
                  </a:lnTo>
                  <a:lnTo>
                    <a:pt x="182" y="479"/>
                  </a:lnTo>
                  <a:lnTo>
                    <a:pt x="180" y="482"/>
                  </a:lnTo>
                  <a:lnTo>
                    <a:pt x="163" y="499"/>
                  </a:lnTo>
                  <a:lnTo>
                    <a:pt x="160" y="502"/>
                  </a:lnTo>
                  <a:lnTo>
                    <a:pt x="156" y="503"/>
                  </a:lnTo>
                  <a:lnTo>
                    <a:pt x="151" y="504"/>
                  </a:lnTo>
                  <a:lnTo>
                    <a:pt x="146" y="503"/>
                  </a:lnTo>
                  <a:lnTo>
                    <a:pt x="142" y="500"/>
                  </a:lnTo>
                  <a:lnTo>
                    <a:pt x="138" y="498"/>
                  </a:lnTo>
                  <a:lnTo>
                    <a:pt x="135" y="493"/>
                  </a:lnTo>
                  <a:lnTo>
                    <a:pt x="135" y="487"/>
                  </a:lnTo>
                  <a:lnTo>
                    <a:pt x="135" y="483"/>
                  </a:lnTo>
                  <a:lnTo>
                    <a:pt x="137" y="479"/>
                  </a:lnTo>
                  <a:lnTo>
                    <a:pt x="139" y="476"/>
                  </a:lnTo>
                  <a:lnTo>
                    <a:pt x="156" y="458"/>
                  </a:lnTo>
                  <a:lnTo>
                    <a:pt x="160" y="456"/>
                  </a:lnTo>
                  <a:lnTo>
                    <a:pt x="164" y="455"/>
                  </a:lnTo>
                  <a:lnTo>
                    <a:pt x="168" y="453"/>
                  </a:lnTo>
                  <a:close/>
                  <a:moveTo>
                    <a:pt x="673" y="91"/>
                  </a:moveTo>
                  <a:lnTo>
                    <a:pt x="322" y="441"/>
                  </a:lnTo>
                  <a:lnTo>
                    <a:pt x="421" y="680"/>
                  </a:lnTo>
                  <a:lnTo>
                    <a:pt x="673" y="91"/>
                  </a:lnTo>
                  <a:close/>
                  <a:moveTo>
                    <a:pt x="650" y="67"/>
                  </a:moveTo>
                  <a:lnTo>
                    <a:pt x="61" y="320"/>
                  </a:lnTo>
                  <a:lnTo>
                    <a:pt x="299" y="418"/>
                  </a:lnTo>
                  <a:lnTo>
                    <a:pt x="650" y="67"/>
                  </a:lnTo>
                  <a:close/>
                  <a:moveTo>
                    <a:pt x="723" y="0"/>
                  </a:moveTo>
                  <a:lnTo>
                    <a:pt x="728" y="2"/>
                  </a:lnTo>
                  <a:lnTo>
                    <a:pt x="732" y="3"/>
                  </a:lnTo>
                  <a:lnTo>
                    <a:pt x="736" y="7"/>
                  </a:lnTo>
                  <a:lnTo>
                    <a:pt x="739" y="12"/>
                  </a:lnTo>
                  <a:lnTo>
                    <a:pt x="740" y="17"/>
                  </a:lnTo>
                  <a:lnTo>
                    <a:pt x="739" y="21"/>
                  </a:lnTo>
                  <a:lnTo>
                    <a:pt x="737" y="24"/>
                  </a:lnTo>
                  <a:lnTo>
                    <a:pt x="737" y="24"/>
                  </a:lnTo>
                  <a:lnTo>
                    <a:pt x="436" y="729"/>
                  </a:lnTo>
                  <a:lnTo>
                    <a:pt x="435" y="729"/>
                  </a:lnTo>
                  <a:lnTo>
                    <a:pt x="435" y="729"/>
                  </a:lnTo>
                  <a:lnTo>
                    <a:pt x="435" y="729"/>
                  </a:lnTo>
                  <a:lnTo>
                    <a:pt x="432" y="733"/>
                  </a:lnTo>
                  <a:lnTo>
                    <a:pt x="430" y="737"/>
                  </a:lnTo>
                  <a:lnTo>
                    <a:pt x="425" y="739"/>
                  </a:lnTo>
                  <a:lnTo>
                    <a:pt x="421" y="740"/>
                  </a:lnTo>
                  <a:lnTo>
                    <a:pt x="415" y="739"/>
                  </a:lnTo>
                  <a:lnTo>
                    <a:pt x="410" y="736"/>
                  </a:lnTo>
                  <a:lnTo>
                    <a:pt x="406" y="732"/>
                  </a:lnTo>
                  <a:lnTo>
                    <a:pt x="405" y="727"/>
                  </a:lnTo>
                  <a:lnTo>
                    <a:pt x="404" y="727"/>
                  </a:lnTo>
                  <a:lnTo>
                    <a:pt x="290" y="449"/>
                  </a:lnTo>
                  <a:lnTo>
                    <a:pt x="12" y="335"/>
                  </a:lnTo>
                  <a:lnTo>
                    <a:pt x="12" y="335"/>
                  </a:lnTo>
                  <a:lnTo>
                    <a:pt x="7" y="333"/>
                  </a:lnTo>
                  <a:lnTo>
                    <a:pt x="4" y="329"/>
                  </a:lnTo>
                  <a:lnTo>
                    <a:pt x="2" y="325"/>
                  </a:lnTo>
                  <a:lnTo>
                    <a:pt x="0" y="320"/>
                  </a:lnTo>
                  <a:lnTo>
                    <a:pt x="0" y="314"/>
                  </a:lnTo>
                  <a:lnTo>
                    <a:pt x="3" y="311"/>
                  </a:lnTo>
                  <a:lnTo>
                    <a:pt x="6" y="307"/>
                  </a:lnTo>
                  <a:lnTo>
                    <a:pt x="10" y="304"/>
                  </a:lnTo>
                  <a:lnTo>
                    <a:pt x="10" y="304"/>
                  </a:lnTo>
                  <a:lnTo>
                    <a:pt x="11" y="304"/>
                  </a:lnTo>
                  <a:lnTo>
                    <a:pt x="11" y="304"/>
                  </a:lnTo>
                  <a:lnTo>
                    <a:pt x="715" y="2"/>
                  </a:lnTo>
                  <a:lnTo>
                    <a:pt x="715" y="2"/>
                  </a:lnTo>
                  <a:lnTo>
                    <a:pt x="719" y="0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20" name="组合 22"/>
          <p:cNvGrpSpPr/>
          <p:nvPr/>
        </p:nvGrpSpPr>
        <p:grpSpPr>
          <a:xfrm>
            <a:off x="5401480" y="4570646"/>
            <a:ext cx="1187880" cy="1188247"/>
            <a:chOff x="5401264" y="4570647"/>
            <a:chExt cx="1188247" cy="1188246"/>
          </a:xfrm>
        </p:grpSpPr>
        <p:sp>
          <p:nvSpPr>
            <p:cNvPr id="10" name="菱形 9"/>
            <p:cNvSpPr/>
            <p:nvPr/>
          </p:nvSpPr>
          <p:spPr>
            <a:xfrm>
              <a:off x="5401264" y="4570647"/>
              <a:ext cx="1188247" cy="1188246"/>
            </a:xfrm>
            <a:prstGeom prst="diamond">
              <a:avLst/>
            </a:prstGeom>
            <a:solidFill>
              <a:srgbClr val="4B9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767979" y="4937362"/>
              <a:ext cx="454816" cy="454816"/>
            </a:xfrm>
            <a:custGeom>
              <a:avLst/>
              <a:gdLst>
                <a:gd name="T0" fmla="*/ 338 w 739"/>
                <a:gd name="T1" fmla="*/ 383 h 739"/>
                <a:gd name="T2" fmla="*/ 401 w 739"/>
                <a:gd name="T3" fmla="*/ 383 h 739"/>
                <a:gd name="T4" fmla="*/ 524 w 739"/>
                <a:gd name="T5" fmla="*/ 303 h 739"/>
                <a:gd name="T6" fmla="*/ 406 w 739"/>
                <a:gd name="T7" fmla="*/ 425 h 739"/>
                <a:gd name="T8" fmla="*/ 504 w 739"/>
                <a:gd name="T9" fmla="*/ 470 h 739"/>
                <a:gd name="T10" fmla="*/ 215 w 739"/>
                <a:gd name="T11" fmla="*/ 303 h 739"/>
                <a:gd name="T12" fmla="*/ 257 w 739"/>
                <a:gd name="T13" fmla="*/ 494 h 739"/>
                <a:gd name="T14" fmla="*/ 317 w 739"/>
                <a:gd name="T15" fmla="*/ 411 h 739"/>
                <a:gd name="T16" fmla="*/ 369 w 739"/>
                <a:gd name="T17" fmla="*/ 201 h 739"/>
                <a:gd name="T18" fmla="*/ 321 w 739"/>
                <a:gd name="T19" fmla="*/ 323 h 739"/>
                <a:gd name="T20" fmla="*/ 418 w 739"/>
                <a:gd name="T21" fmla="*/ 323 h 739"/>
                <a:gd name="T22" fmla="*/ 369 w 739"/>
                <a:gd name="T23" fmla="*/ 201 h 739"/>
                <a:gd name="T24" fmla="*/ 537 w 739"/>
                <a:gd name="T25" fmla="*/ 256 h 739"/>
                <a:gd name="T26" fmla="*/ 537 w 739"/>
                <a:gd name="T27" fmla="*/ 483 h 739"/>
                <a:gd name="T28" fmla="*/ 329 w 739"/>
                <a:gd name="T29" fmla="*/ 566 h 739"/>
                <a:gd name="T30" fmla="*/ 172 w 739"/>
                <a:gd name="T31" fmla="*/ 411 h 739"/>
                <a:gd name="T32" fmla="*/ 257 w 739"/>
                <a:gd name="T33" fmla="*/ 202 h 739"/>
                <a:gd name="T34" fmla="*/ 314 w 739"/>
                <a:gd name="T35" fmla="*/ 79 h 739"/>
                <a:gd name="T36" fmla="*/ 215 w 739"/>
                <a:gd name="T37" fmla="*/ 125 h 739"/>
                <a:gd name="T38" fmla="*/ 102 w 739"/>
                <a:gd name="T39" fmla="*/ 162 h 739"/>
                <a:gd name="T40" fmla="*/ 105 w 739"/>
                <a:gd name="T41" fmla="*/ 260 h 739"/>
                <a:gd name="T42" fmla="*/ 33 w 739"/>
                <a:gd name="T43" fmla="*/ 411 h 739"/>
                <a:gd name="T44" fmla="*/ 105 w 739"/>
                <a:gd name="T45" fmla="*/ 479 h 739"/>
                <a:gd name="T46" fmla="*/ 161 w 739"/>
                <a:gd name="T47" fmla="*/ 636 h 739"/>
                <a:gd name="T48" fmla="*/ 215 w 739"/>
                <a:gd name="T49" fmla="*/ 614 h 739"/>
                <a:gd name="T50" fmla="*/ 314 w 739"/>
                <a:gd name="T51" fmla="*/ 659 h 739"/>
                <a:gd name="T52" fmla="*/ 424 w 739"/>
                <a:gd name="T53" fmla="*/ 659 h 739"/>
                <a:gd name="T54" fmla="*/ 524 w 739"/>
                <a:gd name="T55" fmla="*/ 614 h 739"/>
                <a:gd name="T56" fmla="*/ 578 w 739"/>
                <a:gd name="T57" fmla="*/ 636 h 739"/>
                <a:gd name="T58" fmla="*/ 634 w 739"/>
                <a:gd name="T59" fmla="*/ 479 h 739"/>
                <a:gd name="T60" fmla="*/ 706 w 739"/>
                <a:gd name="T61" fmla="*/ 411 h 739"/>
                <a:gd name="T62" fmla="*/ 634 w 739"/>
                <a:gd name="T63" fmla="*/ 260 h 739"/>
                <a:gd name="T64" fmla="*/ 636 w 739"/>
                <a:gd name="T65" fmla="*/ 162 h 739"/>
                <a:gd name="T66" fmla="*/ 524 w 739"/>
                <a:gd name="T67" fmla="*/ 125 h 739"/>
                <a:gd name="T68" fmla="*/ 424 w 739"/>
                <a:gd name="T69" fmla="*/ 79 h 739"/>
                <a:gd name="T70" fmla="*/ 419 w 739"/>
                <a:gd name="T71" fmla="*/ 0 h 739"/>
                <a:gd name="T72" fmla="*/ 492 w 739"/>
                <a:gd name="T73" fmla="*/ 74 h 739"/>
                <a:gd name="T74" fmla="*/ 585 w 739"/>
                <a:gd name="T75" fmla="*/ 68 h 739"/>
                <a:gd name="T76" fmla="*/ 669 w 739"/>
                <a:gd name="T77" fmla="*/ 168 h 739"/>
                <a:gd name="T78" fmla="*/ 723 w 739"/>
                <a:gd name="T79" fmla="*/ 299 h 739"/>
                <a:gd name="T80" fmla="*/ 731 w 739"/>
                <a:gd name="T81" fmla="*/ 434 h 739"/>
                <a:gd name="T82" fmla="*/ 665 w 739"/>
                <a:gd name="T83" fmla="*/ 561 h 739"/>
                <a:gd name="T84" fmla="*/ 591 w 739"/>
                <a:gd name="T85" fmla="*/ 669 h 739"/>
                <a:gd name="T86" fmla="*/ 529 w 739"/>
                <a:gd name="T87" fmla="*/ 646 h 739"/>
                <a:gd name="T88" fmla="*/ 427 w 739"/>
                <a:gd name="T89" fmla="*/ 737 h 739"/>
                <a:gd name="T90" fmla="*/ 295 w 739"/>
                <a:gd name="T91" fmla="*/ 714 h 739"/>
                <a:gd name="T92" fmla="*/ 164 w 739"/>
                <a:gd name="T93" fmla="*/ 671 h 739"/>
                <a:gd name="T94" fmla="*/ 68 w 739"/>
                <a:gd name="T95" fmla="*/ 587 h 739"/>
                <a:gd name="T96" fmla="*/ 60 w 739"/>
                <a:gd name="T97" fmla="*/ 453 h 739"/>
                <a:gd name="T98" fmla="*/ 0 w 739"/>
                <a:gd name="T99" fmla="*/ 320 h 739"/>
                <a:gd name="T100" fmla="*/ 74 w 739"/>
                <a:gd name="T101" fmla="*/ 247 h 739"/>
                <a:gd name="T102" fmla="*/ 74 w 739"/>
                <a:gd name="T103" fmla="*/ 144 h 739"/>
                <a:gd name="T104" fmla="*/ 172 w 739"/>
                <a:gd name="T105" fmla="*/ 70 h 739"/>
                <a:gd name="T106" fmla="*/ 299 w 739"/>
                <a:gd name="T107" fmla="*/ 15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39" h="739">
                  <a:moveTo>
                    <a:pt x="369" y="336"/>
                  </a:moveTo>
                  <a:lnTo>
                    <a:pt x="356" y="339"/>
                  </a:lnTo>
                  <a:lnTo>
                    <a:pt x="346" y="345"/>
                  </a:lnTo>
                  <a:lnTo>
                    <a:pt x="338" y="357"/>
                  </a:lnTo>
                  <a:lnTo>
                    <a:pt x="335" y="370"/>
                  </a:lnTo>
                  <a:lnTo>
                    <a:pt x="338" y="383"/>
                  </a:lnTo>
                  <a:lnTo>
                    <a:pt x="346" y="394"/>
                  </a:lnTo>
                  <a:lnTo>
                    <a:pt x="356" y="400"/>
                  </a:lnTo>
                  <a:lnTo>
                    <a:pt x="369" y="403"/>
                  </a:lnTo>
                  <a:lnTo>
                    <a:pt x="382" y="400"/>
                  </a:lnTo>
                  <a:lnTo>
                    <a:pt x="393" y="394"/>
                  </a:lnTo>
                  <a:lnTo>
                    <a:pt x="401" y="383"/>
                  </a:lnTo>
                  <a:lnTo>
                    <a:pt x="403" y="370"/>
                  </a:lnTo>
                  <a:lnTo>
                    <a:pt x="401" y="357"/>
                  </a:lnTo>
                  <a:lnTo>
                    <a:pt x="393" y="345"/>
                  </a:lnTo>
                  <a:lnTo>
                    <a:pt x="382" y="339"/>
                  </a:lnTo>
                  <a:lnTo>
                    <a:pt x="369" y="336"/>
                  </a:lnTo>
                  <a:close/>
                  <a:moveTo>
                    <a:pt x="524" y="303"/>
                  </a:moveTo>
                  <a:lnTo>
                    <a:pt x="434" y="353"/>
                  </a:lnTo>
                  <a:lnTo>
                    <a:pt x="436" y="361"/>
                  </a:lnTo>
                  <a:lnTo>
                    <a:pt x="436" y="370"/>
                  </a:lnTo>
                  <a:lnTo>
                    <a:pt x="432" y="392"/>
                  </a:lnTo>
                  <a:lnTo>
                    <a:pt x="422" y="411"/>
                  </a:lnTo>
                  <a:lnTo>
                    <a:pt x="406" y="425"/>
                  </a:lnTo>
                  <a:lnTo>
                    <a:pt x="386" y="434"/>
                  </a:lnTo>
                  <a:lnTo>
                    <a:pt x="386" y="536"/>
                  </a:lnTo>
                  <a:lnTo>
                    <a:pt x="422" y="530"/>
                  </a:lnTo>
                  <a:lnTo>
                    <a:pt x="453" y="515"/>
                  </a:lnTo>
                  <a:lnTo>
                    <a:pt x="481" y="494"/>
                  </a:lnTo>
                  <a:lnTo>
                    <a:pt x="504" y="470"/>
                  </a:lnTo>
                  <a:lnTo>
                    <a:pt x="523" y="439"/>
                  </a:lnTo>
                  <a:lnTo>
                    <a:pt x="533" y="405"/>
                  </a:lnTo>
                  <a:lnTo>
                    <a:pt x="537" y="370"/>
                  </a:lnTo>
                  <a:lnTo>
                    <a:pt x="533" y="335"/>
                  </a:lnTo>
                  <a:lnTo>
                    <a:pt x="524" y="303"/>
                  </a:lnTo>
                  <a:close/>
                  <a:moveTo>
                    <a:pt x="215" y="303"/>
                  </a:moveTo>
                  <a:lnTo>
                    <a:pt x="204" y="335"/>
                  </a:lnTo>
                  <a:lnTo>
                    <a:pt x="202" y="370"/>
                  </a:lnTo>
                  <a:lnTo>
                    <a:pt x="206" y="405"/>
                  </a:lnTo>
                  <a:lnTo>
                    <a:pt x="216" y="439"/>
                  </a:lnTo>
                  <a:lnTo>
                    <a:pt x="235" y="470"/>
                  </a:lnTo>
                  <a:lnTo>
                    <a:pt x="257" y="494"/>
                  </a:lnTo>
                  <a:lnTo>
                    <a:pt x="286" y="515"/>
                  </a:lnTo>
                  <a:lnTo>
                    <a:pt x="317" y="530"/>
                  </a:lnTo>
                  <a:lnTo>
                    <a:pt x="352" y="536"/>
                  </a:lnTo>
                  <a:lnTo>
                    <a:pt x="352" y="434"/>
                  </a:lnTo>
                  <a:lnTo>
                    <a:pt x="333" y="425"/>
                  </a:lnTo>
                  <a:lnTo>
                    <a:pt x="317" y="411"/>
                  </a:lnTo>
                  <a:lnTo>
                    <a:pt x="305" y="392"/>
                  </a:lnTo>
                  <a:lnTo>
                    <a:pt x="303" y="370"/>
                  </a:lnTo>
                  <a:lnTo>
                    <a:pt x="303" y="361"/>
                  </a:lnTo>
                  <a:lnTo>
                    <a:pt x="304" y="353"/>
                  </a:lnTo>
                  <a:lnTo>
                    <a:pt x="215" y="303"/>
                  </a:lnTo>
                  <a:close/>
                  <a:moveTo>
                    <a:pt x="369" y="201"/>
                  </a:moveTo>
                  <a:lnTo>
                    <a:pt x="335" y="205"/>
                  </a:lnTo>
                  <a:lnTo>
                    <a:pt x="305" y="214"/>
                  </a:lnTo>
                  <a:lnTo>
                    <a:pt x="276" y="230"/>
                  </a:lnTo>
                  <a:lnTo>
                    <a:pt x="252" y="250"/>
                  </a:lnTo>
                  <a:lnTo>
                    <a:pt x="232" y="273"/>
                  </a:lnTo>
                  <a:lnTo>
                    <a:pt x="321" y="323"/>
                  </a:lnTo>
                  <a:lnTo>
                    <a:pt x="334" y="312"/>
                  </a:lnTo>
                  <a:lnTo>
                    <a:pt x="351" y="305"/>
                  </a:lnTo>
                  <a:lnTo>
                    <a:pt x="369" y="302"/>
                  </a:lnTo>
                  <a:lnTo>
                    <a:pt x="388" y="305"/>
                  </a:lnTo>
                  <a:lnTo>
                    <a:pt x="403" y="312"/>
                  </a:lnTo>
                  <a:lnTo>
                    <a:pt x="418" y="323"/>
                  </a:lnTo>
                  <a:lnTo>
                    <a:pt x="507" y="273"/>
                  </a:lnTo>
                  <a:lnTo>
                    <a:pt x="487" y="250"/>
                  </a:lnTo>
                  <a:lnTo>
                    <a:pt x="462" y="230"/>
                  </a:lnTo>
                  <a:lnTo>
                    <a:pt x="434" y="214"/>
                  </a:lnTo>
                  <a:lnTo>
                    <a:pt x="402" y="205"/>
                  </a:lnTo>
                  <a:lnTo>
                    <a:pt x="369" y="201"/>
                  </a:lnTo>
                  <a:close/>
                  <a:moveTo>
                    <a:pt x="369" y="168"/>
                  </a:moveTo>
                  <a:lnTo>
                    <a:pt x="410" y="172"/>
                  </a:lnTo>
                  <a:lnTo>
                    <a:pt x="448" y="184"/>
                  </a:lnTo>
                  <a:lnTo>
                    <a:pt x="482" y="202"/>
                  </a:lnTo>
                  <a:lnTo>
                    <a:pt x="512" y="227"/>
                  </a:lnTo>
                  <a:lnTo>
                    <a:pt x="537" y="256"/>
                  </a:lnTo>
                  <a:lnTo>
                    <a:pt x="555" y="292"/>
                  </a:lnTo>
                  <a:lnTo>
                    <a:pt x="567" y="329"/>
                  </a:lnTo>
                  <a:lnTo>
                    <a:pt x="571" y="370"/>
                  </a:lnTo>
                  <a:lnTo>
                    <a:pt x="567" y="411"/>
                  </a:lnTo>
                  <a:lnTo>
                    <a:pt x="555" y="449"/>
                  </a:lnTo>
                  <a:lnTo>
                    <a:pt x="537" y="483"/>
                  </a:lnTo>
                  <a:lnTo>
                    <a:pt x="512" y="511"/>
                  </a:lnTo>
                  <a:lnTo>
                    <a:pt x="482" y="536"/>
                  </a:lnTo>
                  <a:lnTo>
                    <a:pt x="448" y="555"/>
                  </a:lnTo>
                  <a:lnTo>
                    <a:pt x="410" y="566"/>
                  </a:lnTo>
                  <a:lnTo>
                    <a:pt x="369" y="572"/>
                  </a:lnTo>
                  <a:lnTo>
                    <a:pt x="329" y="566"/>
                  </a:lnTo>
                  <a:lnTo>
                    <a:pt x="291" y="555"/>
                  </a:lnTo>
                  <a:lnTo>
                    <a:pt x="257" y="536"/>
                  </a:lnTo>
                  <a:lnTo>
                    <a:pt x="227" y="511"/>
                  </a:lnTo>
                  <a:lnTo>
                    <a:pt x="202" y="483"/>
                  </a:lnTo>
                  <a:lnTo>
                    <a:pt x="183" y="449"/>
                  </a:lnTo>
                  <a:lnTo>
                    <a:pt x="172" y="411"/>
                  </a:lnTo>
                  <a:lnTo>
                    <a:pt x="168" y="370"/>
                  </a:lnTo>
                  <a:lnTo>
                    <a:pt x="172" y="329"/>
                  </a:lnTo>
                  <a:lnTo>
                    <a:pt x="183" y="292"/>
                  </a:lnTo>
                  <a:lnTo>
                    <a:pt x="202" y="256"/>
                  </a:lnTo>
                  <a:lnTo>
                    <a:pt x="227" y="227"/>
                  </a:lnTo>
                  <a:lnTo>
                    <a:pt x="257" y="202"/>
                  </a:lnTo>
                  <a:lnTo>
                    <a:pt x="291" y="184"/>
                  </a:lnTo>
                  <a:lnTo>
                    <a:pt x="329" y="172"/>
                  </a:lnTo>
                  <a:lnTo>
                    <a:pt x="369" y="168"/>
                  </a:lnTo>
                  <a:close/>
                  <a:moveTo>
                    <a:pt x="327" y="34"/>
                  </a:moveTo>
                  <a:lnTo>
                    <a:pt x="318" y="69"/>
                  </a:lnTo>
                  <a:lnTo>
                    <a:pt x="314" y="79"/>
                  </a:lnTo>
                  <a:lnTo>
                    <a:pt x="305" y="87"/>
                  </a:lnTo>
                  <a:lnTo>
                    <a:pt x="295" y="93"/>
                  </a:lnTo>
                  <a:lnTo>
                    <a:pt x="259" y="104"/>
                  </a:lnTo>
                  <a:lnTo>
                    <a:pt x="227" y="121"/>
                  </a:lnTo>
                  <a:lnTo>
                    <a:pt x="220" y="124"/>
                  </a:lnTo>
                  <a:lnTo>
                    <a:pt x="215" y="125"/>
                  </a:lnTo>
                  <a:lnTo>
                    <a:pt x="210" y="127"/>
                  </a:lnTo>
                  <a:lnTo>
                    <a:pt x="203" y="125"/>
                  </a:lnTo>
                  <a:lnTo>
                    <a:pt x="198" y="124"/>
                  </a:lnTo>
                  <a:lnTo>
                    <a:pt x="193" y="121"/>
                  </a:lnTo>
                  <a:lnTo>
                    <a:pt x="161" y="103"/>
                  </a:lnTo>
                  <a:lnTo>
                    <a:pt x="102" y="162"/>
                  </a:lnTo>
                  <a:lnTo>
                    <a:pt x="102" y="162"/>
                  </a:lnTo>
                  <a:lnTo>
                    <a:pt x="121" y="192"/>
                  </a:lnTo>
                  <a:lnTo>
                    <a:pt x="125" y="204"/>
                  </a:lnTo>
                  <a:lnTo>
                    <a:pt x="125" y="216"/>
                  </a:lnTo>
                  <a:lnTo>
                    <a:pt x="121" y="226"/>
                  </a:lnTo>
                  <a:lnTo>
                    <a:pt x="105" y="260"/>
                  </a:lnTo>
                  <a:lnTo>
                    <a:pt x="92" y="295"/>
                  </a:lnTo>
                  <a:lnTo>
                    <a:pt x="87" y="306"/>
                  </a:lnTo>
                  <a:lnTo>
                    <a:pt x="79" y="315"/>
                  </a:lnTo>
                  <a:lnTo>
                    <a:pt x="68" y="319"/>
                  </a:lnTo>
                  <a:lnTo>
                    <a:pt x="33" y="328"/>
                  </a:lnTo>
                  <a:lnTo>
                    <a:pt x="33" y="411"/>
                  </a:lnTo>
                  <a:lnTo>
                    <a:pt x="34" y="411"/>
                  </a:lnTo>
                  <a:lnTo>
                    <a:pt x="68" y="420"/>
                  </a:lnTo>
                  <a:lnTo>
                    <a:pt x="79" y="425"/>
                  </a:lnTo>
                  <a:lnTo>
                    <a:pt x="87" y="433"/>
                  </a:lnTo>
                  <a:lnTo>
                    <a:pt x="92" y="443"/>
                  </a:lnTo>
                  <a:lnTo>
                    <a:pt x="105" y="479"/>
                  </a:lnTo>
                  <a:lnTo>
                    <a:pt x="121" y="513"/>
                  </a:lnTo>
                  <a:lnTo>
                    <a:pt x="125" y="525"/>
                  </a:lnTo>
                  <a:lnTo>
                    <a:pt x="125" y="536"/>
                  </a:lnTo>
                  <a:lnTo>
                    <a:pt x="121" y="547"/>
                  </a:lnTo>
                  <a:lnTo>
                    <a:pt x="102" y="578"/>
                  </a:lnTo>
                  <a:lnTo>
                    <a:pt x="161" y="636"/>
                  </a:lnTo>
                  <a:lnTo>
                    <a:pt x="161" y="636"/>
                  </a:lnTo>
                  <a:lnTo>
                    <a:pt x="193" y="617"/>
                  </a:lnTo>
                  <a:lnTo>
                    <a:pt x="198" y="615"/>
                  </a:lnTo>
                  <a:lnTo>
                    <a:pt x="203" y="614"/>
                  </a:lnTo>
                  <a:lnTo>
                    <a:pt x="210" y="614"/>
                  </a:lnTo>
                  <a:lnTo>
                    <a:pt x="215" y="614"/>
                  </a:lnTo>
                  <a:lnTo>
                    <a:pt x="220" y="615"/>
                  </a:lnTo>
                  <a:lnTo>
                    <a:pt x="227" y="617"/>
                  </a:lnTo>
                  <a:lnTo>
                    <a:pt x="259" y="634"/>
                  </a:lnTo>
                  <a:lnTo>
                    <a:pt x="295" y="646"/>
                  </a:lnTo>
                  <a:lnTo>
                    <a:pt x="305" y="652"/>
                  </a:lnTo>
                  <a:lnTo>
                    <a:pt x="314" y="659"/>
                  </a:lnTo>
                  <a:lnTo>
                    <a:pt x="318" y="670"/>
                  </a:lnTo>
                  <a:lnTo>
                    <a:pt x="327" y="705"/>
                  </a:lnTo>
                  <a:lnTo>
                    <a:pt x="411" y="705"/>
                  </a:lnTo>
                  <a:lnTo>
                    <a:pt x="411" y="705"/>
                  </a:lnTo>
                  <a:lnTo>
                    <a:pt x="419" y="670"/>
                  </a:lnTo>
                  <a:lnTo>
                    <a:pt x="424" y="659"/>
                  </a:lnTo>
                  <a:lnTo>
                    <a:pt x="432" y="652"/>
                  </a:lnTo>
                  <a:lnTo>
                    <a:pt x="444" y="646"/>
                  </a:lnTo>
                  <a:lnTo>
                    <a:pt x="479" y="634"/>
                  </a:lnTo>
                  <a:lnTo>
                    <a:pt x="512" y="617"/>
                  </a:lnTo>
                  <a:lnTo>
                    <a:pt x="517" y="615"/>
                  </a:lnTo>
                  <a:lnTo>
                    <a:pt x="524" y="614"/>
                  </a:lnTo>
                  <a:lnTo>
                    <a:pt x="529" y="614"/>
                  </a:lnTo>
                  <a:lnTo>
                    <a:pt x="536" y="614"/>
                  </a:lnTo>
                  <a:lnTo>
                    <a:pt x="541" y="615"/>
                  </a:lnTo>
                  <a:lnTo>
                    <a:pt x="546" y="617"/>
                  </a:lnTo>
                  <a:lnTo>
                    <a:pt x="578" y="636"/>
                  </a:lnTo>
                  <a:lnTo>
                    <a:pt x="578" y="636"/>
                  </a:lnTo>
                  <a:lnTo>
                    <a:pt x="636" y="578"/>
                  </a:lnTo>
                  <a:lnTo>
                    <a:pt x="618" y="547"/>
                  </a:lnTo>
                  <a:lnTo>
                    <a:pt x="613" y="536"/>
                  </a:lnTo>
                  <a:lnTo>
                    <a:pt x="613" y="525"/>
                  </a:lnTo>
                  <a:lnTo>
                    <a:pt x="617" y="513"/>
                  </a:lnTo>
                  <a:lnTo>
                    <a:pt x="634" y="479"/>
                  </a:lnTo>
                  <a:lnTo>
                    <a:pt x="646" y="443"/>
                  </a:lnTo>
                  <a:lnTo>
                    <a:pt x="651" y="433"/>
                  </a:lnTo>
                  <a:lnTo>
                    <a:pt x="660" y="425"/>
                  </a:lnTo>
                  <a:lnTo>
                    <a:pt x="670" y="420"/>
                  </a:lnTo>
                  <a:lnTo>
                    <a:pt x="704" y="411"/>
                  </a:lnTo>
                  <a:lnTo>
                    <a:pt x="706" y="411"/>
                  </a:lnTo>
                  <a:lnTo>
                    <a:pt x="706" y="328"/>
                  </a:lnTo>
                  <a:lnTo>
                    <a:pt x="670" y="319"/>
                  </a:lnTo>
                  <a:lnTo>
                    <a:pt x="660" y="315"/>
                  </a:lnTo>
                  <a:lnTo>
                    <a:pt x="651" y="306"/>
                  </a:lnTo>
                  <a:lnTo>
                    <a:pt x="646" y="295"/>
                  </a:lnTo>
                  <a:lnTo>
                    <a:pt x="634" y="260"/>
                  </a:lnTo>
                  <a:lnTo>
                    <a:pt x="617" y="226"/>
                  </a:lnTo>
                  <a:lnTo>
                    <a:pt x="613" y="216"/>
                  </a:lnTo>
                  <a:lnTo>
                    <a:pt x="613" y="204"/>
                  </a:lnTo>
                  <a:lnTo>
                    <a:pt x="618" y="192"/>
                  </a:lnTo>
                  <a:lnTo>
                    <a:pt x="636" y="162"/>
                  </a:lnTo>
                  <a:lnTo>
                    <a:pt x="636" y="162"/>
                  </a:lnTo>
                  <a:lnTo>
                    <a:pt x="578" y="103"/>
                  </a:lnTo>
                  <a:lnTo>
                    <a:pt x="546" y="121"/>
                  </a:lnTo>
                  <a:lnTo>
                    <a:pt x="541" y="124"/>
                  </a:lnTo>
                  <a:lnTo>
                    <a:pt x="536" y="125"/>
                  </a:lnTo>
                  <a:lnTo>
                    <a:pt x="529" y="127"/>
                  </a:lnTo>
                  <a:lnTo>
                    <a:pt x="524" y="125"/>
                  </a:lnTo>
                  <a:lnTo>
                    <a:pt x="517" y="124"/>
                  </a:lnTo>
                  <a:lnTo>
                    <a:pt x="512" y="121"/>
                  </a:lnTo>
                  <a:lnTo>
                    <a:pt x="479" y="104"/>
                  </a:lnTo>
                  <a:lnTo>
                    <a:pt x="444" y="93"/>
                  </a:lnTo>
                  <a:lnTo>
                    <a:pt x="432" y="87"/>
                  </a:lnTo>
                  <a:lnTo>
                    <a:pt x="424" y="79"/>
                  </a:lnTo>
                  <a:lnTo>
                    <a:pt x="419" y="69"/>
                  </a:lnTo>
                  <a:lnTo>
                    <a:pt x="411" y="34"/>
                  </a:lnTo>
                  <a:lnTo>
                    <a:pt x="411" y="34"/>
                  </a:lnTo>
                  <a:lnTo>
                    <a:pt x="327" y="34"/>
                  </a:lnTo>
                  <a:close/>
                  <a:moveTo>
                    <a:pt x="320" y="0"/>
                  </a:moveTo>
                  <a:lnTo>
                    <a:pt x="419" y="0"/>
                  </a:lnTo>
                  <a:lnTo>
                    <a:pt x="427" y="2"/>
                  </a:lnTo>
                  <a:lnTo>
                    <a:pt x="435" y="7"/>
                  </a:lnTo>
                  <a:lnTo>
                    <a:pt x="440" y="15"/>
                  </a:lnTo>
                  <a:lnTo>
                    <a:pt x="443" y="24"/>
                  </a:lnTo>
                  <a:lnTo>
                    <a:pt x="452" y="60"/>
                  </a:lnTo>
                  <a:lnTo>
                    <a:pt x="492" y="74"/>
                  </a:lnTo>
                  <a:lnTo>
                    <a:pt x="529" y="93"/>
                  </a:lnTo>
                  <a:lnTo>
                    <a:pt x="560" y="73"/>
                  </a:lnTo>
                  <a:lnTo>
                    <a:pt x="567" y="70"/>
                  </a:lnTo>
                  <a:lnTo>
                    <a:pt x="574" y="68"/>
                  </a:lnTo>
                  <a:lnTo>
                    <a:pt x="580" y="68"/>
                  </a:lnTo>
                  <a:lnTo>
                    <a:pt x="585" y="68"/>
                  </a:lnTo>
                  <a:lnTo>
                    <a:pt x="591" y="70"/>
                  </a:lnTo>
                  <a:lnTo>
                    <a:pt x="596" y="73"/>
                  </a:lnTo>
                  <a:lnTo>
                    <a:pt x="665" y="144"/>
                  </a:lnTo>
                  <a:lnTo>
                    <a:pt x="670" y="151"/>
                  </a:lnTo>
                  <a:lnTo>
                    <a:pt x="672" y="159"/>
                  </a:lnTo>
                  <a:lnTo>
                    <a:pt x="669" y="168"/>
                  </a:lnTo>
                  <a:lnTo>
                    <a:pt x="665" y="178"/>
                  </a:lnTo>
                  <a:lnTo>
                    <a:pt x="647" y="209"/>
                  </a:lnTo>
                  <a:lnTo>
                    <a:pt x="665" y="247"/>
                  </a:lnTo>
                  <a:lnTo>
                    <a:pt x="678" y="286"/>
                  </a:lnTo>
                  <a:lnTo>
                    <a:pt x="714" y="295"/>
                  </a:lnTo>
                  <a:lnTo>
                    <a:pt x="723" y="299"/>
                  </a:lnTo>
                  <a:lnTo>
                    <a:pt x="731" y="305"/>
                  </a:lnTo>
                  <a:lnTo>
                    <a:pt x="737" y="311"/>
                  </a:lnTo>
                  <a:lnTo>
                    <a:pt x="739" y="320"/>
                  </a:lnTo>
                  <a:lnTo>
                    <a:pt x="739" y="418"/>
                  </a:lnTo>
                  <a:lnTo>
                    <a:pt x="737" y="428"/>
                  </a:lnTo>
                  <a:lnTo>
                    <a:pt x="731" y="434"/>
                  </a:lnTo>
                  <a:lnTo>
                    <a:pt x="723" y="439"/>
                  </a:lnTo>
                  <a:lnTo>
                    <a:pt x="714" y="443"/>
                  </a:lnTo>
                  <a:lnTo>
                    <a:pt x="678" y="453"/>
                  </a:lnTo>
                  <a:lnTo>
                    <a:pt x="665" y="492"/>
                  </a:lnTo>
                  <a:lnTo>
                    <a:pt x="647" y="530"/>
                  </a:lnTo>
                  <a:lnTo>
                    <a:pt x="665" y="561"/>
                  </a:lnTo>
                  <a:lnTo>
                    <a:pt x="669" y="570"/>
                  </a:lnTo>
                  <a:lnTo>
                    <a:pt x="672" y="580"/>
                  </a:lnTo>
                  <a:lnTo>
                    <a:pt x="670" y="587"/>
                  </a:lnTo>
                  <a:lnTo>
                    <a:pt x="665" y="597"/>
                  </a:lnTo>
                  <a:lnTo>
                    <a:pt x="596" y="666"/>
                  </a:lnTo>
                  <a:lnTo>
                    <a:pt x="591" y="669"/>
                  </a:lnTo>
                  <a:lnTo>
                    <a:pt x="587" y="671"/>
                  </a:lnTo>
                  <a:lnTo>
                    <a:pt x="581" y="671"/>
                  </a:lnTo>
                  <a:lnTo>
                    <a:pt x="574" y="671"/>
                  </a:lnTo>
                  <a:lnTo>
                    <a:pt x="567" y="669"/>
                  </a:lnTo>
                  <a:lnTo>
                    <a:pt x="560" y="666"/>
                  </a:lnTo>
                  <a:lnTo>
                    <a:pt x="529" y="646"/>
                  </a:lnTo>
                  <a:lnTo>
                    <a:pt x="492" y="665"/>
                  </a:lnTo>
                  <a:lnTo>
                    <a:pt x="452" y="679"/>
                  </a:lnTo>
                  <a:lnTo>
                    <a:pt x="443" y="714"/>
                  </a:lnTo>
                  <a:lnTo>
                    <a:pt x="440" y="724"/>
                  </a:lnTo>
                  <a:lnTo>
                    <a:pt x="435" y="731"/>
                  </a:lnTo>
                  <a:lnTo>
                    <a:pt x="427" y="737"/>
                  </a:lnTo>
                  <a:lnTo>
                    <a:pt x="419" y="739"/>
                  </a:lnTo>
                  <a:lnTo>
                    <a:pt x="320" y="739"/>
                  </a:lnTo>
                  <a:lnTo>
                    <a:pt x="310" y="737"/>
                  </a:lnTo>
                  <a:lnTo>
                    <a:pt x="304" y="731"/>
                  </a:lnTo>
                  <a:lnTo>
                    <a:pt x="299" y="724"/>
                  </a:lnTo>
                  <a:lnTo>
                    <a:pt x="295" y="714"/>
                  </a:lnTo>
                  <a:lnTo>
                    <a:pt x="287" y="679"/>
                  </a:lnTo>
                  <a:lnTo>
                    <a:pt x="246" y="665"/>
                  </a:lnTo>
                  <a:lnTo>
                    <a:pt x="210" y="646"/>
                  </a:lnTo>
                  <a:lnTo>
                    <a:pt x="177" y="666"/>
                  </a:lnTo>
                  <a:lnTo>
                    <a:pt x="170" y="669"/>
                  </a:lnTo>
                  <a:lnTo>
                    <a:pt x="164" y="671"/>
                  </a:lnTo>
                  <a:lnTo>
                    <a:pt x="157" y="671"/>
                  </a:lnTo>
                  <a:lnTo>
                    <a:pt x="152" y="671"/>
                  </a:lnTo>
                  <a:lnTo>
                    <a:pt x="147" y="669"/>
                  </a:lnTo>
                  <a:lnTo>
                    <a:pt x="143" y="666"/>
                  </a:lnTo>
                  <a:lnTo>
                    <a:pt x="74" y="597"/>
                  </a:lnTo>
                  <a:lnTo>
                    <a:pt x="68" y="587"/>
                  </a:lnTo>
                  <a:lnTo>
                    <a:pt x="67" y="580"/>
                  </a:lnTo>
                  <a:lnTo>
                    <a:pt x="70" y="570"/>
                  </a:lnTo>
                  <a:lnTo>
                    <a:pt x="74" y="561"/>
                  </a:lnTo>
                  <a:lnTo>
                    <a:pt x="92" y="530"/>
                  </a:lnTo>
                  <a:lnTo>
                    <a:pt x="74" y="492"/>
                  </a:lnTo>
                  <a:lnTo>
                    <a:pt x="60" y="453"/>
                  </a:lnTo>
                  <a:lnTo>
                    <a:pt x="24" y="443"/>
                  </a:lnTo>
                  <a:lnTo>
                    <a:pt x="16" y="439"/>
                  </a:lnTo>
                  <a:lnTo>
                    <a:pt x="8" y="434"/>
                  </a:lnTo>
                  <a:lnTo>
                    <a:pt x="2" y="428"/>
                  </a:lnTo>
                  <a:lnTo>
                    <a:pt x="0" y="418"/>
                  </a:lnTo>
                  <a:lnTo>
                    <a:pt x="0" y="320"/>
                  </a:lnTo>
                  <a:lnTo>
                    <a:pt x="2" y="311"/>
                  </a:lnTo>
                  <a:lnTo>
                    <a:pt x="8" y="305"/>
                  </a:lnTo>
                  <a:lnTo>
                    <a:pt x="16" y="299"/>
                  </a:lnTo>
                  <a:lnTo>
                    <a:pt x="24" y="295"/>
                  </a:lnTo>
                  <a:lnTo>
                    <a:pt x="60" y="286"/>
                  </a:lnTo>
                  <a:lnTo>
                    <a:pt x="74" y="247"/>
                  </a:lnTo>
                  <a:lnTo>
                    <a:pt x="92" y="209"/>
                  </a:lnTo>
                  <a:lnTo>
                    <a:pt x="74" y="178"/>
                  </a:lnTo>
                  <a:lnTo>
                    <a:pt x="70" y="168"/>
                  </a:lnTo>
                  <a:lnTo>
                    <a:pt x="67" y="159"/>
                  </a:lnTo>
                  <a:lnTo>
                    <a:pt x="68" y="151"/>
                  </a:lnTo>
                  <a:lnTo>
                    <a:pt x="74" y="144"/>
                  </a:lnTo>
                  <a:lnTo>
                    <a:pt x="143" y="73"/>
                  </a:lnTo>
                  <a:lnTo>
                    <a:pt x="147" y="70"/>
                  </a:lnTo>
                  <a:lnTo>
                    <a:pt x="152" y="68"/>
                  </a:lnTo>
                  <a:lnTo>
                    <a:pt x="157" y="68"/>
                  </a:lnTo>
                  <a:lnTo>
                    <a:pt x="165" y="68"/>
                  </a:lnTo>
                  <a:lnTo>
                    <a:pt x="172" y="70"/>
                  </a:lnTo>
                  <a:lnTo>
                    <a:pt x="177" y="73"/>
                  </a:lnTo>
                  <a:lnTo>
                    <a:pt x="210" y="93"/>
                  </a:lnTo>
                  <a:lnTo>
                    <a:pt x="246" y="74"/>
                  </a:lnTo>
                  <a:lnTo>
                    <a:pt x="287" y="60"/>
                  </a:lnTo>
                  <a:lnTo>
                    <a:pt x="295" y="24"/>
                  </a:lnTo>
                  <a:lnTo>
                    <a:pt x="299" y="15"/>
                  </a:lnTo>
                  <a:lnTo>
                    <a:pt x="304" y="7"/>
                  </a:lnTo>
                  <a:lnTo>
                    <a:pt x="310" y="2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21" name="组合 21"/>
          <p:cNvGrpSpPr/>
          <p:nvPr/>
        </p:nvGrpSpPr>
        <p:grpSpPr>
          <a:xfrm>
            <a:off x="6029764" y="3371211"/>
            <a:ext cx="1187880" cy="1188247"/>
            <a:chOff x="6348495" y="3371213"/>
            <a:chExt cx="1188247" cy="1188246"/>
          </a:xfrm>
        </p:grpSpPr>
        <p:sp>
          <p:nvSpPr>
            <p:cNvPr id="8" name="菱形 7"/>
            <p:cNvSpPr/>
            <p:nvPr/>
          </p:nvSpPr>
          <p:spPr>
            <a:xfrm>
              <a:off x="6348495" y="3371213"/>
              <a:ext cx="1188247" cy="1188246"/>
            </a:xfrm>
            <a:prstGeom prst="diamond">
              <a:avLst/>
            </a:prstGeom>
            <a:solidFill>
              <a:srgbClr val="4B9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6" name="Freeform 50"/>
            <p:cNvSpPr>
              <a:spLocks noEditPoints="1"/>
            </p:cNvSpPr>
            <p:nvPr/>
          </p:nvSpPr>
          <p:spPr bwMode="auto">
            <a:xfrm>
              <a:off x="6715181" y="3779277"/>
              <a:ext cx="454876" cy="372120"/>
            </a:xfrm>
            <a:custGeom>
              <a:avLst/>
              <a:gdLst>
                <a:gd name="T0" fmla="*/ 707 w 819"/>
                <a:gd name="T1" fmla="*/ 107 h 670"/>
                <a:gd name="T2" fmla="*/ 733 w 819"/>
                <a:gd name="T3" fmla="*/ 246 h 670"/>
                <a:gd name="T4" fmla="*/ 721 w 819"/>
                <a:gd name="T5" fmla="*/ 326 h 670"/>
                <a:gd name="T6" fmla="*/ 700 w 819"/>
                <a:gd name="T7" fmla="*/ 420 h 670"/>
                <a:gd name="T8" fmla="*/ 741 w 819"/>
                <a:gd name="T9" fmla="*/ 465 h 670"/>
                <a:gd name="T10" fmla="*/ 817 w 819"/>
                <a:gd name="T11" fmla="*/ 551 h 670"/>
                <a:gd name="T12" fmla="*/ 816 w 819"/>
                <a:gd name="T13" fmla="*/ 589 h 670"/>
                <a:gd name="T14" fmla="*/ 700 w 819"/>
                <a:gd name="T15" fmla="*/ 558 h 670"/>
                <a:gd name="T16" fmla="*/ 717 w 819"/>
                <a:gd name="T17" fmla="*/ 496 h 670"/>
                <a:gd name="T18" fmla="*/ 662 w 819"/>
                <a:gd name="T19" fmla="*/ 376 h 670"/>
                <a:gd name="T20" fmla="*/ 691 w 819"/>
                <a:gd name="T21" fmla="*/ 304 h 670"/>
                <a:gd name="T22" fmla="*/ 698 w 819"/>
                <a:gd name="T23" fmla="*/ 233 h 670"/>
                <a:gd name="T24" fmla="*/ 685 w 819"/>
                <a:gd name="T25" fmla="*/ 137 h 670"/>
                <a:gd name="T26" fmla="*/ 630 w 819"/>
                <a:gd name="T27" fmla="*/ 113 h 670"/>
                <a:gd name="T28" fmla="*/ 615 w 819"/>
                <a:gd name="T29" fmla="*/ 75 h 670"/>
                <a:gd name="T30" fmla="*/ 228 w 819"/>
                <a:gd name="T31" fmla="*/ 116 h 670"/>
                <a:gd name="T32" fmla="*/ 157 w 819"/>
                <a:gd name="T33" fmla="*/ 124 h 670"/>
                <a:gd name="T34" fmla="*/ 113 w 819"/>
                <a:gd name="T35" fmla="*/ 190 h 670"/>
                <a:gd name="T36" fmla="*/ 127 w 819"/>
                <a:gd name="T37" fmla="*/ 284 h 670"/>
                <a:gd name="T38" fmla="*/ 142 w 819"/>
                <a:gd name="T39" fmla="*/ 323 h 670"/>
                <a:gd name="T40" fmla="*/ 139 w 819"/>
                <a:gd name="T41" fmla="*/ 466 h 670"/>
                <a:gd name="T42" fmla="*/ 53 w 819"/>
                <a:gd name="T43" fmla="*/ 525 h 670"/>
                <a:gd name="T44" fmla="*/ 13 w 819"/>
                <a:gd name="T45" fmla="*/ 594 h 670"/>
                <a:gd name="T46" fmla="*/ 0 w 819"/>
                <a:gd name="T47" fmla="*/ 579 h 670"/>
                <a:gd name="T48" fmla="*/ 40 w 819"/>
                <a:gd name="T49" fmla="*/ 486 h 670"/>
                <a:gd name="T50" fmla="*/ 100 w 819"/>
                <a:gd name="T51" fmla="*/ 454 h 670"/>
                <a:gd name="T52" fmla="*/ 113 w 819"/>
                <a:gd name="T53" fmla="*/ 349 h 670"/>
                <a:gd name="T54" fmla="*/ 89 w 819"/>
                <a:gd name="T55" fmla="*/ 300 h 670"/>
                <a:gd name="T56" fmla="*/ 81 w 819"/>
                <a:gd name="T57" fmla="*/ 161 h 670"/>
                <a:gd name="T58" fmla="*/ 168 w 819"/>
                <a:gd name="T59" fmla="*/ 80 h 670"/>
                <a:gd name="T60" fmla="*/ 375 w 819"/>
                <a:gd name="T61" fmla="*/ 51 h 670"/>
                <a:gd name="T62" fmla="*/ 299 w 819"/>
                <a:gd name="T63" fmla="*/ 145 h 670"/>
                <a:gd name="T64" fmla="*/ 322 w 819"/>
                <a:gd name="T65" fmla="*/ 238 h 670"/>
                <a:gd name="T66" fmla="*/ 320 w 819"/>
                <a:gd name="T67" fmla="*/ 300 h 670"/>
                <a:gd name="T68" fmla="*/ 351 w 819"/>
                <a:gd name="T69" fmla="*/ 346 h 670"/>
                <a:gd name="T70" fmla="*/ 331 w 819"/>
                <a:gd name="T71" fmla="*/ 507 h 670"/>
                <a:gd name="T72" fmla="*/ 232 w 819"/>
                <a:gd name="T73" fmla="*/ 559 h 670"/>
                <a:gd name="T74" fmla="*/ 644 w 819"/>
                <a:gd name="T75" fmla="*/ 613 h 670"/>
                <a:gd name="T76" fmla="*/ 547 w 819"/>
                <a:gd name="T77" fmla="*/ 542 h 670"/>
                <a:gd name="T78" fmla="*/ 457 w 819"/>
                <a:gd name="T79" fmla="*/ 448 h 670"/>
                <a:gd name="T80" fmla="*/ 495 w 819"/>
                <a:gd name="T81" fmla="*/ 306 h 670"/>
                <a:gd name="T82" fmla="*/ 504 w 819"/>
                <a:gd name="T83" fmla="*/ 289 h 670"/>
                <a:gd name="T84" fmla="*/ 516 w 819"/>
                <a:gd name="T85" fmla="*/ 203 h 670"/>
                <a:gd name="T86" fmla="*/ 488 w 819"/>
                <a:gd name="T87" fmla="*/ 67 h 670"/>
                <a:gd name="T88" fmla="*/ 450 w 819"/>
                <a:gd name="T89" fmla="*/ 1 h 670"/>
                <a:gd name="T90" fmla="*/ 551 w 819"/>
                <a:gd name="T91" fmla="*/ 119 h 670"/>
                <a:gd name="T92" fmla="*/ 542 w 819"/>
                <a:gd name="T93" fmla="*/ 285 h 670"/>
                <a:gd name="T94" fmla="*/ 517 w 819"/>
                <a:gd name="T95" fmla="*/ 338 h 670"/>
                <a:gd name="T96" fmla="*/ 500 w 819"/>
                <a:gd name="T97" fmla="*/ 459 h 670"/>
                <a:gd name="T98" fmla="*/ 558 w 819"/>
                <a:gd name="T99" fmla="*/ 507 h 670"/>
                <a:gd name="T100" fmla="*/ 669 w 819"/>
                <a:gd name="T101" fmla="*/ 579 h 670"/>
                <a:gd name="T102" fmla="*/ 687 w 819"/>
                <a:gd name="T103" fmla="*/ 658 h 670"/>
                <a:gd name="T104" fmla="*/ 149 w 819"/>
                <a:gd name="T105" fmla="*/ 670 h 670"/>
                <a:gd name="T106" fmla="*/ 131 w 819"/>
                <a:gd name="T107" fmla="*/ 656 h 670"/>
                <a:gd name="T108" fmla="*/ 164 w 819"/>
                <a:gd name="T109" fmla="*/ 562 h 670"/>
                <a:gd name="T110" fmla="*/ 263 w 819"/>
                <a:gd name="T111" fmla="*/ 505 h 670"/>
                <a:gd name="T112" fmla="*/ 326 w 819"/>
                <a:gd name="T113" fmla="*/ 442 h 670"/>
                <a:gd name="T114" fmla="*/ 296 w 819"/>
                <a:gd name="T115" fmla="*/ 330 h 670"/>
                <a:gd name="T116" fmla="*/ 280 w 819"/>
                <a:gd name="T117" fmla="*/ 264 h 670"/>
                <a:gd name="T118" fmla="*/ 269 w 819"/>
                <a:gd name="T119" fmla="*/ 110 h 670"/>
                <a:gd name="T120" fmla="*/ 367 w 819"/>
                <a:gd name="T121" fmla="*/ 13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19" h="670">
                  <a:moveTo>
                    <a:pt x="615" y="75"/>
                  </a:moveTo>
                  <a:lnTo>
                    <a:pt x="635" y="76"/>
                  </a:lnTo>
                  <a:lnTo>
                    <a:pt x="652" y="80"/>
                  </a:lnTo>
                  <a:lnTo>
                    <a:pt x="668" y="85"/>
                  </a:lnTo>
                  <a:lnTo>
                    <a:pt x="678" y="90"/>
                  </a:lnTo>
                  <a:lnTo>
                    <a:pt x="694" y="98"/>
                  </a:lnTo>
                  <a:lnTo>
                    <a:pt x="707" y="107"/>
                  </a:lnTo>
                  <a:lnTo>
                    <a:pt x="717" y="119"/>
                  </a:lnTo>
                  <a:lnTo>
                    <a:pt x="728" y="137"/>
                  </a:lnTo>
                  <a:lnTo>
                    <a:pt x="738" y="161"/>
                  </a:lnTo>
                  <a:lnTo>
                    <a:pt x="745" y="183"/>
                  </a:lnTo>
                  <a:lnTo>
                    <a:pt x="744" y="207"/>
                  </a:lnTo>
                  <a:lnTo>
                    <a:pt x="740" y="228"/>
                  </a:lnTo>
                  <a:lnTo>
                    <a:pt x="733" y="246"/>
                  </a:lnTo>
                  <a:lnTo>
                    <a:pt x="727" y="262"/>
                  </a:lnTo>
                  <a:lnTo>
                    <a:pt x="729" y="283"/>
                  </a:lnTo>
                  <a:lnTo>
                    <a:pt x="730" y="300"/>
                  </a:lnTo>
                  <a:lnTo>
                    <a:pt x="728" y="311"/>
                  </a:lnTo>
                  <a:lnTo>
                    <a:pt x="725" y="319"/>
                  </a:lnTo>
                  <a:lnTo>
                    <a:pt x="723" y="325"/>
                  </a:lnTo>
                  <a:lnTo>
                    <a:pt x="721" y="326"/>
                  </a:lnTo>
                  <a:lnTo>
                    <a:pt x="717" y="332"/>
                  </a:lnTo>
                  <a:lnTo>
                    <a:pt x="712" y="340"/>
                  </a:lnTo>
                  <a:lnTo>
                    <a:pt x="707" y="349"/>
                  </a:lnTo>
                  <a:lnTo>
                    <a:pt x="703" y="364"/>
                  </a:lnTo>
                  <a:lnTo>
                    <a:pt x="700" y="380"/>
                  </a:lnTo>
                  <a:lnTo>
                    <a:pt x="699" y="402"/>
                  </a:lnTo>
                  <a:lnTo>
                    <a:pt x="700" y="420"/>
                  </a:lnTo>
                  <a:lnTo>
                    <a:pt x="706" y="435"/>
                  </a:lnTo>
                  <a:lnTo>
                    <a:pt x="712" y="445"/>
                  </a:lnTo>
                  <a:lnTo>
                    <a:pt x="720" y="454"/>
                  </a:lnTo>
                  <a:lnTo>
                    <a:pt x="727" y="459"/>
                  </a:lnTo>
                  <a:lnTo>
                    <a:pt x="734" y="463"/>
                  </a:lnTo>
                  <a:lnTo>
                    <a:pt x="738" y="465"/>
                  </a:lnTo>
                  <a:lnTo>
                    <a:pt x="741" y="465"/>
                  </a:lnTo>
                  <a:lnTo>
                    <a:pt x="754" y="470"/>
                  </a:lnTo>
                  <a:lnTo>
                    <a:pt x="767" y="478"/>
                  </a:lnTo>
                  <a:lnTo>
                    <a:pt x="780" y="486"/>
                  </a:lnTo>
                  <a:lnTo>
                    <a:pt x="792" y="497"/>
                  </a:lnTo>
                  <a:lnTo>
                    <a:pt x="804" y="512"/>
                  </a:lnTo>
                  <a:lnTo>
                    <a:pt x="812" y="530"/>
                  </a:lnTo>
                  <a:lnTo>
                    <a:pt x="817" y="551"/>
                  </a:lnTo>
                  <a:lnTo>
                    <a:pt x="819" y="577"/>
                  </a:lnTo>
                  <a:lnTo>
                    <a:pt x="819" y="577"/>
                  </a:lnTo>
                  <a:lnTo>
                    <a:pt x="819" y="579"/>
                  </a:lnTo>
                  <a:lnTo>
                    <a:pt x="819" y="581"/>
                  </a:lnTo>
                  <a:lnTo>
                    <a:pt x="818" y="584"/>
                  </a:lnTo>
                  <a:lnTo>
                    <a:pt x="817" y="586"/>
                  </a:lnTo>
                  <a:lnTo>
                    <a:pt x="816" y="589"/>
                  </a:lnTo>
                  <a:lnTo>
                    <a:pt x="813" y="592"/>
                  </a:lnTo>
                  <a:lnTo>
                    <a:pt x="810" y="593"/>
                  </a:lnTo>
                  <a:lnTo>
                    <a:pt x="806" y="594"/>
                  </a:lnTo>
                  <a:lnTo>
                    <a:pt x="801" y="596"/>
                  </a:lnTo>
                  <a:lnTo>
                    <a:pt x="717" y="596"/>
                  </a:lnTo>
                  <a:lnTo>
                    <a:pt x="710" y="576"/>
                  </a:lnTo>
                  <a:lnTo>
                    <a:pt x="700" y="558"/>
                  </a:lnTo>
                  <a:lnTo>
                    <a:pt x="780" y="558"/>
                  </a:lnTo>
                  <a:lnTo>
                    <a:pt x="776" y="539"/>
                  </a:lnTo>
                  <a:lnTo>
                    <a:pt x="767" y="525"/>
                  </a:lnTo>
                  <a:lnTo>
                    <a:pt x="757" y="514"/>
                  </a:lnTo>
                  <a:lnTo>
                    <a:pt x="744" y="507"/>
                  </a:lnTo>
                  <a:lnTo>
                    <a:pt x="729" y="501"/>
                  </a:lnTo>
                  <a:lnTo>
                    <a:pt x="717" y="496"/>
                  </a:lnTo>
                  <a:lnTo>
                    <a:pt x="706" y="490"/>
                  </a:lnTo>
                  <a:lnTo>
                    <a:pt x="693" y="479"/>
                  </a:lnTo>
                  <a:lnTo>
                    <a:pt x="681" y="466"/>
                  </a:lnTo>
                  <a:lnTo>
                    <a:pt x="670" y="448"/>
                  </a:lnTo>
                  <a:lnTo>
                    <a:pt x="664" y="427"/>
                  </a:lnTo>
                  <a:lnTo>
                    <a:pt x="661" y="402"/>
                  </a:lnTo>
                  <a:lnTo>
                    <a:pt x="662" y="376"/>
                  </a:lnTo>
                  <a:lnTo>
                    <a:pt x="666" y="355"/>
                  </a:lnTo>
                  <a:lnTo>
                    <a:pt x="672" y="336"/>
                  </a:lnTo>
                  <a:lnTo>
                    <a:pt x="678" y="323"/>
                  </a:lnTo>
                  <a:lnTo>
                    <a:pt x="685" y="313"/>
                  </a:lnTo>
                  <a:lnTo>
                    <a:pt x="690" y="305"/>
                  </a:lnTo>
                  <a:lnTo>
                    <a:pt x="691" y="304"/>
                  </a:lnTo>
                  <a:lnTo>
                    <a:pt x="691" y="304"/>
                  </a:lnTo>
                  <a:lnTo>
                    <a:pt x="693" y="300"/>
                  </a:lnTo>
                  <a:lnTo>
                    <a:pt x="693" y="293"/>
                  </a:lnTo>
                  <a:lnTo>
                    <a:pt x="693" y="284"/>
                  </a:lnTo>
                  <a:lnTo>
                    <a:pt x="690" y="270"/>
                  </a:lnTo>
                  <a:lnTo>
                    <a:pt x="689" y="258"/>
                  </a:lnTo>
                  <a:lnTo>
                    <a:pt x="693" y="245"/>
                  </a:lnTo>
                  <a:lnTo>
                    <a:pt x="698" y="233"/>
                  </a:lnTo>
                  <a:lnTo>
                    <a:pt x="703" y="220"/>
                  </a:lnTo>
                  <a:lnTo>
                    <a:pt x="707" y="204"/>
                  </a:lnTo>
                  <a:lnTo>
                    <a:pt x="707" y="190"/>
                  </a:lnTo>
                  <a:lnTo>
                    <a:pt x="704" y="174"/>
                  </a:lnTo>
                  <a:lnTo>
                    <a:pt x="696" y="157"/>
                  </a:lnTo>
                  <a:lnTo>
                    <a:pt x="690" y="145"/>
                  </a:lnTo>
                  <a:lnTo>
                    <a:pt x="685" y="137"/>
                  </a:lnTo>
                  <a:lnTo>
                    <a:pt x="678" y="132"/>
                  </a:lnTo>
                  <a:lnTo>
                    <a:pt x="672" y="128"/>
                  </a:lnTo>
                  <a:lnTo>
                    <a:pt x="662" y="124"/>
                  </a:lnTo>
                  <a:lnTo>
                    <a:pt x="657" y="122"/>
                  </a:lnTo>
                  <a:lnTo>
                    <a:pt x="652" y="118"/>
                  </a:lnTo>
                  <a:lnTo>
                    <a:pt x="641" y="115"/>
                  </a:lnTo>
                  <a:lnTo>
                    <a:pt x="630" y="113"/>
                  </a:lnTo>
                  <a:lnTo>
                    <a:pt x="615" y="111"/>
                  </a:lnTo>
                  <a:lnTo>
                    <a:pt x="601" y="113"/>
                  </a:lnTo>
                  <a:lnTo>
                    <a:pt x="590" y="116"/>
                  </a:lnTo>
                  <a:lnTo>
                    <a:pt x="589" y="118"/>
                  </a:lnTo>
                  <a:lnTo>
                    <a:pt x="577" y="81"/>
                  </a:lnTo>
                  <a:lnTo>
                    <a:pt x="596" y="76"/>
                  </a:lnTo>
                  <a:lnTo>
                    <a:pt x="615" y="75"/>
                  </a:lnTo>
                  <a:close/>
                  <a:moveTo>
                    <a:pt x="204" y="75"/>
                  </a:moveTo>
                  <a:lnTo>
                    <a:pt x="223" y="76"/>
                  </a:lnTo>
                  <a:lnTo>
                    <a:pt x="241" y="81"/>
                  </a:lnTo>
                  <a:lnTo>
                    <a:pt x="237" y="89"/>
                  </a:lnTo>
                  <a:lnTo>
                    <a:pt x="235" y="97"/>
                  </a:lnTo>
                  <a:lnTo>
                    <a:pt x="231" y="106"/>
                  </a:lnTo>
                  <a:lnTo>
                    <a:pt x="228" y="116"/>
                  </a:lnTo>
                  <a:lnTo>
                    <a:pt x="218" y="113"/>
                  </a:lnTo>
                  <a:lnTo>
                    <a:pt x="204" y="111"/>
                  </a:lnTo>
                  <a:lnTo>
                    <a:pt x="190" y="113"/>
                  </a:lnTo>
                  <a:lnTo>
                    <a:pt x="178" y="115"/>
                  </a:lnTo>
                  <a:lnTo>
                    <a:pt x="168" y="118"/>
                  </a:lnTo>
                  <a:lnTo>
                    <a:pt x="163" y="122"/>
                  </a:lnTo>
                  <a:lnTo>
                    <a:pt x="157" y="124"/>
                  </a:lnTo>
                  <a:lnTo>
                    <a:pt x="148" y="128"/>
                  </a:lnTo>
                  <a:lnTo>
                    <a:pt x="142" y="132"/>
                  </a:lnTo>
                  <a:lnTo>
                    <a:pt x="135" y="137"/>
                  </a:lnTo>
                  <a:lnTo>
                    <a:pt x="130" y="145"/>
                  </a:lnTo>
                  <a:lnTo>
                    <a:pt x="123" y="157"/>
                  </a:lnTo>
                  <a:lnTo>
                    <a:pt x="115" y="174"/>
                  </a:lnTo>
                  <a:lnTo>
                    <a:pt x="113" y="190"/>
                  </a:lnTo>
                  <a:lnTo>
                    <a:pt x="113" y="204"/>
                  </a:lnTo>
                  <a:lnTo>
                    <a:pt x="117" y="220"/>
                  </a:lnTo>
                  <a:lnTo>
                    <a:pt x="122" y="233"/>
                  </a:lnTo>
                  <a:lnTo>
                    <a:pt x="127" y="245"/>
                  </a:lnTo>
                  <a:lnTo>
                    <a:pt x="131" y="258"/>
                  </a:lnTo>
                  <a:lnTo>
                    <a:pt x="130" y="270"/>
                  </a:lnTo>
                  <a:lnTo>
                    <a:pt x="127" y="284"/>
                  </a:lnTo>
                  <a:lnTo>
                    <a:pt x="127" y="293"/>
                  </a:lnTo>
                  <a:lnTo>
                    <a:pt x="127" y="300"/>
                  </a:lnTo>
                  <a:lnTo>
                    <a:pt x="129" y="304"/>
                  </a:lnTo>
                  <a:lnTo>
                    <a:pt x="129" y="304"/>
                  </a:lnTo>
                  <a:lnTo>
                    <a:pt x="130" y="305"/>
                  </a:lnTo>
                  <a:lnTo>
                    <a:pt x="135" y="313"/>
                  </a:lnTo>
                  <a:lnTo>
                    <a:pt x="142" y="323"/>
                  </a:lnTo>
                  <a:lnTo>
                    <a:pt x="148" y="336"/>
                  </a:lnTo>
                  <a:lnTo>
                    <a:pt x="153" y="355"/>
                  </a:lnTo>
                  <a:lnTo>
                    <a:pt x="157" y="376"/>
                  </a:lnTo>
                  <a:lnTo>
                    <a:pt x="159" y="402"/>
                  </a:lnTo>
                  <a:lnTo>
                    <a:pt x="156" y="427"/>
                  </a:lnTo>
                  <a:lnTo>
                    <a:pt x="149" y="448"/>
                  </a:lnTo>
                  <a:lnTo>
                    <a:pt x="139" y="466"/>
                  </a:lnTo>
                  <a:lnTo>
                    <a:pt x="127" y="479"/>
                  </a:lnTo>
                  <a:lnTo>
                    <a:pt x="114" y="490"/>
                  </a:lnTo>
                  <a:lnTo>
                    <a:pt x="102" y="496"/>
                  </a:lnTo>
                  <a:lnTo>
                    <a:pt x="91" y="501"/>
                  </a:lnTo>
                  <a:lnTo>
                    <a:pt x="76" y="507"/>
                  </a:lnTo>
                  <a:lnTo>
                    <a:pt x="63" y="514"/>
                  </a:lnTo>
                  <a:lnTo>
                    <a:pt x="53" y="525"/>
                  </a:lnTo>
                  <a:lnTo>
                    <a:pt x="43" y="539"/>
                  </a:lnTo>
                  <a:lnTo>
                    <a:pt x="40" y="558"/>
                  </a:lnTo>
                  <a:lnTo>
                    <a:pt x="119" y="558"/>
                  </a:lnTo>
                  <a:lnTo>
                    <a:pt x="110" y="576"/>
                  </a:lnTo>
                  <a:lnTo>
                    <a:pt x="102" y="596"/>
                  </a:lnTo>
                  <a:lnTo>
                    <a:pt x="19" y="596"/>
                  </a:lnTo>
                  <a:lnTo>
                    <a:pt x="13" y="594"/>
                  </a:lnTo>
                  <a:lnTo>
                    <a:pt x="9" y="593"/>
                  </a:lnTo>
                  <a:lnTo>
                    <a:pt x="7" y="592"/>
                  </a:lnTo>
                  <a:lnTo>
                    <a:pt x="4" y="589"/>
                  </a:lnTo>
                  <a:lnTo>
                    <a:pt x="3" y="586"/>
                  </a:lnTo>
                  <a:lnTo>
                    <a:pt x="2" y="584"/>
                  </a:lnTo>
                  <a:lnTo>
                    <a:pt x="0" y="581"/>
                  </a:lnTo>
                  <a:lnTo>
                    <a:pt x="0" y="579"/>
                  </a:lnTo>
                  <a:lnTo>
                    <a:pt x="0" y="577"/>
                  </a:lnTo>
                  <a:lnTo>
                    <a:pt x="0" y="577"/>
                  </a:lnTo>
                  <a:lnTo>
                    <a:pt x="3" y="551"/>
                  </a:lnTo>
                  <a:lnTo>
                    <a:pt x="8" y="530"/>
                  </a:lnTo>
                  <a:lnTo>
                    <a:pt x="16" y="512"/>
                  </a:lnTo>
                  <a:lnTo>
                    <a:pt x="28" y="497"/>
                  </a:lnTo>
                  <a:lnTo>
                    <a:pt x="40" y="486"/>
                  </a:lnTo>
                  <a:lnTo>
                    <a:pt x="53" y="478"/>
                  </a:lnTo>
                  <a:lnTo>
                    <a:pt x="66" y="470"/>
                  </a:lnTo>
                  <a:lnTo>
                    <a:pt x="79" y="465"/>
                  </a:lnTo>
                  <a:lnTo>
                    <a:pt x="81" y="465"/>
                  </a:lnTo>
                  <a:lnTo>
                    <a:pt x="85" y="463"/>
                  </a:lnTo>
                  <a:lnTo>
                    <a:pt x="93" y="459"/>
                  </a:lnTo>
                  <a:lnTo>
                    <a:pt x="100" y="454"/>
                  </a:lnTo>
                  <a:lnTo>
                    <a:pt x="108" y="445"/>
                  </a:lnTo>
                  <a:lnTo>
                    <a:pt x="114" y="435"/>
                  </a:lnTo>
                  <a:lnTo>
                    <a:pt x="119" y="420"/>
                  </a:lnTo>
                  <a:lnTo>
                    <a:pt x="121" y="402"/>
                  </a:lnTo>
                  <a:lnTo>
                    <a:pt x="119" y="380"/>
                  </a:lnTo>
                  <a:lnTo>
                    <a:pt x="117" y="364"/>
                  </a:lnTo>
                  <a:lnTo>
                    <a:pt x="113" y="349"/>
                  </a:lnTo>
                  <a:lnTo>
                    <a:pt x="108" y="340"/>
                  </a:lnTo>
                  <a:lnTo>
                    <a:pt x="102" y="332"/>
                  </a:lnTo>
                  <a:lnTo>
                    <a:pt x="98" y="326"/>
                  </a:lnTo>
                  <a:lnTo>
                    <a:pt x="97" y="325"/>
                  </a:lnTo>
                  <a:lnTo>
                    <a:pt x="95" y="319"/>
                  </a:lnTo>
                  <a:lnTo>
                    <a:pt x="92" y="311"/>
                  </a:lnTo>
                  <a:lnTo>
                    <a:pt x="89" y="300"/>
                  </a:lnTo>
                  <a:lnTo>
                    <a:pt x="91" y="283"/>
                  </a:lnTo>
                  <a:lnTo>
                    <a:pt x="93" y="262"/>
                  </a:lnTo>
                  <a:lnTo>
                    <a:pt x="87" y="246"/>
                  </a:lnTo>
                  <a:lnTo>
                    <a:pt x="80" y="228"/>
                  </a:lnTo>
                  <a:lnTo>
                    <a:pt x="76" y="207"/>
                  </a:lnTo>
                  <a:lnTo>
                    <a:pt x="75" y="183"/>
                  </a:lnTo>
                  <a:lnTo>
                    <a:pt x="81" y="161"/>
                  </a:lnTo>
                  <a:lnTo>
                    <a:pt x="92" y="137"/>
                  </a:lnTo>
                  <a:lnTo>
                    <a:pt x="102" y="119"/>
                  </a:lnTo>
                  <a:lnTo>
                    <a:pt x="113" y="107"/>
                  </a:lnTo>
                  <a:lnTo>
                    <a:pt x="126" y="98"/>
                  </a:lnTo>
                  <a:lnTo>
                    <a:pt x="142" y="90"/>
                  </a:lnTo>
                  <a:lnTo>
                    <a:pt x="152" y="85"/>
                  </a:lnTo>
                  <a:lnTo>
                    <a:pt x="168" y="80"/>
                  </a:lnTo>
                  <a:lnTo>
                    <a:pt x="185" y="76"/>
                  </a:lnTo>
                  <a:lnTo>
                    <a:pt x="204" y="75"/>
                  </a:lnTo>
                  <a:close/>
                  <a:moveTo>
                    <a:pt x="432" y="37"/>
                  </a:moveTo>
                  <a:lnTo>
                    <a:pt x="413" y="38"/>
                  </a:lnTo>
                  <a:lnTo>
                    <a:pt x="395" y="42"/>
                  </a:lnTo>
                  <a:lnTo>
                    <a:pt x="382" y="47"/>
                  </a:lnTo>
                  <a:lnTo>
                    <a:pt x="375" y="51"/>
                  </a:lnTo>
                  <a:lnTo>
                    <a:pt x="369" y="54"/>
                  </a:lnTo>
                  <a:lnTo>
                    <a:pt x="352" y="61"/>
                  </a:lnTo>
                  <a:lnTo>
                    <a:pt x="339" y="71"/>
                  </a:lnTo>
                  <a:lnTo>
                    <a:pt x="326" y="82"/>
                  </a:lnTo>
                  <a:lnTo>
                    <a:pt x="314" y="101"/>
                  </a:lnTo>
                  <a:lnTo>
                    <a:pt x="304" y="124"/>
                  </a:lnTo>
                  <a:lnTo>
                    <a:pt x="299" y="145"/>
                  </a:lnTo>
                  <a:lnTo>
                    <a:pt x="300" y="167"/>
                  </a:lnTo>
                  <a:lnTo>
                    <a:pt x="304" y="190"/>
                  </a:lnTo>
                  <a:lnTo>
                    <a:pt x="312" y="208"/>
                  </a:lnTo>
                  <a:lnTo>
                    <a:pt x="318" y="224"/>
                  </a:lnTo>
                  <a:lnTo>
                    <a:pt x="320" y="226"/>
                  </a:lnTo>
                  <a:lnTo>
                    <a:pt x="321" y="230"/>
                  </a:lnTo>
                  <a:lnTo>
                    <a:pt x="322" y="238"/>
                  </a:lnTo>
                  <a:lnTo>
                    <a:pt x="321" y="249"/>
                  </a:lnTo>
                  <a:lnTo>
                    <a:pt x="317" y="267"/>
                  </a:lnTo>
                  <a:lnTo>
                    <a:pt x="317" y="281"/>
                  </a:lnTo>
                  <a:lnTo>
                    <a:pt x="317" y="291"/>
                  </a:lnTo>
                  <a:lnTo>
                    <a:pt x="318" y="297"/>
                  </a:lnTo>
                  <a:lnTo>
                    <a:pt x="320" y="300"/>
                  </a:lnTo>
                  <a:lnTo>
                    <a:pt x="320" y="300"/>
                  </a:lnTo>
                  <a:lnTo>
                    <a:pt x="320" y="301"/>
                  </a:lnTo>
                  <a:lnTo>
                    <a:pt x="321" y="302"/>
                  </a:lnTo>
                  <a:lnTo>
                    <a:pt x="324" y="305"/>
                  </a:lnTo>
                  <a:lnTo>
                    <a:pt x="325" y="306"/>
                  </a:lnTo>
                  <a:lnTo>
                    <a:pt x="333" y="317"/>
                  </a:lnTo>
                  <a:lnTo>
                    <a:pt x="342" y="330"/>
                  </a:lnTo>
                  <a:lnTo>
                    <a:pt x="351" y="346"/>
                  </a:lnTo>
                  <a:lnTo>
                    <a:pt x="358" y="366"/>
                  </a:lnTo>
                  <a:lnTo>
                    <a:pt x="363" y="391"/>
                  </a:lnTo>
                  <a:lnTo>
                    <a:pt x="365" y="420"/>
                  </a:lnTo>
                  <a:lnTo>
                    <a:pt x="363" y="448"/>
                  </a:lnTo>
                  <a:lnTo>
                    <a:pt x="355" y="471"/>
                  </a:lnTo>
                  <a:lnTo>
                    <a:pt x="344" y="491"/>
                  </a:lnTo>
                  <a:lnTo>
                    <a:pt x="331" y="507"/>
                  </a:lnTo>
                  <a:lnTo>
                    <a:pt x="317" y="520"/>
                  </a:lnTo>
                  <a:lnTo>
                    <a:pt x="301" y="530"/>
                  </a:lnTo>
                  <a:lnTo>
                    <a:pt x="286" y="538"/>
                  </a:lnTo>
                  <a:lnTo>
                    <a:pt x="272" y="542"/>
                  </a:lnTo>
                  <a:lnTo>
                    <a:pt x="271" y="542"/>
                  </a:lnTo>
                  <a:lnTo>
                    <a:pt x="252" y="550"/>
                  </a:lnTo>
                  <a:lnTo>
                    <a:pt x="232" y="559"/>
                  </a:lnTo>
                  <a:lnTo>
                    <a:pt x="214" y="568"/>
                  </a:lnTo>
                  <a:lnTo>
                    <a:pt x="198" y="580"/>
                  </a:lnTo>
                  <a:lnTo>
                    <a:pt x="185" y="594"/>
                  </a:lnTo>
                  <a:lnTo>
                    <a:pt x="176" y="613"/>
                  </a:lnTo>
                  <a:lnTo>
                    <a:pt x="169" y="632"/>
                  </a:lnTo>
                  <a:lnTo>
                    <a:pt x="651" y="632"/>
                  </a:lnTo>
                  <a:lnTo>
                    <a:pt x="644" y="613"/>
                  </a:lnTo>
                  <a:lnTo>
                    <a:pt x="635" y="594"/>
                  </a:lnTo>
                  <a:lnTo>
                    <a:pt x="622" y="580"/>
                  </a:lnTo>
                  <a:lnTo>
                    <a:pt x="606" y="568"/>
                  </a:lnTo>
                  <a:lnTo>
                    <a:pt x="588" y="559"/>
                  </a:lnTo>
                  <a:lnTo>
                    <a:pt x="568" y="550"/>
                  </a:lnTo>
                  <a:lnTo>
                    <a:pt x="549" y="542"/>
                  </a:lnTo>
                  <a:lnTo>
                    <a:pt x="547" y="542"/>
                  </a:lnTo>
                  <a:lnTo>
                    <a:pt x="534" y="538"/>
                  </a:lnTo>
                  <a:lnTo>
                    <a:pt x="518" y="530"/>
                  </a:lnTo>
                  <a:lnTo>
                    <a:pt x="503" y="520"/>
                  </a:lnTo>
                  <a:lnTo>
                    <a:pt x="488" y="507"/>
                  </a:lnTo>
                  <a:lnTo>
                    <a:pt x="475" y="491"/>
                  </a:lnTo>
                  <a:lnTo>
                    <a:pt x="465" y="471"/>
                  </a:lnTo>
                  <a:lnTo>
                    <a:pt x="457" y="448"/>
                  </a:lnTo>
                  <a:lnTo>
                    <a:pt x="454" y="420"/>
                  </a:lnTo>
                  <a:lnTo>
                    <a:pt x="457" y="391"/>
                  </a:lnTo>
                  <a:lnTo>
                    <a:pt x="462" y="366"/>
                  </a:lnTo>
                  <a:lnTo>
                    <a:pt x="469" y="346"/>
                  </a:lnTo>
                  <a:lnTo>
                    <a:pt x="478" y="330"/>
                  </a:lnTo>
                  <a:lnTo>
                    <a:pt x="487" y="317"/>
                  </a:lnTo>
                  <a:lnTo>
                    <a:pt x="495" y="306"/>
                  </a:lnTo>
                  <a:lnTo>
                    <a:pt x="496" y="305"/>
                  </a:lnTo>
                  <a:lnTo>
                    <a:pt x="499" y="302"/>
                  </a:lnTo>
                  <a:lnTo>
                    <a:pt x="500" y="301"/>
                  </a:lnTo>
                  <a:lnTo>
                    <a:pt x="501" y="298"/>
                  </a:lnTo>
                  <a:lnTo>
                    <a:pt x="501" y="298"/>
                  </a:lnTo>
                  <a:lnTo>
                    <a:pt x="503" y="294"/>
                  </a:lnTo>
                  <a:lnTo>
                    <a:pt x="504" y="289"/>
                  </a:lnTo>
                  <a:lnTo>
                    <a:pt x="504" y="280"/>
                  </a:lnTo>
                  <a:lnTo>
                    <a:pt x="504" y="267"/>
                  </a:lnTo>
                  <a:lnTo>
                    <a:pt x="500" y="251"/>
                  </a:lnTo>
                  <a:lnTo>
                    <a:pt x="500" y="236"/>
                  </a:lnTo>
                  <a:lnTo>
                    <a:pt x="507" y="221"/>
                  </a:lnTo>
                  <a:lnTo>
                    <a:pt x="511" y="213"/>
                  </a:lnTo>
                  <a:lnTo>
                    <a:pt x="516" y="203"/>
                  </a:lnTo>
                  <a:lnTo>
                    <a:pt x="520" y="190"/>
                  </a:lnTo>
                  <a:lnTo>
                    <a:pt x="521" y="173"/>
                  </a:lnTo>
                  <a:lnTo>
                    <a:pt x="520" y="152"/>
                  </a:lnTo>
                  <a:lnTo>
                    <a:pt x="515" y="128"/>
                  </a:lnTo>
                  <a:lnTo>
                    <a:pt x="505" y="101"/>
                  </a:lnTo>
                  <a:lnTo>
                    <a:pt x="496" y="81"/>
                  </a:lnTo>
                  <a:lnTo>
                    <a:pt x="488" y="67"/>
                  </a:lnTo>
                  <a:lnTo>
                    <a:pt x="481" y="56"/>
                  </a:lnTo>
                  <a:lnTo>
                    <a:pt x="474" y="50"/>
                  </a:lnTo>
                  <a:lnTo>
                    <a:pt x="467" y="44"/>
                  </a:lnTo>
                  <a:lnTo>
                    <a:pt x="452" y="39"/>
                  </a:lnTo>
                  <a:lnTo>
                    <a:pt x="432" y="37"/>
                  </a:lnTo>
                  <a:close/>
                  <a:moveTo>
                    <a:pt x="432" y="0"/>
                  </a:moveTo>
                  <a:lnTo>
                    <a:pt x="450" y="1"/>
                  </a:lnTo>
                  <a:lnTo>
                    <a:pt x="469" y="5"/>
                  </a:lnTo>
                  <a:lnTo>
                    <a:pt x="486" y="12"/>
                  </a:lnTo>
                  <a:lnTo>
                    <a:pt x="501" y="23"/>
                  </a:lnTo>
                  <a:lnTo>
                    <a:pt x="515" y="39"/>
                  </a:lnTo>
                  <a:lnTo>
                    <a:pt x="528" y="60"/>
                  </a:lnTo>
                  <a:lnTo>
                    <a:pt x="539" y="86"/>
                  </a:lnTo>
                  <a:lnTo>
                    <a:pt x="551" y="119"/>
                  </a:lnTo>
                  <a:lnTo>
                    <a:pt x="558" y="149"/>
                  </a:lnTo>
                  <a:lnTo>
                    <a:pt x="558" y="177"/>
                  </a:lnTo>
                  <a:lnTo>
                    <a:pt x="555" y="202"/>
                  </a:lnTo>
                  <a:lnTo>
                    <a:pt x="547" y="224"/>
                  </a:lnTo>
                  <a:lnTo>
                    <a:pt x="537" y="242"/>
                  </a:lnTo>
                  <a:lnTo>
                    <a:pt x="541" y="266"/>
                  </a:lnTo>
                  <a:lnTo>
                    <a:pt x="542" y="285"/>
                  </a:lnTo>
                  <a:lnTo>
                    <a:pt x="539" y="300"/>
                  </a:lnTo>
                  <a:lnTo>
                    <a:pt x="537" y="310"/>
                  </a:lnTo>
                  <a:lnTo>
                    <a:pt x="534" y="318"/>
                  </a:lnTo>
                  <a:lnTo>
                    <a:pt x="530" y="322"/>
                  </a:lnTo>
                  <a:lnTo>
                    <a:pt x="529" y="323"/>
                  </a:lnTo>
                  <a:lnTo>
                    <a:pt x="524" y="330"/>
                  </a:lnTo>
                  <a:lnTo>
                    <a:pt x="517" y="338"/>
                  </a:lnTo>
                  <a:lnTo>
                    <a:pt x="511" y="348"/>
                  </a:lnTo>
                  <a:lnTo>
                    <a:pt x="503" y="361"/>
                  </a:lnTo>
                  <a:lnTo>
                    <a:pt x="498" y="377"/>
                  </a:lnTo>
                  <a:lnTo>
                    <a:pt x="494" y="397"/>
                  </a:lnTo>
                  <a:lnTo>
                    <a:pt x="491" y="420"/>
                  </a:lnTo>
                  <a:lnTo>
                    <a:pt x="494" y="442"/>
                  </a:lnTo>
                  <a:lnTo>
                    <a:pt x="500" y="459"/>
                  </a:lnTo>
                  <a:lnTo>
                    <a:pt x="509" y="474"/>
                  </a:lnTo>
                  <a:lnTo>
                    <a:pt x="520" y="486"/>
                  </a:lnTo>
                  <a:lnTo>
                    <a:pt x="530" y="493"/>
                  </a:lnTo>
                  <a:lnTo>
                    <a:pt x="541" y="500"/>
                  </a:lnTo>
                  <a:lnTo>
                    <a:pt x="550" y="504"/>
                  </a:lnTo>
                  <a:lnTo>
                    <a:pt x="556" y="505"/>
                  </a:lnTo>
                  <a:lnTo>
                    <a:pt x="558" y="507"/>
                  </a:lnTo>
                  <a:lnTo>
                    <a:pt x="572" y="512"/>
                  </a:lnTo>
                  <a:lnTo>
                    <a:pt x="588" y="517"/>
                  </a:lnTo>
                  <a:lnTo>
                    <a:pt x="605" y="525"/>
                  </a:lnTo>
                  <a:lnTo>
                    <a:pt x="623" y="535"/>
                  </a:lnTo>
                  <a:lnTo>
                    <a:pt x="640" y="547"/>
                  </a:lnTo>
                  <a:lnTo>
                    <a:pt x="656" y="562"/>
                  </a:lnTo>
                  <a:lnTo>
                    <a:pt x="669" y="579"/>
                  </a:lnTo>
                  <a:lnTo>
                    <a:pt x="679" y="599"/>
                  </a:lnTo>
                  <a:lnTo>
                    <a:pt x="686" y="623"/>
                  </a:lnTo>
                  <a:lnTo>
                    <a:pt x="689" y="652"/>
                  </a:lnTo>
                  <a:lnTo>
                    <a:pt x="689" y="652"/>
                  </a:lnTo>
                  <a:lnTo>
                    <a:pt x="689" y="653"/>
                  </a:lnTo>
                  <a:lnTo>
                    <a:pt x="689" y="656"/>
                  </a:lnTo>
                  <a:lnTo>
                    <a:pt x="687" y="658"/>
                  </a:lnTo>
                  <a:lnTo>
                    <a:pt x="687" y="661"/>
                  </a:lnTo>
                  <a:lnTo>
                    <a:pt x="685" y="664"/>
                  </a:lnTo>
                  <a:lnTo>
                    <a:pt x="683" y="666"/>
                  </a:lnTo>
                  <a:lnTo>
                    <a:pt x="679" y="668"/>
                  </a:lnTo>
                  <a:lnTo>
                    <a:pt x="676" y="669"/>
                  </a:lnTo>
                  <a:lnTo>
                    <a:pt x="670" y="670"/>
                  </a:lnTo>
                  <a:lnTo>
                    <a:pt x="149" y="670"/>
                  </a:lnTo>
                  <a:lnTo>
                    <a:pt x="144" y="669"/>
                  </a:lnTo>
                  <a:lnTo>
                    <a:pt x="140" y="668"/>
                  </a:lnTo>
                  <a:lnTo>
                    <a:pt x="136" y="666"/>
                  </a:lnTo>
                  <a:lnTo>
                    <a:pt x="135" y="664"/>
                  </a:lnTo>
                  <a:lnTo>
                    <a:pt x="132" y="661"/>
                  </a:lnTo>
                  <a:lnTo>
                    <a:pt x="132" y="658"/>
                  </a:lnTo>
                  <a:lnTo>
                    <a:pt x="131" y="656"/>
                  </a:lnTo>
                  <a:lnTo>
                    <a:pt x="131" y="653"/>
                  </a:lnTo>
                  <a:lnTo>
                    <a:pt x="131" y="652"/>
                  </a:lnTo>
                  <a:lnTo>
                    <a:pt x="131" y="652"/>
                  </a:lnTo>
                  <a:lnTo>
                    <a:pt x="134" y="623"/>
                  </a:lnTo>
                  <a:lnTo>
                    <a:pt x="140" y="599"/>
                  </a:lnTo>
                  <a:lnTo>
                    <a:pt x="151" y="579"/>
                  </a:lnTo>
                  <a:lnTo>
                    <a:pt x="164" y="562"/>
                  </a:lnTo>
                  <a:lnTo>
                    <a:pt x="180" y="547"/>
                  </a:lnTo>
                  <a:lnTo>
                    <a:pt x="197" y="535"/>
                  </a:lnTo>
                  <a:lnTo>
                    <a:pt x="215" y="525"/>
                  </a:lnTo>
                  <a:lnTo>
                    <a:pt x="232" y="517"/>
                  </a:lnTo>
                  <a:lnTo>
                    <a:pt x="248" y="512"/>
                  </a:lnTo>
                  <a:lnTo>
                    <a:pt x="262" y="507"/>
                  </a:lnTo>
                  <a:lnTo>
                    <a:pt x="263" y="505"/>
                  </a:lnTo>
                  <a:lnTo>
                    <a:pt x="270" y="504"/>
                  </a:lnTo>
                  <a:lnTo>
                    <a:pt x="279" y="500"/>
                  </a:lnTo>
                  <a:lnTo>
                    <a:pt x="289" y="493"/>
                  </a:lnTo>
                  <a:lnTo>
                    <a:pt x="300" y="486"/>
                  </a:lnTo>
                  <a:lnTo>
                    <a:pt x="310" y="474"/>
                  </a:lnTo>
                  <a:lnTo>
                    <a:pt x="320" y="459"/>
                  </a:lnTo>
                  <a:lnTo>
                    <a:pt x="326" y="442"/>
                  </a:lnTo>
                  <a:lnTo>
                    <a:pt x="329" y="420"/>
                  </a:lnTo>
                  <a:lnTo>
                    <a:pt x="326" y="397"/>
                  </a:lnTo>
                  <a:lnTo>
                    <a:pt x="322" y="377"/>
                  </a:lnTo>
                  <a:lnTo>
                    <a:pt x="317" y="361"/>
                  </a:lnTo>
                  <a:lnTo>
                    <a:pt x="309" y="348"/>
                  </a:lnTo>
                  <a:lnTo>
                    <a:pt x="303" y="338"/>
                  </a:lnTo>
                  <a:lnTo>
                    <a:pt x="296" y="330"/>
                  </a:lnTo>
                  <a:lnTo>
                    <a:pt x="291" y="323"/>
                  </a:lnTo>
                  <a:lnTo>
                    <a:pt x="289" y="322"/>
                  </a:lnTo>
                  <a:lnTo>
                    <a:pt x="287" y="317"/>
                  </a:lnTo>
                  <a:lnTo>
                    <a:pt x="283" y="310"/>
                  </a:lnTo>
                  <a:lnTo>
                    <a:pt x="280" y="298"/>
                  </a:lnTo>
                  <a:lnTo>
                    <a:pt x="279" y="284"/>
                  </a:lnTo>
                  <a:lnTo>
                    <a:pt x="280" y="264"/>
                  </a:lnTo>
                  <a:lnTo>
                    <a:pt x="284" y="241"/>
                  </a:lnTo>
                  <a:lnTo>
                    <a:pt x="278" y="225"/>
                  </a:lnTo>
                  <a:lnTo>
                    <a:pt x="271" y="205"/>
                  </a:lnTo>
                  <a:lnTo>
                    <a:pt x="265" y="183"/>
                  </a:lnTo>
                  <a:lnTo>
                    <a:pt x="261" y="160"/>
                  </a:lnTo>
                  <a:lnTo>
                    <a:pt x="262" y="135"/>
                  </a:lnTo>
                  <a:lnTo>
                    <a:pt x="269" y="110"/>
                  </a:lnTo>
                  <a:lnTo>
                    <a:pt x="280" y="85"/>
                  </a:lnTo>
                  <a:lnTo>
                    <a:pt x="293" y="64"/>
                  </a:lnTo>
                  <a:lnTo>
                    <a:pt x="307" y="50"/>
                  </a:lnTo>
                  <a:lnTo>
                    <a:pt x="321" y="38"/>
                  </a:lnTo>
                  <a:lnTo>
                    <a:pt x="337" y="29"/>
                  </a:lnTo>
                  <a:lnTo>
                    <a:pt x="355" y="20"/>
                  </a:lnTo>
                  <a:lnTo>
                    <a:pt x="367" y="13"/>
                  </a:lnTo>
                  <a:lnTo>
                    <a:pt x="386" y="6"/>
                  </a:lnTo>
                  <a:lnTo>
                    <a:pt x="409" y="1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17" name="矩形 16" descr="e7d195523061f1c0cef09ac28eaae964ec9988a5cce77c8b8C1E4685C6E6B40CD7615480512384A61EE159C6FE0045D14B61E85D0A95589D558B81FFC809322ACC20DC2254D928200A3EA0841B8B18144DC47CBD04FCA384408AF03A26AFFDF192346722787A389DB6D6BE826066A063ECDC78A932AD2721B5CFDE870F76DE7C3CCE2B9A07730B5F"/>
          <p:cNvSpPr/>
          <p:nvPr/>
        </p:nvSpPr>
        <p:spPr>
          <a:xfrm>
            <a:off x="6975617" y="1865626"/>
            <a:ext cx="3647185" cy="954079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 lvl="0"/>
            <a:r>
              <a:rPr lang="zh-CN" altLang="zh-CN" sz="1600" dirty="0" smtClean="0"/>
              <a:t>实现</a:t>
            </a:r>
            <a:r>
              <a:rPr lang="en-US" altLang="zh-CN" sz="1600" dirty="0" smtClean="0"/>
              <a:t>Java MVC</a:t>
            </a:r>
            <a:r>
              <a:rPr lang="zh-CN" altLang="zh-CN" sz="1600" dirty="0" smtClean="0"/>
              <a:t>架构；</a:t>
            </a:r>
            <a:endParaRPr lang="en-US" altLang="zh-CN" sz="1600" dirty="0" smtClean="0"/>
          </a:p>
          <a:p>
            <a:pPr lvl="0"/>
            <a:endParaRPr lang="en-US" altLang="zh-CN" sz="2000" dirty="0" smtClean="0"/>
          </a:p>
          <a:p>
            <a:pPr lvl="0"/>
            <a:endParaRPr lang="zh-CN" altLang="zh-CN" sz="2000" dirty="0" smtClean="0"/>
          </a:p>
        </p:txBody>
      </p:sp>
      <p:sp>
        <p:nvSpPr>
          <p:cNvPr id="22" name="矩形 21" descr="e7d195523061f1c0cef09ac28eaae964ec9988a5cce77c8b8C1E4685C6E6B40CD7615480512384A61EE159C6FE0045D14B61E85D0A95589D558B81FFC809322ACC20DC2254D928200A3EA0841B8B18144DC47CBD04FCA384408AF03A26AFFDF192346722787A389DB6D6BE826066A063ECDC78A932AD2721B5CFDE870F76DE7C3CCE2B9A07730B5F"/>
          <p:cNvSpPr/>
          <p:nvPr/>
        </p:nvSpPr>
        <p:spPr>
          <a:xfrm>
            <a:off x="7784724" y="4046350"/>
            <a:ext cx="4116331" cy="338526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 lvl="0"/>
            <a:r>
              <a:rPr lang="zh-CN" altLang="zh-CN" sz="1600" dirty="0" smtClean="0"/>
              <a:t>学习</a:t>
            </a:r>
            <a:r>
              <a:rPr lang="en-US" altLang="zh-CN" sz="1600" dirty="0" err="1" smtClean="0"/>
              <a:t>json</a:t>
            </a:r>
            <a:r>
              <a:rPr lang="zh-CN" altLang="zh-CN" sz="1600" dirty="0" smtClean="0"/>
              <a:t>知识，构造简洁实用的</a:t>
            </a:r>
            <a:r>
              <a:rPr lang="en-US" altLang="zh-CN" sz="1600" dirty="0" smtClean="0"/>
              <a:t>html</a:t>
            </a:r>
            <a:r>
              <a:rPr lang="zh-CN" altLang="zh-CN" sz="1600" dirty="0" smtClean="0"/>
              <a:t>代码；</a:t>
            </a:r>
            <a:endParaRPr lang="zh-CN" altLang="zh-CN" sz="1600" dirty="0"/>
          </a:p>
        </p:txBody>
      </p:sp>
      <p:sp>
        <p:nvSpPr>
          <p:cNvPr id="23" name="矩形 22" descr="e7d195523061f1c0cef09ac28eaae964ec9988a5cce77c8b8C1E4685C6E6B40CD7615480512384A61EE159C6FE0045D14B61E85D0A95589D558B81FFC809322ACC20DC2254D928200A3EA0841B8B18144DC47CBD04FCA384408AF03A26AFFDF192346722787A389DB6D6BE826066A063ECDC78A932AD2721B5CFDE870F76DE7C3CCE2B9A07730B5F"/>
          <p:cNvSpPr/>
          <p:nvPr/>
        </p:nvSpPr>
        <p:spPr>
          <a:xfrm>
            <a:off x="6920198" y="5149107"/>
            <a:ext cx="4537511" cy="1461910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 lvl="0"/>
            <a:r>
              <a:rPr lang="en-US" altLang="zh-CN" sz="1600" dirty="0" smtClean="0"/>
              <a:t>      </a:t>
            </a:r>
            <a:r>
              <a:rPr lang="zh-CN" altLang="zh-CN" sz="1600" dirty="0" smtClean="0"/>
              <a:t>将我们已有的</a:t>
            </a:r>
            <a:r>
              <a:rPr lang="en-US" altLang="zh-CN" sz="1600" dirty="0" err="1" smtClean="0"/>
              <a:t>jsp</a:t>
            </a:r>
            <a:r>
              <a:rPr lang="zh-CN" altLang="zh-CN" sz="1600" dirty="0" smtClean="0"/>
              <a:t>的</a:t>
            </a:r>
            <a:r>
              <a:rPr lang="en-US" altLang="zh-CN" sz="1600" dirty="0" smtClean="0"/>
              <a:t>HTML</a:t>
            </a:r>
            <a:r>
              <a:rPr lang="zh-CN" altLang="zh-CN" sz="1600" dirty="0" smtClean="0"/>
              <a:t>语言与逻辑语言分离，以便以后进行更新和维护；参考老师给的代码，在老师代码的基础上嵌套进我们的程序</a:t>
            </a:r>
            <a:r>
              <a:rPr lang="zh-CN" altLang="en-US" sz="1600" dirty="0" smtClean="0"/>
              <a:t>。</a:t>
            </a:r>
            <a:endParaRPr lang="zh-CN" altLang="zh-CN" sz="1600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pPr>
              <a:spcBef>
                <a:spcPts val="600"/>
              </a:spcBef>
            </a:pPr>
            <a:endParaRPr lang="zh-CN" altLang="zh-CN" dirty="0" smtClean="0"/>
          </a:p>
        </p:txBody>
      </p:sp>
      <p:sp>
        <p:nvSpPr>
          <p:cNvPr id="24" name="矩形 23"/>
          <p:cNvSpPr/>
          <p:nvPr/>
        </p:nvSpPr>
        <p:spPr>
          <a:xfrm>
            <a:off x="6913418" y="2565506"/>
            <a:ext cx="50846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1600" dirty="0" smtClean="0"/>
              <a:t>利用</a:t>
            </a:r>
            <a:r>
              <a:rPr lang="en-US" altLang="zh-CN" sz="1600" dirty="0" err="1" smtClean="0"/>
              <a:t>Github</a:t>
            </a:r>
            <a:r>
              <a:rPr lang="zh-CN" altLang="zh-CN" sz="1600" dirty="0" smtClean="0"/>
              <a:t>项目仓库和</a:t>
            </a:r>
            <a:r>
              <a:rPr lang="en-US" altLang="zh-CN" sz="1600" dirty="0" smtClean="0"/>
              <a:t>Markdown</a:t>
            </a:r>
            <a:r>
              <a:rPr lang="zh-CN" altLang="zh-CN" sz="1600" dirty="0" smtClean="0"/>
              <a:t>文档设计网页；</a:t>
            </a:r>
            <a:endParaRPr lang="zh-CN" altLang="zh-CN" sz="1600" dirty="0"/>
          </a:p>
        </p:txBody>
      </p:sp>
      <p:sp>
        <p:nvSpPr>
          <p:cNvPr id="25" name="动作按钮: 帮助 24">
            <a:hlinkClick r:id="" action="ppaction://noaction" highlightClick="1"/>
          </p:cNvPr>
          <p:cNvSpPr/>
          <p:nvPr/>
        </p:nvSpPr>
        <p:spPr>
          <a:xfrm>
            <a:off x="6567057" y="1759527"/>
            <a:ext cx="318653" cy="277092"/>
          </a:xfrm>
          <a:prstGeom prst="actionButtonHelp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动作按钮: 信息 25">
            <a:hlinkClick r:id="" action="ppaction://noaction" highlightClick="1"/>
          </p:cNvPr>
          <p:cNvSpPr/>
          <p:nvPr/>
        </p:nvSpPr>
        <p:spPr>
          <a:xfrm>
            <a:off x="7356763" y="3754584"/>
            <a:ext cx="374074" cy="304799"/>
          </a:xfrm>
          <a:prstGeom prst="actionButtonInformat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951159" y="2205243"/>
            <a:ext cx="27366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1600" dirty="0" smtClean="0"/>
              <a:t>运用</a:t>
            </a:r>
            <a:r>
              <a:rPr lang="en-US" altLang="zh-CN" sz="1600" dirty="0" smtClean="0"/>
              <a:t>JSON</a:t>
            </a:r>
            <a:r>
              <a:rPr lang="zh-CN" altLang="zh-CN" sz="1600" dirty="0" smtClean="0"/>
              <a:t>构造</a:t>
            </a:r>
            <a:r>
              <a:rPr lang="en-US" altLang="zh-CN" sz="1600" dirty="0" smtClean="0"/>
              <a:t>HTML</a:t>
            </a:r>
            <a:r>
              <a:rPr lang="zh-CN" altLang="zh-CN" sz="1600" dirty="0" smtClean="0"/>
              <a:t>代码；</a:t>
            </a:r>
            <a:endParaRPr lang="zh-CN" altLang="zh-CN" sz="1600" dirty="0"/>
          </a:p>
        </p:txBody>
      </p:sp>
      <p:sp>
        <p:nvSpPr>
          <p:cNvPr id="30" name="动作按钮: 信息 29">
            <a:hlinkClick r:id="" action="ppaction://noaction" highlightClick="1"/>
          </p:cNvPr>
          <p:cNvSpPr/>
          <p:nvPr/>
        </p:nvSpPr>
        <p:spPr>
          <a:xfrm>
            <a:off x="6858000" y="4987639"/>
            <a:ext cx="374074" cy="304799"/>
          </a:xfrm>
          <a:prstGeom prst="actionButtonInformat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954970" y="2870262"/>
            <a:ext cx="325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dirty="0" smtClean="0"/>
              <a:t>将</a:t>
            </a:r>
            <a:r>
              <a:rPr lang="en-US" altLang="zh-CN" dirty="0" smtClean="0"/>
              <a:t>html</a:t>
            </a:r>
            <a:r>
              <a:rPr lang="zh-CN" altLang="zh-CN" dirty="0" smtClean="0"/>
              <a:t>改成</a:t>
            </a:r>
            <a:r>
              <a:rPr lang="en-US" altLang="zh-CN" dirty="0" smtClean="0"/>
              <a:t>markdown</a:t>
            </a:r>
            <a:r>
              <a:rPr lang="zh-CN" altLang="zh-CN" dirty="0" smtClean="0"/>
              <a:t>标记</a:t>
            </a:r>
            <a:r>
              <a:rPr lang="zh-CN" altLang="en-US" dirty="0" smtClean="0"/>
              <a:t>；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0.02383 -4.81481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0.02383 -4.81481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4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0.02383 -4.81481E-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/>
          <p:cNvGrpSpPr/>
          <p:nvPr/>
        </p:nvGrpSpPr>
        <p:grpSpPr>
          <a:xfrm>
            <a:off x="5756641" y="960853"/>
            <a:ext cx="128547" cy="5553573"/>
            <a:chOff x="3225404" y="829867"/>
            <a:chExt cx="96440" cy="3868340"/>
          </a:xfrm>
        </p:grpSpPr>
        <p:cxnSp>
          <p:nvCxnSpPr>
            <p:cNvPr id="30" name="直接连接符 13"/>
            <p:cNvCxnSpPr>
              <a:cxnSpLocks noChangeShapeType="1"/>
            </p:cNvCxnSpPr>
            <p:nvPr/>
          </p:nvCxnSpPr>
          <p:spPr bwMode="auto">
            <a:xfrm>
              <a:off x="3276600" y="829867"/>
              <a:ext cx="0" cy="3868340"/>
            </a:xfrm>
            <a:prstGeom prst="lin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solidFill>
                <a:schemeClr val="tx1"/>
              </a:soli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椭圆 14"/>
            <p:cNvSpPr>
              <a:spLocks noChangeArrowheads="1"/>
            </p:cNvSpPr>
            <p:nvPr/>
          </p:nvSpPr>
          <p:spPr bwMode="auto">
            <a:xfrm>
              <a:off x="3225404" y="1458517"/>
              <a:ext cx="96440" cy="9644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solidFill>
                <a:srgbClr val="4B9B4D"/>
              </a:soli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6" rIns="91412" bIns="45706"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32" name="椭圆 15"/>
            <p:cNvSpPr>
              <a:spLocks noChangeArrowheads="1"/>
            </p:cNvSpPr>
            <p:nvPr/>
          </p:nvSpPr>
          <p:spPr bwMode="auto">
            <a:xfrm>
              <a:off x="3225404" y="2365443"/>
              <a:ext cx="96440" cy="9644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solidFill>
                <a:srgbClr val="4B9B4D"/>
              </a:soli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6" rIns="91412" bIns="45706"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33" name="椭圆 16"/>
            <p:cNvSpPr>
              <a:spLocks noChangeArrowheads="1"/>
            </p:cNvSpPr>
            <p:nvPr/>
          </p:nvSpPr>
          <p:spPr bwMode="auto">
            <a:xfrm>
              <a:off x="3225404" y="4083839"/>
              <a:ext cx="96440" cy="96441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solidFill>
                <a:srgbClr val="4B9B4D"/>
              </a:soli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6" rIns="91412" bIns="45706"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34" name="椭圆 15"/>
            <p:cNvSpPr>
              <a:spLocks noChangeArrowheads="1"/>
            </p:cNvSpPr>
            <p:nvPr/>
          </p:nvSpPr>
          <p:spPr bwMode="auto">
            <a:xfrm>
              <a:off x="3225404" y="3197857"/>
              <a:ext cx="96440" cy="9644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solidFill>
                <a:srgbClr val="4B9B4D"/>
              </a:soli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6" rIns="91412" bIns="45706"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45" name="矩形 20"/>
          <p:cNvSpPr>
            <a:spLocks noChangeArrowheads="1"/>
          </p:cNvSpPr>
          <p:nvPr/>
        </p:nvSpPr>
        <p:spPr bwMode="auto">
          <a:xfrm>
            <a:off x="6821714" y="1570494"/>
            <a:ext cx="2729658" cy="2073252"/>
          </a:xfrm>
          <a:prstGeom prst="rect">
            <a:avLst/>
          </a:prstGeom>
          <a:solidFill>
            <a:srgbClr val="4B9B4D"/>
          </a:soli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理想</a:t>
            </a:r>
            <a:r>
              <a:rPr lang="zh-CN" altLang="en-US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页面</a:t>
            </a:r>
            <a:r>
              <a:rPr lang="en-US" altLang="zh-CN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8" name="图片 17" descr="微信图片_2018071423461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5063" y="845127"/>
            <a:ext cx="3529446" cy="5583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/>
          <p:cNvGrpSpPr/>
          <p:nvPr/>
        </p:nvGrpSpPr>
        <p:grpSpPr>
          <a:xfrm>
            <a:off x="5756641" y="960853"/>
            <a:ext cx="128547" cy="5553573"/>
            <a:chOff x="3225404" y="829867"/>
            <a:chExt cx="96440" cy="3868340"/>
          </a:xfrm>
        </p:grpSpPr>
        <p:cxnSp>
          <p:nvCxnSpPr>
            <p:cNvPr id="30" name="直接连接符 13"/>
            <p:cNvCxnSpPr>
              <a:cxnSpLocks noChangeShapeType="1"/>
            </p:cNvCxnSpPr>
            <p:nvPr/>
          </p:nvCxnSpPr>
          <p:spPr bwMode="auto">
            <a:xfrm>
              <a:off x="3276600" y="829867"/>
              <a:ext cx="0" cy="3868340"/>
            </a:xfrm>
            <a:prstGeom prst="lin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solidFill>
                <a:schemeClr val="tx1"/>
              </a:soli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椭圆 14"/>
            <p:cNvSpPr>
              <a:spLocks noChangeArrowheads="1"/>
            </p:cNvSpPr>
            <p:nvPr/>
          </p:nvSpPr>
          <p:spPr bwMode="auto">
            <a:xfrm>
              <a:off x="3225404" y="1458517"/>
              <a:ext cx="96440" cy="9644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solidFill>
                <a:srgbClr val="4B9B4D"/>
              </a:soli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6" rIns="91412" bIns="45706"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32" name="椭圆 15"/>
            <p:cNvSpPr>
              <a:spLocks noChangeArrowheads="1"/>
            </p:cNvSpPr>
            <p:nvPr/>
          </p:nvSpPr>
          <p:spPr bwMode="auto">
            <a:xfrm>
              <a:off x="3225404" y="2365443"/>
              <a:ext cx="96440" cy="9644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solidFill>
                <a:srgbClr val="4B9B4D"/>
              </a:soli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6" rIns="91412" bIns="45706"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33" name="椭圆 16"/>
            <p:cNvSpPr>
              <a:spLocks noChangeArrowheads="1"/>
            </p:cNvSpPr>
            <p:nvPr/>
          </p:nvSpPr>
          <p:spPr bwMode="auto">
            <a:xfrm>
              <a:off x="3225404" y="4083839"/>
              <a:ext cx="96440" cy="96441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solidFill>
                <a:srgbClr val="4B9B4D"/>
              </a:soli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6" rIns="91412" bIns="45706"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34" name="椭圆 15"/>
            <p:cNvSpPr>
              <a:spLocks noChangeArrowheads="1"/>
            </p:cNvSpPr>
            <p:nvPr/>
          </p:nvSpPr>
          <p:spPr bwMode="auto">
            <a:xfrm>
              <a:off x="3225404" y="3197857"/>
              <a:ext cx="96440" cy="9644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solidFill>
                <a:srgbClr val="4B9B4D"/>
              </a:soli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6" rIns="91412" bIns="45706"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45" name="矩形 20"/>
          <p:cNvSpPr>
            <a:spLocks noChangeArrowheads="1"/>
          </p:cNvSpPr>
          <p:nvPr/>
        </p:nvSpPr>
        <p:spPr bwMode="auto">
          <a:xfrm>
            <a:off x="6821714" y="1570494"/>
            <a:ext cx="2729658" cy="2073252"/>
          </a:xfrm>
          <a:prstGeom prst="rect">
            <a:avLst/>
          </a:prstGeom>
          <a:solidFill>
            <a:srgbClr val="4B9B4D"/>
          </a:soli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理</a:t>
            </a:r>
            <a:r>
              <a:rPr lang="zh-CN" altLang="en-US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想</a:t>
            </a:r>
            <a:r>
              <a:rPr lang="zh-CN" altLang="en-US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页面</a:t>
            </a:r>
            <a:r>
              <a:rPr lang="en-US" altLang="zh-CN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0" name="图片 9" descr="微信图片_2018071423460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5572" y="498764"/>
            <a:ext cx="3571009" cy="5527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/>
          <p:cNvGrpSpPr/>
          <p:nvPr/>
        </p:nvGrpSpPr>
        <p:grpSpPr>
          <a:xfrm>
            <a:off x="5756641" y="960853"/>
            <a:ext cx="128547" cy="5553573"/>
            <a:chOff x="3225404" y="829867"/>
            <a:chExt cx="96440" cy="3868340"/>
          </a:xfrm>
        </p:grpSpPr>
        <p:cxnSp>
          <p:nvCxnSpPr>
            <p:cNvPr id="30" name="直接连接符 13"/>
            <p:cNvCxnSpPr>
              <a:cxnSpLocks noChangeShapeType="1"/>
            </p:cNvCxnSpPr>
            <p:nvPr/>
          </p:nvCxnSpPr>
          <p:spPr bwMode="auto">
            <a:xfrm>
              <a:off x="3276600" y="829867"/>
              <a:ext cx="0" cy="3868340"/>
            </a:xfrm>
            <a:prstGeom prst="lin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solidFill>
                <a:schemeClr val="tx1"/>
              </a:soli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椭圆 14"/>
            <p:cNvSpPr>
              <a:spLocks noChangeArrowheads="1"/>
            </p:cNvSpPr>
            <p:nvPr/>
          </p:nvSpPr>
          <p:spPr bwMode="auto">
            <a:xfrm>
              <a:off x="3225404" y="1458517"/>
              <a:ext cx="96440" cy="9644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solidFill>
                <a:srgbClr val="4B9B4D"/>
              </a:soli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6" rIns="91412" bIns="45706"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32" name="椭圆 15"/>
            <p:cNvSpPr>
              <a:spLocks noChangeArrowheads="1"/>
            </p:cNvSpPr>
            <p:nvPr/>
          </p:nvSpPr>
          <p:spPr bwMode="auto">
            <a:xfrm>
              <a:off x="3225404" y="2365443"/>
              <a:ext cx="96440" cy="9644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solidFill>
                <a:srgbClr val="4B9B4D"/>
              </a:soli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6" rIns="91412" bIns="45706"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33" name="椭圆 16"/>
            <p:cNvSpPr>
              <a:spLocks noChangeArrowheads="1"/>
            </p:cNvSpPr>
            <p:nvPr/>
          </p:nvSpPr>
          <p:spPr bwMode="auto">
            <a:xfrm>
              <a:off x="3225404" y="4083839"/>
              <a:ext cx="96440" cy="96441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solidFill>
                <a:srgbClr val="4B9B4D"/>
              </a:soli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6" rIns="91412" bIns="45706"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34" name="椭圆 15"/>
            <p:cNvSpPr>
              <a:spLocks noChangeArrowheads="1"/>
            </p:cNvSpPr>
            <p:nvPr/>
          </p:nvSpPr>
          <p:spPr bwMode="auto">
            <a:xfrm>
              <a:off x="3225404" y="3197857"/>
              <a:ext cx="96440" cy="9644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solidFill>
                <a:srgbClr val="4B9B4D"/>
              </a:soli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6" rIns="91412" bIns="45706"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45" name="矩形 20"/>
          <p:cNvSpPr>
            <a:spLocks noChangeArrowheads="1"/>
          </p:cNvSpPr>
          <p:nvPr/>
        </p:nvSpPr>
        <p:spPr bwMode="auto">
          <a:xfrm>
            <a:off x="6821714" y="1570494"/>
            <a:ext cx="2729658" cy="2073252"/>
          </a:xfrm>
          <a:prstGeom prst="rect">
            <a:avLst/>
          </a:prstGeom>
          <a:solidFill>
            <a:srgbClr val="4B9B4D"/>
          </a:soli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理想</a:t>
            </a:r>
            <a:r>
              <a:rPr lang="zh-CN" altLang="en-US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页面</a:t>
            </a:r>
            <a:r>
              <a:rPr lang="en-US" altLang="zh-CN" sz="24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0" name="图片 9" descr="微信图片_2018071423463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4118" y="651163"/>
            <a:ext cx="3429000" cy="5597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334</Words>
  <Application>Microsoft Office PowerPoint</Application>
  <PresentationFormat>自定义</PresentationFormat>
  <Paragraphs>43</Paragraphs>
  <Slides>11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16</cp:revision>
  <dcterms:created xsi:type="dcterms:W3CDTF">2017-10-31T07:58:00Z</dcterms:created>
  <dcterms:modified xsi:type="dcterms:W3CDTF">2018-07-14T16:00:35Z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