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6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0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8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1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69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6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191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98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7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45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11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13F-0827-41A3-BCD3-2AD7668634D6}" type="datetimeFigureOut">
              <a:rPr lang="pt-PT" smtClean="0"/>
              <a:t>11/02/2020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CAF1-90E8-4C7E-A654-BBB6C7F00A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13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02698"/>
              </p:ext>
            </p:extLst>
          </p:nvPr>
        </p:nvGraphicFramePr>
        <p:xfrm>
          <a:off x="436728" y="591949"/>
          <a:ext cx="10686197" cy="6096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6616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9909581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9587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Sessões Paralelas: “Os Direitos Humanos da Criança – Que Práticas?”</a:t>
                      </a: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Criança em Contexto de Violência Doméstica”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António Castanho,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Ministério da Administração Interna 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Dantier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Subcomissária da PSP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Dália Costa, Centro de Administração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Políticas Públicas, ISCSP, Universidade de 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Almeida, Pediatra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 Gonçalves, Procuradora da República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 Clemente,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Centro de Direito da Família da Faculdade de Direito de Coimbra 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“Criança, Família e Relações Laborais” </a:t>
                      </a:r>
                    </a:p>
                    <a:p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Lúcia Vieira, Associação </a:t>
                      </a: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Pais em </a:t>
                      </a: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</a:t>
                      </a:r>
                      <a:endParaRPr lang="pt-PT" sz="12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Fausto Leite, Advogado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Instituto da Segurança Social, IP*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Rato, Procurador-Geral Adjunto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João Cunha, Delta 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Pinto, Centro de Administração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Políticas Públicas, ISCSP, Universidade de Lisboa</a:t>
                      </a: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“Criança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Refugiada, Não Acompanhada e Separada da Família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Célia Chamiça, Comissão Nacional de Promoção dos Direitos e Proteção das Crianças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Jovens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Leonor Fechas, Casa Pia de 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João Leote de Carvalho, Centro Interdisciplinar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Ciências Sociais da Universidade Nova de Lisboa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Martino </a:t>
                      </a:r>
                      <a:r>
                        <a:rPr lang="pt-PT" sz="12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Gliozzi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Centro de Saúde do Martim Moniz**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Ricardo Carvalho, Provedoria de Justiça </a:t>
                      </a: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Serviço de Estrangeiros e Fronteiras*</a:t>
                      </a: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 Direito de Participação da Criança”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Alcina da Costa Ribeiro, Juíza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Desembargadora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Joana Garcia da Fonseca, Comissão Nacional de Promoção dos Direitos e Proteção das Crianças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Jovens 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Paulo Pinto, </a:t>
                      </a: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 do Porto</a:t>
                      </a:r>
                      <a:endParaRPr lang="pt-PT" sz="1200" b="1" kern="1200" baseline="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 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Godinho, Santa Casa da Misericórdia de Lisboa**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Sandra Veiga,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 Pia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 Pereira, Universidade do Minho</a:t>
                      </a:r>
                      <a:endParaRPr lang="pt-PT" sz="12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</a:t>
            </a:r>
            <a:r>
              <a:rPr lang="pt-PT" b="1" dirty="0"/>
              <a:t>8</a:t>
            </a:r>
            <a:r>
              <a:rPr lang="pt-PT" b="1" dirty="0" smtClean="0"/>
              <a:t> de Maio de 2020 - Manhã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41665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270</Words>
  <Application>Microsoft Office PowerPoint</Application>
  <PresentationFormat>Ecrã Panorâmico</PresentationFormat>
  <Paragraphs>35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Comunicação Imag</dc:creator>
  <cp:lastModifiedBy>Comunicação Imag</cp:lastModifiedBy>
  <cp:revision>4</cp:revision>
  <dcterms:created xsi:type="dcterms:W3CDTF">2020-02-11T13:17:22Z</dcterms:created>
  <dcterms:modified xsi:type="dcterms:W3CDTF">2020-02-11T17:20:10Z</dcterms:modified>
</cp:coreProperties>
</file>