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A9D5-A294-4A5E-8E2F-3397A9588DFF}" type="datetimeFigureOut">
              <a:rPr lang="pt-PT" smtClean="0"/>
              <a:t>13/02/2020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7A9E-F238-46CA-B3E0-394B093740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441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A9D5-A294-4A5E-8E2F-3397A9588DFF}" type="datetimeFigureOut">
              <a:rPr lang="pt-PT" smtClean="0"/>
              <a:t>13/02/2020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7A9E-F238-46CA-B3E0-394B093740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32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A9D5-A294-4A5E-8E2F-3397A9588DFF}" type="datetimeFigureOut">
              <a:rPr lang="pt-PT" smtClean="0"/>
              <a:t>13/02/2020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7A9E-F238-46CA-B3E0-394B093740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838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A9D5-A294-4A5E-8E2F-3397A9588DFF}" type="datetimeFigureOut">
              <a:rPr lang="pt-PT" smtClean="0"/>
              <a:t>13/02/2020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7A9E-F238-46CA-B3E0-394B093740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77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A9D5-A294-4A5E-8E2F-3397A9588DFF}" type="datetimeFigureOut">
              <a:rPr lang="pt-PT" smtClean="0"/>
              <a:t>13/02/2020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7A9E-F238-46CA-B3E0-394B093740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105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A9D5-A294-4A5E-8E2F-3397A9588DFF}" type="datetimeFigureOut">
              <a:rPr lang="pt-PT" smtClean="0"/>
              <a:t>13/02/2020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7A9E-F238-46CA-B3E0-394B093740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358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A9D5-A294-4A5E-8E2F-3397A9588DFF}" type="datetimeFigureOut">
              <a:rPr lang="pt-PT" smtClean="0"/>
              <a:t>13/02/2020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7A9E-F238-46CA-B3E0-394B093740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878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A9D5-A294-4A5E-8E2F-3397A9588DFF}" type="datetimeFigureOut">
              <a:rPr lang="pt-PT" smtClean="0"/>
              <a:t>13/02/2020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7A9E-F238-46CA-B3E0-394B093740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68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A9D5-A294-4A5E-8E2F-3397A9588DFF}" type="datetimeFigureOut">
              <a:rPr lang="pt-PT" smtClean="0"/>
              <a:t>13/02/2020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7A9E-F238-46CA-B3E0-394B093740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650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A9D5-A294-4A5E-8E2F-3397A9588DFF}" type="datetimeFigureOut">
              <a:rPr lang="pt-PT" smtClean="0"/>
              <a:t>13/02/2020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7A9E-F238-46CA-B3E0-394B093740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290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A9D5-A294-4A5E-8E2F-3397A9588DFF}" type="datetimeFigureOut">
              <a:rPr lang="pt-PT" smtClean="0"/>
              <a:t>13/02/2020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7A9E-F238-46CA-B3E0-394B093740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730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DA9D5-A294-4A5E-8E2F-3397A9588DFF}" type="datetimeFigureOut">
              <a:rPr lang="pt-PT" smtClean="0"/>
              <a:t>13/02/2020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E7A9E-F238-46CA-B3E0-394B093740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717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69118"/>
              </p:ext>
            </p:extLst>
          </p:nvPr>
        </p:nvGraphicFramePr>
        <p:xfrm>
          <a:off x="436728" y="510061"/>
          <a:ext cx="10686197" cy="6278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76616">
                  <a:extLst>
                    <a:ext uri="{9D8B030D-6E8A-4147-A177-3AD203B41FA5}">
                      <a16:colId xmlns:a16="http://schemas.microsoft.com/office/drawing/2014/main" val="2519483178"/>
                    </a:ext>
                  </a:extLst>
                </a:gridCol>
                <a:gridCol w="9909581">
                  <a:extLst>
                    <a:ext uri="{9D8B030D-6E8A-4147-A177-3AD203B41FA5}">
                      <a16:colId xmlns:a16="http://schemas.microsoft.com/office/drawing/2014/main" val="759583311"/>
                    </a:ext>
                  </a:extLst>
                </a:gridCol>
              </a:tblGrid>
              <a:tr h="9587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9h00</a:t>
                      </a:r>
                      <a:endParaRPr lang="pt-PT" sz="3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PT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Sessões Paralelas: “Os Direitos Humanos da Criança – Que Práticas?”</a:t>
                      </a:r>
                    </a:p>
                    <a:p>
                      <a:r>
                        <a:rPr lang="pt-PT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vl="0"/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“A Criança em Contexto de Violência Doméstica”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António Castanho,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Ministério da Administração Interna 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Aurora </a:t>
                      </a:r>
                      <a:r>
                        <a:rPr lang="pt-PT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Dantier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Subcomissária da PSP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Dália Costa, Centro de Administração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Políticas Públicas, ISCSP, Universidade de Lisboa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Helena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Almeida, Pediatra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Helena Gonçalves, Procuradora da República</a:t>
                      </a: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Rosa Clemente,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Centro de Direito da Família da Faculdade de Direito de Coimbra 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vl="0"/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“Criança, Família e Relações Laborais” </a:t>
                      </a: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 Lúcia Vieira, Associação Pais em 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Rede </a:t>
                      </a:r>
                      <a:r>
                        <a:rPr lang="pt-PT" sz="12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(Nota Biográfica em anexo)</a:t>
                      </a:r>
                      <a:endParaRPr lang="pt-PT" sz="1200" b="1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Fausto Leite, Advogado</a:t>
                      </a: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Instituto da Segurança Social, IP*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João Rato, Procurador-Geral Adjunto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 João Cunha, Delta 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Paula Pinto, Centro de Administração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Políticas Públicas, ISCSP, Universidade de Lisboa</a:t>
                      </a:r>
                    </a:p>
                    <a:p>
                      <a:endParaRPr lang="pt-PT" sz="10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“Criança</a:t>
                      </a:r>
                      <a:r>
                        <a:rPr lang="pt-PT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Refugiada, Não Acompanhada e Separada da Família</a:t>
                      </a:r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Célia Chamiça, Comissão Nacional de Promoção dos Direitos e Proteção das Crianças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Jovens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Leonor Fechas, Casa Pia de Lisboa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 João Leote de Carvalho, Centro Interdisciplinar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Ciências Sociais da Universidade Nova de Lisboa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Martino </a:t>
                      </a:r>
                      <a:r>
                        <a:rPr lang="pt-PT" sz="12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Gliozzi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Centro de Saúde do Martim Moniz**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Ricardo Carvalho, Provedoria de Justiça </a:t>
                      </a:r>
                    </a:p>
                    <a:p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Serviço de Estrangeiros e Fronteiras*</a:t>
                      </a:r>
                    </a:p>
                    <a:p>
                      <a:endParaRPr lang="pt-PT" sz="10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pt-PT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“O Direito de Participação da Criança”</a:t>
                      </a: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Alcina da Costa Ribeiro, Juíza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Desembargadora</a:t>
                      </a:r>
                    </a:p>
                    <a:p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Joana Garcia da Fonseca, Comissão Nacional de Promoção dos Direitos e Proteção das Crianças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Jovens </a:t>
                      </a:r>
                      <a:endParaRPr lang="pt-PT" sz="12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2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Julieta </a:t>
                      </a:r>
                      <a:r>
                        <a:rPr lang="pt-PT" sz="1200" b="1" kern="1200" baseline="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Monginho</a:t>
                      </a:r>
                      <a:r>
                        <a:rPr lang="pt-PT" sz="12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Procuradora-Geral Adjunta</a:t>
                      </a:r>
                      <a:endParaRPr lang="pt-PT" sz="1200" b="1" kern="1200" baseline="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Paulo Pinto, 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PSP do Porto</a:t>
                      </a:r>
                      <a:endParaRPr lang="pt-PT" sz="12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Rui Godinho, Santa Casa da Misericórdia de Lisboa**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Sandra Veiga,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Casa Pia</a:t>
                      </a: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Lisboa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 Pereira, Universidade do Minho</a:t>
                      </a:r>
                      <a:endParaRPr lang="pt-PT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3661881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436728" y="14072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Programa: </a:t>
            </a:r>
            <a:r>
              <a:rPr lang="pt-PT" b="1" dirty="0"/>
              <a:t>8</a:t>
            </a:r>
            <a:r>
              <a:rPr lang="pt-PT" b="1" dirty="0" smtClean="0"/>
              <a:t> de Maio de 2020 - Manhã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174575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281</Words>
  <Application>Microsoft Office PowerPoint</Application>
  <PresentationFormat>Ecrã Panorâmico</PresentationFormat>
  <Paragraphs>36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Comunicação Imag</dc:creator>
  <cp:lastModifiedBy>Comunicação Imag</cp:lastModifiedBy>
  <cp:revision>2</cp:revision>
  <dcterms:created xsi:type="dcterms:W3CDTF">2020-02-13T14:34:27Z</dcterms:created>
  <dcterms:modified xsi:type="dcterms:W3CDTF">2020-02-13T17:38:06Z</dcterms:modified>
</cp:coreProperties>
</file>