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7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39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2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2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4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9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6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8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96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B466-C52D-4E22-8F55-8EA4ADCBD9F1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AD2C-533B-41C8-94EF-C2FC19D9E1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1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Patrocínios</a:t>
            </a:r>
            <a:endParaRPr lang="pt-PT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02" y="1382984"/>
            <a:ext cx="1359544" cy="13047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3" y="3560644"/>
            <a:ext cx="2446712" cy="8828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24" y="1363938"/>
            <a:ext cx="1464135" cy="13428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87" y="1279173"/>
            <a:ext cx="1956837" cy="15123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87" y="1363938"/>
            <a:ext cx="1040311" cy="139462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27653" r="24074" b="43128"/>
          <a:stretch/>
        </p:blipFill>
        <p:spPr>
          <a:xfrm>
            <a:off x="2770857" y="3433409"/>
            <a:ext cx="3113589" cy="10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2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Imag</dc:creator>
  <cp:lastModifiedBy>Comunicação Imag</cp:lastModifiedBy>
  <cp:revision>3</cp:revision>
  <dcterms:created xsi:type="dcterms:W3CDTF">2020-02-18T17:00:43Z</dcterms:created>
  <dcterms:modified xsi:type="dcterms:W3CDTF">2020-02-18T17:32:21Z</dcterms:modified>
</cp:coreProperties>
</file>