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2" r:id="rId7"/>
    <p:sldId id="264" r:id="rId8"/>
    <p:sldId id="267" r:id="rId9"/>
    <p:sldId id="266" r:id="rId10"/>
    <p:sldId id="265" r:id="rId11"/>
    <p:sldId id="261" r:id="rId12"/>
    <p:sldId id="25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500"/>
    <a:srgbClr val="FF55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5115A-C7C0-402D-BE0C-9846C26E24D6}" v="47" dt="2021-11-15T18:33:20.302"/>
    <p1510:client id="{07EA4735-2FAC-4CF4-8006-B04DECED7FCF}" v="42" dt="2021-11-16T15:10:22.364"/>
    <p1510:client id="{0A4365AE-506F-453A-98DD-838A9D18F53F}" v="3" dt="2021-11-16T14:49:25.056"/>
    <p1510:client id="{158FFF76-1F17-4903-A053-2B769D8415E7}" v="178" dt="2021-11-15T18:51:48.935"/>
    <p1510:client id="{225B83F4-A670-4F56-85C9-355B4D1A10EC}" v="6" dt="2021-11-15T17:58:32.335"/>
    <p1510:client id="{27B9FAE1-32D6-4778-B0F8-39AD851515AC}" v="384" dt="2021-11-15T19:19:59.776"/>
    <p1510:client id="{30FFE7D0-37FE-4D15-ADB4-6DA01405BFE7}" v="9" dt="2021-11-15T17:27:59.211"/>
    <p1510:client id="{45DD480A-985A-4187-9E96-71554282663D}" v="1" dt="2021-11-15T15:53:38.886"/>
    <p1510:client id="{6555DBAD-7119-425A-9D68-402908F8F30E}" v="9" dt="2021-11-15T17:32:32.875"/>
    <p1510:client id="{65C4AF29-9BE9-42BB-A56E-83133F287D3D}" v="22" dt="2021-11-15T17:18:52.427"/>
    <p1510:client id="{6778BE2B-288A-4482-8345-9D5B8602F7E2}" v="946" dt="2021-11-15T18:59:13.933"/>
    <p1510:client id="{72F0E103-60E3-445D-854A-2FE75DC0B8F1}" v="1" dt="2021-11-15T17:44:18.485"/>
    <p1510:client id="{76A1BCE0-5CE7-43D4-AB36-AD739B8D4A58}" v="1066" dt="2021-11-15T18:59:27.719"/>
    <p1510:client id="{7A318802-6B4B-4999-8EEA-C97F56171B68}" v="7" dt="2021-11-16T08:14:19.674"/>
    <p1510:client id="{816A0C46-BD4E-429F-84FF-E6180F0868E5}" v="3" dt="2021-11-15T17:44:46.838"/>
    <p1510:client id="{81D9F8FE-D0A1-4F05-9993-084498488FB7}" v="853" dt="2021-11-15T19:11:22.054"/>
    <p1510:client id="{83B31B5C-9C1A-48DB-AB36-F414A3A3E693}" v="4" dt="2021-11-16T16:54:06.109"/>
    <p1510:client id="{8E1B8FF7-3CB5-4800-B37D-989BE702957E}" v="22" dt="2021-11-15T19:24:28.922"/>
    <p1510:client id="{903C9A07-961E-41F6-B1E3-747FB37D9DD7}" v="27" dt="2021-11-15T18:59:12.506"/>
    <p1510:client id="{A7936DE7-69B3-41A3-BB98-78152AB38EEC}" v="7" dt="2021-11-16T16:19:46.752"/>
    <p1510:client id="{ABAF774D-B3DD-4CEB-B349-49D880DDE41D}" v="8" dt="2021-11-15T18:42:16.914"/>
    <p1510:client id="{AC9C623F-9538-4B6E-ACD9-7F65234EA687}" v="211" vWet="211" dt="2021-11-16T15:10:21.722"/>
    <p1510:client id="{B1556762-138A-4651-8063-3A0CEE85F6E8}" v="2" dt="2021-11-16T16:14:06.647"/>
    <p1510:client id="{B889ED14-5E9A-474D-9FCA-9A47FBFE9845}" v="14" dt="2021-11-15T16:13:39.479"/>
    <p1510:client id="{CBE7B895-84C3-4DA6-B2F6-05150024FE6F}" v="5" dt="2021-11-16T15:27:40.880"/>
    <p1510:client id="{DDEFB632-306C-4582-80F3-045DA2F17F16}" v="8" dt="2021-11-15T17:43:47.689"/>
    <p1510:client id="{E469FC96-399B-4978-A45F-731E88BAD993}" v="5" dt="2021-11-15T17:19:14.044"/>
    <p1510:client id="{EB22A0E1-D254-4EEE-8AAA-1DA5C524EB4A}" v="2" dt="2021-11-15T19:25:21.088"/>
    <p1510:client id="{FA9FD077-239A-4341-8F6C-51CDFC4397AB}" v="8" dt="2021-11-16T17:00:52.4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Xida" userId="S::xida.chen@studenti.unipd.it::c43fa66a-c9d6-43d3-bdc8-b48e62aee7fc" providerId="AD" clId="Web-{81D9F8FE-D0A1-4F05-9993-084498488FB7}"/>
    <pc:docChg chg="addSld delSld modSld">
      <pc:chgData name="Chen Xida" userId="S::xida.chen@studenti.unipd.it::c43fa66a-c9d6-43d3-bdc8-b48e62aee7fc" providerId="AD" clId="Web-{81D9F8FE-D0A1-4F05-9993-084498488FB7}" dt="2021-11-15T19:11:21.726" v="643" actId="20577"/>
      <pc:docMkLst>
        <pc:docMk/>
      </pc:docMkLst>
      <pc:sldChg chg="modSp">
        <pc:chgData name="Chen Xida" userId="S::xida.chen@studenti.unipd.it::c43fa66a-c9d6-43d3-bdc8-b48e62aee7fc" providerId="AD" clId="Web-{81D9F8FE-D0A1-4F05-9993-084498488FB7}" dt="2021-11-15T19:11:21.726" v="643" actId="20577"/>
        <pc:sldMkLst>
          <pc:docMk/>
          <pc:sldMk cId="3634924369" sldId="257"/>
        </pc:sldMkLst>
        <pc:spChg chg="mod">
          <ac:chgData name="Chen Xida" userId="S::xida.chen@studenti.unipd.it::c43fa66a-c9d6-43d3-bdc8-b48e62aee7fc" providerId="AD" clId="Web-{81D9F8FE-D0A1-4F05-9993-084498488FB7}" dt="2021-11-15T19:11:21.726" v="643" actId="20577"/>
          <ac:spMkLst>
            <pc:docMk/>
            <pc:sldMk cId="3634924369" sldId="257"/>
            <ac:spMk id="6" creationId="{1EC01118-B5F8-4626-B1BE-56942B4FA843}"/>
          </ac:spMkLst>
        </pc:spChg>
      </pc:sldChg>
      <pc:sldChg chg="new del">
        <pc:chgData name="Chen Xida" userId="S::xida.chen@studenti.unipd.it::c43fa66a-c9d6-43d3-bdc8-b48e62aee7fc" providerId="AD" clId="Web-{81D9F8FE-D0A1-4F05-9993-084498488FB7}" dt="2021-11-15T18:18:23.820" v="2"/>
        <pc:sldMkLst>
          <pc:docMk/>
          <pc:sldMk cId="661537741" sldId="263"/>
        </pc:sldMkLst>
      </pc:sldChg>
      <pc:sldChg chg="modSp add replId">
        <pc:chgData name="Chen Xida" userId="S::xida.chen@studenti.unipd.it::c43fa66a-c9d6-43d3-bdc8-b48e62aee7fc" providerId="AD" clId="Web-{81D9F8FE-D0A1-4F05-9993-084498488FB7}" dt="2021-11-15T18:28:19.538" v="262" actId="20577"/>
        <pc:sldMkLst>
          <pc:docMk/>
          <pc:sldMk cId="1943053806" sldId="264"/>
        </pc:sldMkLst>
        <pc:spChg chg="mod">
          <ac:chgData name="Chen Xida" userId="S::xida.chen@studenti.unipd.it::c43fa66a-c9d6-43d3-bdc8-b48e62aee7fc" providerId="AD" clId="Web-{81D9F8FE-D0A1-4F05-9993-084498488FB7}" dt="2021-11-15T18:19:35.915" v="11" actId="20577"/>
          <ac:spMkLst>
            <pc:docMk/>
            <pc:sldMk cId="1943053806" sldId="264"/>
            <ac:spMk id="2" creationId="{55950A36-D0CC-49B2-B0A9-43A53F01811B}"/>
          </ac:spMkLst>
        </pc:spChg>
        <pc:spChg chg="mod">
          <ac:chgData name="Chen Xida" userId="S::xida.chen@studenti.unipd.it::c43fa66a-c9d6-43d3-bdc8-b48e62aee7fc" providerId="AD" clId="Web-{81D9F8FE-D0A1-4F05-9993-084498488FB7}" dt="2021-11-15T18:28:19.538" v="262" actId="20577"/>
          <ac:spMkLst>
            <pc:docMk/>
            <pc:sldMk cId="1943053806" sldId="264"/>
            <ac:spMk id="6" creationId="{1EC01118-B5F8-4626-B1BE-56942B4FA843}"/>
          </ac:spMkLst>
        </pc:spChg>
      </pc:sldChg>
      <pc:sldChg chg="modSp new">
        <pc:chgData name="Chen Xida" userId="S::xida.chen@studenti.unipd.it::c43fa66a-c9d6-43d3-bdc8-b48e62aee7fc" providerId="AD" clId="Web-{81D9F8FE-D0A1-4F05-9993-084498488FB7}" dt="2021-11-15T18:45:57.923" v="641" actId="20577"/>
        <pc:sldMkLst>
          <pc:docMk/>
          <pc:sldMk cId="3657419441" sldId="266"/>
        </pc:sldMkLst>
        <pc:spChg chg="mod">
          <ac:chgData name="Chen Xida" userId="S::xida.chen@studenti.unipd.it::c43fa66a-c9d6-43d3-bdc8-b48e62aee7fc" providerId="AD" clId="Web-{81D9F8FE-D0A1-4F05-9993-084498488FB7}" dt="2021-11-15T18:37:19.113" v="427" actId="20577"/>
          <ac:spMkLst>
            <pc:docMk/>
            <pc:sldMk cId="3657419441" sldId="266"/>
            <ac:spMk id="2" creationId="{6C459FC3-1054-4A46-B2A5-EC42705960F8}"/>
          </ac:spMkLst>
        </pc:spChg>
        <pc:spChg chg="mod">
          <ac:chgData name="Chen Xida" userId="S::xida.chen@studenti.unipd.it::c43fa66a-c9d6-43d3-bdc8-b48e62aee7fc" providerId="AD" clId="Web-{81D9F8FE-D0A1-4F05-9993-084498488FB7}" dt="2021-11-15T18:45:57.923" v="641" actId="20577"/>
          <ac:spMkLst>
            <pc:docMk/>
            <pc:sldMk cId="3657419441" sldId="266"/>
            <ac:spMk id="3" creationId="{7717D40B-E810-4608-847A-375675442FB3}"/>
          </ac:spMkLst>
        </pc:spChg>
      </pc:sldChg>
    </pc:docChg>
  </pc:docChgLst>
  <pc:docChgLst>
    <pc:chgData name="Casazza Domenico" userId="S::domenico.casazza@studenti.unipd.it::bf6be0ca-2332-441f-9ed6-bca1e8987afc" providerId="AD" clId="Web-{7A318802-6B4B-4999-8EEA-C97F56171B68}"/>
    <pc:docChg chg="modSld">
      <pc:chgData name="Casazza Domenico" userId="S::domenico.casazza@studenti.unipd.it::bf6be0ca-2332-441f-9ed6-bca1e8987afc" providerId="AD" clId="Web-{7A318802-6B4B-4999-8EEA-C97F56171B68}" dt="2021-11-16T08:14:17.939" v="3" actId="20577"/>
      <pc:docMkLst>
        <pc:docMk/>
      </pc:docMkLst>
      <pc:sldChg chg="modSp">
        <pc:chgData name="Casazza Domenico" userId="S::domenico.casazza@studenti.unipd.it::bf6be0ca-2332-441f-9ed6-bca1e8987afc" providerId="AD" clId="Web-{7A318802-6B4B-4999-8EEA-C97F56171B68}" dt="2021-11-16T08:14:17.939" v="3" actId="20577"/>
        <pc:sldMkLst>
          <pc:docMk/>
          <pc:sldMk cId="3657419441" sldId="266"/>
        </pc:sldMkLst>
        <pc:spChg chg="mod">
          <ac:chgData name="Casazza Domenico" userId="S::domenico.casazza@studenti.unipd.it::bf6be0ca-2332-441f-9ed6-bca1e8987afc" providerId="AD" clId="Web-{7A318802-6B4B-4999-8EEA-C97F56171B68}" dt="2021-11-16T08:14:17.939" v="3" actId="20577"/>
          <ac:spMkLst>
            <pc:docMk/>
            <pc:sldMk cId="3657419441" sldId="266"/>
            <ac:spMk id="3" creationId="{7717D40B-E810-4608-847A-375675442FB3}"/>
          </ac:spMkLst>
        </pc:spChg>
      </pc:sldChg>
    </pc:docChg>
  </pc:docChgLst>
  <pc:docChgLst>
    <pc:chgData name="Chen Xida" userId="S::xida.chen@studenti.unipd.it::c43fa66a-c9d6-43d3-bdc8-b48e62aee7fc" providerId="AD" clId="Web-{AC9C623F-9538-4B6E-ACD9-7F65234EA687}"/>
    <pc:docChg chg="modSld sldOrd">
      <pc:chgData name="Chen Xida" userId="S::xida.chen@studenti.unipd.it::c43fa66a-c9d6-43d3-bdc8-b48e62aee7fc" providerId="AD" clId="Web-{AC9C623F-9538-4B6E-ACD9-7F65234EA687}" dt="2021-11-16T15:10:21.722" v="186" actId="20577"/>
      <pc:docMkLst>
        <pc:docMk/>
      </pc:docMkLst>
      <pc:sldChg chg="addSp modSp">
        <pc:chgData name="Chen Xida" userId="S::xida.chen@studenti.unipd.it::c43fa66a-c9d6-43d3-bdc8-b48e62aee7fc" providerId="AD" clId="Web-{AC9C623F-9538-4B6E-ACD9-7F65234EA687}" dt="2021-11-16T15:10:21.722" v="186" actId="20577"/>
        <pc:sldMkLst>
          <pc:docMk/>
          <pc:sldMk cId="40780638" sldId="259"/>
        </pc:sldMkLst>
        <pc:spChg chg="mod">
          <ac:chgData name="Chen Xida" userId="S::xida.chen@studenti.unipd.it::c43fa66a-c9d6-43d3-bdc8-b48e62aee7fc" providerId="AD" clId="Web-{AC9C623F-9538-4B6E-ACD9-7F65234EA687}" dt="2021-11-16T15:08:26.844" v="32" actId="1076"/>
          <ac:spMkLst>
            <pc:docMk/>
            <pc:sldMk cId="40780638" sldId="259"/>
            <ac:spMk id="4" creationId="{C95B8856-D472-4BD7-94C5-C7A05B93CE41}"/>
          </ac:spMkLst>
        </pc:spChg>
        <pc:spChg chg="add mod">
          <ac:chgData name="Chen Xida" userId="S::xida.chen@studenti.unipd.it::c43fa66a-c9d6-43d3-bdc8-b48e62aee7fc" providerId="AD" clId="Web-{AC9C623F-9538-4B6E-ACD9-7F65234EA687}" dt="2021-11-16T15:10:21.722" v="186" actId="20577"/>
          <ac:spMkLst>
            <pc:docMk/>
            <pc:sldMk cId="40780638" sldId="259"/>
            <ac:spMk id="8" creationId="{E86EA149-1BE2-4F1F-A97F-81EFFF6EE0F3}"/>
          </ac:spMkLst>
        </pc:spChg>
      </pc:sldChg>
      <pc:sldChg chg="modSp ord">
        <pc:chgData name="Chen Xida" userId="S::xida.chen@studenti.unipd.it::c43fa66a-c9d6-43d3-bdc8-b48e62aee7fc" providerId="AD" clId="Web-{AC9C623F-9538-4B6E-ACD9-7F65234EA687}" dt="2021-11-16T14:57:25.673" v="30"/>
        <pc:sldMkLst>
          <pc:docMk/>
          <pc:sldMk cId="499109033" sldId="265"/>
        </pc:sldMkLst>
        <pc:spChg chg="mod">
          <ac:chgData name="Chen Xida" userId="S::xida.chen@studenti.unipd.it::c43fa66a-c9d6-43d3-bdc8-b48e62aee7fc" providerId="AD" clId="Web-{AC9C623F-9538-4B6E-ACD9-7F65234EA687}" dt="2021-11-16T14:21:55.155" v="13" actId="20577"/>
          <ac:spMkLst>
            <pc:docMk/>
            <pc:sldMk cId="499109033" sldId="265"/>
            <ac:spMk id="8" creationId="{9AEA7274-AD1A-4BB2-96FA-3D1B4F394124}"/>
          </ac:spMkLst>
        </pc:spChg>
      </pc:sldChg>
      <pc:sldChg chg="modSp">
        <pc:chgData name="Chen Xida" userId="S::xida.chen@studenti.unipd.it::c43fa66a-c9d6-43d3-bdc8-b48e62aee7fc" providerId="AD" clId="Web-{AC9C623F-9538-4B6E-ACD9-7F65234EA687}" dt="2021-11-16T14:51:46.884" v="29" actId="20577"/>
        <pc:sldMkLst>
          <pc:docMk/>
          <pc:sldMk cId="1107993610" sldId="267"/>
        </pc:sldMkLst>
        <pc:spChg chg="mod">
          <ac:chgData name="Chen Xida" userId="S::xida.chen@studenti.unipd.it::c43fa66a-c9d6-43d3-bdc8-b48e62aee7fc" providerId="AD" clId="Web-{AC9C623F-9538-4B6E-ACD9-7F65234EA687}" dt="2021-11-16T14:51:46.884" v="29" actId="20577"/>
          <ac:spMkLst>
            <pc:docMk/>
            <pc:sldMk cId="1107993610" sldId="267"/>
            <ac:spMk id="2" creationId="{6C459FC3-1054-4A46-B2A5-EC42705960F8}"/>
          </ac:spMkLst>
        </pc:spChg>
        <pc:spChg chg="mod">
          <ac:chgData name="Chen Xida" userId="S::xida.chen@studenti.unipd.it::c43fa66a-c9d6-43d3-bdc8-b48e62aee7fc" providerId="AD" clId="Web-{AC9C623F-9538-4B6E-ACD9-7F65234EA687}" dt="2021-11-16T14:22:27.859" v="28" actId="20577"/>
          <ac:spMkLst>
            <pc:docMk/>
            <pc:sldMk cId="1107993610" sldId="267"/>
            <ac:spMk id="3" creationId="{7717D40B-E810-4608-847A-375675442FB3}"/>
          </ac:spMkLst>
        </pc:spChg>
      </pc:sldChg>
    </pc:docChg>
  </pc:docChgLst>
  <pc:docChgLst>
    <pc:chgData name="Scudeler Letizia" userId="S::letizia.scudeler@studenti.unipd.it::751d5beb-f2b9-46fc-b669-45daf143d186" providerId="AD" clId="Web-{158FFF76-1F17-4903-A053-2B769D8415E7}"/>
    <pc:docChg chg="modSld">
      <pc:chgData name="Scudeler Letizia" userId="S::letizia.scudeler@studenti.unipd.it::751d5beb-f2b9-46fc-b669-45daf143d186" providerId="AD" clId="Web-{158FFF76-1F17-4903-A053-2B769D8415E7}" dt="2021-11-15T18:51:48.935" v="92" actId="20577"/>
      <pc:docMkLst>
        <pc:docMk/>
      </pc:docMkLst>
      <pc:sldChg chg="delSp modSp">
        <pc:chgData name="Scudeler Letizia" userId="S::letizia.scudeler@studenti.unipd.it::751d5beb-f2b9-46fc-b669-45daf143d186" providerId="AD" clId="Web-{158FFF76-1F17-4903-A053-2B769D8415E7}" dt="2021-11-15T18:31:16.795" v="86" actId="1076"/>
        <pc:sldMkLst>
          <pc:docMk/>
          <pc:sldMk cId="499109033" sldId="265"/>
        </pc:sldMkLst>
        <pc:spChg chg="mod">
          <ac:chgData name="Scudeler Letizia" userId="S::letizia.scudeler@studenti.unipd.it::751d5beb-f2b9-46fc-b669-45daf143d186" providerId="AD" clId="Web-{158FFF76-1F17-4903-A053-2B769D8415E7}" dt="2021-11-15T18:31:16.795" v="86" actId="1076"/>
          <ac:spMkLst>
            <pc:docMk/>
            <pc:sldMk cId="499109033" sldId="265"/>
            <ac:spMk id="8" creationId="{9AEA7274-AD1A-4BB2-96FA-3D1B4F394124}"/>
          </ac:spMkLst>
        </pc:spChg>
        <pc:graphicFrameChg chg="del mod">
          <ac:chgData name="Scudeler Letizia" userId="S::letizia.scudeler@studenti.unipd.it::751d5beb-f2b9-46fc-b669-45daf143d186" providerId="AD" clId="Web-{158FFF76-1F17-4903-A053-2B769D8415E7}" dt="2021-11-15T18:31:01.467" v="81"/>
          <ac:graphicFrameMkLst>
            <pc:docMk/>
            <pc:sldMk cId="499109033" sldId="265"/>
            <ac:graphicFrameMk id="4" creationId="{31DEC47D-A5BD-4424-A4F2-08A059B96405}"/>
          </ac:graphicFrameMkLst>
        </pc:graphicFrameChg>
      </pc:sldChg>
      <pc:sldChg chg="modSp">
        <pc:chgData name="Scudeler Letizia" userId="S::letizia.scudeler@studenti.unipd.it::751d5beb-f2b9-46fc-b669-45daf143d186" providerId="AD" clId="Web-{158FFF76-1F17-4903-A053-2B769D8415E7}" dt="2021-11-15T18:51:48.935" v="92" actId="20577"/>
        <pc:sldMkLst>
          <pc:docMk/>
          <pc:sldMk cId="3657419441" sldId="266"/>
        </pc:sldMkLst>
        <pc:spChg chg="mod">
          <ac:chgData name="Scudeler Letizia" userId="S::letizia.scudeler@studenti.unipd.it::751d5beb-f2b9-46fc-b669-45daf143d186" providerId="AD" clId="Web-{158FFF76-1F17-4903-A053-2B769D8415E7}" dt="2021-11-15T18:51:48.935" v="92" actId="20577"/>
          <ac:spMkLst>
            <pc:docMk/>
            <pc:sldMk cId="3657419441" sldId="266"/>
            <ac:spMk id="3" creationId="{7717D40B-E810-4608-847A-375675442FB3}"/>
          </ac:spMkLst>
        </pc:spChg>
      </pc:sldChg>
    </pc:docChg>
  </pc:docChgLst>
  <pc:docChgLst>
    <pc:chgData name="Pavin Nicola" userId="S::nicola.pavin.2@studenti.unipd.it::be0bd3a1-49f1-4b5a-8c60-c98041afaf46" providerId="AD" clId="Web-{EB22A0E1-D254-4EEE-8AAA-1DA5C524EB4A}"/>
    <pc:docChg chg="modSld">
      <pc:chgData name="Pavin Nicola" userId="S::nicola.pavin.2@studenti.unipd.it::be0bd3a1-49f1-4b5a-8c60-c98041afaf46" providerId="AD" clId="Web-{EB22A0E1-D254-4EEE-8AAA-1DA5C524EB4A}" dt="2021-11-15T19:25:21.088" v="1" actId="20577"/>
      <pc:docMkLst>
        <pc:docMk/>
      </pc:docMkLst>
      <pc:sldChg chg="modSp">
        <pc:chgData name="Pavin Nicola" userId="S::nicola.pavin.2@studenti.unipd.it::be0bd3a1-49f1-4b5a-8c60-c98041afaf46" providerId="AD" clId="Web-{EB22A0E1-D254-4EEE-8AAA-1DA5C524EB4A}" dt="2021-11-15T19:25:21.088" v="1" actId="20577"/>
        <pc:sldMkLst>
          <pc:docMk/>
          <pc:sldMk cId="1107993610" sldId="267"/>
        </pc:sldMkLst>
        <pc:spChg chg="mod">
          <ac:chgData name="Pavin Nicola" userId="S::nicola.pavin.2@studenti.unipd.it::be0bd3a1-49f1-4b5a-8c60-c98041afaf46" providerId="AD" clId="Web-{EB22A0E1-D254-4EEE-8AAA-1DA5C524EB4A}" dt="2021-11-15T19:25:21.088" v="1" actId="20577"/>
          <ac:spMkLst>
            <pc:docMk/>
            <pc:sldMk cId="1107993610" sldId="267"/>
            <ac:spMk id="3" creationId="{7717D40B-E810-4608-847A-375675442FB3}"/>
          </ac:spMkLst>
        </pc:spChg>
      </pc:sldChg>
    </pc:docChg>
  </pc:docChgLst>
  <pc:docChgLst>
    <pc:chgData name="Stojkovic Danilo" userId="S::danilo.stojkovic@studenti.unipd.it::16d1c0ab-8ae6-4327-a248-ceabff457bcb" providerId="AD" clId="Web-{FA9FD077-239A-4341-8F6C-51CDFC4397AB}"/>
    <pc:docChg chg="modSld">
      <pc:chgData name="Stojkovic Danilo" userId="S::danilo.stojkovic@studenti.unipd.it::16d1c0ab-8ae6-4327-a248-ceabff457bcb" providerId="AD" clId="Web-{FA9FD077-239A-4341-8F6C-51CDFC4397AB}" dt="2021-11-16T17:00:47.636" v="3" actId="20577"/>
      <pc:docMkLst>
        <pc:docMk/>
      </pc:docMkLst>
      <pc:sldChg chg="modSp">
        <pc:chgData name="Stojkovic Danilo" userId="S::danilo.stojkovic@studenti.unipd.it::16d1c0ab-8ae6-4327-a248-ceabff457bcb" providerId="AD" clId="Web-{FA9FD077-239A-4341-8F6C-51CDFC4397AB}" dt="2021-11-16T17:00:41.823" v="1" actId="1076"/>
        <pc:sldMkLst>
          <pc:docMk/>
          <pc:sldMk cId="3634924369" sldId="257"/>
        </pc:sldMkLst>
        <pc:picChg chg="mod">
          <ac:chgData name="Stojkovic Danilo" userId="S::danilo.stojkovic@studenti.unipd.it::16d1c0ab-8ae6-4327-a248-ceabff457bcb" providerId="AD" clId="Web-{FA9FD077-239A-4341-8F6C-51CDFC4397AB}" dt="2021-11-16T17:00:41.823" v="1" actId="1076"/>
          <ac:picMkLst>
            <pc:docMk/>
            <pc:sldMk cId="3634924369" sldId="257"/>
            <ac:picMk id="5" creationId="{C394F7F3-0608-44B9-A163-B5D3EB78E687}"/>
          </ac:picMkLst>
        </pc:picChg>
      </pc:sldChg>
      <pc:sldChg chg="modSp">
        <pc:chgData name="Stojkovic Danilo" userId="S::danilo.stojkovic@studenti.unipd.it::16d1c0ab-8ae6-4327-a248-ceabff457bcb" providerId="AD" clId="Web-{FA9FD077-239A-4341-8F6C-51CDFC4397AB}" dt="2021-11-16T17:00:47.636" v="3" actId="20577"/>
        <pc:sldMkLst>
          <pc:docMk/>
          <pc:sldMk cId="40780638" sldId="259"/>
        </pc:sldMkLst>
        <pc:spChg chg="mod">
          <ac:chgData name="Stojkovic Danilo" userId="S::danilo.stojkovic@studenti.unipd.it::16d1c0ab-8ae6-4327-a248-ceabff457bcb" providerId="AD" clId="Web-{FA9FD077-239A-4341-8F6C-51CDFC4397AB}" dt="2021-11-16T17:00:47.636" v="3" actId="20577"/>
          <ac:spMkLst>
            <pc:docMk/>
            <pc:sldMk cId="40780638" sldId="259"/>
            <ac:spMk id="8" creationId="{E86EA149-1BE2-4F1F-A97F-81EFFF6EE0F3}"/>
          </ac:spMkLst>
        </pc:spChg>
      </pc:sldChg>
    </pc:docChg>
  </pc:docChgLst>
  <pc:docChgLst>
    <pc:chgData name="Casonato Matteo" userId="S::matteo.casonato.2@studenti.unipd.it::cd6d586a-b758-49cb-a8ba-973685491764" providerId="AD" clId="Web-{76A1BCE0-5CE7-43D4-AB36-AD739B8D4A58}"/>
    <pc:docChg chg="addSld delSld modSld">
      <pc:chgData name="Casonato Matteo" userId="S::matteo.casonato.2@studenti.unipd.it::cd6d586a-b758-49cb-a8ba-973685491764" providerId="AD" clId="Web-{76A1BCE0-5CE7-43D4-AB36-AD739B8D4A58}" dt="2021-11-15T18:59:24.376" v="580" actId="20577"/>
      <pc:docMkLst>
        <pc:docMk/>
      </pc:docMkLst>
      <pc:sldChg chg="modSp add del replId">
        <pc:chgData name="Casonato Matteo" userId="S::matteo.casonato.2@studenti.unipd.it::cd6d586a-b758-49cb-a8ba-973685491764" providerId="AD" clId="Web-{76A1BCE0-5CE7-43D4-AB36-AD739B8D4A58}" dt="2021-11-15T18:09:40.996" v="2"/>
        <pc:sldMkLst>
          <pc:docMk/>
          <pc:sldMk cId="2163454106" sldId="260"/>
        </pc:sldMkLst>
        <pc:spChg chg="mod">
          <ac:chgData name="Casonato Matteo" userId="S::matteo.casonato.2@studenti.unipd.it::cd6d586a-b758-49cb-a8ba-973685491764" providerId="AD" clId="Web-{76A1BCE0-5CE7-43D4-AB36-AD739B8D4A58}" dt="2021-11-15T18:09:21.590" v="1" actId="20577"/>
          <ac:spMkLst>
            <pc:docMk/>
            <pc:sldMk cId="2163454106" sldId="260"/>
            <ac:spMk id="2" creationId="{55950A36-D0CC-49B2-B0A9-43A53F01811B}"/>
          </ac:spMkLst>
        </pc:spChg>
      </pc:sldChg>
      <pc:sldChg chg="addSp delSp modSp">
        <pc:chgData name="Casonato Matteo" userId="S::matteo.casonato.2@studenti.unipd.it::cd6d586a-b758-49cb-a8ba-973685491764" providerId="AD" clId="Web-{76A1BCE0-5CE7-43D4-AB36-AD739B8D4A58}" dt="2021-11-15T18:40:53.357" v="510" actId="20577"/>
        <pc:sldMkLst>
          <pc:docMk/>
          <pc:sldMk cId="2519243201" sldId="261"/>
        </pc:sldMkLst>
        <pc:spChg chg="add del mod">
          <ac:chgData name="Casonato Matteo" userId="S::matteo.casonato.2@studenti.unipd.it::cd6d586a-b758-49cb-a8ba-973685491764" providerId="AD" clId="Web-{76A1BCE0-5CE7-43D4-AB36-AD739B8D4A58}" dt="2021-11-15T18:13:36.563" v="10"/>
          <ac:spMkLst>
            <pc:docMk/>
            <pc:sldMk cId="2519243201" sldId="261"/>
            <ac:spMk id="4" creationId="{BD7B04A6-F03D-4AD7-83BD-F312B4219122}"/>
          </ac:spMkLst>
        </pc:spChg>
        <pc:spChg chg="add del mod">
          <ac:chgData name="Casonato Matteo" userId="S::matteo.casonato.2@studenti.unipd.it::cd6d586a-b758-49cb-a8ba-973685491764" providerId="AD" clId="Web-{76A1BCE0-5CE7-43D4-AB36-AD739B8D4A58}" dt="2021-11-15T18:16:37.394" v="35"/>
          <ac:spMkLst>
            <pc:docMk/>
            <pc:sldMk cId="2519243201" sldId="261"/>
            <ac:spMk id="6" creationId="{23D41BDF-4976-407B-8FEB-300F87590901}"/>
          </ac:spMkLst>
        </pc:spChg>
        <pc:spChg chg="add del mod">
          <ac:chgData name="Casonato Matteo" userId="S::matteo.casonato.2@studenti.unipd.it::cd6d586a-b758-49cb-a8ba-973685491764" providerId="AD" clId="Web-{76A1BCE0-5CE7-43D4-AB36-AD739B8D4A58}" dt="2021-11-15T18:15:44.221" v="29"/>
          <ac:spMkLst>
            <pc:docMk/>
            <pc:sldMk cId="2519243201" sldId="261"/>
            <ac:spMk id="7" creationId="{3D5E6224-9BDD-462D-A8DF-130DE5CA30E2}"/>
          </ac:spMkLst>
        </pc:spChg>
        <pc:spChg chg="add mod">
          <ac:chgData name="Casonato Matteo" userId="S::matteo.casonato.2@studenti.unipd.it::cd6d586a-b758-49cb-a8ba-973685491764" providerId="AD" clId="Web-{76A1BCE0-5CE7-43D4-AB36-AD739B8D4A58}" dt="2021-11-15T18:40:53.357" v="510" actId="20577"/>
          <ac:spMkLst>
            <pc:docMk/>
            <pc:sldMk cId="2519243201" sldId="261"/>
            <ac:spMk id="8" creationId="{9AEA7274-AD1A-4BB2-96FA-3D1B4F394124}"/>
          </ac:spMkLst>
        </pc:spChg>
        <pc:graphicFrameChg chg="mod">
          <ac:chgData name="Casonato Matteo" userId="S::matteo.casonato.2@studenti.unipd.it::cd6d586a-b758-49cb-a8ba-973685491764" providerId="AD" clId="Web-{76A1BCE0-5CE7-43D4-AB36-AD739B8D4A58}" dt="2021-11-15T18:13:00.859" v="4" actId="1076"/>
          <ac:graphicFrameMkLst>
            <pc:docMk/>
            <pc:sldMk cId="2519243201" sldId="261"/>
            <ac:graphicFrameMk id="3" creationId="{C0046986-3D59-43C6-8652-72EECE999701}"/>
          </ac:graphicFrameMkLst>
        </pc:graphicFrameChg>
        <pc:graphicFrameChg chg="del mod">
          <ac:chgData name="Casonato Matteo" userId="S::matteo.casonato.2@studenti.unipd.it::cd6d586a-b758-49cb-a8ba-973685491764" providerId="AD" clId="Web-{76A1BCE0-5CE7-43D4-AB36-AD739B8D4A58}" dt="2021-11-15T18:26:37.858" v="462"/>
          <ac:graphicFrameMkLst>
            <pc:docMk/>
            <pc:sldMk cId="2519243201" sldId="261"/>
            <ac:graphicFrameMk id="4" creationId="{31DEC47D-A5BD-4424-A4F2-08A059B96405}"/>
          </ac:graphicFrameMkLst>
        </pc:graphicFrameChg>
      </pc:sldChg>
      <pc:sldChg chg="modSp">
        <pc:chgData name="Casonato Matteo" userId="S::matteo.casonato.2@studenti.unipd.it::cd6d586a-b758-49cb-a8ba-973685491764" providerId="AD" clId="Web-{76A1BCE0-5CE7-43D4-AB36-AD739B8D4A58}" dt="2021-11-15T18:37:16.509" v="492" actId="1076"/>
        <pc:sldMkLst>
          <pc:docMk/>
          <pc:sldMk cId="4003007391" sldId="262"/>
        </pc:sldMkLst>
        <pc:spChg chg="mod">
          <ac:chgData name="Casonato Matteo" userId="S::matteo.casonato.2@studenti.unipd.it::cd6d586a-b758-49cb-a8ba-973685491764" providerId="AD" clId="Web-{76A1BCE0-5CE7-43D4-AB36-AD739B8D4A58}" dt="2021-11-15T18:37:16.509" v="492" actId="1076"/>
          <ac:spMkLst>
            <pc:docMk/>
            <pc:sldMk cId="4003007391" sldId="262"/>
            <ac:spMk id="6" creationId="{1EC01118-B5F8-4626-B1BE-56942B4FA843}"/>
          </ac:spMkLst>
        </pc:spChg>
      </pc:sldChg>
      <pc:sldChg chg="modSp">
        <pc:chgData name="Casonato Matteo" userId="S::matteo.casonato.2@studenti.unipd.it::cd6d586a-b758-49cb-a8ba-973685491764" providerId="AD" clId="Web-{76A1BCE0-5CE7-43D4-AB36-AD739B8D4A58}" dt="2021-11-15T18:41:26.951" v="513" actId="1076"/>
        <pc:sldMkLst>
          <pc:docMk/>
          <pc:sldMk cId="1943053806" sldId="264"/>
        </pc:sldMkLst>
        <pc:spChg chg="mod">
          <ac:chgData name="Casonato Matteo" userId="S::matteo.casonato.2@studenti.unipd.it::cd6d586a-b758-49cb-a8ba-973685491764" providerId="AD" clId="Web-{76A1BCE0-5CE7-43D4-AB36-AD739B8D4A58}" dt="2021-11-15T18:41:26.951" v="513" actId="1076"/>
          <ac:spMkLst>
            <pc:docMk/>
            <pc:sldMk cId="1943053806" sldId="264"/>
            <ac:spMk id="6" creationId="{1EC01118-B5F8-4626-B1BE-56942B4FA843}"/>
          </ac:spMkLst>
        </pc:spChg>
      </pc:sldChg>
      <pc:sldChg chg="modSp">
        <pc:chgData name="Casonato Matteo" userId="S::matteo.casonato.2@studenti.unipd.it::cd6d586a-b758-49cb-a8ba-973685491764" providerId="AD" clId="Web-{76A1BCE0-5CE7-43D4-AB36-AD739B8D4A58}" dt="2021-11-15T18:59:24.376" v="580" actId="20577"/>
        <pc:sldMkLst>
          <pc:docMk/>
          <pc:sldMk cId="499109033" sldId="265"/>
        </pc:sldMkLst>
        <pc:spChg chg="mod">
          <ac:chgData name="Casonato Matteo" userId="S::matteo.casonato.2@studenti.unipd.it::cd6d586a-b758-49cb-a8ba-973685491764" providerId="AD" clId="Web-{76A1BCE0-5CE7-43D4-AB36-AD739B8D4A58}" dt="2021-11-15T18:59:24.376" v="580" actId="20577"/>
          <ac:spMkLst>
            <pc:docMk/>
            <pc:sldMk cId="499109033" sldId="265"/>
            <ac:spMk id="8" creationId="{9AEA7274-AD1A-4BB2-96FA-3D1B4F394124}"/>
          </ac:spMkLst>
        </pc:spChg>
      </pc:sldChg>
      <pc:sldChg chg="modSp">
        <pc:chgData name="Casonato Matteo" userId="S::matteo.casonato.2@studenti.unipd.it::cd6d586a-b758-49cb-a8ba-973685491764" providerId="AD" clId="Web-{76A1BCE0-5CE7-43D4-AB36-AD739B8D4A58}" dt="2021-11-15T18:55:27.700" v="574" actId="20577"/>
        <pc:sldMkLst>
          <pc:docMk/>
          <pc:sldMk cId="3657419441" sldId="266"/>
        </pc:sldMkLst>
        <pc:spChg chg="mod">
          <ac:chgData name="Casonato Matteo" userId="S::matteo.casonato.2@studenti.unipd.it::cd6d586a-b758-49cb-a8ba-973685491764" providerId="AD" clId="Web-{76A1BCE0-5CE7-43D4-AB36-AD739B8D4A58}" dt="2021-11-15T18:55:27.700" v="574" actId="20577"/>
          <ac:spMkLst>
            <pc:docMk/>
            <pc:sldMk cId="3657419441" sldId="266"/>
            <ac:spMk id="3" creationId="{7717D40B-E810-4608-847A-375675442FB3}"/>
          </ac:spMkLst>
        </pc:spChg>
        <pc:spChg chg="mod">
          <ac:chgData name="Casonato Matteo" userId="S::matteo.casonato.2@studenti.unipd.it::cd6d586a-b758-49cb-a8ba-973685491764" providerId="AD" clId="Web-{76A1BCE0-5CE7-43D4-AB36-AD739B8D4A58}" dt="2021-11-15T18:49:07.037" v="565" actId="1076"/>
          <ac:spMkLst>
            <pc:docMk/>
            <pc:sldMk cId="3657419441" sldId="266"/>
            <ac:spMk id="4" creationId="{9F1F4E59-B3AE-452D-9249-FF571AE4C0A9}"/>
          </ac:spMkLst>
        </pc:spChg>
      </pc:sldChg>
      <pc:sldChg chg="modSp">
        <pc:chgData name="Casonato Matteo" userId="S::matteo.casonato.2@studenti.unipd.it::cd6d586a-b758-49cb-a8ba-973685491764" providerId="AD" clId="Web-{76A1BCE0-5CE7-43D4-AB36-AD739B8D4A58}" dt="2021-11-15T18:58:53.750" v="578" actId="20577"/>
        <pc:sldMkLst>
          <pc:docMk/>
          <pc:sldMk cId="1107993610" sldId="267"/>
        </pc:sldMkLst>
        <pc:spChg chg="mod">
          <ac:chgData name="Casonato Matteo" userId="S::matteo.casonato.2@studenti.unipd.it::cd6d586a-b758-49cb-a8ba-973685491764" providerId="AD" clId="Web-{76A1BCE0-5CE7-43D4-AB36-AD739B8D4A58}" dt="2021-11-15T18:58:53.750" v="578" actId="20577"/>
          <ac:spMkLst>
            <pc:docMk/>
            <pc:sldMk cId="1107993610" sldId="267"/>
            <ac:spMk id="3" creationId="{7717D40B-E810-4608-847A-375675442FB3}"/>
          </ac:spMkLst>
        </pc:spChg>
      </pc:sldChg>
    </pc:docChg>
  </pc:docChgLst>
  <pc:docChgLst>
    <pc:chgData name="Casonato Matteo" userId="S::matteo.casonato.2@studenti.unipd.it::cd6d586a-b758-49cb-a8ba-973685491764" providerId="AD" clId="Web-{72F0E103-60E3-445D-854A-2FE75DC0B8F1}"/>
    <pc:docChg chg="modSld">
      <pc:chgData name="Casonato Matteo" userId="S::matteo.casonato.2@studenti.unipd.it::cd6d586a-b758-49cb-a8ba-973685491764" providerId="AD" clId="Web-{72F0E103-60E3-445D-854A-2FE75DC0B8F1}" dt="2021-11-15T17:44:18.485" v="0" actId="1076"/>
      <pc:docMkLst>
        <pc:docMk/>
      </pc:docMkLst>
      <pc:sldChg chg="modSp">
        <pc:chgData name="Casonato Matteo" userId="S::matteo.casonato.2@studenti.unipd.it::cd6d586a-b758-49cb-a8ba-973685491764" providerId="AD" clId="Web-{72F0E103-60E3-445D-854A-2FE75DC0B8F1}" dt="2021-11-15T17:44:18.485" v="0" actId="1076"/>
        <pc:sldMkLst>
          <pc:docMk/>
          <pc:sldMk cId="40780638" sldId="259"/>
        </pc:sldMkLst>
        <pc:picChg chg="mod">
          <ac:chgData name="Casonato Matteo" userId="S::matteo.casonato.2@studenti.unipd.it::cd6d586a-b758-49cb-a8ba-973685491764" providerId="AD" clId="Web-{72F0E103-60E3-445D-854A-2FE75DC0B8F1}" dt="2021-11-15T17:44:18.485" v="0" actId="1076"/>
          <ac:picMkLst>
            <pc:docMk/>
            <pc:sldMk cId="40780638" sldId="259"/>
            <ac:picMk id="3" creationId="{797E685A-154E-48B4-BC12-D2EF82A3C5F5}"/>
          </ac:picMkLst>
        </pc:picChg>
      </pc:sldChg>
    </pc:docChg>
  </pc:docChgLst>
  <pc:docChgLst>
    <pc:chgData name="Chen Xida" userId="S::xida.chen@studenti.unipd.it::c43fa66a-c9d6-43d3-bdc8-b48e62aee7fc" providerId="AD" clId="Web-{B1556762-138A-4651-8063-3A0CEE85F6E8}"/>
    <pc:docChg chg="sldOrd">
      <pc:chgData name="Chen Xida" userId="S::xida.chen@studenti.unipd.it::c43fa66a-c9d6-43d3-bdc8-b48e62aee7fc" providerId="AD" clId="Web-{B1556762-138A-4651-8063-3A0CEE85F6E8}" dt="2021-11-16T16:14:06.647" v="1"/>
      <pc:docMkLst>
        <pc:docMk/>
      </pc:docMkLst>
      <pc:sldChg chg="ord">
        <pc:chgData name="Chen Xida" userId="S::xida.chen@studenti.unipd.it::c43fa66a-c9d6-43d3-bdc8-b48e62aee7fc" providerId="AD" clId="Web-{B1556762-138A-4651-8063-3A0CEE85F6E8}" dt="2021-11-16T16:13:44.803" v="0"/>
        <pc:sldMkLst>
          <pc:docMk/>
          <pc:sldMk cId="40780638" sldId="259"/>
        </pc:sldMkLst>
      </pc:sldChg>
      <pc:sldChg chg="ord">
        <pc:chgData name="Chen Xida" userId="S::xida.chen@studenti.unipd.it::c43fa66a-c9d6-43d3-bdc8-b48e62aee7fc" providerId="AD" clId="Web-{B1556762-138A-4651-8063-3A0CEE85F6E8}" dt="2021-11-16T16:14:06.647" v="1"/>
        <pc:sldMkLst>
          <pc:docMk/>
          <pc:sldMk cId="2519243201" sldId="261"/>
        </pc:sldMkLst>
      </pc:sldChg>
    </pc:docChg>
  </pc:docChgLst>
  <pc:docChgLst>
    <pc:chgData name="Casonato Matteo" userId="S::matteo.casonato.2@studenti.unipd.it::cd6d586a-b758-49cb-a8ba-973685491764" providerId="AD" clId="Web-{6555DBAD-7119-425A-9D68-402908F8F30E}"/>
    <pc:docChg chg="modSld">
      <pc:chgData name="Casonato Matteo" userId="S::matteo.casonato.2@studenti.unipd.it::cd6d586a-b758-49cb-a8ba-973685491764" providerId="AD" clId="Web-{6555DBAD-7119-425A-9D68-402908F8F30E}" dt="2021-11-15T17:32:32.437" v="3" actId="20577"/>
      <pc:docMkLst>
        <pc:docMk/>
      </pc:docMkLst>
      <pc:sldChg chg="modSp">
        <pc:chgData name="Casonato Matteo" userId="S::matteo.casonato.2@studenti.unipd.it::cd6d586a-b758-49cb-a8ba-973685491764" providerId="AD" clId="Web-{6555DBAD-7119-425A-9D68-402908F8F30E}" dt="2021-11-15T17:32:32.437" v="3" actId="20577"/>
        <pc:sldMkLst>
          <pc:docMk/>
          <pc:sldMk cId="3634924369" sldId="257"/>
        </pc:sldMkLst>
        <pc:spChg chg="mod">
          <ac:chgData name="Casonato Matteo" userId="S::matteo.casonato.2@studenti.unipd.it::cd6d586a-b758-49cb-a8ba-973685491764" providerId="AD" clId="Web-{6555DBAD-7119-425A-9D68-402908F8F30E}" dt="2021-11-15T17:32:32.437" v="3" actId="20577"/>
          <ac:spMkLst>
            <pc:docMk/>
            <pc:sldMk cId="3634924369" sldId="257"/>
            <ac:spMk id="6" creationId="{1EC01118-B5F8-4626-B1BE-56942B4FA843}"/>
          </ac:spMkLst>
        </pc:spChg>
      </pc:sldChg>
    </pc:docChg>
  </pc:docChgLst>
  <pc:docChgLst>
    <pc:chgData name="Stojkovic Danilo" userId="S::danilo.stojkovic@studenti.unipd.it::16d1c0ab-8ae6-4327-a248-ceabff457bcb" providerId="AD" clId="Web-{E469FC96-399B-4978-A45F-731E88BAD993}"/>
    <pc:docChg chg="modSld">
      <pc:chgData name="Stojkovic Danilo" userId="S::danilo.stojkovic@studenti.unipd.it::16d1c0ab-8ae6-4327-a248-ceabff457bcb" providerId="AD" clId="Web-{E469FC96-399B-4978-A45F-731E88BAD993}" dt="2021-11-15T17:19:13.654" v="2" actId="20577"/>
      <pc:docMkLst>
        <pc:docMk/>
      </pc:docMkLst>
      <pc:sldChg chg="modSp">
        <pc:chgData name="Stojkovic Danilo" userId="S::danilo.stojkovic@studenti.unipd.it::16d1c0ab-8ae6-4327-a248-ceabff457bcb" providerId="AD" clId="Web-{E469FC96-399B-4978-A45F-731E88BAD993}" dt="2021-11-15T17:19:13.654" v="2" actId="20577"/>
        <pc:sldMkLst>
          <pc:docMk/>
          <pc:sldMk cId="3634924369" sldId="257"/>
        </pc:sldMkLst>
        <pc:spChg chg="mod">
          <ac:chgData name="Stojkovic Danilo" userId="S::danilo.stojkovic@studenti.unipd.it::16d1c0ab-8ae6-4327-a248-ceabff457bcb" providerId="AD" clId="Web-{E469FC96-399B-4978-A45F-731E88BAD993}" dt="2021-11-15T17:19:13.654" v="2" actId="20577"/>
          <ac:spMkLst>
            <pc:docMk/>
            <pc:sldMk cId="3634924369" sldId="257"/>
            <ac:spMk id="6" creationId="{1EC01118-B5F8-4626-B1BE-56942B4FA843}"/>
          </ac:spMkLst>
        </pc:spChg>
      </pc:sldChg>
    </pc:docChg>
  </pc:docChgLst>
  <pc:docChgLst>
    <pc:chgData name="Stojkovic Danilo" userId="S::danilo.stojkovic@studenti.unipd.it::16d1c0ab-8ae6-4327-a248-ceabff457bcb" providerId="AD" clId="Web-{45DD480A-985A-4187-9E96-71554282663D}"/>
    <pc:docChg chg="modSld">
      <pc:chgData name="Stojkovic Danilo" userId="S::danilo.stojkovic@studenti.unipd.it::16d1c0ab-8ae6-4327-a248-ceabff457bcb" providerId="AD" clId="Web-{45DD480A-985A-4187-9E96-71554282663D}" dt="2021-11-15T15:53:38.886" v="0"/>
      <pc:docMkLst>
        <pc:docMk/>
      </pc:docMkLst>
      <pc:sldChg chg="addSp modSp">
        <pc:chgData name="Stojkovic Danilo" userId="S::danilo.stojkovic@studenti.unipd.it::16d1c0ab-8ae6-4327-a248-ceabff457bcb" providerId="AD" clId="Web-{45DD480A-985A-4187-9E96-71554282663D}" dt="2021-11-15T15:53:38.886" v="0"/>
        <pc:sldMkLst>
          <pc:docMk/>
          <pc:sldMk cId="3962583941" sldId="256"/>
        </pc:sldMkLst>
        <pc:picChg chg="add mod">
          <ac:chgData name="Stojkovic Danilo" userId="S::danilo.stojkovic@studenti.unipd.it::16d1c0ab-8ae6-4327-a248-ceabff457bcb" providerId="AD" clId="Web-{45DD480A-985A-4187-9E96-71554282663D}" dt="2021-11-15T15:53:38.886" v="0"/>
          <ac:picMkLst>
            <pc:docMk/>
            <pc:sldMk cId="3962583941" sldId="256"/>
            <ac:picMk id="4" creationId="{9C95B5C9-EC9F-4309-AC40-D443608C6F98}"/>
          </ac:picMkLst>
        </pc:picChg>
      </pc:sldChg>
    </pc:docChg>
  </pc:docChgLst>
  <pc:docChgLst>
    <pc:chgData name="Poloni Alessandro" userId="8af30aae-39b2-4a14-ac2b-a0e367181d38" providerId="ADAL" clId="{07EA4735-2FAC-4CF4-8006-B04DECED7FCF}"/>
    <pc:docChg chg="undo custSel modSld">
      <pc:chgData name="Poloni Alessandro" userId="8af30aae-39b2-4a14-ac2b-a0e367181d38" providerId="ADAL" clId="{07EA4735-2FAC-4CF4-8006-B04DECED7FCF}" dt="2021-11-16T15:10:22.364" v="39" actId="113"/>
      <pc:docMkLst>
        <pc:docMk/>
      </pc:docMkLst>
      <pc:sldChg chg="modSp mod">
        <pc:chgData name="Poloni Alessandro" userId="8af30aae-39b2-4a14-ac2b-a0e367181d38" providerId="ADAL" clId="{07EA4735-2FAC-4CF4-8006-B04DECED7FCF}" dt="2021-11-16T14:53:52.621" v="7" actId="2710"/>
        <pc:sldMkLst>
          <pc:docMk/>
          <pc:sldMk cId="3634924369" sldId="257"/>
        </pc:sldMkLst>
        <pc:spChg chg="mod">
          <ac:chgData name="Poloni Alessandro" userId="8af30aae-39b2-4a14-ac2b-a0e367181d38" providerId="ADAL" clId="{07EA4735-2FAC-4CF4-8006-B04DECED7FCF}" dt="2021-11-16T14:53:52.621" v="7" actId="2710"/>
          <ac:spMkLst>
            <pc:docMk/>
            <pc:sldMk cId="3634924369" sldId="257"/>
            <ac:spMk id="6" creationId="{1EC01118-B5F8-4626-B1BE-56942B4FA843}"/>
          </ac:spMkLst>
        </pc:spChg>
      </pc:sldChg>
      <pc:sldChg chg="modSp mod">
        <pc:chgData name="Poloni Alessandro" userId="8af30aae-39b2-4a14-ac2b-a0e367181d38" providerId="ADAL" clId="{07EA4735-2FAC-4CF4-8006-B04DECED7FCF}" dt="2021-11-16T15:10:22.364" v="39" actId="113"/>
        <pc:sldMkLst>
          <pc:docMk/>
          <pc:sldMk cId="40780638" sldId="259"/>
        </pc:sldMkLst>
        <pc:spChg chg="mod">
          <ac:chgData name="Poloni Alessandro" userId="8af30aae-39b2-4a14-ac2b-a0e367181d38" providerId="ADAL" clId="{07EA4735-2FAC-4CF4-8006-B04DECED7FCF}" dt="2021-11-16T15:10:22.364" v="39" actId="113"/>
          <ac:spMkLst>
            <pc:docMk/>
            <pc:sldMk cId="40780638" sldId="259"/>
            <ac:spMk id="8" creationId="{E86EA149-1BE2-4F1F-A97F-81EFFF6EE0F3}"/>
          </ac:spMkLst>
        </pc:spChg>
      </pc:sldChg>
      <pc:sldChg chg="modSp mod">
        <pc:chgData name="Poloni Alessandro" userId="8af30aae-39b2-4a14-ac2b-a0e367181d38" providerId="ADAL" clId="{07EA4735-2FAC-4CF4-8006-B04DECED7FCF}" dt="2021-11-16T14:54:50.984" v="22" actId="20577"/>
        <pc:sldMkLst>
          <pc:docMk/>
          <pc:sldMk cId="2519243201" sldId="261"/>
        </pc:sldMkLst>
        <pc:spChg chg="mod">
          <ac:chgData name="Poloni Alessandro" userId="8af30aae-39b2-4a14-ac2b-a0e367181d38" providerId="ADAL" clId="{07EA4735-2FAC-4CF4-8006-B04DECED7FCF}" dt="2021-11-16T14:54:50.984" v="22" actId="20577"/>
          <ac:spMkLst>
            <pc:docMk/>
            <pc:sldMk cId="2519243201" sldId="261"/>
            <ac:spMk id="8" creationId="{9AEA7274-AD1A-4BB2-96FA-3D1B4F394124}"/>
          </ac:spMkLst>
        </pc:spChg>
      </pc:sldChg>
      <pc:sldChg chg="modSp mod">
        <pc:chgData name="Poloni Alessandro" userId="8af30aae-39b2-4a14-ac2b-a0e367181d38" providerId="ADAL" clId="{07EA4735-2FAC-4CF4-8006-B04DECED7FCF}" dt="2021-11-16T14:53:27.975" v="6" actId="20577"/>
        <pc:sldMkLst>
          <pc:docMk/>
          <pc:sldMk cId="1943053806" sldId="264"/>
        </pc:sldMkLst>
        <pc:spChg chg="mod">
          <ac:chgData name="Poloni Alessandro" userId="8af30aae-39b2-4a14-ac2b-a0e367181d38" providerId="ADAL" clId="{07EA4735-2FAC-4CF4-8006-B04DECED7FCF}" dt="2021-11-16T14:53:27.975" v="6" actId="20577"/>
          <ac:spMkLst>
            <pc:docMk/>
            <pc:sldMk cId="1943053806" sldId="264"/>
            <ac:spMk id="2" creationId="{55950A36-D0CC-49B2-B0A9-43A53F01811B}"/>
          </ac:spMkLst>
        </pc:spChg>
      </pc:sldChg>
      <pc:sldChg chg="modSp mod">
        <pc:chgData name="Poloni Alessandro" userId="8af30aae-39b2-4a14-ac2b-a0e367181d38" providerId="ADAL" clId="{07EA4735-2FAC-4CF4-8006-B04DECED7FCF}" dt="2021-11-16T14:52:05.336" v="5" actId="20577"/>
        <pc:sldMkLst>
          <pc:docMk/>
          <pc:sldMk cId="3657419441" sldId="266"/>
        </pc:sldMkLst>
        <pc:spChg chg="mod">
          <ac:chgData name="Poloni Alessandro" userId="8af30aae-39b2-4a14-ac2b-a0e367181d38" providerId="ADAL" clId="{07EA4735-2FAC-4CF4-8006-B04DECED7FCF}" dt="2021-11-16T14:52:05.336" v="5" actId="20577"/>
          <ac:spMkLst>
            <pc:docMk/>
            <pc:sldMk cId="3657419441" sldId="266"/>
            <ac:spMk id="3" creationId="{7717D40B-E810-4608-847A-375675442FB3}"/>
          </ac:spMkLst>
        </pc:spChg>
      </pc:sldChg>
      <pc:sldChg chg="modSp mod">
        <pc:chgData name="Poloni Alessandro" userId="8af30aae-39b2-4a14-ac2b-a0e367181d38" providerId="ADAL" clId="{07EA4735-2FAC-4CF4-8006-B04DECED7FCF}" dt="2021-11-16T14:54:21.385" v="19" actId="20577"/>
        <pc:sldMkLst>
          <pc:docMk/>
          <pc:sldMk cId="1107993610" sldId="267"/>
        </pc:sldMkLst>
        <pc:spChg chg="mod">
          <ac:chgData name="Poloni Alessandro" userId="8af30aae-39b2-4a14-ac2b-a0e367181d38" providerId="ADAL" clId="{07EA4735-2FAC-4CF4-8006-B04DECED7FCF}" dt="2021-11-16T14:54:21.385" v="19" actId="20577"/>
          <ac:spMkLst>
            <pc:docMk/>
            <pc:sldMk cId="1107993610" sldId="267"/>
            <ac:spMk id="3" creationId="{7717D40B-E810-4608-847A-375675442FB3}"/>
          </ac:spMkLst>
        </pc:spChg>
      </pc:sldChg>
    </pc:docChg>
  </pc:docChgLst>
  <pc:docChgLst>
    <pc:chgData name="Stojkovic Danilo" userId="S::danilo.stojkovic@studenti.unipd.it::16d1c0ab-8ae6-4327-a248-ceabff457bcb" providerId="AD" clId="Web-{B889ED14-5E9A-474D-9FCA-9A47FBFE9845}"/>
    <pc:docChg chg="addSld modSld">
      <pc:chgData name="Stojkovic Danilo" userId="S::danilo.stojkovic@studenti.unipd.it::16d1c0ab-8ae6-4327-a248-ceabff457bcb" providerId="AD" clId="Web-{B889ED14-5E9A-474D-9FCA-9A47FBFE9845}" dt="2021-11-15T16:13:39.479" v="12"/>
      <pc:docMkLst>
        <pc:docMk/>
      </pc:docMkLst>
      <pc:sldChg chg="delSp modSp add replId">
        <pc:chgData name="Stojkovic Danilo" userId="S::danilo.stojkovic@studenti.unipd.it::16d1c0ab-8ae6-4327-a248-ceabff457bcb" providerId="AD" clId="Web-{B889ED14-5E9A-474D-9FCA-9A47FBFE9845}" dt="2021-11-15T16:13:39.479" v="12"/>
        <pc:sldMkLst>
          <pc:docMk/>
          <pc:sldMk cId="40780638" sldId="259"/>
        </pc:sldMkLst>
        <pc:spChg chg="mod">
          <ac:chgData name="Stojkovic Danilo" userId="S::danilo.stojkovic@studenti.unipd.it::16d1c0ab-8ae6-4327-a248-ceabff457bcb" providerId="AD" clId="Web-{B889ED14-5E9A-474D-9FCA-9A47FBFE9845}" dt="2021-11-15T16:13:37.089" v="11" actId="20577"/>
          <ac:spMkLst>
            <pc:docMk/>
            <pc:sldMk cId="40780638" sldId="259"/>
            <ac:spMk id="2" creationId="{55950A36-D0CC-49B2-B0A9-43A53F01811B}"/>
          </ac:spMkLst>
        </pc:spChg>
        <pc:spChg chg="del">
          <ac:chgData name="Stojkovic Danilo" userId="S::danilo.stojkovic@studenti.unipd.it::16d1c0ab-8ae6-4327-a248-ceabff457bcb" providerId="AD" clId="Web-{B889ED14-5E9A-474D-9FCA-9A47FBFE9845}" dt="2021-11-15T16:13:39.479" v="12"/>
          <ac:spMkLst>
            <pc:docMk/>
            <pc:sldMk cId="40780638" sldId="259"/>
            <ac:spMk id="6" creationId="{1EC01118-B5F8-4626-B1BE-56942B4FA843}"/>
          </ac:spMkLst>
        </pc:spChg>
      </pc:sldChg>
    </pc:docChg>
  </pc:docChgLst>
  <pc:docChgLst>
    <pc:chgData name="Pavin Nicola" userId="S::nicola.pavin.2@studenti.unipd.it::be0bd3a1-49f1-4b5a-8c60-c98041afaf46" providerId="AD" clId="Web-{0A4365AE-506F-453A-98DD-838A9D18F53F}"/>
    <pc:docChg chg="modSld">
      <pc:chgData name="Pavin Nicola" userId="S::nicola.pavin.2@studenti.unipd.it::be0bd3a1-49f1-4b5a-8c60-c98041afaf46" providerId="AD" clId="Web-{0A4365AE-506F-453A-98DD-838A9D18F53F}" dt="2021-11-16T14:49:25.056" v="2" actId="20577"/>
      <pc:docMkLst>
        <pc:docMk/>
      </pc:docMkLst>
      <pc:sldChg chg="modSp">
        <pc:chgData name="Pavin Nicola" userId="S::nicola.pavin.2@studenti.unipd.it::be0bd3a1-49f1-4b5a-8c60-c98041afaf46" providerId="AD" clId="Web-{0A4365AE-506F-453A-98DD-838A9D18F53F}" dt="2021-11-16T14:49:25.056" v="2" actId="20577"/>
        <pc:sldMkLst>
          <pc:docMk/>
          <pc:sldMk cId="1107993610" sldId="267"/>
        </pc:sldMkLst>
        <pc:spChg chg="mod">
          <ac:chgData name="Pavin Nicola" userId="S::nicola.pavin.2@studenti.unipd.it::be0bd3a1-49f1-4b5a-8c60-c98041afaf46" providerId="AD" clId="Web-{0A4365AE-506F-453A-98DD-838A9D18F53F}" dt="2021-11-16T14:49:25.056" v="2" actId="20577"/>
          <ac:spMkLst>
            <pc:docMk/>
            <pc:sldMk cId="1107993610" sldId="267"/>
            <ac:spMk id="2" creationId="{6C459FC3-1054-4A46-B2A5-EC42705960F8}"/>
          </ac:spMkLst>
        </pc:spChg>
      </pc:sldChg>
    </pc:docChg>
  </pc:docChgLst>
  <pc:docChgLst>
    <pc:chgData name="Chen Xida" userId="S::xida.chen@studenti.unipd.it::c43fa66a-c9d6-43d3-bdc8-b48e62aee7fc" providerId="AD" clId="Web-{30FFE7D0-37FE-4D15-ADB4-6DA01405BFE7}"/>
    <pc:docChg chg="modSld">
      <pc:chgData name="Chen Xida" userId="S::xida.chen@studenti.unipd.it::c43fa66a-c9d6-43d3-bdc8-b48e62aee7fc" providerId="AD" clId="Web-{30FFE7D0-37FE-4D15-ADB4-6DA01405BFE7}" dt="2021-11-15T17:27:59.211" v="7"/>
      <pc:docMkLst>
        <pc:docMk/>
      </pc:docMkLst>
      <pc:sldChg chg="addSp delSp modSp">
        <pc:chgData name="Chen Xida" userId="S::xida.chen@studenti.unipd.it::c43fa66a-c9d6-43d3-bdc8-b48e62aee7fc" providerId="AD" clId="Web-{30FFE7D0-37FE-4D15-ADB4-6DA01405BFE7}" dt="2021-11-15T17:27:59.211" v="7"/>
        <pc:sldMkLst>
          <pc:docMk/>
          <pc:sldMk cId="40780638" sldId="259"/>
        </pc:sldMkLst>
        <pc:spChg chg="add del mod">
          <ac:chgData name="Chen Xida" userId="S::xida.chen@studenti.unipd.it::c43fa66a-c9d6-43d3-bdc8-b48e62aee7fc" providerId="AD" clId="Web-{30FFE7D0-37FE-4D15-ADB4-6DA01405BFE7}" dt="2021-11-15T17:27:59.211" v="7"/>
          <ac:spMkLst>
            <pc:docMk/>
            <pc:sldMk cId="40780638" sldId="259"/>
            <ac:spMk id="3" creationId="{43092245-D7B9-406D-97D7-43ACA5DF7E94}"/>
          </ac:spMkLst>
        </pc:spChg>
      </pc:sldChg>
    </pc:docChg>
  </pc:docChgLst>
  <pc:docChgLst>
    <pc:chgData name="Poloni Alessandro" userId="S::alessandro.poloni@studenti.unipd.it::8af30aae-39b2-4a14-ac2b-a0e367181d38" providerId="AD" clId="Web-{225B83F4-A670-4F56-85C9-355B4D1A10EC}"/>
    <pc:docChg chg="modSld">
      <pc:chgData name="Poloni Alessandro" userId="S::alessandro.poloni@studenti.unipd.it::8af30aae-39b2-4a14-ac2b-a0e367181d38" providerId="AD" clId="Web-{225B83F4-A670-4F56-85C9-355B4D1A10EC}" dt="2021-11-15T17:58:32.335" v="3" actId="20577"/>
      <pc:docMkLst>
        <pc:docMk/>
      </pc:docMkLst>
      <pc:sldChg chg="modSp">
        <pc:chgData name="Poloni Alessandro" userId="S::alessandro.poloni@studenti.unipd.it::8af30aae-39b2-4a14-ac2b-a0e367181d38" providerId="AD" clId="Web-{225B83F4-A670-4F56-85C9-355B4D1A10EC}" dt="2021-11-15T17:58:32.335" v="3" actId="20577"/>
        <pc:sldMkLst>
          <pc:docMk/>
          <pc:sldMk cId="40780638" sldId="259"/>
        </pc:sldMkLst>
        <pc:spChg chg="mod">
          <ac:chgData name="Poloni Alessandro" userId="S::alessandro.poloni@studenti.unipd.it::8af30aae-39b2-4a14-ac2b-a0e367181d38" providerId="AD" clId="Web-{225B83F4-A670-4F56-85C9-355B4D1A10EC}" dt="2021-11-15T17:58:32.335" v="3" actId="20577"/>
          <ac:spMkLst>
            <pc:docMk/>
            <pc:sldMk cId="40780638" sldId="259"/>
            <ac:spMk id="4" creationId="{C95B8856-D472-4BD7-94C5-C7A05B93CE41}"/>
          </ac:spMkLst>
        </pc:spChg>
      </pc:sldChg>
    </pc:docChg>
  </pc:docChgLst>
  <pc:docChgLst>
    <pc:chgData name="Casonato Matteo" userId="S::matteo.casonato.2@studenti.unipd.it::cd6d586a-b758-49cb-a8ba-973685491764" providerId="AD" clId="Web-{65C4AF29-9BE9-42BB-A56E-83133F287D3D}"/>
    <pc:docChg chg="modSld">
      <pc:chgData name="Casonato Matteo" userId="S::matteo.casonato.2@studenti.unipd.it::cd6d586a-b758-49cb-a8ba-973685491764" providerId="AD" clId="Web-{65C4AF29-9BE9-42BB-A56E-83133F287D3D}" dt="2021-11-15T17:18:50.349" v="9" actId="20577"/>
      <pc:docMkLst>
        <pc:docMk/>
      </pc:docMkLst>
      <pc:sldChg chg="modSp">
        <pc:chgData name="Casonato Matteo" userId="S::matteo.casonato.2@studenti.unipd.it::cd6d586a-b758-49cb-a8ba-973685491764" providerId="AD" clId="Web-{65C4AF29-9BE9-42BB-A56E-83133F287D3D}" dt="2021-11-15T17:18:50.349" v="9" actId="20577"/>
        <pc:sldMkLst>
          <pc:docMk/>
          <pc:sldMk cId="3634924369" sldId="257"/>
        </pc:sldMkLst>
        <pc:spChg chg="mod">
          <ac:chgData name="Casonato Matteo" userId="S::matteo.casonato.2@studenti.unipd.it::cd6d586a-b758-49cb-a8ba-973685491764" providerId="AD" clId="Web-{65C4AF29-9BE9-42BB-A56E-83133F287D3D}" dt="2021-11-15T17:18:50.349" v="9" actId="20577"/>
          <ac:spMkLst>
            <pc:docMk/>
            <pc:sldMk cId="3634924369" sldId="257"/>
            <ac:spMk id="6" creationId="{1EC01118-B5F8-4626-B1BE-56942B4FA843}"/>
          </ac:spMkLst>
        </pc:spChg>
      </pc:sldChg>
    </pc:docChg>
  </pc:docChgLst>
  <pc:docChgLst>
    <pc:chgData name="Stojkovic Danilo" userId="S::danilo.stojkovic@studenti.unipd.it::16d1c0ab-8ae6-4327-a248-ceabff457bcb" providerId="AD" clId="Web-{DDEFB632-306C-4582-80F3-045DA2F17F16}"/>
    <pc:docChg chg="modSld">
      <pc:chgData name="Stojkovic Danilo" userId="S::danilo.stojkovic@studenti.unipd.it::16d1c0ab-8ae6-4327-a248-ceabff457bcb" providerId="AD" clId="Web-{DDEFB632-306C-4582-80F3-045DA2F17F16}" dt="2021-11-15T17:43:47.689" v="6" actId="1076"/>
      <pc:docMkLst>
        <pc:docMk/>
      </pc:docMkLst>
      <pc:sldChg chg="addSp modSp">
        <pc:chgData name="Stojkovic Danilo" userId="S::danilo.stojkovic@studenti.unipd.it::16d1c0ab-8ae6-4327-a248-ceabff457bcb" providerId="AD" clId="Web-{DDEFB632-306C-4582-80F3-045DA2F17F16}" dt="2021-11-15T17:43:47.689" v="6" actId="1076"/>
        <pc:sldMkLst>
          <pc:docMk/>
          <pc:sldMk cId="40780638" sldId="259"/>
        </pc:sldMkLst>
        <pc:picChg chg="add mod">
          <ac:chgData name="Stojkovic Danilo" userId="S::danilo.stojkovic@studenti.unipd.it::16d1c0ab-8ae6-4327-a248-ceabff457bcb" providerId="AD" clId="Web-{DDEFB632-306C-4582-80F3-045DA2F17F16}" dt="2021-11-15T17:43:47.689" v="6" actId="1076"/>
          <ac:picMkLst>
            <pc:docMk/>
            <pc:sldMk cId="40780638" sldId="259"/>
            <ac:picMk id="3" creationId="{797E685A-154E-48B4-BC12-D2EF82A3C5F5}"/>
          </ac:picMkLst>
        </pc:picChg>
      </pc:sldChg>
    </pc:docChg>
  </pc:docChgLst>
  <pc:docChgLst>
    <pc:chgData name="Stojkovic Danilo" userId="S::danilo.stojkovic@studenti.unipd.it::16d1c0ab-8ae6-4327-a248-ceabff457bcb" providerId="AD" clId="Web-{A7936DE7-69B3-41A3-BB98-78152AB38EEC}"/>
    <pc:docChg chg="modSld sldOrd">
      <pc:chgData name="Stojkovic Danilo" userId="S::danilo.stojkovic@studenti.unipd.it::16d1c0ab-8ae6-4327-a248-ceabff457bcb" providerId="AD" clId="Web-{A7936DE7-69B3-41A3-BB98-78152AB38EEC}" dt="2021-11-16T16:19:46.752" v="6"/>
      <pc:docMkLst>
        <pc:docMk/>
      </pc:docMkLst>
      <pc:sldChg chg="ord">
        <pc:chgData name="Stojkovic Danilo" userId="S::danilo.stojkovic@studenti.unipd.it::16d1c0ab-8ae6-4327-a248-ceabff457bcb" providerId="AD" clId="Web-{A7936DE7-69B3-41A3-BB98-78152AB38EEC}" dt="2021-11-16T16:14:02.821" v="0"/>
        <pc:sldMkLst>
          <pc:docMk/>
          <pc:sldMk cId="2519243201" sldId="261"/>
        </pc:sldMkLst>
      </pc:sldChg>
      <pc:sldChg chg="ord">
        <pc:chgData name="Stojkovic Danilo" userId="S::danilo.stojkovic@studenti.unipd.it::16d1c0ab-8ae6-4327-a248-ceabff457bcb" providerId="AD" clId="Web-{A7936DE7-69B3-41A3-BB98-78152AB38EEC}" dt="2021-11-16T16:19:18.673" v="5"/>
        <pc:sldMkLst>
          <pc:docMk/>
          <pc:sldMk cId="4003007391" sldId="262"/>
        </pc:sldMkLst>
      </pc:sldChg>
      <pc:sldChg chg="ord">
        <pc:chgData name="Stojkovic Danilo" userId="S::danilo.stojkovic@studenti.unipd.it::16d1c0ab-8ae6-4327-a248-ceabff457bcb" providerId="AD" clId="Web-{A7936DE7-69B3-41A3-BB98-78152AB38EEC}" dt="2021-11-16T16:19:46.752" v="6"/>
        <pc:sldMkLst>
          <pc:docMk/>
          <pc:sldMk cId="1943053806" sldId="264"/>
        </pc:sldMkLst>
      </pc:sldChg>
      <pc:sldChg chg="modSp ord">
        <pc:chgData name="Stojkovic Danilo" userId="S::danilo.stojkovic@studenti.unipd.it::16d1c0ab-8ae6-4327-a248-ceabff457bcb" providerId="AD" clId="Web-{A7936DE7-69B3-41A3-BB98-78152AB38EEC}" dt="2021-11-16T16:19:17.501" v="4" actId="20577"/>
        <pc:sldMkLst>
          <pc:docMk/>
          <pc:sldMk cId="1107993610" sldId="267"/>
        </pc:sldMkLst>
        <pc:spChg chg="mod">
          <ac:chgData name="Stojkovic Danilo" userId="S::danilo.stojkovic@studenti.unipd.it::16d1c0ab-8ae6-4327-a248-ceabff457bcb" providerId="AD" clId="Web-{A7936DE7-69B3-41A3-BB98-78152AB38EEC}" dt="2021-11-16T16:19:17.501" v="4" actId="20577"/>
          <ac:spMkLst>
            <pc:docMk/>
            <pc:sldMk cId="1107993610" sldId="267"/>
            <ac:spMk id="2" creationId="{6C459FC3-1054-4A46-B2A5-EC42705960F8}"/>
          </ac:spMkLst>
        </pc:spChg>
      </pc:sldChg>
    </pc:docChg>
  </pc:docChgLst>
  <pc:docChgLst>
    <pc:chgData name="Stojkovic Danilo" userId="S::danilo.stojkovic@studenti.unipd.it::16d1c0ab-8ae6-4327-a248-ceabff457bcb" providerId="AD" clId="Web-{816A0C46-BD4E-429F-84FF-E6180F0868E5}"/>
    <pc:docChg chg="modSld">
      <pc:chgData name="Stojkovic Danilo" userId="S::danilo.stojkovic@studenti.unipd.it::16d1c0ab-8ae6-4327-a248-ceabff457bcb" providerId="AD" clId="Web-{816A0C46-BD4E-429F-84FF-E6180F0868E5}" dt="2021-11-15T17:44:46.838" v="2"/>
      <pc:docMkLst>
        <pc:docMk/>
      </pc:docMkLst>
      <pc:sldChg chg="addSp delSp modSp">
        <pc:chgData name="Stojkovic Danilo" userId="S::danilo.stojkovic@studenti.unipd.it::16d1c0ab-8ae6-4327-a248-ceabff457bcb" providerId="AD" clId="Web-{816A0C46-BD4E-429F-84FF-E6180F0868E5}" dt="2021-11-15T17:44:46.838" v="2"/>
        <pc:sldMkLst>
          <pc:docMk/>
          <pc:sldMk cId="40780638" sldId="259"/>
        </pc:sldMkLst>
        <pc:spChg chg="add del mod">
          <ac:chgData name="Stojkovic Danilo" userId="S::danilo.stojkovic@studenti.unipd.it::16d1c0ab-8ae6-4327-a248-ceabff457bcb" providerId="AD" clId="Web-{816A0C46-BD4E-429F-84FF-E6180F0868E5}" dt="2021-11-15T17:44:46.838" v="2"/>
          <ac:spMkLst>
            <pc:docMk/>
            <pc:sldMk cId="40780638" sldId="259"/>
            <ac:spMk id="4" creationId="{1655CDE9-C3F8-42AB-9205-6ABDE2A5CD23}"/>
          </ac:spMkLst>
        </pc:spChg>
      </pc:sldChg>
    </pc:docChg>
  </pc:docChgLst>
  <pc:docChgLst>
    <pc:chgData name="Casazza Domenico" userId="S::domenico.casazza@studenti.unipd.it::bf6be0ca-2332-441f-9ed6-bca1e8987afc" providerId="AD" clId="Web-{903C9A07-961E-41F6-B1E3-747FB37D9DD7}"/>
    <pc:docChg chg="modSld">
      <pc:chgData name="Casazza Domenico" userId="S::domenico.casazza@studenti.unipd.it::bf6be0ca-2332-441f-9ed6-bca1e8987afc" providerId="AD" clId="Web-{903C9A07-961E-41F6-B1E3-747FB37D9DD7}" dt="2021-11-15T18:59:11.928" v="24" actId="20577"/>
      <pc:docMkLst>
        <pc:docMk/>
      </pc:docMkLst>
      <pc:sldChg chg="modSp">
        <pc:chgData name="Casazza Domenico" userId="S::domenico.casazza@studenti.unipd.it::bf6be0ca-2332-441f-9ed6-bca1e8987afc" providerId="AD" clId="Web-{903C9A07-961E-41F6-B1E3-747FB37D9DD7}" dt="2021-11-15T18:46:54.900" v="5" actId="20577"/>
        <pc:sldMkLst>
          <pc:docMk/>
          <pc:sldMk cId="3657419441" sldId="266"/>
        </pc:sldMkLst>
        <pc:spChg chg="mod">
          <ac:chgData name="Casazza Domenico" userId="S::domenico.casazza@studenti.unipd.it::bf6be0ca-2332-441f-9ed6-bca1e8987afc" providerId="AD" clId="Web-{903C9A07-961E-41F6-B1E3-747FB37D9DD7}" dt="2021-11-15T18:46:54.900" v="5" actId="20577"/>
          <ac:spMkLst>
            <pc:docMk/>
            <pc:sldMk cId="3657419441" sldId="266"/>
            <ac:spMk id="3" creationId="{7717D40B-E810-4608-847A-375675442FB3}"/>
          </ac:spMkLst>
        </pc:spChg>
      </pc:sldChg>
      <pc:sldChg chg="modSp">
        <pc:chgData name="Casazza Domenico" userId="S::domenico.casazza@studenti.unipd.it::bf6be0ca-2332-441f-9ed6-bca1e8987afc" providerId="AD" clId="Web-{903C9A07-961E-41F6-B1E3-747FB37D9DD7}" dt="2021-11-15T18:59:11.928" v="24" actId="20577"/>
        <pc:sldMkLst>
          <pc:docMk/>
          <pc:sldMk cId="1107993610" sldId="267"/>
        </pc:sldMkLst>
        <pc:spChg chg="mod">
          <ac:chgData name="Casazza Domenico" userId="S::domenico.casazza@studenti.unipd.it::bf6be0ca-2332-441f-9ed6-bca1e8987afc" providerId="AD" clId="Web-{903C9A07-961E-41F6-B1E3-747FB37D9DD7}" dt="2021-11-15T18:59:11.928" v="24" actId="20577"/>
          <ac:spMkLst>
            <pc:docMk/>
            <pc:sldMk cId="1107993610" sldId="267"/>
            <ac:spMk id="3" creationId="{7717D40B-E810-4608-847A-375675442FB3}"/>
          </ac:spMkLst>
        </pc:spChg>
      </pc:sldChg>
    </pc:docChg>
  </pc:docChgLst>
  <pc:docChgLst>
    <pc:chgData name="Poloni Alessandro" userId="S::alessandro.poloni@studenti.unipd.it::8af30aae-39b2-4a14-ac2b-a0e367181d38" providerId="AD" clId="Web-{ABAF774D-B3DD-4CEB-B349-49D880DDE41D}"/>
    <pc:docChg chg="modSld">
      <pc:chgData name="Poloni Alessandro" userId="S::alessandro.poloni@studenti.unipd.it::8af30aae-39b2-4a14-ac2b-a0e367181d38" providerId="AD" clId="Web-{ABAF774D-B3DD-4CEB-B349-49D880DDE41D}" dt="2021-11-15T18:42:16.914" v="5" actId="20577"/>
      <pc:docMkLst>
        <pc:docMk/>
      </pc:docMkLst>
      <pc:sldChg chg="modSp">
        <pc:chgData name="Poloni Alessandro" userId="S::alessandro.poloni@studenti.unipd.it::8af30aae-39b2-4a14-ac2b-a0e367181d38" providerId="AD" clId="Web-{ABAF774D-B3DD-4CEB-B349-49D880DDE41D}" dt="2021-11-15T18:42:16.914" v="5" actId="20577"/>
        <pc:sldMkLst>
          <pc:docMk/>
          <pc:sldMk cId="2519243201" sldId="261"/>
        </pc:sldMkLst>
        <pc:spChg chg="mod">
          <ac:chgData name="Poloni Alessandro" userId="S::alessandro.poloni@studenti.unipd.it::8af30aae-39b2-4a14-ac2b-a0e367181d38" providerId="AD" clId="Web-{ABAF774D-B3DD-4CEB-B349-49D880DDE41D}" dt="2021-11-15T18:42:16.914" v="5" actId="20577"/>
          <ac:spMkLst>
            <pc:docMk/>
            <pc:sldMk cId="2519243201" sldId="261"/>
            <ac:spMk id="8" creationId="{9AEA7274-AD1A-4BB2-96FA-3D1B4F394124}"/>
          </ac:spMkLst>
        </pc:spChg>
      </pc:sldChg>
    </pc:docChg>
  </pc:docChgLst>
  <pc:docChgLst>
    <pc:chgData name="Stojkovic Danilo" userId="16d1c0ab-8ae6-4327-a248-ceabff457bcb" providerId="ADAL" clId="{6778BE2B-288A-4482-8345-9D5B8602F7E2}"/>
    <pc:docChg chg="undo custSel addSld delSld modSld sldOrd">
      <pc:chgData name="Stojkovic Danilo" userId="16d1c0ab-8ae6-4327-a248-ceabff457bcb" providerId="ADAL" clId="{6778BE2B-288A-4482-8345-9D5B8602F7E2}" dt="2021-11-15T18:59:13.933" v="1363" actId="20577"/>
      <pc:docMkLst>
        <pc:docMk/>
      </pc:docMkLst>
      <pc:sldChg chg="addSp delSp modSp mod">
        <pc:chgData name="Stojkovic Danilo" userId="16d1c0ab-8ae6-4327-a248-ceabff457bcb" providerId="ADAL" clId="{6778BE2B-288A-4482-8345-9D5B8602F7E2}" dt="2021-11-15T16:03:51.352" v="154" actId="1036"/>
        <pc:sldMkLst>
          <pc:docMk/>
          <pc:sldMk cId="3962583941" sldId="256"/>
        </pc:sldMkLst>
        <pc:spChg chg="del mod">
          <ac:chgData name="Stojkovic Danilo" userId="16d1c0ab-8ae6-4327-a248-ceabff457bcb" providerId="ADAL" clId="{6778BE2B-288A-4482-8345-9D5B8602F7E2}" dt="2021-11-15T16:00:56.299" v="111" actId="478"/>
          <ac:spMkLst>
            <pc:docMk/>
            <pc:sldMk cId="3962583941" sldId="256"/>
            <ac:spMk id="2" creationId="{00000000-0000-0000-0000-000000000000}"/>
          </ac:spMkLst>
        </pc:spChg>
        <pc:spChg chg="mod">
          <ac:chgData name="Stojkovic Danilo" userId="16d1c0ab-8ae6-4327-a248-ceabff457bcb" providerId="ADAL" clId="{6778BE2B-288A-4482-8345-9D5B8602F7E2}" dt="2021-11-15T16:03:51.352" v="154" actId="1036"/>
          <ac:spMkLst>
            <pc:docMk/>
            <pc:sldMk cId="3962583941" sldId="256"/>
            <ac:spMk id="3" creationId="{00000000-0000-0000-0000-000000000000}"/>
          </ac:spMkLst>
        </pc:spChg>
        <pc:picChg chg="del mod ord">
          <ac:chgData name="Stojkovic Danilo" userId="16d1c0ab-8ae6-4327-a248-ceabff457bcb" providerId="ADAL" clId="{6778BE2B-288A-4482-8345-9D5B8602F7E2}" dt="2021-11-15T16:00:48.092" v="109" actId="478"/>
          <ac:picMkLst>
            <pc:docMk/>
            <pc:sldMk cId="3962583941" sldId="256"/>
            <ac:picMk id="4" creationId="{9C95B5C9-EC9F-4309-AC40-D443608C6F98}"/>
          </ac:picMkLst>
        </pc:picChg>
        <pc:picChg chg="add mod ord">
          <ac:chgData name="Stojkovic Danilo" userId="16d1c0ab-8ae6-4327-a248-ceabff457bcb" providerId="ADAL" clId="{6778BE2B-288A-4482-8345-9D5B8602F7E2}" dt="2021-11-15T16:01:26.831" v="118" actId="167"/>
          <ac:picMkLst>
            <pc:docMk/>
            <pc:sldMk cId="3962583941" sldId="256"/>
            <ac:picMk id="6" creationId="{ED086020-CF2E-407D-ADE5-86E3BDE52550}"/>
          </ac:picMkLst>
        </pc:picChg>
      </pc:sldChg>
      <pc:sldChg chg="addSp delSp modSp new mod">
        <pc:chgData name="Stojkovic Danilo" userId="16d1c0ab-8ae6-4327-a248-ceabff457bcb" providerId="ADAL" clId="{6778BE2B-288A-4482-8345-9D5B8602F7E2}" dt="2021-11-15T16:11:29.032" v="437" actId="20577"/>
        <pc:sldMkLst>
          <pc:docMk/>
          <pc:sldMk cId="3634924369" sldId="257"/>
        </pc:sldMkLst>
        <pc:spChg chg="mod">
          <ac:chgData name="Stojkovic Danilo" userId="16d1c0ab-8ae6-4327-a248-ceabff457bcb" providerId="ADAL" clId="{6778BE2B-288A-4482-8345-9D5B8602F7E2}" dt="2021-11-15T16:10:58.477" v="420" actId="403"/>
          <ac:spMkLst>
            <pc:docMk/>
            <pc:sldMk cId="3634924369" sldId="257"/>
            <ac:spMk id="2" creationId="{55950A36-D0CC-49B2-B0A9-43A53F01811B}"/>
          </ac:spMkLst>
        </pc:spChg>
        <pc:spChg chg="del mod">
          <ac:chgData name="Stojkovic Danilo" userId="16d1c0ab-8ae6-4327-a248-ceabff457bcb" providerId="ADAL" clId="{6778BE2B-288A-4482-8345-9D5B8602F7E2}" dt="2021-11-15T16:04:57.581" v="158" actId="931"/>
          <ac:spMkLst>
            <pc:docMk/>
            <pc:sldMk cId="3634924369" sldId="257"/>
            <ac:spMk id="3" creationId="{A5BEB924-EC5C-4F45-A879-32E3D538B03D}"/>
          </ac:spMkLst>
        </pc:spChg>
        <pc:spChg chg="add mod">
          <ac:chgData name="Stojkovic Danilo" userId="16d1c0ab-8ae6-4327-a248-ceabff457bcb" providerId="ADAL" clId="{6778BE2B-288A-4482-8345-9D5B8602F7E2}" dt="2021-11-15T16:11:29.032" v="437" actId="20577"/>
          <ac:spMkLst>
            <pc:docMk/>
            <pc:sldMk cId="3634924369" sldId="257"/>
            <ac:spMk id="6" creationId="{1EC01118-B5F8-4626-B1BE-56942B4FA843}"/>
          </ac:spMkLst>
        </pc:spChg>
        <pc:picChg chg="add mod ord">
          <ac:chgData name="Stojkovic Danilo" userId="16d1c0ab-8ae6-4327-a248-ceabff457bcb" providerId="ADAL" clId="{6778BE2B-288A-4482-8345-9D5B8602F7E2}" dt="2021-11-15T16:09:43.341" v="395" actId="1076"/>
          <ac:picMkLst>
            <pc:docMk/>
            <pc:sldMk cId="3634924369" sldId="257"/>
            <ac:picMk id="5" creationId="{C394F7F3-0608-44B9-A163-B5D3EB78E687}"/>
          </ac:picMkLst>
        </pc:picChg>
      </pc:sldChg>
      <pc:sldChg chg="addSp delSp modSp add del mod">
        <pc:chgData name="Stojkovic Danilo" userId="16d1c0ab-8ae6-4327-a248-ceabff457bcb" providerId="ADAL" clId="{6778BE2B-288A-4482-8345-9D5B8602F7E2}" dt="2021-11-15T18:24:21.313" v="845" actId="47"/>
        <pc:sldMkLst>
          <pc:docMk/>
          <pc:sldMk cId="490869328" sldId="258"/>
        </pc:sldMkLst>
        <pc:spChg chg="mod">
          <ac:chgData name="Stojkovic Danilo" userId="16d1c0ab-8ae6-4327-a248-ceabff457bcb" providerId="ADAL" clId="{6778BE2B-288A-4482-8345-9D5B8602F7E2}" dt="2021-11-15T16:06:40.172" v="203" actId="20577"/>
          <ac:spMkLst>
            <pc:docMk/>
            <pc:sldMk cId="490869328" sldId="258"/>
            <ac:spMk id="2" creationId="{55950A36-D0CC-49B2-B0A9-43A53F01811B}"/>
          </ac:spMkLst>
        </pc:spChg>
        <pc:spChg chg="del">
          <ac:chgData name="Stojkovic Danilo" userId="16d1c0ab-8ae6-4327-a248-ceabff457bcb" providerId="ADAL" clId="{6778BE2B-288A-4482-8345-9D5B8602F7E2}" dt="2021-11-15T16:06:14.389" v="165" actId="931"/>
          <ac:spMkLst>
            <pc:docMk/>
            <pc:sldMk cId="490869328" sldId="258"/>
            <ac:spMk id="3" creationId="{A5BEB924-EC5C-4F45-A879-32E3D538B03D}"/>
          </ac:spMkLst>
        </pc:spChg>
        <pc:picChg chg="add mod ord">
          <ac:chgData name="Stojkovic Danilo" userId="16d1c0ab-8ae6-4327-a248-ceabff457bcb" providerId="ADAL" clId="{6778BE2B-288A-4482-8345-9D5B8602F7E2}" dt="2021-11-15T16:06:21.010" v="168" actId="167"/>
          <ac:picMkLst>
            <pc:docMk/>
            <pc:sldMk cId="490869328" sldId="258"/>
            <ac:picMk id="5" creationId="{9D17CDA2-8E91-4B41-B220-47CE5FAC59B8}"/>
          </ac:picMkLst>
        </pc:picChg>
      </pc:sldChg>
      <pc:sldChg chg="addSp delSp modSp mod">
        <pc:chgData name="Stojkovic Danilo" userId="16d1c0ab-8ae6-4327-a248-ceabff457bcb" providerId="ADAL" clId="{6778BE2B-288A-4482-8345-9D5B8602F7E2}" dt="2021-11-15T18:08:50.133" v="633" actId="478"/>
        <pc:sldMkLst>
          <pc:docMk/>
          <pc:sldMk cId="40780638" sldId="259"/>
        </pc:sldMkLst>
        <pc:spChg chg="mod">
          <ac:chgData name="Stojkovic Danilo" userId="16d1c0ab-8ae6-4327-a248-ceabff457bcb" providerId="ADAL" clId="{6778BE2B-288A-4482-8345-9D5B8602F7E2}" dt="2021-11-15T17:46:12.021" v="456" actId="20577"/>
          <ac:spMkLst>
            <pc:docMk/>
            <pc:sldMk cId="40780638" sldId="259"/>
            <ac:spMk id="2" creationId="{55950A36-D0CC-49B2-B0A9-43A53F01811B}"/>
          </ac:spMkLst>
        </pc:spChg>
        <pc:spChg chg="add mod">
          <ac:chgData name="Stojkovic Danilo" userId="16d1c0ab-8ae6-4327-a248-ceabff457bcb" providerId="ADAL" clId="{6778BE2B-288A-4482-8345-9D5B8602F7E2}" dt="2021-11-15T17:49:51.705" v="610" actId="20577"/>
          <ac:spMkLst>
            <pc:docMk/>
            <pc:sldMk cId="40780638" sldId="259"/>
            <ac:spMk id="4" creationId="{C95B8856-D472-4BD7-94C5-C7A05B93CE41}"/>
          </ac:spMkLst>
        </pc:spChg>
        <pc:picChg chg="mod">
          <ac:chgData name="Stojkovic Danilo" userId="16d1c0ab-8ae6-4327-a248-ceabff457bcb" providerId="ADAL" clId="{6778BE2B-288A-4482-8345-9D5B8602F7E2}" dt="2021-11-15T17:47:59.784" v="606" actId="1076"/>
          <ac:picMkLst>
            <pc:docMk/>
            <pc:sldMk cId="40780638" sldId="259"/>
            <ac:picMk id="3" creationId="{797E685A-154E-48B4-BC12-D2EF82A3C5F5}"/>
          </ac:picMkLst>
        </pc:picChg>
        <pc:picChg chg="mod">
          <ac:chgData name="Stojkovic Danilo" userId="16d1c0ab-8ae6-4327-a248-ceabff457bcb" providerId="ADAL" clId="{6778BE2B-288A-4482-8345-9D5B8602F7E2}" dt="2021-11-15T17:46:33.594" v="459" actId="1076"/>
          <ac:picMkLst>
            <pc:docMk/>
            <pc:sldMk cId="40780638" sldId="259"/>
            <ac:picMk id="5" creationId="{C394F7F3-0608-44B9-A163-B5D3EB78E687}"/>
          </ac:picMkLst>
        </pc:picChg>
        <pc:picChg chg="add mod">
          <ac:chgData name="Stojkovic Danilo" userId="16d1c0ab-8ae6-4327-a248-ceabff457bcb" providerId="ADAL" clId="{6778BE2B-288A-4482-8345-9D5B8602F7E2}" dt="2021-11-15T17:59:46.896" v="615" actId="1076"/>
          <ac:picMkLst>
            <pc:docMk/>
            <pc:sldMk cId="40780638" sldId="259"/>
            <ac:picMk id="7" creationId="{B986AA0C-61AC-453D-9BB2-088678004B2C}"/>
          </ac:picMkLst>
        </pc:picChg>
        <pc:picChg chg="add del mod">
          <ac:chgData name="Stojkovic Danilo" userId="16d1c0ab-8ae6-4327-a248-ceabff457bcb" providerId="ADAL" clId="{6778BE2B-288A-4482-8345-9D5B8602F7E2}" dt="2021-11-15T18:07:56.647" v="628" actId="478"/>
          <ac:picMkLst>
            <pc:docMk/>
            <pc:sldMk cId="40780638" sldId="259"/>
            <ac:picMk id="9" creationId="{B7A64622-C420-4141-8ADF-D99F8B47C135}"/>
          </ac:picMkLst>
        </pc:picChg>
        <pc:picChg chg="add del mod">
          <ac:chgData name="Stojkovic Danilo" userId="16d1c0ab-8ae6-4327-a248-ceabff457bcb" providerId="ADAL" clId="{6778BE2B-288A-4482-8345-9D5B8602F7E2}" dt="2021-11-15T18:08:50.133" v="633" actId="478"/>
          <ac:picMkLst>
            <pc:docMk/>
            <pc:sldMk cId="40780638" sldId="259"/>
            <ac:picMk id="11" creationId="{99011C46-4B23-4FBB-87E1-0C3F27740EED}"/>
          </ac:picMkLst>
        </pc:picChg>
      </pc:sldChg>
      <pc:sldChg chg="add">
        <pc:chgData name="Stojkovic Danilo" userId="16d1c0ab-8ae6-4327-a248-ceabff457bcb" providerId="ADAL" clId="{6778BE2B-288A-4482-8345-9D5B8602F7E2}" dt="2021-11-15T18:09:15.909" v="634"/>
        <pc:sldMkLst>
          <pc:docMk/>
          <pc:sldMk cId="2519243201" sldId="260"/>
        </pc:sldMkLst>
      </pc:sldChg>
      <pc:sldChg chg="addSp delSp modSp mod">
        <pc:chgData name="Stojkovic Danilo" userId="16d1c0ab-8ae6-4327-a248-ceabff457bcb" providerId="ADAL" clId="{6778BE2B-288A-4482-8345-9D5B8602F7E2}" dt="2021-11-15T18:42:46.732" v="1209" actId="20577"/>
        <pc:sldMkLst>
          <pc:docMk/>
          <pc:sldMk cId="2519243201" sldId="261"/>
        </pc:sldMkLst>
        <pc:spChg chg="mod">
          <ac:chgData name="Stojkovic Danilo" userId="16d1c0ab-8ae6-4327-a248-ceabff457bcb" providerId="ADAL" clId="{6778BE2B-288A-4482-8345-9D5B8602F7E2}" dt="2021-11-15T18:16:51.531" v="733" actId="20577"/>
          <ac:spMkLst>
            <pc:docMk/>
            <pc:sldMk cId="2519243201" sldId="261"/>
            <ac:spMk id="2" creationId="{55950A36-D0CC-49B2-B0A9-43A53F01811B}"/>
          </ac:spMkLst>
        </pc:spChg>
        <pc:spChg chg="del mod">
          <ac:chgData name="Stojkovic Danilo" userId="16d1c0ab-8ae6-4327-a248-ceabff457bcb" providerId="ADAL" clId="{6778BE2B-288A-4482-8345-9D5B8602F7E2}" dt="2021-11-15T18:09:38.605" v="681" actId="478"/>
          <ac:spMkLst>
            <pc:docMk/>
            <pc:sldMk cId="2519243201" sldId="261"/>
            <ac:spMk id="6" creationId="{1EC01118-B5F8-4626-B1BE-56942B4FA843}"/>
          </ac:spMkLst>
        </pc:spChg>
        <pc:spChg chg="mod">
          <ac:chgData name="Stojkovic Danilo" userId="16d1c0ab-8ae6-4327-a248-ceabff457bcb" providerId="ADAL" clId="{6778BE2B-288A-4482-8345-9D5B8602F7E2}" dt="2021-11-15T18:42:46.732" v="1209" actId="20577"/>
          <ac:spMkLst>
            <pc:docMk/>
            <pc:sldMk cId="2519243201" sldId="261"/>
            <ac:spMk id="8" creationId="{9AEA7274-AD1A-4BB2-96FA-3D1B4F394124}"/>
          </ac:spMkLst>
        </pc:spChg>
        <pc:graphicFrameChg chg="add del mod modGraphic">
          <ac:chgData name="Stojkovic Danilo" userId="16d1c0ab-8ae6-4327-a248-ceabff457bcb" providerId="ADAL" clId="{6778BE2B-288A-4482-8345-9D5B8602F7E2}" dt="2021-11-15T18:13:33.189" v="695" actId="478"/>
          <ac:graphicFrameMkLst>
            <pc:docMk/>
            <pc:sldMk cId="2519243201" sldId="261"/>
            <ac:graphicFrameMk id="3" creationId="{C0046986-3D59-43C6-8652-72EECE999701}"/>
          </ac:graphicFrameMkLst>
        </pc:graphicFrameChg>
        <pc:graphicFrameChg chg="add mod">
          <ac:chgData name="Stojkovic Danilo" userId="16d1c0ab-8ae6-4327-a248-ceabff457bcb" providerId="ADAL" clId="{6778BE2B-288A-4482-8345-9D5B8602F7E2}" dt="2021-11-15T18:15:19.546" v="702" actId="1076"/>
          <ac:graphicFrameMkLst>
            <pc:docMk/>
            <pc:sldMk cId="2519243201" sldId="261"/>
            <ac:graphicFrameMk id="4" creationId="{31DEC47D-A5BD-4424-A4F2-08A059B96405}"/>
          </ac:graphicFrameMkLst>
        </pc:graphicFrameChg>
        <pc:picChg chg="mod">
          <ac:chgData name="Stojkovic Danilo" userId="16d1c0ab-8ae6-4327-a248-ceabff457bcb" providerId="ADAL" clId="{6778BE2B-288A-4482-8345-9D5B8602F7E2}" dt="2021-11-15T18:30:19.882" v="1065" actId="29295"/>
          <ac:picMkLst>
            <pc:docMk/>
            <pc:sldMk cId="2519243201" sldId="261"/>
            <ac:picMk id="5" creationId="{C394F7F3-0608-44B9-A163-B5D3EB78E687}"/>
          </ac:picMkLst>
        </pc:picChg>
      </pc:sldChg>
      <pc:sldChg chg="new del">
        <pc:chgData name="Stojkovic Danilo" userId="16d1c0ab-8ae6-4327-a248-ceabff457bcb" providerId="ADAL" clId="{6778BE2B-288A-4482-8345-9D5B8602F7E2}" dt="2021-11-15T18:17:00.538" v="735" actId="680"/>
        <pc:sldMkLst>
          <pc:docMk/>
          <pc:sldMk cId="2266917985" sldId="262"/>
        </pc:sldMkLst>
      </pc:sldChg>
      <pc:sldChg chg="addSp modSp add mod ord">
        <pc:chgData name="Stojkovic Danilo" userId="16d1c0ab-8ae6-4327-a248-ceabff457bcb" providerId="ADAL" clId="{6778BE2B-288A-4482-8345-9D5B8602F7E2}" dt="2021-11-15T18:23:52.273" v="844"/>
        <pc:sldMkLst>
          <pc:docMk/>
          <pc:sldMk cId="4003007391" sldId="262"/>
        </pc:sldMkLst>
        <pc:spChg chg="mod">
          <ac:chgData name="Stojkovic Danilo" userId="16d1c0ab-8ae6-4327-a248-ceabff457bcb" providerId="ADAL" clId="{6778BE2B-288A-4482-8345-9D5B8602F7E2}" dt="2021-11-15T18:18:20.069" v="789" actId="122"/>
          <ac:spMkLst>
            <pc:docMk/>
            <pc:sldMk cId="4003007391" sldId="262"/>
            <ac:spMk id="2" creationId="{55950A36-D0CC-49B2-B0A9-43A53F01811B}"/>
          </ac:spMkLst>
        </pc:spChg>
        <pc:spChg chg="mod">
          <ac:chgData name="Stojkovic Danilo" userId="16d1c0ab-8ae6-4327-a248-ceabff457bcb" providerId="ADAL" clId="{6778BE2B-288A-4482-8345-9D5B8602F7E2}" dt="2021-11-15T18:22:56.540" v="842" actId="20577"/>
          <ac:spMkLst>
            <pc:docMk/>
            <pc:sldMk cId="4003007391" sldId="262"/>
            <ac:spMk id="6" creationId="{1EC01118-B5F8-4626-B1BE-56942B4FA843}"/>
          </ac:spMkLst>
        </pc:spChg>
        <pc:picChg chg="add mod">
          <ac:chgData name="Stojkovic Danilo" userId="16d1c0ab-8ae6-4327-a248-ceabff457bcb" providerId="ADAL" clId="{6778BE2B-288A-4482-8345-9D5B8602F7E2}" dt="2021-11-15T18:18:29.986" v="793" actId="1076"/>
          <ac:picMkLst>
            <pc:docMk/>
            <pc:sldMk cId="4003007391" sldId="262"/>
            <ac:picMk id="4" creationId="{C544EC8C-1772-4507-B4FE-D0E1B4EC13A8}"/>
          </ac:picMkLst>
        </pc:picChg>
        <pc:picChg chg="mod">
          <ac:chgData name="Stojkovic Danilo" userId="16d1c0ab-8ae6-4327-a248-ceabff457bcb" providerId="ADAL" clId="{6778BE2B-288A-4482-8345-9D5B8602F7E2}" dt="2021-11-15T18:18:24.181" v="791" actId="1076"/>
          <ac:picMkLst>
            <pc:docMk/>
            <pc:sldMk cId="4003007391" sldId="262"/>
            <ac:picMk id="5" creationId="{C394F7F3-0608-44B9-A163-B5D3EB78E687}"/>
          </ac:picMkLst>
        </pc:picChg>
      </pc:sldChg>
      <pc:sldChg chg="modSp add mod">
        <pc:chgData name="Stojkovic Danilo" userId="16d1c0ab-8ae6-4327-a248-ceabff457bcb" providerId="ADAL" clId="{6778BE2B-288A-4482-8345-9D5B8602F7E2}" dt="2021-11-15T18:36:01.878" v="1169" actId="20577"/>
        <pc:sldMkLst>
          <pc:docMk/>
          <pc:sldMk cId="499109033" sldId="265"/>
        </pc:sldMkLst>
        <pc:spChg chg="mod">
          <ac:chgData name="Stojkovic Danilo" userId="16d1c0ab-8ae6-4327-a248-ceabff457bcb" providerId="ADAL" clId="{6778BE2B-288A-4482-8345-9D5B8602F7E2}" dt="2021-11-15T18:24:54.252" v="902" actId="20577"/>
          <ac:spMkLst>
            <pc:docMk/>
            <pc:sldMk cId="499109033" sldId="265"/>
            <ac:spMk id="2" creationId="{55950A36-D0CC-49B2-B0A9-43A53F01811B}"/>
          </ac:spMkLst>
        </pc:spChg>
        <pc:spChg chg="mod">
          <ac:chgData name="Stojkovic Danilo" userId="16d1c0ab-8ae6-4327-a248-ceabff457bcb" providerId="ADAL" clId="{6778BE2B-288A-4482-8345-9D5B8602F7E2}" dt="2021-11-15T18:36:01.878" v="1169" actId="20577"/>
          <ac:spMkLst>
            <pc:docMk/>
            <pc:sldMk cId="499109033" sldId="265"/>
            <ac:spMk id="8" creationId="{9AEA7274-AD1A-4BB2-96FA-3D1B4F394124}"/>
          </ac:spMkLst>
        </pc:spChg>
        <pc:picChg chg="mod">
          <ac:chgData name="Stojkovic Danilo" userId="16d1c0ab-8ae6-4327-a248-ceabff457bcb" providerId="ADAL" clId="{6778BE2B-288A-4482-8345-9D5B8602F7E2}" dt="2021-11-15T18:31:14.244" v="1066" actId="29295"/>
          <ac:picMkLst>
            <pc:docMk/>
            <pc:sldMk cId="499109033" sldId="265"/>
            <ac:picMk id="5" creationId="{C394F7F3-0608-44B9-A163-B5D3EB78E687}"/>
          </ac:picMkLst>
        </pc:picChg>
      </pc:sldChg>
      <pc:sldChg chg="addSp delSp modSp mod">
        <pc:chgData name="Stojkovic Danilo" userId="16d1c0ab-8ae6-4327-a248-ceabff457bcb" providerId="ADAL" clId="{6778BE2B-288A-4482-8345-9D5B8602F7E2}" dt="2021-11-15T18:56:40.609" v="1349" actId="113"/>
        <pc:sldMkLst>
          <pc:docMk/>
          <pc:sldMk cId="3657419441" sldId="266"/>
        </pc:sldMkLst>
        <pc:spChg chg="mod">
          <ac:chgData name="Stojkovic Danilo" userId="16d1c0ab-8ae6-4327-a248-ceabff457bcb" providerId="ADAL" clId="{6778BE2B-288A-4482-8345-9D5B8602F7E2}" dt="2021-11-15T18:37:21.186" v="1181" actId="404"/>
          <ac:spMkLst>
            <pc:docMk/>
            <pc:sldMk cId="3657419441" sldId="266"/>
            <ac:spMk id="2" creationId="{6C459FC3-1054-4A46-B2A5-EC42705960F8}"/>
          </ac:spMkLst>
        </pc:spChg>
        <pc:spChg chg="mod">
          <ac:chgData name="Stojkovic Danilo" userId="16d1c0ab-8ae6-4327-a248-ceabff457bcb" providerId="ADAL" clId="{6778BE2B-288A-4482-8345-9D5B8602F7E2}" dt="2021-11-15T18:56:40.609" v="1349" actId="113"/>
          <ac:spMkLst>
            <pc:docMk/>
            <pc:sldMk cId="3657419441" sldId="266"/>
            <ac:spMk id="3" creationId="{7717D40B-E810-4608-847A-375675442FB3}"/>
          </ac:spMkLst>
        </pc:spChg>
        <pc:spChg chg="add del mod">
          <ac:chgData name="Stojkovic Danilo" userId="16d1c0ab-8ae6-4327-a248-ceabff457bcb" providerId="ADAL" clId="{6778BE2B-288A-4482-8345-9D5B8602F7E2}" dt="2021-11-15T18:50:30.480" v="1294" actId="478"/>
          <ac:spMkLst>
            <pc:docMk/>
            <pc:sldMk cId="3657419441" sldId="266"/>
            <ac:spMk id="4" creationId="{9F1F4E59-B3AE-452D-9249-FF571AE4C0A9}"/>
          </ac:spMkLst>
        </pc:spChg>
        <pc:spChg chg="add mod">
          <ac:chgData name="Stojkovic Danilo" userId="16d1c0ab-8ae6-4327-a248-ceabff457bcb" providerId="ADAL" clId="{6778BE2B-288A-4482-8345-9D5B8602F7E2}" dt="2021-11-15T18:51:40.172" v="1334" actId="1076"/>
          <ac:spMkLst>
            <pc:docMk/>
            <pc:sldMk cId="3657419441" sldId="266"/>
            <ac:spMk id="6" creationId="{07C6BC32-63B9-45EA-9F34-448D34C6CE95}"/>
          </ac:spMkLst>
        </pc:spChg>
        <pc:spChg chg="add mod">
          <ac:chgData name="Stojkovic Danilo" userId="16d1c0ab-8ae6-4327-a248-ceabff457bcb" providerId="ADAL" clId="{6778BE2B-288A-4482-8345-9D5B8602F7E2}" dt="2021-11-15T18:52:47.064" v="1345" actId="1076"/>
          <ac:spMkLst>
            <pc:docMk/>
            <pc:sldMk cId="3657419441" sldId="266"/>
            <ac:spMk id="7" creationId="{FC3548D1-A2B5-4472-BE8A-4F493824B2C7}"/>
          </ac:spMkLst>
        </pc:spChg>
        <pc:spChg chg="add mod">
          <ac:chgData name="Stojkovic Danilo" userId="16d1c0ab-8ae6-4327-a248-ceabff457bcb" providerId="ADAL" clId="{6778BE2B-288A-4482-8345-9D5B8602F7E2}" dt="2021-11-15T18:52:56.838" v="1346" actId="1076"/>
          <ac:spMkLst>
            <pc:docMk/>
            <pc:sldMk cId="3657419441" sldId="266"/>
            <ac:spMk id="8" creationId="{B6F54EBB-FF7F-4D15-B104-5A8021DAD8AE}"/>
          </ac:spMkLst>
        </pc:spChg>
        <pc:picChg chg="add mod ord">
          <ac:chgData name="Stojkovic Danilo" userId="16d1c0ab-8ae6-4327-a248-ceabff457bcb" providerId="ADAL" clId="{6778BE2B-288A-4482-8345-9D5B8602F7E2}" dt="2021-11-15T18:49:37.496" v="1281" actId="167"/>
          <ac:picMkLst>
            <pc:docMk/>
            <pc:sldMk cId="3657419441" sldId="266"/>
            <ac:picMk id="5" creationId="{0A74344E-CE75-43CC-A7AE-2B7F07DCC766}"/>
          </ac:picMkLst>
        </pc:picChg>
      </pc:sldChg>
      <pc:sldChg chg="addSp delSp modSp mod">
        <pc:chgData name="Stojkovic Danilo" userId="16d1c0ab-8ae6-4327-a248-ceabff457bcb" providerId="ADAL" clId="{6778BE2B-288A-4482-8345-9D5B8602F7E2}" dt="2021-11-15T18:59:13.933" v="1363" actId="20577"/>
        <pc:sldMkLst>
          <pc:docMk/>
          <pc:sldMk cId="1107993610" sldId="267"/>
        </pc:sldMkLst>
        <pc:spChg chg="mod">
          <ac:chgData name="Stojkovic Danilo" userId="16d1c0ab-8ae6-4327-a248-ceabff457bcb" providerId="ADAL" clId="{6778BE2B-288A-4482-8345-9D5B8602F7E2}" dt="2021-11-15T18:59:13.933" v="1363" actId="20577"/>
          <ac:spMkLst>
            <pc:docMk/>
            <pc:sldMk cId="1107993610" sldId="267"/>
            <ac:spMk id="3" creationId="{7717D40B-E810-4608-847A-375675442FB3}"/>
          </ac:spMkLst>
        </pc:spChg>
        <pc:spChg chg="add del mod">
          <ac:chgData name="Stojkovic Danilo" userId="16d1c0ab-8ae6-4327-a248-ceabff457bcb" providerId="ADAL" clId="{6778BE2B-288A-4482-8345-9D5B8602F7E2}" dt="2021-11-15T18:58:17.326" v="1351"/>
          <ac:spMkLst>
            <pc:docMk/>
            <pc:sldMk cId="1107993610" sldId="267"/>
            <ac:spMk id="4" creationId="{F91CAB77-7975-4687-85F8-3F5EC8E53F3A}"/>
          </ac:spMkLst>
        </pc:spChg>
        <pc:picChg chg="add mod ord">
          <ac:chgData name="Stojkovic Danilo" userId="16d1c0ab-8ae6-4327-a248-ceabff457bcb" providerId="ADAL" clId="{6778BE2B-288A-4482-8345-9D5B8602F7E2}" dt="2021-11-15T18:58:22.843" v="1353" actId="167"/>
          <ac:picMkLst>
            <pc:docMk/>
            <pc:sldMk cId="1107993610" sldId="267"/>
            <ac:picMk id="5" creationId="{212B7F81-78D6-458C-97B9-D66ED513FABD}"/>
          </ac:picMkLst>
        </pc:picChg>
      </pc:sldChg>
    </pc:docChg>
  </pc:docChgLst>
  <pc:docChgLst>
    <pc:chgData name="Casazza Domenico" userId="S::domenico.casazza@studenti.unipd.it::bf6be0ca-2332-441f-9ed6-bca1e8987afc" providerId="AD" clId="Web-{0435115A-C7C0-402D-BE0C-9846C26E24D6}"/>
    <pc:docChg chg="modSld">
      <pc:chgData name="Casazza Domenico" userId="S::domenico.casazza@studenti.unipd.it::bf6be0ca-2332-441f-9ed6-bca1e8987afc" providerId="AD" clId="Web-{0435115A-C7C0-402D-BE0C-9846C26E24D6}" dt="2021-11-15T18:33:20.302" v="24" actId="20577"/>
      <pc:docMkLst>
        <pc:docMk/>
      </pc:docMkLst>
      <pc:sldChg chg="modSp">
        <pc:chgData name="Casazza Domenico" userId="S::domenico.casazza@studenti.unipd.it::bf6be0ca-2332-441f-9ed6-bca1e8987afc" providerId="AD" clId="Web-{0435115A-C7C0-402D-BE0C-9846C26E24D6}" dt="2021-11-15T18:33:20.302" v="24" actId="20577"/>
        <pc:sldMkLst>
          <pc:docMk/>
          <pc:sldMk cId="499109033" sldId="265"/>
        </pc:sldMkLst>
        <pc:spChg chg="mod">
          <ac:chgData name="Casazza Domenico" userId="S::domenico.casazza@studenti.unipd.it::bf6be0ca-2332-441f-9ed6-bca1e8987afc" providerId="AD" clId="Web-{0435115A-C7C0-402D-BE0C-9846C26E24D6}" dt="2021-11-15T18:33:20.302" v="24" actId="20577"/>
          <ac:spMkLst>
            <pc:docMk/>
            <pc:sldMk cId="499109033" sldId="265"/>
            <ac:spMk id="8" creationId="{9AEA7274-AD1A-4BB2-96FA-3D1B4F394124}"/>
          </ac:spMkLst>
        </pc:spChg>
      </pc:sldChg>
    </pc:docChg>
  </pc:docChgLst>
  <pc:docChgLst>
    <pc:chgData name="Scudeler Letizia" userId="S::letizia.scudeler@studenti.unipd.it::751d5beb-f2b9-46fc-b669-45daf143d186" providerId="AD" clId="Web-{CBE7B895-84C3-4DA6-B2F6-05150024FE6F}"/>
    <pc:docChg chg="modSld">
      <pc:chgData name="Scudeler Letizia" userId="S::letizia.scudeler@studenti.unipd.it::751d5beb-f2b9-46fc-b669-45daf143d186" providerId="AD" clId="Web-{CBE7B895-84C3-4DA6-B2F6-05150024FE6F}" dt="2021-11-16T15:27:40.880" v="4" actId="20577"/>
      <pc:docMkLst>
        <pc:docMk/>
      </pc:docMkLst>
      <pc:sldChg chg="addSp delSp modSp">
        <pc:chgData name="Scudeler Letizia" userId="S::letizia.scudeler@studenti.unipd.it::751d5beb-f2b9-46fc-b669-45daf143d186" providerId="AD" clId="Web-{CBE7B895-84C3-4DA6-B2F6-05150024FE6F}" dt="2021-11-16T15:27:26.302" v="1"/>
        <pc:sldMkLst>
          <pc:docMk/>
          <pc:sldMk cId="3962583941" sldId="256"/>
        </pc:sldMkLst>
        <pc:spChg chg="del">
          <ac:chgData name="Scudeler Letizia" userId="S::letizia.scudeler@studenti.unipd.it::751d5beb-f2b9-46fc-b669-45daf143d186" providerId="AD" clId="Web-{CBE7B895-84C3-4DA6-B2F6-05150024FE6F}" dt="2021-11-16T15:27:21.052" v="0"/>
          <ac:spMkLst>
            <pc:docMk/>
            <pc:sldMk cId="3962583941" sldId="256"/>
            <ac:spMk id="3" creationId="{00000000-0000-0000-0000-000000000000}"/>
          </ac:spMkLst>
        </pc:spChg>
        <pc:spChg chg="add del mod">
          <ac:chgData name="Scudeler Letizia" userId="S::letizia.scudeler@studenti.unipd.it::751d5beb-f2b9-46fc-b669-45daf143d186" providerId="AD" clId="Web-{CBE7B895-84C3-4DA6-B2F6-05150024FE6F}" dt="2021-11-16T15:27:26.302" v="1"/>
          <ac:spMkLst>
            <pc:docMk/>
            <pc:sldMk cId="3962583941" sldId="256"/>
            <ac:spMk id="4" creationId="{2CE3B767-CD80-4D7D-945E-7A06656B4461}"/>
          </ac:spMkLst>
        </pc:spChg>
      </pc:sldChg>
      <pc:sldChg chg="modSp">
        <pc:chgData name="Scudeler Letizia" userId="S::letizia.scudeler@studenti.unipd.it::751d5beb-f2b9-46fc-b669-45daf143d186" providerId="AD" clId="Web-{CBE7B895-84C3-4DA6-B2F6-05150024FE6F}" dt="2021-11-16T15:27:40.880" v="4" actId="20577"/>
        <pc:sldMkLst>
          <pc:docMk/>
          <pc:sldMk cId="1107993610" sldId="267"/>
        </pc:sldMkLst>
        <pc:spChg chg="mod">
          <ac:chgData name="Scudeler Letizia" userId="S::letizia.scudeler@studenti.unipd.it::751d5beb-f2b9-46fc-b669-45daf143d186" providerId="AD" clId="Web-{CBE7B895-84C3-4DA6-B2F6-05150024FE6F}" dt="2021-11-16T15:27:40.880" v="4" actId="20577"/>
          <ac:spMkLst>
            <pc:docMk/>
            <pc:sldMk cId="1107993610" sldId="267"/>
            <ac:spMk id="3" creationId="{7717D40B-E810-4608-847A-375675442FB3}"/>
          </ac:spMkLst>
        </pc:spChg>
      </pc:sldChg>
    </pc:docChg>
  </pc:docChgLst>
  <pc:docChgLst>
    <pc:chgData name="Stojkovic Danilo" userId="S::danilo.stojkovic@studenti.unipd.it::16d1c0ab-8ae6-4327-a248-ceabff457bcb" providerId="AD" clId="Web-{83B31B5C-9C1A-48DB-AB36-F414A3A3E693}"/>
    <pc:docChg chg="modSld">
      <pc:chgData name="Stojkovic Danilo" userId="S::danilo.stojkovic@studenti.unipd.it::16d1c0ab-8ae6-4327-a248-ceabff457bcb" providerId="AD" clId="Web-{83B31B5C-9C1A-48DB-AB36-F414A3A3E693}" dt="2021-11-16T16:54:06.093" v="1" actId="20577"/>
      <pc:docMkLst>
        <pc:docMk/>
      </pc:docMkLst>
      <pc:sldChg chg="modSp">
        <pc:chgData name="Stojkovic Danilo" userId="S::danilo.stojkovic@studenti.unipd.it::16d1c0ab-8ae6-4327-a248-ceabff457bcb" providerId="AD" clId="Web-{83B31B5C-9C1A-48DB-AB36-F414A3A3E693}" dt="2021-11-16T16:54:06.093" v="1" actId="20577"/>
        <pc:sldMkLst>
          <pc:docMk/>
          <pc:sldMk cId="40780638" sldId="259"/>
        </pc:sldMkLst>
        <pc:spChg chg="mod">
          <ac:chgData name="Stojkovic Danilo" userId="S::danilo.stojkovic@studenti.unipd.it::16d1c0ab-8ae6-4327-a248-ceabff457bcb" providerId="AD" clId="Web-{83B31B5C-9C1A-48DB-AB36-F414A3A3E693}" dt="2021-11-16T16:54:06.093" v="1" actId="20577"/>
          <ac:spMkLst>
            <pc:docMk/>
            <pc:sldMk cId="40780638" sldId="259"/>
            <ac:spMk id="8" creationId="{E86EA149-1BE2-4F1F-A97F-81EFFF6EE0F3}"/>
          </ac:spMkLst>
        </pc:spChg>
      </pc:sldChg>
    </pc:docChg>
  </pc:docChgLst>
  <pc:docChgLst>
    <pc:chgData name="Pavin Nicola" userId="S::nicola.pavin.2@studenti.unipd.it::be0bd3a1-49f1-4b5a-8c60-c98041afaf46" providerId="AD" clId="Web-{27B9FAE1-32D6-4778-B0F8-39AD851515AC}"/>
    <pc:docChg chg="addSld modSld sldOrd">
      <pc:chgData name="Pavin Nicola" userId="S::nicola.pavin.2@studenti.unipd.it::be0bd3a1-49f1-4b5a-8c60-c98041afaf46" providerId="AD" clId="Web-{27B9FAE1-32D6-4778-B0F8-39AD851515AC}" dt="2021-11-15T19:19:59.776" v="380" actId="20577"/>
      <pc:docMkLst>
        <pc:docMk/>
      </pc:docMkLst>
      <pc:sldChg chg="modSp add ord replId">
        <pc:chgData name="Pavin Nicola" userId="S::nicola.pavin.2@studenti.unipd.it::be0bd3a1-49f1-4b5a-8c60-c98041afaf46" providerId="AD" clId="Web-{27B9FAE1-32D6-4778-B0F8-39AD851515AC}" dt="2021-11-15T19:19:59.776" v="380" actId="20577"/>
        <pc:sldMkLst>
          <pc:docMk/>
          <pc:sldMk cId="1107993610" sldId="267"/>
        </pc:sldMkLst>
        <pc:spChg chg="mod">
          <ac:chgData name="Pavin Nicola" userId="S::nicola.pavin.2@studenti.unipd.it::be0bd3a1-49f1-4b5a-8c60-c98041afaf46" providerId="AD" clId="Web-{27B9FAE1-32D6-4778-B0F8-39AD851515AC}" dt="2021-11-15T18:47:22.065" v="147" actId="20577"/>
          <ac:spMkLst>
            <pc:docMk/>
            <pc:sldMk cId="1107993610" sldId="267"/>
            <ac:spMk id="2" creationId="{6C459FC3-1054-4A46-B2A5-EC42705960F8}"/>
          </ac:spMkLst>
        </pc:spChg>
        <pc:spChg chg="mod">
          <ac:chgData name="Pavin Nicola" userId="S::nicola.pavin.2@studenti.unipd.it::be0bd3a1-49f1-4b5a-8c60-c98041afaf46" providerId="AD" clId="Web-{27B9FAE1-32D6-4778-B0F8-39AD851515AC}" dt="2021-11-15T19:19:59.776" v="380" actId="20577"/>
          <ac:spMkLst>
            <pc:docMk/>
            <pc:sldMk cId="1107993610" sldId="267"/>
            <ac:spMk id="3" creationId="{7717D40B-E810-4608-847A-375675442FB3}"/>
          </ac:spMkLst>
        </pc:spChg>
      </pc:sldChg>
    </pc:docChg>
  </pc:docChgLst>
  <pc:docChgLst>
    <pc:chgData name="Pavin Nicola" userId="S::nicola.pavin.2@studenti.unipd.it::be0bd3a1-49f1-4b5a-8c60-c98041afaf46" providerId="AD" clId="Web-{8E1B8FF7-3CB5-4800-B37D-989BE702957E}"/>
    <pc:docChg chg="modSld">
      <pc:chgData name="Pavin Nicola" userId="S::nicola.pavin.2@studenti.unipd.it::be0bd3a1-49f1-4b5a-8c60-c98041afaf46" providerId="AD" clId="Web-{8E1B8FF7-3CB5-4800-B37D-989BE702957E}" dt="2021-11-15T19:24:28.922" v="21" actId="20577"/>
      <pc:docMkLst>
        <pc:docMk/>
      </pc:docMkLst>
      <pc:sldChg chg="modSp">
        <pc:chgData name="Pavin Nicola" userId="S::nicola.pavin.2@studenti.unipd.it::be0bd3a1-49f1-4b5a-8c60-c98041afaf46" providerId="AD" clId="Web-{8E1B8FF7-3CB5-4800-B37D-989BE702957E}" dt="2021-11-15T19:24:28.922" v="21" actId="20577"/>
        <pc:sldMkLst>
          <pc:docMk/>
          <pc:sldMk cId="1107993610" sldId="267"/>
        </pc:sldMkLst>
        <pc:spChg chg="mod">
          <ac:chgData name="Pavin Nicola" userId="S::nicola.pavin.2@studenti.unipd.it::be0bd3a1-49f1-4b5a-8c60-c98041afaf46" providerId="AD" clId="Web-{8E1B8FF7-3CB5-4800-B37D-989BE702957E}" dt="2021-11-15T19:24:28.922" v="21" actId="20577"/>
          <ac:spMkLst>
            <pc:docMk/>
            <pc:sldMk cId="1107993610" sldId="267"/>
            <ac:spMk id="3" creationId="{7717D40B-E810-4608-847A-375675442F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D086020-CF2E-407D-ADE5-86E3BDE52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8" y="443200"/>
            <a:ext cx="5971599" cy="59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394F7F3-0608-44B9-A163-B5D3EB78E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5950A36-D0CC-49B2-B0A9-43A53F01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>
                <a:latin typeface="Tw Cen MT Condensed" panose="020B0606020104020203" pitchFamily="34" charset="0"/>
              </a:rPr>
              <a:t>Componenti Team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EC01118-B5F8-4626-B1BE-56942B4FA843}"/>
              </a:ext>
            </a:extLst>
          </p:cNvPr>
          <p:cNvSpPr txBox="1"/>
          <p:nvPr/>
        </p:nvSpPr>
        <p:spPr>
          <a:xfrm>
            <a:off x="838200" y="1585737"/>
            <a:ext cx="2220480" cy="391523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400">
                <a:latin typeface="Tw Cen MT Condensed"/>
              </a:rPr>
              <a:t>Casazza Domenico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400" err="1">
                <a:latin typeface="Tw Cen MT Condensed"/>
              </a:rPr>
              <a:t>Casonato</a:t>
            </a:r>
            <a:r>
              <a:rPr lang="it-IT" sz="2400">
                <a:latin typeface="Tw Cen MT Condensed"/>
              </a:rPr>
              <a:t> Matteo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400">
                <a:latin typeface="Tw Cen MT Condensed"/>
              </a:rPr>
              <a:t>Chen </a:t>
            </a:r>
            <a:r>
              <a:rPr lang="it-IT" sz="2400" err="1">
                <a:latin typeface="Tw Cen MT Condensed"/>
              </a:rPr>
              <a:t>Xida</a:t>
            </a:r>
            <a:endParaRPr lang="it-IT" sz="2400">
              <a:latin typeface="Tw Cen MT Condensed" panose="020B060602010402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400">
                <a:latin typeface="Tw Cen MT Condensed"/>
              </a:rPr>
              <a:t>Pavin Nicola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400">
                <a:latin typeface="Tw Cen MT Condensed"/>
              </a:rPr>
              <a:t>Poloni Alessandro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400" err="1">
                <a:latin typeface="Tw Cen MT Condensed"/>
              </a:rPr>
              <a:t>Scudeler</a:t>
            </a:r>
            <a:r>
              <a:rPr lang="it-IT" sz="2400">
                <a:latin typeface="Tw Cen MT Condensed"/>
              </a:rPr>
              <a:t> Letizia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400" err="1">
                <a:latin typeface="Tw Cen MT Condensed"/>
              </a:rPr>
              <a:t>Stojkovic</a:t>
            </a:r>
            <a:r>
              <a:rPr lang="it-IT" sz="2400">
                <a:latin typeface="Tw Cen MT Condensed"/>
              </a:rPr>
              <a:t> Danilo</a:t>
            </a:r>
            <a:endParaRPr lang="it-IT" sz="2400"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92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394F7F3-0608-44B9-A163-B5D3EB78E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5950A36-D0CC-49B2-B0A9-43A53F01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>
                <a:latin typeface="Tw Cen MT Condensed" panose="020B0606020104020203" pitchFamily="34" charset="0"/>
              </a:rPr>
              <a:t>Capitolato Scelto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EC01118-B5F8-4626-B1BE-56942B4FA843}"/>
              </a:ext>
            </a:extLst>
          </p:cNvPr>
          <p:cNvSpPr txBox="1"/>
          <p:nvPr/>
        </p:nvSpPr>
        <p:spPr>
          <a:xfrm>
            <a:off x="4334940" y="1761186"/>
            <a:ext cx="3522118" cy="255454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it-IT" sz="8000">
                <a:latin typeface="Tw Cen MT Condensed"/>
              </a:rPr>
              <a:t>C2</a:t>
            </a:r>
          </a:p>
          <a:p>
            <a:pPr algn="ctr"/>
            <a:r>
              <a:rPr lang="it-IT" sz="8000" err="1">
                <a:latin typeface="Tw Cen MT Condensed"/>
              </a:rPr>
              <a:t>ShopChain</a:t>
            </a:r>
            <a:r>
              <a:rPr lang="it-IT" sz="8000">
                <a:latin typeface="Tw Cen MT Condensed"/>
              </a:rPr>
              <a:t> </a:t>
            </a:r>
            <a:endParaRPr lang="it-IT" sz="8000">
              <a:latin typeface="Tw Cen MT Condensed" panose="020B0606020104020203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544EC8C-1772-4507-B4FE-D0E1B4EC1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11" y="4715064"/>
            <a:ext cx="44958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0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394F7F3-0608-44B9-A163-B5D3EB78E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5950A36-D0CC-49B2-B0A9-43A53F01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>
                <a:latin typeface="Tw Cen MT Condensed"/>
              </a:rPr>
              <a:t>ShopChain</a:t>
            </a:r>
            <a:endParaRPr lang="it-IT" sz="5400">
              <a:latin typeface="Tw Cen MT Condensed" panose="020B060602010402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EC01118-B5F8-4626-B1BE-56942B4FA843}"/>
              </a:ext>
            </a:extLst>
          </p:cNvPr>
          <p:cNvSpPr txBox="1"/>
          <p:nvPr/>
        </p:nvSpPr>
        <p:spPr>
          <a:xfrm>
            <a:off x="838200" y="2088155"/>
            <a:ext cx="7616939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800" b="1">
                <a:latin typeface="Tw Cen MT Condensed"/>
              </a:rPr>
              <a:t>Target:</a:t>
            </a:r>
            <a:r>
              <a:rPr lang="it-IT" sz="2800">
                <a:latin typeface="Tw Cen MT Condensed"/>
              </a:rPr>
              <a:t> E-Commerce</a:t>
            </a:r>
            <a:endParaRPr lang="it-IT" sz="2800" b="1">
              <a:latin typeface="Tw Cen MT Condensed"/>
            </a:endParaRPr>
          </a:p>
          <a:p>
            <a:r>
              <a:rPr lang="it-IT" sz="2800" b="1">
                <a:latin typeface="Tw Cen MT Condensed"/>
              </a:rPr>
              <a:t>Problema:  </a:t>
            </a:r>
            <a:r>
              <a:rPr lang="it-IT" sz="2800">
                <a:latin typeface="Tw Cen MT Condensed"/>
              </a:rPr>
              <a:t>mancanza di controlli nella transazione tra </a:t>
            </a:r>
            <a:endParaRPr lang="it-IT" sz="2800">
              <a:latin typeface="Calibri" panose="020F0502020204030204"/>
              <a:cs typeface="Calibri" panose="020F0502020204030204"/>
            </a:endParaRPr>
          </a:p>
          <a:p>
            <a:r>
              <a:rPr lang="it-IT" sz="2800">
                <a:latin typeface="Tw Cen MT Condensed"/>
              </a:rPr>
              <a:t>venditore e acquirente.</a:t>
            </a:r>
            <a:endParaRPr lang="it-IT" sz="2800">
              <a:cs typeface="Calibri"/>
            </a:endParaRPr>
          </a:p>
          <a:p>
            <a:r>
              <a:rPr lang="it-IT" sz="2800" b="1">
                <a:latin typeface="Tw Cen MT Condensed"/>
              </a:rPr>
              <a:t>Soluzione:  </a:t>
            </a:r>
            <a:r>
              <a:rPr lang="it-IT" sz="2800">
                <a:latin typeface="Tw Cen MT Condensed"/>
              </a:rPr>
              <a:t>applicativo basato sulla Blockchain, assicurando</a:t>
            </a:r>
          </a:p>
          <a:p>
            <a:r>
              <a:rPr lang="it-IT" sz="2800">
                <a:latin typeface="Tw Cen MT Condensed"/>
              </a:rPr>
              <a:t>integrità e trasparenza della transazione.</a:t>
            </a:r>
            <a:endParaRPr lang="it-IT" sz="2800">
              <a:latin typeface="Tw Cen MT Condensed" panose="020B0606020104020203" pitchFamily="34" charset="0"/>
            </a:endParaRPr>
          </a:p>
          <a:p>
            <a:endParaRPr lang="it-IT" sz="2800" b="1"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5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12B7F81-78D6-458C-97B9-D66ED513F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C459FC3-1054-4A46-B2A5-EC427059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>
                <a:latin typeface="Tw Cen MT Condensed"/>
                <a:cs typeface="Calibri Light"/>
              </a:rPr>
              <a:t>Perché Team Oberon?</a:t>
            </a:r>
            <a:endParaRPr lang="it-IT" sz="5400">
              <a:latin typeface="Tw Cen MT Condensed" panose="020B0606020104020203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17D40B-E810-4608-847A-375675442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t-IT">
                <a:latin typeface="Tw Cen MT Condensed"/>
                <a:cs typeface="Calibri"/>
              </a:rPr>
              <a:t>Forte interesse per le tecnologie Blockchain</a:t>
            </a:r>
          </a:p>
          <a:p>
            <a:pPr>
              <a:buFont typeface="Wingdings" panose="05000000000000000000" pitchFamily="2" charset="2"/>
              <a:buChar char="v"/>
            </a:pPr>
            <a:endParaRPr lang="it-IT">
              <a:latin typeface="Tw Cen MT Condensed"/>
              <a:cs typeface="Calibri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it-IT">
                <a:latin typeface="Tw Cen MT Condensed"/>
                <a:cs typeface="Calibri"/>
              </a:rPr>
              <a:t>Utilizzo di un modello di sviluppo agile basato sul framework </a:t>
            </a:r>
            <a:r>
              <a:rPr lang="it-IT" err="1">
                <a:latin typeface="Tw Cen MT Condensed"/>
                <a:cs typeface="Calibri"/>
              </a:rPr>
              <a:t>Scrum</a:t>
            </a:r>
            <a:endParaRPr lang="it-IT">
              <a:latin typeface="Tw Cen MT Condensed"/>
              <a:cs typeface="Calibri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it-IT">
                <a:latin typeface="Tw Cen MT Condensed"/>
                <a:cs typeface="Calibri"/>
              </a:rPr>
              <a:t>Funzionalità fondamentali disponibili sin dalle prime iterazioni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t-IT">
                <a:latin typeface="Tw Cen MT Condensed"/>
                <a:cs typeface="Calibri"/>
              </a:rPr>
              <a:t>Cicli incrementali con rilasci multipli e successivi</a:t>
            </a:r>
          </a:p>
          <a:p>
            <a:pPr marL="0" indent="0">
              <a:buNone/>
            </a:pPr>
            <a:endParaRPr lang="it-IT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0799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A74344E-CE75-43CC-A7AE-2B7F07DCC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C459FC3-1054-4A46-B2A5-EC427059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>
                <a:latin typeface="Tw Cen MT Condensed" panose="020B0606020104020203" pitchFamily="34" charset="0"/>
                <a:cs typeface="Calibri Light"/>
              </a:rPr>
              <a:t>Perché proprio ora?</a:t>
            </a:r>
            <a:endParaRPr lang="it-IT" sz="5400">
              <a:latin typeface="Tw Cen MT Condensed" panose="020B0606020104020203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17D40B-E810-4608-847A-37567544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5773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t-IT">
                <a:latin typeface="Tw Cen MT Condensed"/>
                <a:cs typeface="Calibri"/>
              </a:rPr>
              <a:t> La tecnologia della Blockchain si è </a:t>
            </a:r>
            <a:r>
              <a:rPr lang="it-IT" b="1">
                <a:latin typeface="Tw Cen MT Condensed"/>
                <a:cs typeface="Calibri"/>
              </a:rPr>
              <a:t>diffusa</a:t>
            </a:r>
            <a:r>
              <a:rPr lang="it-IT">
                <a:latin typeface="Tw Cen MT Condensed"/>
                <a:cs typeface="Calibri"/>
              </a:rPr>
              <a:t> molto in questi ultimi                _anni e la sua notorietà l’ha resa più </a:t>
            </a:r>
            <a:r>
              <a:rPr lang="it-IT" b="1">
                <a:latin typeface="Tw Cen MT Condensed"/>
                <a:cs typeface="Calibri"/>
              </a:rPr>
              <a:t>fruibile</a:t>
            </a:r>
            <a:r>
              <a:rPr lang="it-IT">
                <a:latin typeface="Tw Cen MT Condensed"/>
                <a:cs typeface="Calibri"/>
              </a:rPr>
              <a:t>.</a:t>
            </a:r>
          </a:p>
          <a:p>
            <a:pPr marL="0" indent="0">
              <a:buNone/>
            </a:pPr>
            <a:endParaRPr lang="it-IT">
              <a:latin typeface="Tw Cen MT Condensed"/>
              <a:cs typeface="Calibri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it-IT">
                <a:latin typeface="Tw Cen MT Condensed"/>
                <a:cs typeface="Calibri"/>
              </a:rPr>
              <a:t> L'infrastruttura attorno alla Blockchain è solida ed è sempre più in _crescita.</a:t>
            </a:r>
          </a:p>
          <a:p>
            <a:pPr marL="0" indent="0">
              <a:buNone/>
            </a:pPr>
            <a:endParaRPr lang="it-IT">
              <a:latin typeface="Tw Cen MT Condensed"/>
              <a:cs typeface="Calibri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it-IT">
                <a:latin typeface="Tw Cen MT Condensed"/>
                <a:cs typeface="Calibri"/>
              </a:rPr>
              <a:t> Sensibilità dell'opinione pubblica nei temi della </a:t>
            </a:r>
            <a:r>
              <a:rPr lang="it-IT" b="1">
                <a:latin typeface="Tw Cen MT Condensed"/>
                <a:cs typeface="Calibri"/>
              </a:rPr>
              <a:t>privacy</a:t>
            </a:r>
            <a:r>
              <a:rPr lang="it-IT">
                <a:latin typeface="Tw Cen MT Condensed"/>
                <a:cs typeface="Calibri"/>
              </a:rPr>
              <a:t> è _più sentita.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7C6BC32-63B9-45EA-9F34-448D34C6CE95}"/>
              </a:ext>
            </a:extLst>
          </p:cNvPr>
          <p:cNvSpPr/>
          <p:nvPr/>
        </p:nvSpPr>
        <p:spPr>
          <a:xfrm>
            <a:off x="1110488" y="2273335"/>
            <a:ext cx="230819" cy="33735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C3548D1-A2B5-4472-BE8A-4F493824B2C7}"/>
              </a:ext>
            </a:extLst>
          </p:cNvPr>
          <p:cNvSpPr/>
          <p:nvPr/>
        </p:nvSpPr>
        <p:spPr>
          <a:xfrm>
            <a:off x="1110487" y="3691760"/>
            <a:ext cx="230819" cy="33735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6F54EBB-FF7F-4D15-B104-5A8021DAD8AE}"/>
              </a:ext>
            </a:extLst>
          </p:cNvPr>
          <p:cNvSpPr/>
          <p:nvPr/>
        </p:nvSpPr>
        <p:spPr>
          <a:xfrm>
            <a:off x="1110487" y="5110185"/>
            <a:ext cx="230819" cy="33735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741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394F7F3-0608-44B9-A163-B5D3EB78E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5950A36-D0CC-49B2-B0A9-43A53F01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>
                <a:latin typeface="Tw Cen MT Condensed" panose="020B0606020104020203" pitchFamily="34" charset="0"/>
              </a:rPr>
              <a:t>Punti Critici Capitolato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AEA7274-AD1A-4BB2-96FA-3D1B4F394124}"/>
              </a:ext>
            </a:extLst>
          </p:cNvPr>
          <p:cNvSpPr txBox="1"/>
          <p:nvPr/>
        </p:nvSpPr>
        <p:spPr>
          <a:xfrm>
            <a:off x="838200" y="1794733"/>
            <a:ext cx="988590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it-IT" sz="2800">
                <a:latin typeface="Tw Cen MT Condensed"/>
                <a:cs typeface="Calibri"/>
              </a:rPr>
              <a:t>Il futuro delle </a:t>
            </a:r>
            <a:r>
              <a:rPr lang="it-IT" sz="2800" err="1">
                <a:latin typeface="Tw Cen MT Condensed"/>
                <a:cs typeface="Calibri"/>
              </a:rPr>
              <a:t>cryptomonete</a:t>
            </a:r>
            <a:r>
              <a:rPr lang="it-IT" sz="2800">
                <a:latin typeface="Tw Cen MT Condensed"/>
                <a:cs typeface="Calibri"/>
              </a:rPr>
              <a:t> è </a:t>
            </a:r>
            <a:r>
              <a:rPr lang="it-IT" sz="2800" b="1">
                <a:latin typeface="Tw Cen MT Condensed"/>
                <a:cs typeface="Calibri"/>
              </a:rPr>
              <a:t>incerto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it-IT" sz="2800">
              <a:latin typeface="Tw Cen MT Condensed"/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it-IT" sz="2800">
                <a:latin typeface="Tw Cen MT Condensed"/>
                <a:cs typeface="Calibri"/>
              </a:rPr>
              <a:t>Necessità di componenti </a:t>
            </a:r>
            <a:r>
              <a:rPr lang="it-IT" sz="2800" b="1">
                <a:latin typeface="Tw Cen MT Condensed"/>
                <a:cs typeface="Calibri"/>
              </a:rPr>
              <a:t>hardware potenti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it-IT" sz="2800">
              <a:latin typeface="Tw Cen MT Condensed"/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it-IT" sz="2800" b="1">
                <a:latin typeface="Tw Cen MT Condensed"/>
                <a:cs typeface="Calibri"/>
              </a:rPr>
              <a:t>Inaffidabilità </a:t>
            </a:r>
            <a:r>
              <a:rPr lang="it-IT" sz="2800">
                <a:latin typeface="Tw Cen MT Condensed"/>
                <a:cs typeface="Calibri"/>
              </a:rPr>
              <a:t>degli attori del sistema</a:t>
            </a:r>
          </a:p>
        </p:txBody>
      </p:sp>
    </p:spTree>
    <p:extLst>
      <p:ext uri="{BB962C8B-B14F-4D97-AF65-F5344CB8AC3E}">
        <p14:creationId xmlns:p14="http://schemas.microsoft.com/office/powerpoint/2010/main" val="499109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394F7F3-0608-44B9-A163-B5D3EB78E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5950A36-D0CC-49B2-B0A9-43A53F01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>
                <a:latin typeface="Tw Cen MT Condensed" panose="020B0606020104020203" pitchFamily="34" charset="0"/>
              </a:rPr>
              <a:t>Aspetti Positivi Capitolato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AEA7274-AD1A-4BB2-96FA-3D1B4F394124}"/>
              </a:ext>
            </a:extLst>
          </p:cNvPr>
          <p:cNvSpPr txBox="1"/>
          <p:nvPr/>
        </p:nvSpPr>
        <p:spPr>
          <a:xfrm>
            <a:off x="838200" y="1801846"/>
            <a:ext cx="9885902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it-IT" sz="2800">
                <a:latin typeface="Tw Cen MT Condensed"/>
              </a:rPr>
              <a:t>Uso di tecnologie </a:t>
            </a:r>
            <a:r>
              <a:rPr lang="it-IT" sz="2800" b="1">
                <a:latin typeface="Tw Cen MT Condensed"/>
              </a:rPr>
              <a:t>innovative </a:t>
            </a:r>
            <a:r>
              <a:rPr lang="it-IT" sz="2800">
                <a:latin typeface="Tw Cen MT Condensed"/>
              </a:rPr>
              <a:t>(blockchain) </a:t>
            </a:r>
          </a:p>
          <a:p>
            <a:r>
              <a:rPr lang="it-IT" sz="2800">
                <a:latin typeface="Tw Cen MT Condensed"/>
              </a:rPr>
              <a:t>       e già </a:t>
            </a:r>
            <a:r>
              <a:rPr lang="it-IT" sz="2800" b="1">
                <a:latin typeface="Tw Cen MT Condensed"/>
              </a:rPr>
              <a:t>affermate </a:t>
            </a:r>
            <a:r>
              <a:rPr lang="it-IT" sz="2800">
                <a:latin typeface="Tw Cen MT Condensed"/>
              </a:rPr>
              <a:t>(</a:t>
            </a:r>
            <a:r>
              <a:rPr lang="it-IT" sz="2800" err="1">
                <a:latin typeface="Tw Cen MT Condensed"/>
              </a:rPr>
              <a:t>Angular</a:t>
            </a:r>
            <a:r>
              <a:rPr lang="it-IT" sz="2800">
                <a:latin typeface="Tw Cen MT Condensed"/>
              </a:rPr>
              <a:t>, Java Spring)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it-IT" sz="2800">
              <a:latin typeface="Tw Cen MT Condensed"/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it-IT" sz="2800" b="1">
                <a:latin typeface="Tw Cen MT Condensed"/>
                <a:cs typeface="Calibri"/>
              </a:rPr>
              <a:t>API </a:t>
            </a:r>
            <a:r>
              <a:rPr lang="it-IT" sz="2800">
                <a:latin typeface="Tw Cen MT Condensed"/>
                <a:cs typeface="Calibri"/>
              </a:rPr>
              <a:t>e</a:t>
            </a:r>
            <a:r>
              <a:rPr lang="it-IT" sz="2800" b="1">
                <a:latin typeface="Tw Cen MT Condensed"/>
                <a:cs typeface="Calibri"/>
              </a:rPr>
              <a:t> plug-in</a:t>
            </a:r>
            <a:r>
              <a:rPr lang="it-IT" sz="2800">
                <a:latin typeface="Tw Cen MT Condensed"/>
                <a:cs typeface="Calibri"/>
              </a:rPr>
              <a:t> per la comunicazione con Blockchain già esistenti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it-IT" sz="2800">
              <a:latin typeface="Tw Cen MT Condensed"/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it-IT" sz="2800">
                <a:latin typeface="Tw Cen MT Condensed"/>
                <a:cs typeface="Calibri"/>
              </a:rPr>
              <a:t>Grande </a:t>
            </a:r>
            <a:r>
              <a:rPr lang="it-IT" sz="2800" b="1">
                <a:latin typeface="Tw Cen MT Condensed"/>
                <a:cs typeface="Calibri"/>
              </a:rPr>
              <a:t>community </a:t>
            </a:r>
            <a:r>
              <a:rPr lang="it-IT" sz="2800">
                <a:latin typeface="Tw Cen MT Condensed"/>
                <a:cs typeface="Calibri"/>
              </a:rPr>
              <a:t>dietro a Blockchain e Smart </a:t>
            </a:r>
            <a:r>
              <a:rPr lang="it-IT" sz="2800" err="1">
                <a:latin typeface="Tw Cen MT Condensed"/>
                <a:cs typeface="Calibri"/>
              </a:rPr>
              <a:t>Contract</a:t>
            </a:r>
            <a:endParaRPr lang="it-IT" sz="2800">
              <a:latin typeface="Tw Cen MT Condensed"/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it-IT" sz="2800">
              <a:latin typeface="Tw Cen MT Condensed"/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it-IT" sz="2800">
                <a:latin typeface="Tw Cen MT Condensed"/>
                <a:cs typeface="Calibri"/>
              </a:rPr>
              <a:t>Servizio che nel futuro verrà </a:t>
            </a:r>
            <a:r>
              <a:rPr lang="it-IT" sz="2800" b="1">
                <a:latin typeface="Tw Cen MT Condensed"/>
                <a:cs typeface="Calibri"/>
              </a:rPr>
              <a:t>sempre più utilizzato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it-IT" sz="2800">
              <a:latin typeface="Tw Cen MT Condensed"/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it-IT" sz="2800" b="1">
                <a:latin typeface="Tw Cen MT Condensed"/>
                <a:cs typeface="Calibri"/>
              </a:rPr>
              <a:t>Assistenza </a:t>
            </a:r>
            <a:r>
              <a:rPr lang="it-IT" sz="2800">
                <a:latin typeface="Tw Cen MT Condensed"/>
                <a:cs typeface="Calibri"/>
              </a:rPr>
              <a:t>da parte dell'azienda durante il progetto</a:t>
            </a:r>
          </a:p>
        </p:txBody>
      </p:sp>
    </p:spTree>
    <p:extLst>
      <p:ext uri="{BB962C8B-B14F-4D97-AF65-F5344CB8AC3E}">
        <p14:creationId xmlns:p14="http://schemas.microsoft.com/office/powerpoint/2010/main" val="251924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394F7F3-0608-44B9-A163-B5D3EB78E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5950A36-D0CC-49B2-B0A9-43A53F01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>
                <a:latin typeface="Tw Cen MT Condensed"/>
              </a:rPr>
              <a:t>Utilizzo dei fondi</a:t>
            </a:r>
            <a:endParaRPr lang="it-IT"/>
          </a:p>
        </p:txBody>
      </p:sp>
      <p:pic>
        <p:nvPicPr>
          <p:cNvPr id="3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97E685A-154E-48B4-BC12-D2EF82A3C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37" y="2460532"/>
            <a:ext cx="10382125" cy="253287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5B8856-D472-4BD7-94C5-C7A05B93CE41}"/>
              </a:ext>
            </a:extLst>
          </p:cNvPr>
          <p:cNvSpPr txBox="1"/>
          <p:nvPr/>
        </p:nvSpPr>
        <p:spPr>
          <a:xfrm>
            <a:off x="907794" y="1890944"/>
            <a:ext cx="79944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it-IT">
                <a:latin typeface="Tw Cen MT Condensed"/>
              </a:rPr>
              <a:t>Ogni membro del gruppo si impegna a rispettare le ore di lavoro produttive dichiarate nella seguente tabella.</a:t>
            </a:r>
            <a:endParaRPr lang="it-IT">
              <a:latin typeface="Tw Cen MT Condensed"/>
              <a:cs typeface="Calibri" panose="020F0502020204030204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986AA0C-61AC-453D-9BB2-088678004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37" y="5483113"/>
            <a:ext cx="10382125" cy="44259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86EA149-1BE2-4F1F-A97F-81EFFF6EE0F3}"/>
              </a:ext>
            </a:extLst>
          </p:cNvPr>
          <p:cNvSpPr txBox="1"/>
          <p:nvPr/>
        </p:nvSpPr>
        <p:spPr>
          <a:xfrm>
            <a:off x="907792" y="6050714"/>
            <a:ext cx="574986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>
                <a:latin typeface="Tw Cen MT Condensed"/>
                <a:cs typeface="Calibri" panose="020F0502020204030204"/>
              </a:rPr>
              <a:t>Il team si impegna a concludere in progetto entro il </a:t>
            </a:r>
            <a:r>
              <a:rPr lang="it-IT" b="1">
                <a:latin typeface="Tw Cen MT Condensed"/>
                <a:cs typeface="Calibri" panose="020F0502020204030204"/>
              </a:rPr>
              <a:t>26 aprile 2022</a:t>
            </a:r>
            <a:r>
              <a:rPr lang="it-IT">
                <a:latin typeface="Tw Cen MT Condensed"/>
                <a:cs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80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4FF937D557908409BBFFE5EEA662710" ma:contentTypeVersion="9" ma:contentTypeDescription="Creare un nuovo documento." ma:contentTypeScope="" ma:versionID="636ed5e30a7071e5ad654018ec979069">
  <xsd:schema xmlns:xsd="http://www.w3.org/2001/XMLSchema" xmlns:xs="http://www.w3.org/2001/XMLSchema" xmlns:p="http://schemas.microsoft.com/office/2006/metadata/properties" xmlns:ns2="9e764d62-3175-48f2-87f3-bced0eaff63e" targetNamespace="http://schemas.microsoft.com/office/2006/metadata/properties" ma:root="true" ma:fieldsID="b91262326a6a3dc1d4492b1ec01a195e" ns2:_="">
    <xsd:import namespace="9e764d62-3175-48f2-87f3-bced0eaff6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764d62-3175-48f2-87f3-bced0eaff6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0C89FC-3521-45D6-9645-B37ABF0B18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CF261A-6E01-4C66-B1BA-BFDFDBD7253E}"/>
</file>

<file path=customXml/itemProps3.xml><?xml version="1.0" encoding="utf-8"?>
<ds:datastoreItem xmlns:ds="http://schemas.openxmlformats.org/officeDocument/2006/customXml" ds:itemID="{210A4644-F919-41BF-8A66-17F887800EEC}">
  <ds:schemaRefs>
    <ds:schemaRef ds:uri="9e764d62-3175-48f2-87f3-bced0eaff63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Tema di Office</vt:lpstr>
      <vt:lpstr>PowerPoint Presentation</vt:lpstr>
      <vt:lpstr>Componenti Team</vt:lpstr>
      <vt:lpstr>Capitolato Scelto</vt:lpstr>
      <vt:lpstr>ShopChain</vt:lpstr>
      <vt:lpstr>Perché Team Oberon?</vt:lpstr>
      <vt:lpstr>Perché proprio ora?</vt:lpstr>
      <vt:lpstr>Punti Critici Capitolato</vt:lpstr>
      <vt:lpstr>Aspetti Positivi Capitolato</vt:lpstr>
      <vt:lpstr>Utilizzo dei fondi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revision>1</cp:revision>
  <dcterms:created xsi:type="dcterms:W3CDTF">2021-11-15T15:38:07Z</dcterms:created>
  <dcterms:modified xsi:type="dcterms:W3CDTF">2021-11-16T17:01:19Z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0x01010094FF937D557908409BBFFE5EEA662710</vt:lpwstr>
  </property>
</Properties>
</file>