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03" r:id="rId3"/>
    <p:sldId id="268" r:id="rId4"/>
    <p:sldId id="298" r:id="rId5"/>
    <p:sldId id="300" r:id="rId6"/>
    <p:sldId id="301" r:id="rId7"/>
    <p:sldId id="302" r:id="rId8"/>
    <p:sldId id="310" r:id="rId9"/>
    <p:sldId id="311" r:id="rId10"/>
    <p:sldId id="312" r:id="rId11"/>
    <p:sldId id="313" r:id="rId12"/>
    <p:sldId id="304" r:id="rId13"/>
    <p:sldId id="314" r:id="rId14"/>
    <p:sldId id="316" r:id="rId15"/>
    <p:sldId id="317" r:id="rId16"/>
    <p:sldId id="305" r:id="rId17"/>
    <p:sldId id="319" r:id="rId18"/>
    <p:sldId id="320" r:id="rId19"/>
    <p:sldId id="321" r:id="rId20"/>
    <p:sldId id="306" r:id="rId21"/>
    <p:sldId id="307" r:id="rId22"/>
    <p:sldId id="308" r:id="rId23"/>
    <p:sldId id="309" r:id="rId24"/>
    <p:sldId id="284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67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367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207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0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uejs/vue/actions/workflows/ci.yml" TargetMode="External"/><Relationship Id="rId4" Type="http://schemas.openxmlformats.org/officeDocument/2006/relationships/hyperlink" Target="https://github.com/vuejs/vue/actions/workflows/release-tag.y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150678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  <p:pic>
        <p:nvPicPr>
          <p:cNvPr id="16" name="Immagine 1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39C8295-3373-CED6-BA0B-AA61001A6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099" y="3637645"/>
            <a:ext cx="3316040" cy="138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Git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2A66EE2-0006-626A-ADEF-D44ECC0503E3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E’ stato usato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 progetto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 ha queste caratteristiche: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Fornisce la possibilità di creare diversi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branch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(rami) a seconda delle necessità del progetto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features,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release, etc..)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un DVCS, quindi permette storicizzazione e condivisione in due momenti separati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 collegato con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IssueTrackingSystem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di GitHub attraverso i messaggi scritti nel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commit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ad esempio con «Close #numeroIssue» è possibile spostare le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 stato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Done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nella Board del progetto.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Link download: https://git-scm.com/downloads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Workflow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Si suppone che un workflow basato su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gitflow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possa essere adatto a questo progetto, ossia riportare sul ramo di </a:t>
            </a:r>
            <a:r>
              <a:rPr lang="it-IT" sz="2400" b="1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develop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ogni qualvolta che una feature viene completata nel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feature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Quindi una volta che si decide il rilascio della versione, si passa al ramo di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per modifiche minori ed infine rilasciare in produzione nel ramo </a:t>
            </a:r>
            <a:r>
              <a:rPr lang="it-IT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master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Così come descritto  è descritto anche nelle linee guida del progetto è bene NON sottoscrivere PR al ramo master.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È inoltre necessario superare i test in locale con «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npm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test»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primadi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fare la PR, dato che fallirebbe la build automatica di GitHub Actions.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3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Steps per contribuire al progetto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Leggere le linee guida del progetto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ed aspettare la conferma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Forkare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la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Effettuare le modifiche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o feature)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Superare i test localmente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Creare una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Aspettare l’approvazione degli amministratori per il merge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Elemento grafico 2" descr="Programmatore (maschile) con riempimento a tinta unita">
            <a:extLst>
              <a:ext uri="{FF2B5EF4-FFF2-40B4-BE49-F238E27FC236}">
                <a16:creationId xmlns:a16="http://schemas.microsoft.com/office/drawing/2014/main" id="{2523D90E-AE1D-D364-30AB-89BC5463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0600" y="2127410"/>
            <a:ext cx="2053271" cy="20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5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0" y="136525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4" y="1660853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F24CEE-FF4C-5235-8214-7E631CAC3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3428999"/>
            <a:ext cx="5039440" cy="2578318"/>
          </a:xfrm>
          <a:prstGeom prst="rect">
            <a:avLst/>
          </a:prstGeom>
        </p:spPr>
      </p:pic>
      <p:pic>
        <p:nvPicPr>
          <p:cNvPr id="14" name="Immagine 13" descr="Immagine che contiene testo, silhouette, clipart&#10;&#10;Descrizione generata automaticamente">
            <a:extLst>
              <a:ext uri="{FF2B5EF4-FFF2-40B4-BE49-F238E27FC236}">
                <a16:creationId xmlns:a16="http://schemas.microsoft.com/office/drawing/2014/main" id="{345F4737-889A-EA38-B52D-DEE1F30A0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84" y="2335591"/>
            <a:ext cx="4765133" cy="47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Continuos</a:t>
            </a:r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integration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E627025-5628-A732-F09C-9FAD37D9036C}"/>
              </a:ext>
            </a:extLst>
          </p:cNvPr>
          <p:cNvSpPr txBox="1">
            <a:spLocks/>
          </p:cNvSpPr>
          <p:nvPr/>
        </p:nvSpPr>
        <p:spPr>
          <a:xfrm>
            <a:off x="570914" y="1359217"/>
            <a:ext cx="10515600" cy="48335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Lo strumento utilizzato per 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Continuos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Integration è GitHub Actions: 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3"/>
              </a:rPr>
              <a:t>https://docs.github.com/en/actions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Action è uno strumento che permette di configurare la pipeline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integration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attraverso la configurazione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file.yml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creando un workflow componibile in base all’esigenza dell’organizzazione.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 genere sono configurati per automatizzare build, test e report.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Inoltre la peculiarità di questo strumento è la disposizione di Actions dal marketplace, che permettono di importare configurazioni anche molto complesse.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Nel progetto sono presenti due workflow principali: 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4"/>
              </a:rPr>
              <a:t>https://github.com/vuejs/vue/actions/workflows/release-tag.yml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  <a:hlinkClick r:id="rId5"/>
              </a:rPr>
              <a:t>https://github.com/vuejs/vue/actions/workflows/ci.yml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>
                <a:latin typeface="Poppins Medium" panose="00000600000000000000" pitchFamily="2" charset="0"/>
                <a:cs typeface="Poppins Medium" panose="00000600000000000000" pitchFamily="2" charset="0"/>
              </a:rPr>
              <a:t>Release-</a:t>
            </a: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tag.yml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A9068A-5DFC-769C-C368-65669270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005013"/>
            <a:ext cx="9960044" cy="41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Build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automation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832EED3-9182-E3BD-D2D5-1723AFD8A0BD}"/>
              </a:ext>
            </a:extLst>
          </p:cNvPr>
          <p:cNvSpPr txBox="1">
            <a:spLocks/>
          </p:cNvSpPr>
          <p:nvPr/>
        </p:nvSpPr>
        <p:spPr>
          <a:xfrm>
            <a:off x="834656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18A934-E500-0C59-94EB-A5538034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" y="2127764"/>
            <a:ext cx="7772400" cy="374352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7AC3ED64-EC96-BC83-5912-B2CE023F9977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187574" cy="60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8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ci.yml</a:t>
            </a: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5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3ED38C-4610-3A5A-F3EB-9D7E1F2C3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73" y="3264012"/>
            <a:ext cx="3934655" cy="22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20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23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24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Feature, 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829</Words>
  <Application>Microsoft Office PowerPoint</Application>
  <PresentationFormat>Widescreen</PresentationFormat>
  <Paragraphs>203</Paragraphs>
  <Slides>24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Poppins</vt:lpstr>
      <vt:lpstr>Poppins Medium</vt:lpstr>
      <vt:lpstr>Tema di Office</vt:lpstr>
      <vt:lpstr>Presentazione standard di PowerPoint</vt:lpstr>
      <vt:lpstr>  ISSUE TRACKING  SYSTEM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Git</vt:lpstr>
      <vt:lpstr>Workflow</vt:lpstr>
      <vt:lpstr>Steps per contribuire al progetto</vt:lpstr>
      <vt:lpstr> CONTINUOS INTEGRATION &amp; BUILD AUTOMATION   </vt:lpstr>
      <vt:lpstr>Continuos integration</vt:lpstr>
      <vt:lpstr>Build automation</vt:lpstr>
      <vt:lpstr>Build automation</vt:lpstr>
      <vt:lpstr> TESTING  </vt:lpstr>
      <vt:lpstr> ARTIFACT REPOSITORY  </vt:lpstr>
      <vt:lpstr> CONTINUOS DELIVERY  </vt:lpstr>
      <vt:lpstr> CONFIGURATION  MANAGEMENT TOOLS  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Xida</cp:lastModifiedBy>
  <cp:revision>4</cp:revision>
  <dcterms:created xsi:type="dcterms:W3CDTF">2022-06-01T16:07:54Z</dcterms:created>
  <dcterms:modified xsi:type="dcterms:W3CDTF">2022-06-02T16:18:43Z</dcterms:modified>
</cp:coreProperties>
</file>