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303" r:id="rId3"/>
    <p:sldId id="268" r:id="rId4"/>
    <p:sldId id="298" r:id="rId5"/>
    <p:sldId id="300" r:id="rId6"/>
    <p:sldId id="301" r:id="rId7"/>
    <p:sldId id="302" r:id="rId8"/>
    <p:sldId id="310" r:id="rId9"/>
    <p:sldId id="311" r:id="rId10"/>
    <p:sldId id="312" r:id="rId11"/>
    <p:sldId id="313" r:id="rId12"/>
    <p:sldId id="304" r:id="rId13"/>
    <p:sldId id="305" r:id="rId14"/>
    <p:sldId id="306" r:id="rId15"/>
    <p:sldId id="307" r:id="rId16"/>
    <p:sldId id="308" r:id="rId17"/>
    <p:sldId id="309" r:id="rId18"/>
    <p:sldId id="284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B7D28E-7638-40DD-9951-FAEDC6EFEA2A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E9DA9-0410-448A-94DB-B461A2D75F7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2010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0368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6452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2026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3289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9873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92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988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3589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78E95-8A02-4863-86BC-3BDFF2A12A63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9791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755FC3-9FFB-2737-2265-363801407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AA36428-E027-8E71-850E-BC14AB3DE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F0D896-F08D-EC1D-FEB0-D0C1E16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9D009D-F865-50FD-2298-EE4839CB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79D727-5981-9C08-0EDE-3DCDF18E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154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9B5D68-E2E8-C79B-D3B7-6EF399885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A0C3B4-D2FA-8D2A-2C03-B68AE0B8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8CE1C0-D80A-0A91-F569-18CE589D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7BA7AF-45D9-EA67-0E36-712900BB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6A3CA3-1B03-3A26-0A09-E54B5AF4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408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FCFA321-D510-37FB-E173-277D251E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082D3F7-B487-D7EC-D42B-560AD1ABA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41A97A-961A-1776-6FB5-F28D4DBF2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F5A535E-2F7D-D951-B3CB-F80BAF94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9B1B00-0FC0-FE71-4724-92962F1F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54111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A9A30C-C653-DADE-FDF1-91FAFE75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F987D7-299E-5A91-33B8-BB20FE389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8EEC6B-03CF-1014-CF56-FB54F8D9E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052DB0-238F-BC88-7DDD-CA29F00B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5E4AB1-055F-7FCA-E970-E57E0A815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9541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0921EE-DF5A-02D6-2FE5-F57C09B4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FE3BCC8-C7E9-A3D2-4677-529B75F29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64EFD5-256F-057F-1F42-F924E105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FAEC38-0C53-8BBF-4575-6B4A84DF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FB1C38-D1AF-B973-326C-47226A6B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624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B4036D-E877-92DE-89C4-012FEE8A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28F0E-61A1-3B83-D2F6-18844B6940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3E42747-E2DD-40FE-2E18-F084C84FB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0D5167-5CEB-EB0C-D37E-FD38F90F9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3D4BE37-BDDE-D41B-F73A-B989FB5C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3FE32A1-4521-ACC4-CC28-9FAB54E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053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6AC850-FBA6-088F-71E3-5B48A7945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E77F38-EFA8-7F95-6F6A-2C6282D55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4B0B1C5-F1C5-75B8-50E6-EB5B3AECF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C96EC87-6938-2224-14F9-CD280DFFB3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9075601-16B6-47F2-1673-D22A512C1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C9CE3E-E503-A54A-75D5-E2CAD4F0D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4AA654B-9D1E-7CE7-7896-B4661887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40C777-4904-E63E-50F7-C62B43F4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DECE60-4CD3-B077-C0E5-B24BE3B0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0F8781E-4E79-AD19-957A-F6BC9A52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BEEF06A-DD32-EE6D-0419-2E92C105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B99C60-BF0D-FACC-6FC9-3BF17DAEE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948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4895FF5-D55D-293B-943A-8D6FF34E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31EB779-3AEF-E434-FECC-26111E6C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A1BA1D-6619-8004-925F-CB58B484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0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E966BF-87BA-3EAC-9882-EA14FC44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8EB0AB-BA53-48A0-EC90-5F675A1E3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372EEE0-FACD-079A-5710-1CB0925ED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5DA11C2-A08B-82DA-6940-92F88C17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77F489-1239-4B48-B50A-AC024933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C3A637-C969-ED65-BBDC-AC3BD3B1E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96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BB2206-6F14-5612-A9CB-C22E9F24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F6A214-430D-9FBD-C814-6862CABC2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9A15100-E334-9940-7B9D-828892C07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6BCB05-31A8-E199-8F1E-FBE59614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E714C5B-54E9-CA60-852E-7F68A3897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F4E6EEA-CF2F-3160-837F-83D640B1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1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A4A1408-AFAA-532C-39EC-875DD6DE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A0A84D5-2EE5-7CB9-6C2C-5A3B82D6E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0C1D1-D0E6-981B-066E-6D5F73358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F2708-59DE-4D08-9295-20056C9D5A6B}" type="datetimeFigureOut">
              <a:rPr lang="it-IT" smtClean="0"/>
              <a:t>02/06/2022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DE109A-7AE2-D245-1BBE-FD9C8402D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6B035EE-051D-115E-CCDB-FBB66B6FB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2C59E-5964-4CEA-9523-B52B0CAEAC1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136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ew-issue.vuejs.org/?repo=vuejs/cor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26AF85FE-AABD-4811-A691-0F87FF26BCA2}"/>
              </a:ext>
            </a:extLst>
          </p:cNvPr>
          <p:cNvSpPr/>
          <p:nvPr/>
        </p:nvSpPr>
        <p:spPr>
          <a:xfrm>
            <a:off x="8764622" y="0"/>
            <a:ext cx="3427378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250830" y="3385180"/>
            <a:ext cx="2743200" cy="3037742"/>
          </a:xfrm>
        </p:spPr>
        <p:txBody>
          <a:bodyPr vert="horz" lIns="91440" tIns="45720" rIns="91440" bIns="45720" numCol="1" rtlCol="0" anchor="t">
            <a:normAutofit/>
          </a:bodyPr>
          <a:lstStyle/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Chen Xida</a:t>
            </a: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1217780</a:t>
            </a:r>
          </a:p>
          <a:p>
            <a:pPr algn="l"/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algn="l"/>
            <a:r>
              <a:rPr lang="de-DE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Stojkovic Danilo</a:t>
            </a:r>
          </a:p>
          <a:p>
            <a:pPr algn="l"/>
            <a:r>
              <a:rPr lang="it-IT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1222399 </a:t>
            </a:r>
            <a:endParaRPr lang="de-DE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EC03F6E0-8BED-4913-8320-51F3B519E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C6D24D8F-EDDE-41BC-BB9D-EC5010E69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1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63970E9-178C-24AF-B2CC-2CFF9776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51" y="2021054"/>
            <a:ext cx="5631782" cy="2815891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2FEA37DB-AFAA-56F3-1682-C55B23892DC0}"/>
              </a:ext>
            </a:extLst>
          </p:cNvPr>
          <p:cNvSpPr txBox="1"/>
          <p:nvPr/>
        </p:nvSpPr>
        <p:spPr>
          <a:xfrm>
            <a:off x="1429042" y="4904051"/>
            <a:ext cx="6855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 err="1">
                <a:latin typeface="Poppins Medium"/>
                <a:cs typeface="Poppins Medium"/>
              </a:rPr>
              <a:t>Github</a:t>
            </a:r>
            <a:r>
              <a:rPr lang="it-IT" sz="2400" dirty="0">
                <a:latin typeface="Poppins Medium"/>
                <a:cs typeface="Poppins Medium"/>
              </a:rPr>
              <a:t> repository: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nsolas"/>
                <a:cs typeface="Poppins Medium"/>
              </a:rPr>
              <a:t>https://github.com/vuejs/vue</a:t>
            </a:r>
            <a:br>
              <a:rPr lang="en-US" sz="24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2400" dirty="0"/>
          </a:p>
        </p:txBody>
      </p:sp>
      <p:pic>
        <p:nvPicPr>
          <p:cNvPr id="24" name="Elemento grafico 23" descr="Sala riunioni con riempimento a tinta unita">
            <a:extLst>
              <a:ext uri="{FF2B5EF4-FFF2-40B4-BE49-F238E27FC236}">
                <a16:creationId xmlns:a16="http://schemas.microsoft.com/office/drawing/2014/main" id="{D966EF36-9A06-E6B6-B3F0-A6BED6ED4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0456" y="1017825"/>
            <a:ext cx="2068801" cy="206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10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F6A0BBA-B7D9-2B93-B9BF-9BE1A3E1A856}"/>
              </a:ext>
            </a:extLst>
          </p:cNvPr>
          <p:cNvSpPr txBox="1">
            <a:spLocks/>
          </p:cNvSpPr>
          <p:nvPr/>
        </p:nvSpPr>
        <p:spPr>
          <a:xfrm>
            <a:off x="570914" y="15199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contribuire al progetto è sufficiente seguire la guida descritta nel file vue/.github/CONTRIBUITING.md ed è suddiviso in: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Reporting Guidelines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 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Guidelines (regole da seguire, ad es: fornire test case se si aggiungono feature)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Development Setup (uso del prodotto)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Project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Structure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(suddivisione file in un progetto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18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11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contribuzioni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8E75A5B-DDA2-60B9-7809-46928BDA3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66" y="1535308"/>
            <a:ext cx="10705980" cy="37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6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2236440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VERSION CONTROL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nesso con riempimento a tinta unita">
            <a:extLst>
              <a:ext uri="{FF2B5EF4-FFF2-40B4-BE49-F238E27FC236}">
                <a16:creationId xmlns:a16="http://schemas.microsoft.com/office/drawing/2014/main" id="{2A11401D-EF80-140C-8CF1-14A508D0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801795">
            <a:off x="10040157" y="184056"/>
            <a:ext cx="1522254" cy="152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18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BUILD AUTOMATION &amp;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INTEGRATION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13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Attrezzi da minatore con riempimento a tinta unita">
            <a:extLst>
              <a:ext uri="{FF2B5EF4-FFF2-40B4-BE49-F238E27FC236}">
                <a16:creationId xmlns:a16="http://schemas.microsoft.com/office/drawing/2014/main" id="{FBC479FB-373C-E7DE-AE51-00015B982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1280" y="500609"/>
            <a:ext cx="1232906" cy="123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125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TESTING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14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Insetto sotto lente d'ingrandimento con riempimento a tinta unita">
            <a:extLst>
              <a:ext uri="{FF2B5EF4-FFF2-40B4-BE49-F238E27FC236}">
                <a16:creationId xmlns:a16="http://schemas.microsoft.com/office/drawing/2014/main" id="{5E086628-DDE8-2B81-FB29-95D470557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9982200" y="500609"/>
            <a:ext cx="1535723" cy="153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2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ARTIFACT REPOSITORY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15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Scatola con riempimento a tinta unita">
            <a:extLst>
              <a:ext uri="{FF2B5EF4-FFF2-40B4-BE49-F238E27FC236}">
                <a16:creationId xmlns:a16="http://schemas.microsoft.com/office/drawing/2014/main" id="{B1CD20B1-D24B-5B2E-CADD-348CF7FF0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545973"/>
            <a:ext cx="1553942" cy="155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0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CONTINUOS DELIVERY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16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7" name="Elemento grafico 6" descr="Consegna con riempimento a tinta unita">
            <a:extLst>
              <a:ext uri="{FF2B5EF4-FFF2-40B4-BE49-F238E27FC236}">
                <a16:creationId xmlns:a16="http://schemas.microsoft.com/office/drawing/2014/main" id="{B0022F48-8E3C-0B01-9B7E-709C6BAC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238470"/>
            <a:ext cx="1758461" cy="175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97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6440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CONFIGURATION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MANAGEMENT TOOLS</a:t>
            </a: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17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Elemento grafico 7" descr="Gerarchia con riempimento a tinta unita">
            <a:extLst>
              <a:ext uri="{FF2B5EF4-FFF2-40B4-BE49-F238E27FC236}">
                <a16:creationId xmlns:a16="http://schemas.microsoft.com/office/drawing/2014/main" id="{BE1A5518-9A85-4B30-D43F-AD3F2CE53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0603" y="261456"/>
            <a:ext cx="1638831" cy="1638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941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65" y="2103515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Grazie per l'attenzione</a:t>
            </a:r>
            <a:br>
              <a:rPr lang="it-IT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18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</p:spTree>
    <p:extLst>
      <p:ext uri="{BB962C8B-B14F-4D97-AF65-F5344CB8AC3E}">
        <p14:creationId xmlns:p14="http://schemas.microsoft.com/office/powerpoint/2010/main" val="75367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75A649AD-BFC8-D407-B3D8-768C796B24EE}"/>
              </a:ext>
            </a:extLst>
          </p:cNvPr>
          <p:cNvSpPr/>
          <p:nvPr/>
        </p:nvSpPr>
        <p:spPr>
          <a:xfrm>
            <a:off x="1" y="-1039"/>
            <a:ext cx="12188928" cy="6859039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3AC6E-9B67-D8D1-4A74-54158F9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101" y="1712434"/>
            <a:ext cx="10515600" cy="2384079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br>
              <a:rPr lang="it-IT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ISSUE TRACKING </a:t>
            </a:r>
            <a:b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</a:br>
            <a:r>
              <a:rPr lang="it-IT" sz="5300" b="1" dirty="0">
                <a:solidFill>
                  <a:schemeClr val="bg1"/>
                </a:solidFill>
                <a:latin typeface="Poppins Medium"/>
                <a:ea typeface="Calibri Light"/>
                <a:cs typeface="Poppins Medium"/>
              </a:rPr>
              <a:t>SYSTEM</a:t>
            </a:r>
            <a:br>
              <a:rPr lang="it-IT" sz="5300" b="1" dirty="0">
                <a:latin typeface="Poppins Medium" panose="00000600000000000000" pitchFamily="2" charset="0"/>
                <a:ea typeface="Calibri Light"/>
                <a:cs typeface="Poppins Medium" panose="00000600000000000000" pitchFamily="2" charset="0"/>
              </a:rPr>
            </a:br>
            <a:br>
              <a:rPr lang="it-IT" b="1" dirty="0">
                <a:latin typeface="Poppins Medium"/>
                <a:cs typeface="Poppins Medium"/>
              </a:rPr>
            </a:br>
            <a:br>
              <a:rPr lang="it-IT" sz="1800" i="1" dirty="0">
                <a:latin typeface="Poppins Medium" panose="00000600000000000000" pitchFamily="2" charset="0"/>
                <a:cs typeface="Poppins Medium" panose="00000600000000000000" pitchFamily="2" charset="0"/>
              </a:rPr>
            </a:br>
            <a:endParaRPr lang="it-IT" sz="1800" dirty="0">
              <a:latin typeface="Poppins Medium" panose="00000600000000000000" pitchFamily="2" charset="0"/>
              <a:ea typeface="+mj-lt"/>
              <a:cs typeface="Poppins Medium" panose="00000600000000000000" pitchFamily="2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B7171-3E91-AF0B-DDA7-7C25BCB4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ABE49A-B3ED-E602-CFFA-63BA9EA87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pPr/>
              <a:t>2</a:t>
            </a:fld>
            <a:r>
              <a:rPr lang="de-DE" sz="1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5" name="Elemento grafico 4" descr="Strada con due vie con un sentiero con riempimento a tinta unita">
            <a:extLst>
              <a:ext uri="{FF2B5EF4-FFF2-40B4-BE49-F238E27FC236}">
                <a16:creationId xmlns:a16="http://schemas.microsoft.com/office/drawing/2014/main" id="{83302C6D-8160-0A2F-BFE3-1CE49310B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7732" y="500609"/>
            <a:ext cx="1336068" cy="133606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A71ED45-A8ED-37D5-E54E-0F8321FB2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963" y="2945341"/>
            <a:ext cx="4919003" cy="276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99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Per aprire una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issue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si deve usare: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  <a:hlinkClick r:id="rId3"/>
              </a:rPr>
              <a:t>https://new-issue.vuejs.org/?repo=vuejs/core#</a:t>
            </a:r>
            <a:endParaRPr lang="it-IT" sz="2400" dirty="0">
              <a:solidFill>
                <a:schemeClr val="accent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95EC3CA-A266-0594-7DBD-E728DB78F0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03620"/>
            <a:ext cx="7292926" cy="3247695"/>
          </a:xfrm>
          <a:prstGeom prst="rect">
            <a:avLst/>
          </a:prstGeom>
        </p:spPr>
      </p:pic>
      <p:sp>
        <p:nvSpPr>
          <p:cNvPr id="24" name="Rettangolo 23">
            <a:extLst>
              <a:ext uri="{FF2B5EF4-FFF2-40B4-BE49-F238E27FC236}">
                <a16:creationId xmlns:a16="http://schemas.microsoft.com/office/drawing/2014/main" id="{71C5E46E-415B-CDB4-BE22-19B4CD41D603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Titolo 1">
            <a:extLst>
              <a:ext uri="{FF2B5EF4-FFF2-40B4-BE49-F238E27FC236}">
                <a16:creationId xmlns:a16="http://schemas.microsoft.com/office/drawing/2014/main" id="{B5D7AE2C-90E2-7B91-00EC-386C77D3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82466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egnaposto contenuto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D0C90B2C-8687-BFC1-6594-15AFA0892C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469" y="1640382"/>
            <a:ext cx="7134264" cy="4351338"/>
          </a:xfrm>
        </p:spPr>
      </p:pic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4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D367F64-EA27-ABEF-147D-2B2D52A904CF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E3EEB2F2-F50E-1971-1624-B472F31C5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Apertura </a:t>
            </a:r>
            <a:r>
              <a:rPr lang="it-IT" sz="40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issues</a:t>
            </a:r>
            <a:endParaRPr lang="it-IT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3412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15">
            <a:extLst>
              <a:ext uri="{FF2B5EF4-FFF2-40B4-BE49-F238E27FC236}">
                <a16:creationId xmlns:a16="http://schemas.microsoft.com/office/drawing/2014/main" id="{F10E26DF-D468-4925-8EDF-7181366707BD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8FD0CA-B6BA-4A51-836C-4F09E44F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Labels</a:t>
            </a: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5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CD6B7C19-4B83-D154-EC89-61C03CD93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42" y="1305891"/>
            <a:ext cx="9927715" cy="488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23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6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F3DD256C-563B-76BD-1527-15F6ECB9F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900" y="1389889"/>
            <a:ext cx="9825111" cy="4611463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25D43BB6-BE61-FDC4-798D-4AB081CBC8BA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Titolo 1">
            <a:extLst>
              <a:ext uri="{FF2B5EF4-FFF2-40B4-BE49-F238E27FC236}">
                <a16:creationId xmlns:a16="http://schemas.microsoft.com/office/drawing/2014/main" id="{CC231C38-FFA1-B6E1-58DA-ECD87652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Milestones</a:t>
            </a:r>
          </a:p>
        </p:txBody>
      </p:sp>
    </p:spTree>
    <p:extLst>
      <p:ext uri="{BB962C8B-B14F-4D97-AF65-F5344CB8AC3E}">
        <p14:creationId xmlns:p14="http://schemas.microsoft.com/office/powerpoint/2010/main" val="2443014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7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C0346A8-B9B7-62A4-E844-8F73091F3B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11189"/>
            <a:ext cx="11046957" cy="4235621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Board</a:t>
            </a:r>
          </a:p>
        </p:txBody>
      </p:sp>
    </p:spTree>
    <p:extLst>
      <p:ext uri="{BB962C8B-B14F-4D97-AF65-F5344CB8AC3E}">
        <p14:creationId xmlns:p14="http://schemas.microsoft.com/office/powerpoint/2010/main" val="36069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4" y="1519951"/>
            <a:ext cx="10515600" cy="4351338"/>
          </a:xfrm>
        </p:spPr>
        <p:txBody>
          <a:bodyPr/>
          <a:lstStyle/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Nei report vengono specificati i seguenti campi: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Breve descrizione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Tipo di cambiamento (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Bugfix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, Feature, 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crea rotture nel progetto? (se si fornire ulteriori informazioni)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pull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request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soddisfa i seguenti requisiti (spuntare le opzioni soddisfatte es: (è richiesto sul ramo di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dev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v2.x, passa tutti i test,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etc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…)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Se si aggiunge una nuova feature, motivare in modo convincente</a:t>
            </a:r>
          </a:p>
          <a:p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Altre informazioni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8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Reportistica</a:t>
            </a:r>
          </a:p>
        </p:txBody>
      </p:sp>
    </p:spTree>
    <p:extLst>
      <p:ext uri="{BB962C8B-B14F-4D97-AF65-F5344CB8AC3E}">
        <p14:creationId xmlns:p14="http://schemas.microsoft.com/office/powerpoint/2010/main" val="409839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2FC6CA0-25CF-64B7-760B-56A8388F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release sono gestite direttamente dai sponsor principali del progetto.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Le versioni sono contrassegnate dai tags ed inoltre le modifiche sono descritte dettagliatamente in: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vue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/blob/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main</a:t>
            </a:r>
            <a:r>
              <a:rPr lang="fr-FR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vue/blob/main/CHANGELOG.md</a:t>
            </a: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Fino ad ora sono state create  214 release</a:t>
            </a:r>
          </a:p>
          <a:p>
            <a:pPr marL="0" indent="0">
              <a:buNone/>
            </a:pP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La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latest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it-IT" sz="24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version</a:t>
            </a:r>
            <a:r>
              <a:rPr lang="it-IT" sz="2400" dirty="0">
                <a:latin typeface="Poppins Medium" panose="00000600000000000000" pitchFamily="2" charset="0"/>
                <a:cs typeface="Poppins Medium" panose="00000600000000000000" pitchFamily="2" charset="0"/>
              </a:rPr>
              <a:t> della repo è 2.6.14</a:t>
            </a:r>
          </a:p>
          <a:p>
            <a:pPr marL="0" indent="0">
              <a:buNone/>
            </a:pPr>
            <a:endParaRPr lang="it-IT" sz="2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indent="0">
              <a:buNone/>
            </a:pPr>
            <a:endParaRPr lang="it-IT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Segnaposto data 24">
            <a:extLst>
              <a:ext uri="{FF2B5EF4-FFF2-40B4-BE49-F238E27FC236}">
                <a16:creationId xmlns:a16="http://schemas.microsoft.com/office/drawing/2014/main" id="{115DF917-AC48-486A-81F6-CF2DBBF5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31 Maggio 2022</a:t>
            </a:r>
            <a:endParaRPr lang="de-DE" sz="1600">
              <a:solidFill>
                <a:schemeClr val="tx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27" name="Segnaposto numero diapositiva 26">
            <a:extLst>
              <a:ext uri="{FF2B5EF4-FFF2-40B4-BE49-F238E27FC236}">
                <a16:creationId xmlns:a16="http://schemas.microsoft.com/office/drawing/2014/main" id="{F9C2EE25-215B-477C-AC6E-D2639B7A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z="1600" smtClean="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9</a:t>
            </a:fld>
            <a:r>
              <a:rPr lang="de-DE" sz="1600">
                <a:solidFill>
                  <a:schemeClr val="tx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/16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0FAD030-2623-A89C-4FA1-55CE81C0AE08}"/>
              </a:ext>
            </a:extLst>
          </p:cNvPr>
          <p:cNvSpPr/>
          <p:nvPr/>
        </p:nvSpPr>
        <p:spPr>
          <a:xfrm>
            <a:off x="0" y="0"/>
            <a:ext cx="12184913" cy="1034891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A0F14F07-00BE-A130-44A5-463A5F986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35" y="163591"/>
            <a:ext cx="10176803" cy="707708"/>
          </a:xfrm>
        </p:spPr>
        <p:txBody>
          <a:bodyPr anchor="b">
            <a:normAutofit/>
          </a:bodyPr>
          <a:lstStyle/>
          <a:p>
            <a:r>
              <a:rPr lang="it-IT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oppins"/>
                <a:cs typeface="Poppins"/>
              </a:rPr>
              <a:t>Gestione rilasci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76FF0637-FBAD-FF86-BDEF-B76E412E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329" y="4022049"/>
            <a:ext cx="2740243" cy="179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45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403</Words>
  <Application>Microsoft Office PowerPoint</Application>
  <PresentationFormat>Widescreen</PresentationFormat>
  <Paragraphs>126</Paragraphs>
  <Slides>18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Poppins</vt:lpstr>
      <vt:lpstr>Poppins Medium</vt:lpstr>
      <vt:lpstr>Tema di Office</vt:lpstr>
      <vt:lpstr>Presentazione standard di PowerPoint</vt:lpstr>
      <vt:lpstr>  ISSUE TRACKING  SYSTEM   </vt:lpstr>
      <vt:lpstr>Apertura issues</vt:lpstr>
      <vt:lpstr>Apertura issues</vt:lpstr>
      <vt:lpstr>Labels</vt:lpstr>
      <vt:lpstr>Milestones</vt:lpstr>
      <vt:lpstr>Board</vt:lpstr>
      <vt:lpstr>Reportistica</vt:lpstr>
      <vt:lpstr>Gestione rilasci</vt:lpstr>
      <vt:lpstr>Gestione contribuzioni</vt:lpstr>
      <vt:lpstr>Gestione contribuzioni</vt:lpstr>
      <vt:lpstr>  VERSION CONTROL SYSTEM   </vt:lpstr>
      <vt:lpstr> BUILD AUTOMATION &amp; CONTINUOS INTEGRATION  </vt:lpstr>
      <vt:lpstr> TESTING  </vt:lpstr>
      <vt:lpstr> ARTIFACT REPOSITORY  </vt:lpstr>
      <vt:lpstr> CONTINUOS DELIVERY  </vt:lpstr>
      <vt:lpstr> CONFIGURATION  MANAGEMENT TOOLS  </vt:lpstr>
      <vt:lpstr>  Grazie per l'attenzione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Xida</dc:creator>
  <cp:lastModifiedBy>Xida</cp:lastModifiedBy>
  <cp:revision>2</cp:revision>
  <dcterms:created xsi:type="dcterms:W3CDTF">2022-06-01T16:07:54Z</dcterms:created>
  <dcterms:modified xsi:type="dcterms:W3CDTF">2022-06-02T11:43:59Z</dcterms:modified>
</cp:coreProperties>
</file>