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55FC3-9FFB-2737-2265-36380140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A36428-E027-8E71-850E-BC14AB3D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0D896-F08D-EC1D-FEB0-D0C1E1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D009D-F865-50FD-2298-EE4839C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9D727-5981-9C08-0EDE-3DCDF1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B5D68-E2E8-C79B-D3B7-6EF399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0C3B4-D2FA-8D2A-2C03-B68AE0B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CE1C0-D80A-0A91-F569-18CE589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A7AF-45D9-EA67-0E36-712900B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A3CA3-1B03-3A26-0A09-E54B5AF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FA321-D510-37FB-E173-277D251E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2D3F7-B487-D7EC-D42B-560AD1AB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41A97A-961A-1776-6FB5-F28D4DB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A535E-2F7D-D951-B3CB-F80BAF94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B1B00-0FC0-FE71-4724-92962F1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9A30C-C653-DADE-FDF1-91FAFE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87D7-299E-5A91-33B8-BB20FE3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EEC6B-03CF-1014-CF56-FB54F8D9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52DB0-238F-BC88-7DDD-CA29F00B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5E4AB1-055F-7FCA-E970-E57E0A8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921EE-DF5A-02D6-2FE5-F57C09B4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3BCC8-C7E9-A3D2-4677-529B75F2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64EFD5-256F-057F-1F42-F924E1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EC38-0C53-8BBF-4575-6B4A84D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B1C38-D1AF-B973-326C-47226A6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036D-E877-92DE-89C4-012FEE8A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28F0E-61A1-3B83-D2F6-18844B6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42747-E2DD-40FE-2E18-F084C84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D5167-5CEB-EB0C-D37E-FD38F9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4BE37-BDDE-D41B-F73A-B989FB5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32A1-4521-ACC4-CC28-9FAB54E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C850-FBA6-088F-71E3-5B48A79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77F38-EFA8-7F95-6F6A-2C6282D5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B0B1C5-F1C5-75B8-50E6-EB5B3AEC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6EC87-6938-2224-14F9-CD280DFF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75601-16B6-47F2-1673-D22A512C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C9CE3E-E503-A54A-75D5-E2CAD4F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A654B-9D1E-7CE7-7896-B4661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40C777-4904-E63E-50F7-C62B43F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ECE60-4CD3-B077-C0E5-B24BE3B0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F8781E-4E79-AD19-957A-F6BC9A5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EF06A-DD32-EE6D-0419-2E92C10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99C60-BF0D-FACC-6FC9-3BF17DAE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895FF5-D55D-293B-943A-8D6FF34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1EB779-3AEF-E434-FECC-26111E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BA1D-6619-8004-925F-CB58B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966BF-87BA-3EAC-9882-EA14FC4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EB0AB-BA53-48A0-EC90-5F675A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2EEE0-FACD-079A-5710-1CB0925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DA11C2-A08B-82DA-6940-92F88C1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77F489-1239-4B48-B50A-AC02493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3A637-C969-ED65-BBDC-AC3BD3B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2206-6F14-5612-A9CB-C22E9F2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F6A214-430D-9FBD-C814-6862CABC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15100-E334-9940-7B9D-828892C0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BCB05-31A8-E199-8F1E-FBE5961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14C5B-54E9-CA60-852E-7F68A38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E6EEA-CF2F-3160-837F-83D640B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4A1408-AFAA-532C-39EC-875DD6D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A84D5-2EE5-7CB9-6C2C-5A3B82D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0C1D1-D0E6-981B-066E-6D5F7335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2708-59DE-4D08-9295-20056C9D5A6B}" type="datetimeFigureOut">
              <a:rPr lang="it-IT" smtClean="0"/>
              <a:t>01/06/2022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DE109A-7AE2-D245-1BBE-FD9C8402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035EE-051D-115E-CCDB-FBB66B6F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6D100D-8368-66E5-F9A4-ACD3D42E2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FAD76-ED23-097D-CF52-B73416476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3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Xida</dc:creator>
  <cp:lastModifiedBy>Xida</cp:lastModifiedBy>
  <cp:revision>1</cp:revision>
  <dcterms:created xsi:type="dcterms:W3CDTF">2022-06-01T16:07:54Z</dcterms:created>
  <dcterms:modified xsi:type="dcterms:W3CDTF">2022-06-01T16:33:31Z</dcterms:modified>
</cp:coreProperties>
</file>