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116" autoAdjust="0"/>
    <p:restoredTop sz="94660"/>
  </p:normalViewPr>
  <p:slideViewPr>
    <p:cSldViewPr snapToGrid="0">
      <p:cViewPr varScale="1">
        <p:scale>
          <a:sx n="73" d="100"/>
          <a:sy n="73" d="100"/>
        </p:scale>
        <p:origin x="90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8B70A7-36C8-C10D-4AB1-AF94CF6779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AE850FA-3D0A-E5C9-DD30-B4FF15DF16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6170E9-342F-6301-978C-95EB7CA85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D5396-2B95-4C57-B1E1-41CAE5DB2093}" type="datetimeFigureOut">
              <a:rPr lang="zh-CN" altLang="en-US" smtClean="0"/>
              <a:t>2024-06-29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05B04C-253D-0EFE-3212-F12C84D0B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6F0EC6-3907-19DF-AA22-EF92585F1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BE682-ACF1-40BF-B5B5-A7AA6E4C16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4187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F27706-0928-C09F-B97F-5F943F3CC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7999A66-F3D7-8E52-BFF3-C26447D62E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5D514A-9D48-4A0C-6739-DDFE3E019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D5396-2B95-4C57-B1E1-41CAE5DB2093}" type="datetimeFigureOut">
              <a:rPr lang="zh-CN" altLang="en-US" smtClean="0"/>
              <a:t>2024-06-29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A20F79-795D-DF16-A997-6D21BC970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972693-8697-C716-C2AE-742077A1D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BE682-ACF1-40BF-B5B5-A7AA6E4C16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0665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B2DC4FA-4A15-3E9C-E415-AB0E99B12B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2DC8D67-9187-57C5-C28D-8B73DCFE6A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5C1209-F7FE-193C-1D65-0585CF92D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D5396-2B95-4C57-B1E1-41CAE5DB2093}" type="datetimeFigureOut">
              <a:rPr lang="zh-CN" altLang="en-US" smtClean="0"/>
              <a:t>2024-06-29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D1AC99-33B4-5D22-935F-9DF683FC8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933AF6-196A-4932-F21C-88B42125C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BE682-ACF1-40BF-B5B5-A7AA6E4C16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4665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206738-187A-0859-C692-F82BB6340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996E4A-AB72-FD49-CD4A-44BFDEECCF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16B972-85F8-A84C-6995-470A1D774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D5396-2B95-4C57-B1E1-41CAE5DB2093}" type="datetimeFigureOut">
              <a:rPr lang="zh-CN" altLang="en-US" smtClean="0"/>
              <a:t>2024-06-29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1D94C6-138F-BBE2-EA1D-ABA5F77FE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67211B-7F2D-894E-5AB1-A44295A89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BE682-ACF1-40BF-B5B5-A7AA6E4C16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8901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1665FE-1BF6-4802-9736-BF57A2318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17A9E41-7E2A-049D-B37B-BB883A77BE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58D16D-4A26-EFCC-3EA1-A287DFFA9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D5396-2B95-4C57-B1E1-41CAE5DB2093}" type="datetimeFigureOut">
              <a:rPr lang="zh-CN" altLang="en-US" smtClean="0"/>
              <a:t>2024-06-29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7EBE0D-2A16-29D8-D232-3D341D2A7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4DB223-B648-44CF-1D9C-C16160D9B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BE682-ACF1-40BF-B5B5-A7AA6E4C16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8088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BFED2B-0EC9-E09C-1A67-77F07BC3C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7E3B89-C1D3-CE88-F063-EF81B1BC3E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619C284-6E14-62A0-DEBD-8E2C6BB4BF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7EAA5E4-27A8-D40E-CD3C-6B599161F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D5396-2B95-4C57-B1E1-41CAE5DB2093}" type="datetimeFigureOut">
              <a:rPr lang="zh-CN" altLang="en-US" smtClean="0"/>
              <a:t>2024-06-29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A685D5D-6BB5-5A14-F965-6E455C5D5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1453F66-FC46-A629-7ADD-7FEC5F472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BE682-ACF1-40BF-B5B5-A7AA6E4C16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7142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7B6996-7254-6DE8-2DB1-2ED6C1ED7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EE174D-FFDD-C539-C0C2-DC3EDFC719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E0ADE15-D0A7-A792-78D9-56657E5130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F1CEFD3-12CB-536D-BD7F-82461D4B60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2BE7209-8D82-5A5A-6CEE-88B45BC0EE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112D13F-8960-3E88-1C22-6DFBA7453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D5396-2B95-4C57-B1E1-41CAE5DB2093}" type="datetimeFigureOut">
              <a:rPr lang="zh-CN" altLang="en-US" smtClean="0"/>
              <a:t>2024-06-29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DEE3841-2E34-4F0D-4DE2-61CB9E6E1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164E76D-3466-F363-F20D-FC285C804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BE682-ACF1-40BF-B5B5-A7AA6E4C16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4354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AC5206-497A-84B1-5F13-9024C42A3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52F183E-9DA5-03E4-3802-DBD4D8229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D5396-2B95-4C57-B1E1-41CAE5DB2093}" type="datetimeFigureOut">
              <a:rPr lang="zh-CN" altLang="en-US" smtClean="0"/>
              <a:t>2024-06-29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C392BD0-045E-60B9-3108-5DB6EE506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285FB2F-CB19-4E16-ABCD-2BDA704AC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BE682-ACF1-40BF-B5B5-A7AA6E4C16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5281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EC94893-C280-96B7-0E98-68B606423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D5396-2B95-4C57-B1E1-41CAE5DB2093}" type="datetimeFigureOut">
              <a:rPr lang="zh-CN" altLang="en-US" smtClean="0"/>
              <a:t>2024-06-29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72A4E11-FD05-1546-6EA4-B83FE8F33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DAED930-D8DC-32EF-EB9F-A55B596CF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BE682-ACF1-40BF-B5B5-A7AA6E4C16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3532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0BD1BF-8106-5593-1940-85E7A738A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68C222-A8D3-8374-C7EB-3573AA9D05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A3996B6-1024-C9A0-DED5-98E207869D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395D10B-7D5B-C5B0-F8D6-2E1879B86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D5396-2B95-4C57-B1E1-41CAE5DB2093}" type="datetimeFigureOut">
              <a:rPr lang="zh-CN" altLang="en-US" smtClean="0"/>
              <a:t>2024-06-29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9524DBF-3CB8-941D-F893-5442AAA4F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37F1006-55B0-C66C-C71A-DBB11F74D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BE682-ACF1-40BF-B5B5-A7AA6E4C16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9360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2F1B71-2755-2A56-452A-4C21224E8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7C6BEC0-850F-A7DE-0F42-1DA1984861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F180775-A634-6CF1-7243-50B885BB71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476E12B-95F5-90E7-99F2-2EA2316F9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D5396-2B95-4C57-B1E1-41CAE5DB2093}" type="datetimeFigureOut">
              <a:rPr lang="zh-CN" altLang="en-US" smtClean="0"/>
              <a:t>2024-06-29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E28A1AD-97DC-582B-B96A-F93290A60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FA250A7-07CF-C0F3-C71D-EE591A9D9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BE682-ACF1-40BF-B5B5-A7AA6E4C16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0245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AC83E60-88D7-5703-5C55-C4038435F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1727638-FC15-5C36-4BDD-3D43B24737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2435E4-7EB1-191D-4B26-052ED509BD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1D5396-2B95-4C57-B1E1-41CAE5DB2093}" type="datetimeFigureOut">
              <a:rPr lang="zh-CN" altLang="en-US" smtClean="0"/>
              <a:t>2024-06-29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7BEA29-05A1-D97C-9683-E5F10BBAF3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96EEB2-215E-89FE-A970-BAB0AC3AD7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CBE682-ACF1-40BF-B5B5-A7AA6E4C16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6891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A5E9D68C-D3C1-B4C7-5E8C-3E861942D2FD}"/>
              </a:ext>
            </a:extLst>
          </p:cNvPr>
          <p:cNvGrpSpPr/>
          <p:nvPr/>
        </p:nvGrpSpPr>
        <p:grpSpPr>
          <a:xfrm>
            <a:off x="2635624" y="1878569"/>
            <a:ext cx="806823" cy="904509"/>
            <a:chOff x="2635624" y="1928338"/>
            <a:chExt cx="806823" cy="904509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22CAD7CE-05A8-6EF0-5936-ADC32A2BCD53}"/>
                </a:ext>
              </a:extLst>
            </p:cNvPr>
            <p:cNvSpPr/>
            <p:nvPr/>
          </p:nvSpPr>
          <p:spPr>
            <a:xfrm>
              <a:off x="2635624" y="1954306"/>
              <a:ext cx="806823" cy="87854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36A1D3D7-CDE8-2272-2F0B-EEFB7FC79B2F}"/>
                </a:ext>
              </a:extLst>
            </p:cNvPr>
            <p:cNvCxnSpPr/>
            <p:nvPr/>
          </p:nvCxnSpPr>
          <p:spPr>
            <a:xfrm>
              <a:off x="2635624" y="2330824"/>
              <a:ext cx="80682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081129EE-A93B-5956-0011-5AD7F2127954}"/>
                </a:ext>
              </a:extLst>
            </p:cNvPr>
            <p:cNvSpPr txBox="1"/>
            <p:nvPr/>
          </p:nvSpPr>
          <p:spPr>
            <a:xfrm>
              <a:off x="2868258" y="1928338"/>
              <a:ext cx="3321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A</a:t>
              </a:r>
              <a:endParaRPr lang="zh-CN" altLang="en-US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C5AF4ECB-21E3-9F8D-92CA-6B0151D30E24}"/>
                </a:ext>
              </a:extLst>
            </p:cNvPr>
            <p:cNvSpPr txBox="1"/>
            <p:nvPr/>
          </p:nvSpPr>
          <p:spPr>
            <a:xfrm>
              <a:off x="2732002" y="2427656"/>
              <a:ext cx="6046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next</a:t>
              </a:r>
              <a:endParaRPr lang="zh-CN" altLang="en-US"/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7290E51E-4E86-8C5E-2B44-F6332DBB3EC6}"/>
              </a:ext>
            </a:extLst>
          </p:cNvPr>
          <p:cNvGrpSpPr/>
          <p:nvPr/>
        </p:nvGrpSpPr>
        <p:grpSpPr>
          <a:xfrm>
            <a:off x="6859338" y="1878569"/>
            <a:ext cx="806823" cy="904509"/>
            <a:chOff x="2635624" y="1928338"/>
            <a:chExt cx="806823" cy="904509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411545E7-A50E-74CA-8303-BD064545BBA4}"/>
                </a:ext>
              </a:extLst>
            </p:cNvPr>
            <p:cNvSpPr/>
            <p:nvPr/>
          </p:nvSpPr>
          <p:spPr>
            <a:xfrm>
              <a:off x="2635624" y="1954306"/>
              <a:ext cx="806823" cy="87854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86F49C6B-68D6-DFE6-E981-8AD5E892B9AA}"/>
                </a:ext>
              </a:extLst>
            </p:cNvPr>
            <p:cNvCxnSpPr/>
            <p:nvPr/>
          </p:nvCxnSpPr>
          <p:spPr>
            <a:xfrm>
              <a:off x="2635624" y="2330824"/>
              <a:ext cx="80682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B8AFB819-850C-7F86-F0B7-26A83384B756}"/>
                </a:ext>
              </a:extLst>
            </p:cNvPr>
            <p:cNvSpPr txBox="1"/>
            <p:nvPr/>
          </p:nvSpPr>
          <p:spPr>
            <a:xfrm>
              <a:off x="2868258" y="1928338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D</a:t>
              </a:r>
              <a:endParaRPr lang="zh-CN" altLang="en-US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107FEAA2-2976-A0CE-A3C9-2BC630144044}"/>
                </a:ext>
              </a:extLst>
            </p:cNvPr>
            <p:cNvSpPr txBox="1"/>
            <p:nvPr/>
          </p:nvSpPr>
          <p:spPr>
            <a:xfrm>
              <a:off x="2732002" y="2427656"/>
              <a:ext cx="6046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next</a:t>
              </a:r>
              <a:endParaRPr lang="zh-CN" altLang="en-US"/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3A965E0D-1B14-86AF-C1B1-DC739193F569}"/>
              </a:ext>
            </a:extLst>
          </p:cNvPr>
          <p:cNvGrpSpPr/>
          <p:nvPr/>
        </p:nvGrpSpPr>
        <p:grpSpPr>
          <a:xfrm>
            <a:off x="5451434" y="1878569"/>
            <a:ext cx="806823" cy="904509"/>
            <a:chOff x="2635624" y="1928338"/>
            <a:chExt cx="806823" cy="904509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2F8C8F94-45C8-D1AB-73A1-C91C82EA2E4E}"/>
                </a:ext>
              </a:extLst>
            </p:cNvPr>
            <p:cNvSpPr/>
            <p:nvPr/>
          </p:nvSpPr>
          <p:spPr>
            <a:xfrm>
              <a:off x="2635624" y="1954306"/>
              <a:ext cx="806823" cy="87854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92451A09-ED7B-7AC4-B7AD-37703CA163DB}"/>
                </a:ext>
              </a:extLst>
            </p:cNvPr>
            <p:cNvCxnSpPr/>
            <p:nvPr/>
          </p:nvCxnSpPr>
          <p:spPr>
            <a:xfrm>
              <a:off x="2635624" y="2330824"/>
              <a:ext cx="80682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1144DF19-5BE9-3634-1236-FFCBDDCCA290}"/>
                </a:ext>
              </a:extLst>
            </p:cNvPr>
            <p:cNvSpPr txBox="1"/>
            <p:nvPr/>
          </p:nvSpPr>
          <p:spPr>
            <a:xfrm>
              <a:off x="2868258" y="1928338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C</a:t>
              </a:r>
              <a:endParaRPr lang="zh-CN" altLang="en-US"/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E3A042D6-327D-116B-0A2D-483622532DA2}"/>
                </a:ext>
              </a:extLst>
            </p:cNvPr>
            <p:cNvSpPr txBox="1"/>
            <p:nvPr/>
          </p:nvSpPr>
          <p:spPr>
            <a:xfrm>
              <a:off x="2732002" y="2427656"/>
              <a:ext cx="6046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next</a:t>
              </a:r>
              <a:endParaRPr lang="zh-CN" altLang="en-US"/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7776C4B8-B67B-6272-763C-9688F60510CE}"/>
              </a:ext>
            </a:extLst>
          </p:cNvPr>
          <p:cNvGrpSpPr/>
          <p:nvPr/>
        </p:nvGrpSpPr>
        <p:grpSpPr>
          <a:xfrm>
            <a:off x="4043529" y="1878569"/>
            <a:ext cx="806823" cy="904509"/>
            <a:chOff x="2635624" y="1928338"/>
            <a:chExt cx="806823" cy="904509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11600F25-CAFF-4572-487C-7E96DE07DA0B}"/>
                </a:ext>
              </a:extLst>
            </p:cNvPr>
            <p:cNvSpPr/>
            <p:nvPr/>
          </p:nvSpPr>
          <p:spPr>
            <a:xfrm>
              <a:off x="2635624" y="1954306"/>
              <a:ext cx="806823" cy="87854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BC49ECAA-3CEE-2531-7219-693E3C0DCD14}"/>
                </a:ext>
              </a:extLst>
            </p:cNvPr>
            <p:cNvCxnSpPr/>
            <p:nvPr/>
          </p:nvCxnSpPr>
          <p:spPr>
            <a:xfrm>
              <a:off x="2635624" y="2330824"/>
              <a:ext cx="80682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7CB547A5-DD6B-E82B-0034-DBB109FA6606}"/>
                </a:ext>
              </a:extLst>
            </p:cNvPr>
            <p:cNvSpPr txBox="1"/>
            <p:nvPr/>
          </p:nvSpPr>
          <p:spPr>
            <a:xfrm>
              <a:off x="2868258" y="192833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B</a:t>
              </a:r>
              <a:endParaRPr lang="zh-CN" altLang="en-US"/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6F0B408F-D25A-AE99-546C-10F24EA12B60}"/>
                </a:ext>
              </a:extLst>
            </p:cNvPr>
            <p:cNvSpPr txBox="1"/>
            <p:nvPr/>
          </p:nvSpPr>
          <p:spPr>
            <a:xfrm>
              <a:off x="2732002" y="2427656"/>
              <a:ext cx="6046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next</a:t>
              </a:r>
              <a:endParaRPr lang="zh-CN" altLang="en-US"/>
            </a:p>
          </p:txBody>
        </p:sp>
      </p:grpSp>
      <p:cxnSp>
        <p:nvCxnSpPr>
          <p:cNvPr id="26" name="连接符: 肘形 25">
            <a:extLst>
              <a:ext uri="{FF2B5EF4-FFF2-40B4-BE49-F238E27FC236}">
                <a16:creationId xmlns:a16="http://schemas.microsoft.com/office/drawing/2014/main" id="{5B05F7A6-F8D3-7B1C-9066-22E6A912724E}"/>
              </a:ext>
            </a:extLst>
          </p:cNvPr>
          <p:cNvCxnSpPr>
            <a:cxnSpLocks/>
          </p:cNvCxnSpPr>
          <p:nvPr/>
        </p:nvCxnSpPr>
        <p:spPr>
          <a:xfrm flipV="1">
            <a:off x="3104242" y="2074867"/>
            <a:ext cx="939286" cy="446439"/>
          </a:xfrm>
          <a:prstGeom prst="bentConnector3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连接符: 肘形 29">
            <a:extLst>
              <a:ext uri="{FF2B5EF4-FFF2-40B4-BE49-F238E27FC236}">
                <a16:creationId xmlns:a16="http://schemas.microsoft.com/office/drawing/2014/main" id="{FB4BCDB0-027F-9B14-461E-C78D42417BB2}"/>
              </a:ext>
            </a:extLst>
          </p:cNvPr>
          <p:cNvCxnSpPr>
            <a:cxnSpLocks/>
          </p:cNvCxnSpPr>
          <p:nvPr/>
        </p:nvCxnSpPr>
        <p:spPr>
          <a:xfrm flipV="1">
            <a:off x="5928567" y="2083376"/>
            <a:ext cx="939286" cy="446439"/>
          </a:xfrm>
          <a:prstGeom prst="bentConnector3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连接符: 肘形 30">
            <a:extLst>
              <a:ext uri="{FF2B5EF4-FFF2-40B4-BE49-F238E27FC236}">
                <a16:creationId xmlns:a16="http://schemas.microsoft.com/office/drawing/2014/main" id="{28B74774-6EF0-BFAB-C4CA-97AFDF7FF5B7}"/>
              </a:ext>
            </a:extLst>
          </p:cNvPr>
          <p:cNvCxnSpPr>
            <a:cxnSpLocks/>
          </p:cNvCxnSpPr>
          <p:nvPr/>
        </p:nvCxnSpPr>
        <p:spPr>
          <a:xfrm flipV="1">
            <a:off x="4551707" y="2079784"/>
            <a:ext cx="939286" cy="446439"/>
          </a:xfrm>
          <a:prstGeom prst="bentConnector3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>
            <a:extLst>
              <a:ext uri="{FF2B5EF4-FFF2-40B4-BE49-F238E27FC236}">
                <a16:creationId xmlns:a16="http://schemas.microsoft.com/office/drawing/2014/main" id="{D7E1B232-A15C-7D2E-B138-5A4B4F238752}"/>
              </a:ext>
            </a:extLst>
          </p:cNvPr>
          <p:cNvSpPr/>
          <p:nvPr/>
        </p:nvSpPr>
        <p:spPr>
          <a:xfrm>
            <a:off x="2580049" y="627528"/>
            <a:ext cx="914400" cy="5109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head</a:t>
            </a:r>
            <a:endParaRPr lang="zh-CN" altLang="en-US"/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962DD912-1B58-BDDB-72D2-ED2EB5B1396E}"/>
              </a:ext>
            </a:extLst>
          </p:cNvPr>
          <p:cNvCxnSpPr>
            <a:cxnSpLocks/>
            <a:stCxn id="33" idx="2"/>
          </p:cNvCxnSpPr>
          <p:nvPr/>
        </p:nvCxnSpPr>
        <p:spPr>
          <a:xfrm>
            <a:off x="3037249" y="1138517"/>
            <a:ext cx="0" cy="75526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03055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A5E9D68C-D3C1-B4C7-5E8C-3E861942D2FD}"/>
              </a:ext>
            </a:extLst>
          </p:cNvPr>
          <p:cNvGrpSpPr/>
          <p:nvPr/>
        </p:nvGrpSpPr>
        <p:grpSpPr>
          <a:xfrm>
            <a:off x="2635624" y="1878569"/>
            <a:ext cx="806823" cy="904509"/>
            <a:chOff x="2635624" y="1928338"/>
            <a:chExt cx="806823" cy="904509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22CAD7CE-05A8-6EF0-5936-ADC32A2BCD53}"/>
                </a:ext>
              </a:extLst>
            </p:cNvPr>
            <p:cNvSpPr/>
            <p:nvPr/>
          </p:nvSpPr>
          <p:spPr>
            <a:xfrm>
              <a:off x="2635624" y="1954306"/>
              <a:ext cx="806823" cy="87854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36A1D3D7-CDE8-2272-2F0B-EEFB7FC79B2F}"/>
                </a:ext>
              </a:extLst>
            </p:cNvPr>
            <p:cNvCxnSpPr/>
            <p:nvPr/>
          </p:nvCxnSpPr>
          <p:spPr>
            <a:xfrm>
              <a:off x="2635624" y="2330824"/>
              <a:ext cx="80682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081129EE-A93B-5956-0011-5AD7F2127954}"/>
                </a:ext>
              </a:extLst>
            </p:cNvPr>
            <p:cNvSpPr txBox="1"/>
            <p:nvPr/>
          </p:nvSpPr>
          <p:spPr>
            <a:xfrm>
              <a:off x="2868258" y="1928338"/>
              <a:ext cx="3321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A</a:t>
              </a:r>
              <a:endParaRPr lang="zh-CN" altLang="en-US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C5AF4ECB-21E3-9F8D-92CA-6B0151D30E24}"/>
                </a:ext>
              </a:extLst>
            </p:cNvPr>
            <p:cNvSpPr txBox="1"/>
            <p:nvPr/>
          </p:nvSpPr>
          <p:spPr>
            <a:xfrm>
              <a:off x="2732002" y="2427656"/>
              <a:ext cx="6046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next</a:t>
              </a:r>
              <a:endParaRPr lang="zh-CN" altLang="en-US"/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7290E51E-4E86-8C5E-2B44-F6332DBB3EC6}"/>
              </a:ext>
            </a:extLst>
          </p:cNvPr>
          <p:cNvGrpSpPr/>
          <p:nvPr/>
        </p:nvGrpSpPr>
        <p:grpSpPr>
          <a:xfrm>
            <a:off x="6859338" y="1878569"/>
            <a:ext cx="806823" cy="904509"/>
            <a:chOff x="2635624" y="1928338"/>
            <a:chExt cx="806823" cy="904509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411545E7-A50E-74CA-8303-BD064545BBA4}"/>
                </a:ext>
              </a:extLst>
            </p:cNvPr>
            <p:cNvSpPr/>
            <p:nvPr/>
          </p:nvSpPr>
          <p:spPr>
            <a:xfrm>
              <a:off x="2635624" y="1954306"/>
              <a:ext cx="806823" cy="87854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86F49C6B-68D6-DFE6-E981-8AD5E892B9AA}"/>
                </a:ext>
              </a:extLst>
            </p:cNvPr>
            <p:cNvCxnSpPr/>
            <p:nvPr/>
          </p:nvCxnSpPr>
          <p:spPr>
            <a:xfrm>
              <a:off x="2635624" y="2330824"/>
              <a:ext cx="80682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B8AFB819-850C-7F86-F0B7-26A83384B756}"/>
                </a:ext>
              </a:extLst>
            </p:cNvPr>
            <p:cNvSpPr txBox="1"/>
            <p:nvPr/>
          </p:nvSpPr>
          <p:spPr>
            <a:xfrm>
              <a:off x="2868258" y="1928338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D</a:t>
              </a:r>
              <a:endParaRPr lang="zh-CN" altLang="en-US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107FEAA2-2976-A0CE-A3C9-2BC630144044}"/>
                </a:ext>
              </a:extLst>
            </p:cNvPr>
            <p:cNvSpPr txBox="1"/>
            <p:nvPr/>
          </p:nvSpPr>
          <p:spPr>
            <a:xfrm>
              <a:off x="2732002" y="2427656"/>
              <a:ext cx="6046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next</a:t>
              </a:r>
              <a:endParaRPr lang="zh-CN" altLang="en-US"/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3A965E0D-1B14-86AF-C1B1-DC739193F569}"/>
              </a:ext>
            </a:extLst>
          </p:cNvPr>
          <p:cNvGrpSpPr/>
          <p:nvPr/>
        </p:nvGrpSpPr>
        <p:grpSpPr>
          <a:xfrm>
            <a:off x="5451434" y="1878569"/>
            <a:ext cx="806823" cy="904509"/>
            <a:chOff x="2635624" y="1928338"/>
            <a:chExt cx="806823" cy="904509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2F8C8F94-45C8-D1AB-73A1-C91C82EA2E4E}"/>
                </a:ext>
              </a:extLst>
            </p:cNvPr>
            <p:cNvSpPr/>
            <p:nvPr/>
          </p:nvSpPr>
          <p:spPr>
            <a:xfrm>
              <a:off x="2635624" y="1954306"/>
              <a:ext cx="806823" cy="87854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92451A09-ED7B-7AC4-B7AD-37703CA163DB}"/>
                </a:ext>
              </a:extLst>
            </p:cNvPr>
            <p:cNvCxnSpPr/>
            <p:nvPr/>
          </p:nvCxnSpPr>
          <p:spPr>
            <a:xfrm>
              <a:off x="2635624" y="2330824"/>
              <a:ext cx="80682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1144DF19-5BE9-3634-1236-FFCBDDCCA290}"/>
                </a:ext>
              </a:extLst>
            </p:cNvPr>
            <p:cNvSpPr txBox="1"/>
            <p:nvPr/>
          </p:nvSpPr>
          <p:spPr>
            <a:xfrm>
              <a:off x="2868258" y="1928338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C</a:t>
              </a:r>
              <a:endParaRPr lang="zh-CN" altLang="en-US"/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E3A042D6-327D-116B-0A2D-483622532DA2}"/>
                </a:ext>
              </a:extLst>
            </p:cNvPr>
            <p:cNvSpPr txBox="1"/>
            <p:nvPr/>
          </p:nvSpPr>
          <p:spPr>
            <a:xfrm>
              <a:off x="2732002" y="2427656"/>
              <a:ext cx="6046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next</a:t>
              </a:r>
              <a:endParaRPr lang="zh-CN" altLang="en-US"/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7776C4B8-B67B-6272-763C-9688F60510CE}"/>
              </a:ext>
            </a:extLst>
          </p:cNvPr>
          <p:cNvGrpSpPr/>
          <p:nvPr/>
        </p:nvGrpSpPr>
        <p:grpSpPr>
          <a:xfrm>
            <a:off x="4043529" y="1878569"/>
            <a:ext cx="806823" cy="904509"/>
            <a:chOff x="2635624" y="1928338"/>
            <a:chExt cx="806823" cy="904509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11600F25-CAFF-4572-487C-7E96DE07DA0B}"/>
                </a:ext>
              </a:extLst>
            </p:cNvPr>
            <p:cNvSpPr/>
            <p:nvPr/>
          </p:nvSpPr>
          <p:spPr>
            <a:xfrm>
              <a:off x="2635624" y="1954306"/>
              <a:ext cx="806823" cy="87854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BC49ECAA-3CEE-2531-7219-693E3C0DCD14}"/>
                </a:ext>
              </a:extLst>
            </p:cNvPr>
            <p:cNvCxnSpPr/>
            <p:nvPr/>
          </p:nvCxnSpPr>
          <p:spPr>
            <a:xfrm>
              <a:off x="2635624" y="2330824"/>
              <a:ext cx="80682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7CB547A5-DD6B-E82B-0034-DBB109FA6606}"/>
                </a:ext>
              </a:extLst>
            </p:cNvPr>
            <p:cNvSpPr txBox="1"/>
            <p:nvPr/>
          </p:nvSpPr>
          <p:spPr>
            <a:xfrm>
              <a:off x="2868258" y="192833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B</a:t>
              </a:r>
              <a:endParaRPr lang="zh-CN" altLang="en-US"/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6F0B408F-D25A-AE99-546C-10F24EA12B60}"/>
                </a:ext>
              </a:extLst>
            </p:cNvPr>
            <p:cNvSpPr txBox="1"/>
            <p:nvPr/>
          </p:nvSpPr>
          <p:spPr>
            <a:xfrm>
              <a:off x="2732002" y="2427656"/>
              <a:ext cx="6046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next</a:t>
              </a:r>
              <a:endParaRPr lang="zh-CN" altLang="en-US"/>
            </a:p>
          </p:txBody>
        </p:sp>
      </p:grpSp>
      <p:cxnSp>
        <p:nvCxnSpPr>
          <p:cNvPr id="26" name="连接符: 肘形 25">
            <a:extLst>
              <a:ext uri="{FF2B5EF4-FFF2-40B4-BE49-F238E27FC236}">
                <a16:creationId xmlns:a16="http://schemas.microsoft.com/office/drawing/2014/main" id="{5B05F7A6-F8D3-7B1C-9066-22E6A912724E}"/>
              </a:ext>
            </a:extLst>
          </p:cNvPr>
          <p:cNvCxnSpPr>
            <a:cxnSpLocks/>
          </p:cNvCxnSpPr>
          <p:nvPr/>
        </p:nvCxnSpPr>
        <p:spPr>
          <a:xfrm flipV="1">
            <a:off x="3104242" y="2074867"/>
            <a:ext cx="939286" cy="446439"/>
          </a:xfrm>
          <a:prstGeom prst="bentConnector3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连接符: 肘形 29">
            <a:extLst>
              <a:ext uri="{FF2B5EF4-FFF2-40B4-BE49-F238E27FC236}">
                <a16:creationId xmlns:a16="http://schemas.microsoft.com/office/drawing/2014/main" id="{FB4BCDB0-027F-9B14-461E-C78D42417BB2}"/>
              </a:ext>
            </a:extLst>
          </p:cNvPr>
          <p:cNvCxnSpPr>
            <a:cxnSpLocks/>
          </p:cNvCxnSpPr>
          <p:nvPr/>
        </p:nvCxnSpPr>
        <p:spPr>
          <a:xfrm flipV="1">
            <a:off x="5928567" y="2083376"/>
            <a:ext cx="939286" cy="446439"/>
          </a:xfrm>
          <a:prstGeom prst="bentConnector3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连接符: 肘形 30">
            <a:extLst>
              <a:ext uri="{FF2B5EF4-FFF2-40B4-BE49-F238E27FC236}">
                <a16:creationId xmlns:a16="http://schemas.microsoft.com/office/drawing/2014/main" id="{28B74774-6EF0-BFAB-C4CA-97AFDF7FF5B7}"/>
              </a:ext>
            </a:extLst>
          </p:cNvPr>
          <p:cNvCxnSpPr>
            <a:cxnSpLocks/>
          </p:cNvCxnSpPr>
          <p:nvPr/>
        </p:nvCxnSpPr>
        <p:spPr>
          <a:xfrm flipV="1">
            <a:off x="4551707" y="2079784"/>
            <a:ext cx="939286" cy="446439"/>
          </a:xfrm>
          <a:prstGeom prst="bentConnector3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>
            <a:extLst>
              <a:ext uri="{FF2B5EF4-FFF2-40B4-BE49-F238E27FC236}">
                <a16:creationId xmlns:a16="http://schemas.microsoft.com/office/drawing/2014/main" id="{D7E1B232-A15C-7D2E-B138-5A4B4F238752}"/>
              </a:ext>
            </a:extLst>
          </p:cNvPr>
          <p:cNvSpPr/>
          <p:nvPr/>
        </p:nvSpPr>
        <p:spPr>
          <a:xfrm>
            <a:off x="1102056" y="595522"/>
            <a:ext cx="914400" cy="5109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head</a:t>
            </a:r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9B00285-AB4D-E86A-B07B-7A7E63128875}"/>
              </a:ext>
            </a:extLst>
          </p:cNvPr>
          <p:cNvGrpSpPr/>
          <p:nvPr/>
        </p:nvGrpSpPr>
        <p:grpSpPr>
          <a:xfrm>
            <a:off x="1211574" y="1878569"/>
            <a:ext cx="806823" cy="904509"/>
            <a:chOff x="2635624" y="1928338"/>
            <a:chExt cx="806823" cy="904509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E6B99548-A9C1-A12A-0E3D-618CD361DA58}"/>
                </a:ext>
              </a:extLst>
            </p:cNvPr>
            <p:cNvSpPr/>
            <p:nvPr/>
          </p:nvSpPr>
          <p:spPr>
            <a:xfrm>
              <a:off x="2635624" y="1954306"/>
              <a:ext cx="806823" cy="87854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489C7E32-8053-3CB2-C3FC-BA79227FAD50}"/>
                </a:ext>
              </a:extLst>
            </p:cNvPr>
            <p:cNvCxnSpPr/>
            <p:nvPr/>
          </p:nvCxnSpPr>
          <p:spPr>
            <a:xfrm>
              <a:off x="2635624" y="2330824"/>
              <a:ext cx="80682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B1BA89D3-7195-23BA-D913-95FB6DAA6C8A}"/>
                </a:ext>
              </a:extLst>
            </p:cNvPr>
            <p:cNvSpPr txBox="1"/>
            <p:nvPr/>
          </p:nvSpPr>
          <p:spPr>
            <a:xfrm>
              <a:off x="2868258" y="1928338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E8B9B7AC-C8B7-1016-88AE-3ADBA21175EB}"/>
                </a:ext>
              </a:extLst>
            </p:cNvPr>
            <p:cNvSpPr txBox="1"/>
            <p:nvPr/>
          </p:nvSpPr>
          <p:spPr>
            <a:xfrm>
              <a:off x="2732002" y="2427656"/>
              <a:ext cx="6046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next</a:t>
              </a:r>
              <a:endParaRPr lang="zh-CN" altLang="en-US"/>
            </a:p>
          </p:txBody>
        </p:sp>
      </p:grp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90BFFBC0-DCAF-3DC6-D39D-C6C81C1F14FB}"/>
              </a:ext>
            </a:extLst>
          </p:cNvPr>
          <p:cNvCxnSpPr>
            <a:cxnSpLocks/>
          </p:cNvCxnSpPr>
          <p:nvPr/>
        </p:nvCxnSpPr>
        <p:spPr>
          <a:xfrm>
            <a:off x="1781164" y="2482299"/>
            <a:ext cx="872146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DE578E76-FB80-8CA8-0818-E18A8EBE5769}"/>
              </a:ext>
            </a:extLst>
          </p:cNvPr>
          <p:cNvSpPr txBox="1"/>
          <p:nvPr/>
        </p:nvSpPr>
        <p:spPr>
          <a:xfrm>
            <a:off x="2947789" y="28850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>
                <a:solidFill>
                  <a:srgbClr val="00B050"/>
                </a:solidFill>
              </a:rPr>
              <a:t>0</a:t>
            </a:r>
            <a:endParaRPr lang="zh-CN" altLang="en-US" b="1">
              <a:solidFill>
                <a:srgbClr val="00B050"/>
              </a:solidFill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FBBB0CDB-CD6E-D97B-0561-F752FB8889F4}"/>
              </a:ext>
            </a:extLst>
          </p:cNvPr>
          <p:cNvSpPr txBox="1"/>
          <p:nvPr/>
        </p:nvSpPr>
        <p:spPr>
          <a:xfrm>
            <a:off x="7228615" y="289539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>
                <a:solidFill>
                  <a:srgbClr val="00B050"/>
                </a:solidFill>
              </a:rPr>
              <a:t>3</a:t>
            </a:r>
            <a:endParaRPr lang="zh-CN" altLang="en-US" b="1">
              <a:solidFill>
                <a:srgbClr val="00B050"/>
              </a:solidFill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7C332B63-467D-2839-8B0B-FE9F1FCC6A70}"/>
              </a:ext>
            </a:extLst>
          </p:cNvPr>
          <p:cNvSpPr txBox="1"/>
          <p:nvPr/>
        </p:nvSpPr>
        <p:spPr>
          <a:xfrm>
            <a:off x="5801673" y="290573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>
                <a:solidFill>
                  <a:srgbClr val="00B050"/>
                </a:solidFill>
              </a:rPr>
              <a:t>2</a:t>
            </a:r>
            <a:endParaRPr lang="zh-CN" altLang="en-US" b="1">
              <a:solidFill>
                <a:srgbClr val="00B050"/>
              </a:solidFill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1C525AD1-7202-C927-8F64-9E182CC8F750}"/>
              </a:ext>
            </a:extLst>
          </p:cNvPr>
          <p:cNvSpPr txBox="1"/>
          <p:nvPr/>
        </p:nvSpPr>
        <p:spPr>
          <a:xfrm>
            <a:off x="4374731" y="287471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>
                <a:solidFill>
                  <a:srgbClr val="00B050"/>
                </a:solidFill>
              </a:rPr>
              <a:t>1</a:t>
            </a:r>
            <a:endParaRPr lang="zh-CN" altLang="en-US" b="1">
              <a:solidFill>
                <a:srgbClr val="00B050"/>
              </a:solidFill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71B800F8-EE4D-B2F1-EA04-1A4D460DB68E}"/>
              </a:ext>
            </a:extLst>
          </p:cNvPr>
          <p:cNvSpPr/>
          <p:nvPr/>
        </p:nvSpPr>
        <p:spPr>
          <a:xfrm>
            <a:off x="1102056" y="1255488"/>
            <a:ext cx="914400" cy="5109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current</a:t>
            </a:r>
            <a:endParaRPr lang="zh-CN" altLang="en-US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143FACA2-FABC-ECB9-1FFA-D4D0D33D15FD}"/>
              </a:ext>
            </a:extLst>
          </p:cNvPr>
          <p:cNvSpPr txBox="1"/>
          <p:nvPr/>
        </p:nvSpPr>
        <p:spPr>
          <a:xfrm>
            <a:off x="1190357" y="287471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>
                <a:solidFill>
                  <a:srgbClr val="00B050"/>
                </a:solidFill>
              </a:rPr>
              <a:t>头结点</a:t>
            </a:r>
          </a:p>
        </p:txBody>
      </p:sp>
    </p:spTree>
    <p:extLst>
      <p:ext uri="{BB962C8B-B14F-4D97-AF65-F5344CB8AC3E}">
        <p14:creationId xmlns:p14="http://schemas.microsoft.com/office/powerpoint/2010/main" val="1782049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A5E9D68C-D3C1-B4C7-5E8C-3E861942D2FD}"/>
              </a:ext>
            </a:extLst>
          </p:cNvPr>
          <p:cNvGrpSpPr/>
          <p:nvPr/>
        </p:nvGrpSpPr>
        <p:grpSpPr>
          <a:xfrm>
            <a:off x="2635624" y="1878569"/>
            <a:ext cx="806823" cy="904509"/>
            <a:chOff x="2635624" y="1928338"/>
            <a:chExt cx="806823" cy="904509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22CAD7CE-05A8-6EF0-5936-ADC32A2BCD53}"/>
                </a:ext>
              </a:extLst>
            </p:cNvPr>
            <p:cNvSpPr/>
            <p:nvPr/>
          </p:nvSpPr>
          <p:spPr>
            <a:xfrm>
              <a:off x="2635624" y="1954306"/>
              <a:ext cx="806823" cy="87854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36A1D3D7-CDE8-2272-2F0B-EEFB7FC79B2F}"/>
                </a:ext>
              </a:extLst>
            </p:cNvPr>
            <p:cNvCxnSpPr/>
            <p:nvPr/>
          </p:nvCxnSpPr>
          <p:spPr>
            <a:xfrm>
              <a:off x="2635624" y="2330824"/>
              <a:ext cx="80682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081129EE-A93B-5956-0011-5AD7F2127954}"/>
                </a:ext>
              </a:extLst>
            </p:cNvPr>
            <p:cNvSpPr txBox="1"/>
            <p:nvPr/>
          </p:nvSpPr>
          <p:spPr>
            <a:xfrm>
              <a:off x="2868258" y="1928338"/>
              <a:ext cx="3321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A</a:t>
              </a:r>
              <a:endParaRPr lang="zh-CN" altLang="en-US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C5AF4ECB-21E3-9F8D-92CA-6B0151D30E24}"/>
                </a:ext>
              </a:extLst>
            </p:cNvPr>
            <p:cNvSpPr txBox="1"/>
            <p:nvPr/>
          </p:nvSpPr>
          <p:spPr>
            <a:xfrm>
              <a:off x="2732002" y="2427656"/>
              <a:ext cx="6046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next</a:t>
              </a:r>
              <a:endParaRPr lang="zh-CN" altLang="en-US"/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7290E51E-4E86-8C5E-2B44-F6332DBB3EC6}"/>
              </a:ext>
            </a:extLst>
          </p:cNvPr>
          <p:cNvGrpSpPr/>
          <p:nvPr/>
        </p:nvGrpSpPr>
        <p:grpSpPr>
          <a:xfrm>
            <a:off x="6859338" y="1878569"/>
            <a:ext cx="806823" cy="904509"/>
            <a:chOff x="2635624" y="1928338"/>
            <a:chExt cx="806823" cy="904509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411545E7-A50E-74CA-8303-BD064545BBA4}"/>
                </a:ext>
              </a:extLst>
            </p:cNvPr>
            <p:cNvSpPr/>
            <p:nvPr/>
          </p:nvSpPr>
          <p:spPr>
            <a:xfrm>
              <a:off x="2635624" y="1954306"/>
              <a:ext cx="806823" cy="87854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86F49C6B-68D6-DFE6-E981-8AD5E892B9AA}"/>
                </a:ext>
              </a:extLst>
            </p:cNvPr>
            <p:cNvCxnSpPr/>
            <p:nvPr/>
          </p:nvCxnSpPr>
          <p:spPr>
            <a:xfrm>
              <a:off x="2635624" y="2330824"/>
              <a:ext cx="80682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B8AFB819-850C-7F86-F0B7-26A83384B756}"/>
                </a:ext>
              </a:extLst>
            </p:cNvPr>
            <p:cNvSpPr txBox="1"/>
            <p:nvPr/>
          </p:nvSpPr>
          <p:spPr>
            <a:xfrm>
              <a:off x="2868258" y="1928338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D</a:t>
              </a:r>
              <a:endParaRPr lang="zh-CN" altLang="en-US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107FEAA2-2976-A0CE-A3C9-2BC630144044}"/>
                </a:ext>
              </a:extLst>
            </p:cNvPr>
            <p:cNvSpPr txBox="1"/>
            <p:nvPr/>
          </p:nvSpPr>
          <p:spPr>
            <a:xfrm>
              <a:off x="2732002" y="2427656"/>
              <a:ext cx="6046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next</a:t>
              </a:r>
              <a:endParaRPr lang="zh-CN" altLang="en-US"/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3A965E0D-1B14-86AF-C1B1-DC739193F569}"/>
              </a:ext>
            </a:extLst>
          </p:cNvPr>
          <p:cNvGrpSpPr/>
          <p:nvPr/>
        </p:nvGrpSpPr>
        <p:grpSpPr>
          <a:xfrm>
            <a:off x="5451434" y="1878569"/>
            <a:ext cx="806823" cy="904509"/>
            <a:chOff x="2635624" y="1928338"/>
            <a:chExt cx="806823" cy="904509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2F8C8F94-45C8-D1AB-73A1-C91C82EA2E4E}"/>
                </a:ext>
              </a:extLst>
            </p:cNvPr>
            <p:cNvSpPr/>
            <p:nvPr/>
          </p:nvSpPr>
          <p:spPr>
            <a:xfrm>
              <a:off x="2635624" y="1954306"/>
              <a:ext cx="806823" cy="87854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92451A09-ED7B-7AC4-B7AD-37703CA163DB}"/>
                </a:ext>
              </a:extLst>
            </p:cNvPr>
            <p:cNvCxnSpPr/>
            <p:nvPr/>
          </p:nvCxnSpPr>
          <p:spPr>
            <a:xfrm>
              <a:off x="2635624" y="2330824"/>
              <a:ext cx="80682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1144DF19-5BE9-3634-1236-FFCBDDCCA290}"/>
                </a:ext>
              </a:extLst>
            </p:cNvPr>
            <p:cNvSpPr txBox="1"/>
            <p:nvPr/>
          </p:nvSpPr>
          <p:spPr>
            <a:xfrm>
              <a:off x="2868258" y="1928338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C</a:t>
              </a:r>
              <a:endParaRPr lang="zh-CN" altLang="en-US"/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E3A042D6-327D-116B-0A2D-483622532DA2}"/>
                </a:ext>
              </a:extLst>
            </p:cNvPr>
            <p:cNvSpPr txBox="1"/>
            <p:nvPr/>
          </p:nvSpPr>
          <p:spPr>
            <a:xfrm>
              <a:off x="2732002" y="2427656"/>
              <a:ext cx="6046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next</a:t>
              </a:r>
              <a:endParaRPr lang="zh-CN" altLang="en-US"/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7776C4B8-B67B-6272-763C-9688F60510CE}"/>
              </a:ext>
            </a:extLst>
          </p:cNvPr>
          <p:cNvGrpSpPr/>
          <p:nvPr/>
        </p:nvGrpSpPr>
        <p:grpSpPr>
          <a:xfrm>
            <a:off x="4043529" y="1878569"/>
            <a:ext cx="806823" cy="904509"/>
            <a:chOff x="2635624" y="1928338"/>
            <a:chExt cx="806823" cy="904509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11600F25-CAFF-4572-487C-7E96DE07DA0B}"/>
                </a:ext>
              </a:extLst>
            </p:cNvPr>
            <p:cNvSpPr/>
            <p:nvPr/>
          </p:nvSpPr>
          <p:spPr>
            <a:xfrm>
              <a:off x="2635624" y="1954306"/>
              <a:ext cx="806823" cy="87854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BC49ECAA-3CEE-2531-7219-693E3C0DCD14}"/>
                </a:ext>
              </a:extLst>
            </p:cNvPr>
            <p:cNvCxnSpPr/>
            <p:nvPr/>
          </p:nvCxnSpPr>
          <p:spPr>
            <a:xfrm>
              <a:off x="2635624" y="2330824"/>
              <a:ext cx="80682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7CB547A5-DD6B-E82B-0034-DBB109FA6606}"/>
                </a:ext>
              </a:extLst>
            </p:cNvPr>
            <p:cNvSpPr txBox="1"/>
            <p:nvPr/>
          </p:nvSpPr>
          <p:spPr>
            <a:xfrm>
              <a:off x="2868258" y="192833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B</a:t>
              </a:r>
              <a:endParaRPr lang="zh-CN" altLang="en-US"/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6F0B408F-D25A-AE99-546C-10F24EA12B60}"/>
                </a:ext>
              </a:extLst>
            </p:cNvPr>
            <p:cNvSpPr txBox="1"/>
            <p:nvPr/>
          </p:nvSpPr>
          <p:spPr>
            <a:xfrm>
              <a:off x="2732002" y="2427656"/>
              <a:ext cx="6046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next</a:t>
              </a:r>
              <a:endParaRPr lang="zh-CN" altLang="en-US"/>
            </a:p>
          </p:txBody>
        </p:sp>
      </p:grpSp>
      <p:cxnSp>
        <p:nvCxnSpPr>
          <p:cNvPr id="26" name="连接符: 肘形 25">
            <a:extLst>
              <a:ext uri="{FF2B5EF4-FFF2-40B4-BE49-F238E27FC236}">
                <a16:creationId xmlns:a16="http://schemas.microsoft.com/office/drawing/2014/main" id="{5B05F7A6-F8D3-7B1C-9066-22E6A912724E}"/>
              </a:ext>
            </a:extLst>
          </p:cNvPr>
          <p:cNvCxnSpPr>
            <a:cxnSpLocks/>
          </p:cNvCxnSpPr>
          <p:nvPr/>
        </p:nvCxnSpPr>
        <p:spPr>
          <a:xfrm flipV="1">
            <a:off x="3104242" y="2074867"/>
            <a:ext cx="939286" cy="446439"/>
          </a:xfrm>
          <a:prstGeom prst="bentConnector3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连接符: 肘形 29">
            <a:extLst>
              <a:ext uri="{FF2B5EF4-FFF2-40B4-BE49-F238E27FC236}">
                <a16:creationId xmlns:a16="http://schemas.microsoft.com/office/drawing/2014/main" id="{FB4BCDB0-027F-9B14-461E-C78D42417BB2}"/>
              </a:ext>
            </a:extLst>
          </p:cNvPr>
          <p:cNvCxnSpPr>
            <a:cxnSpLocks/>
          </p:cNvCxnSpPr>
          <p:nvPr/>
        </p:nvCxnSpPr>
        <p:spPr>
          <a:xfrm flipV="1">
            <a:off x="5928567" y="2083376"/>
            <a:ext cx="939286" cy="446439"/>
          </a:xfrm>
          <a:prstGeom prst="bentConnector3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连接符: 肘形 30">
            <a:extLst>
              <a:ext uri="{FF2B5EF4-FFF2-40B4-BE49-F238E27FC236}">
                <a16:creationId xmlns:a16="http://schemas.microsoft.com/office/drawing/2014/main" id="{28B74774-6EF0-BFAB-C4CA-97AFDF7FF5B7}"/>
              </a:ext>
            </a:extLst>
          </p:cNvPr>
          <p:cNvCxnSpPr>
            <a:cxnSpLocks/>
          </p:cNvCxnSpPr>
          <p:nvPr/>
        </p:nvCxnSpPr>
        <p:spPr>
          <a:xfrm flipV="1">
            <a:off x="4551707" y="2079784"/>
            <a:ext cx="939286" cy="446439"/>
          </a:xfrm>
          <a:prstGeom prst="bentConnector3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>
            <a:extLst>
              <a:ext uri="{FF2B5EF4-FFF2-40B4-BE49-F238E27FC236}">
                <a16:creationId xmlns:a16="http://schemas.microsoft.com/office/drawing/2014/main" id="{D7E1B232-A15C-7D2E-B138-5A4B4F238752}"/>
              </a:ext>
            </a:extLst>
          </p:cNvPr>
          <p:cNvSpPr/>
          <p:nvPr/>
        </p:nvSpPr>
        <p:spPr>
          <a:xfrm>
            <a:off x="2579472" y="636493"/>
            <a:ext cx="914400" cy="5109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head</a:t>
            </a:r>
            <a:endParaRPr lang="zh-CN" altLang="en-US"/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962DD912-1B58-BDDB-72D2-ED2EB5B1396E}"/>
              </a:ext>
            </a:extLst>
          </p:cNvPr>
          <p:cNvCxnSpPr>
            <a:cxnSpLocks/>
            <a:stCxn id="33" idx="2"/>
          </p:cNvCxnSpPr>
          <p:nvPr/>
        </p:nvCxnSpPr>
        <p:spPr>
          <a:xfrm>
            <a:off x="3036672" y="1147482"/>
            <a:ext cx="0" cy="75526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>
            <a:extLst>
              <a:ext uri="{FF2B5EF4-FFF2-40B4-BE49-F238E27FC236}">
                <a16:creationId xmlns:a16="http://schemas.microsoft.com/office/drawing/2014/main" id="{99B00285-AB4D-E86A-B07B-7A7E63128875}"/>
              </a:ext>
            </a:extLst>
          </p:cNvPr>
          <p:cNvGrpSpPr/>
          <p:nvPr/>
        </p:nvGrpSpPr>
        <p:grpSpPr>
          <a:xfrm>
            <a:off x="1211574" y="1878569"/>
            <a:ext cx="806823" cy="904509"/>
            <a:chOff x="2635624" y="1928338"/>
            <a:chExt cx="806823" cy="904509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E6B99548-A9C1-A12A-0E3D-618CD361DA58}"/>
                </a:ext>
              </a:extLst>
            </p:cNvPr>
            <p:cNvSpPr/>
            <p:nvPr/>
          </p:nvSpPr>
          <p:spPr>
            <a:xfrm>
              <a:off x="2635624" y="1954306"/>
              <a:ext cx="806823" cy="87854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489C7E32-8053-3CB2-C3FC-BA79227FAD50}"/>
                </a:ext>
              </a:extLst>
            </p:cNvPr>
            <p:cNvCxnSpPr/>
            <p:nvPr/>
          </p:nvCxnSpPr>
          <p:spPr>
            <a:xfrm>
              <a:off x="2635624" y="2330824"/>
              <a:ext cx="80682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B1BA89D3-7195-23BA-D913-95FB6DAA6C8A}"/>
                </a:ext>
              </a:extLst>
            </p:cNvPr>
            <p:cNvSpPr txBox="1"/>
            <p:nvPr/>
          </p:nvSpPr>
          <p:spPr>
            <a:xfrm>
              <a:off x="2868258" y="1928338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E8B9B7AC-C8B7-1016-88AE-3ADBA21175EB}"/>
                </a:ext>
              </a:extLst>
            </p:cNvPr>
            <p:cNvSpPr txBox="1"/>
            <p:nvPr/>
          </p:nvSpPr>
          <p:spPr>
            <a:xfrm>
              <a:off x="2732002" y="2427656"/>
              <a:ext cx="6046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next</a:t>
              </a:r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91205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A5E9D68C-D3C1-B4C7-5E8C-3E861942D2FD}"/>
              </a:ext>
            </a:extLst>
          </p:cNvPr>
          <p:cNvGrpSpPr/>
          <p:nvPr/>
        </p:nvGrpSpPr>
        <p:grpSpPr>
          <a:xfrm>
            <a:off x="2635624" y="1878569"/>
            <a:ext cx="806823" cy="904509"/>
            <a:chOff x="2635624" y="1928338"/>
            <a:chExt cx="806823" cy="904509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22CAD7CE-05A8-6EF0-5936-ADC32A2BCD53}"/>
                </a:ext>
              </a:extLst>
            </p:cNvPr>
            <p:cNvSpPr/>
            <p:nvPr/>
          </p:nvSpPr>
          <p:spPr>
            <a:xfrm>
              <a:off x="2635624" y="1954306"/>
              <a:ext cx="806823" cy="87854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36A1D3D7-CDE8-2272-2F0B-EEFB7FC79B2F}"/>
                </a:ext>
              </a:extLst>
            </p:cNvPr>
            <p:cNvCxnSpPr/>
            <p:nvPr/>
          </p:nvCxnSpPr>
          <p:spPr>
            <a:xfrm>
              <a:off x="2635624" y="2330824"/>
              <a:ext cx="80682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081129EE-A93B-5956-0011-5AD7F2127954}"/>
                </a:ext>
              </a:extLst>
            </p:cNvPr>
            <p:cNvSpPr txBox="1"/>
            <p:nvPr/>
          </p:nvSpPr>
          <p:spPr>
            <a:xfrm>
              <a:off x="2868258" y="1928338"/>
              <a:ext cx="3321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A</a:t>
              </a:r>
              <a:endParaRPr lang="zh-CN" altLang="en-US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C5AF4ECB-21E3-9F8D-92CA-6B0151D30E24}"/>
                </a:ext>
              </a:extLst>
            </p:cNvPr>
            <p:cNvSpPr txBox="1"/>
            <p:nvPr/>
          </p:nvSpPr>
          <p:spPr>
            <a:xfrm>
              <a:off x="2732002" y="2427656"/>
              <a:ext cx="6046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next</a:t>
              </a:r>
              <a:endParaRPr lang="zh-CN" altLang="en-US"/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7290E51E-4E86-8C5E-2B44-F6332DBB3EC6}"/>
              </a:ext>
            </a:extLst>
          </p:cNvPr>
          <p:cNvGrpSpPr/>
          <p:nvPr/>
        </p:nvGrpSpPr>
        <p:grpSpPr>
          <a:xfrm>
            <a:off x="6859338" y="1878569"/>
            <a:ext cx="806823" cy="904509"/>
            <a:chOff x="2635624" y="1928338"/>
            <a:chExt cx="806823" cy="904509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411545E7-A50E-74CA-8303-BD064545BBA4}"/>
                </a:ext>
              </a:extLst>
            </p:cNvPr>
            <p:cNvSpPr/>
            <p:nvPr/>
          </p:nvSpPr>
          <p:spPr>
            <a:xfrm>
              <a:off x="2635624" y="1954306"/>
              <a:ext cx="806823" cy="87854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86F49C6B-68D6-DFE6-E981-8AD5E892B9AA}"/>
                </a:ext>
              </a:extLst>
            </p:cNvPr>
            <p:cNvCxnSpPr/>
            <p:nvPr/>
          </p:nvCxnSpPr>
          <p:spPr>
            <a:xfrm>
              <a:off x="2635624" y="2330824"/>
              <a:ext cx="80682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B8AFB819-850C-7F86-F0B7-26A83384B756}"/>
                </a:ext>
              </a:extLst>
            </p:cNvPr>
            <p:cNvSpPr txBox="1"/>
            <p:nvPr/>
          </p:nvSpPr>
          <p:spPr>
            <a:xfrm>
              <a:off x="2868258" y="1928338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D</a:t>
              </a:r>
              <a:endParaRPr lang="zh-CN" altLang="en-US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107FEAA2-2976-A0CE-A3C9-2BC630144044}"/>
                </a:ext>
              </a:extLst>
            </p:cNvPr>
            <p:cNvSpPr txBox="1"/>
            <p:nvPr/>
          </p:nvSpPr>
          <p:spPr>
            <a:xfrm>
              <a:off x="2732002" y="2427656"/>
              <a:ext cx="6046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next</a:t>
              </a:r>
              <a:endParaRPr lang="zh-CN" altLang="en-US"/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3A965E0D-1B14-86AF-C1B1-DC739193F569}"/>
              </a:ext>
            </a:extLst>
          </p:cNvPr>
          <p:cNvGrpSpPr/>
          <p:nvPr/>
        </p:nvGrpSpPr>
        <p:grpSpPr>
          <a:xfrm>
            <a:off x="5451434" y="1878569"/>
            <a:ext cx="806823" cy="904509"/>
            <a:chOff x="2635624" y="1928338"/>
            <a:chExt cx="806823" cy="904509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2F8C8F94-45C8-D1AB-73A1-C91C82EA2E4E}"/>
                </a:ext>
              </a:extLst>
            </p:cNvPr>
            <p:cNvSpPr/>
            <p:nvPr/>
          </p:nvSpPr>
          <p:spPr>
            <a:xfrm>
              <a:off x="2635624" y="1954306"/>
              <a:ext cx="806823" cy="87854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92451A09-ED7B-7AC4-B7AD-37703CA163DB}"/>
                </a:ext>
              </a:extLst>
            </p:cNvPr>
            <p:cNvCxnSpPr/>
            <p:nvPr/>
          </p:nvCxnSpPr>
          <p:spPr>
            <a:xfrm>
              <a:off x="2635624" y="2330824"/>
              <a:ext cx="80682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1144DF19-5BE9-3634-1236-FFCBDDCCA290}"/>
                </a:ext>
              </a:extLst>
            </p:cNvPr>
            <p:cNvSpPr txBox="1"/>
            <p:nvPr/>
          </p:nvSpPr>
          <p:spPr>
            <a:xfrm>
              <a:off x="2868258" y="1928338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C</a:t>
              </a:r>
              <a:endParaRPr lang="zh-CN" altLang="en-US"/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E3A042D6-327D-116B-0A2D-483622532DA2}"/>
                </a:ext>
              </a:extLst>
            </p:cNvPr>
            <p:cNvSpPr txBox="1"/>
            <p:nvPr/>
          </p:nvSpPr>
          <p:spPr>
            <a:xfrm>
              <a:off x="2732002" y="2427656"/>
              <a:ext cx="6046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next</a:t>
              </a:r>
              <a:endParaRPr lang="zh-CN" altLang="en-US"/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7776C4B8-B67B-6272-763C-9688F60510CE}"/>
              </a:ext>
            </a:extLst>
          </p:cNvPr>
          <p:cNvGrpSpPr/>
          <p:nvPr/>
        </p:nvGrpSpPr>
        <p:grpSpPr>
          <a:xfrm>
            <a:off x="4043529" y="1878569"/>
            <a:ext cx="806823" cy="904509"/>
            <a:chOff x="2635624" y="1928338"/>
            <a:chExt cx="806823" cy="904509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11600F25-CAFF-4572-487C-7E96DE07DA0B}"/>
                </a:ext>
              </a:extLst>
            </p:cNvPr>
            <p:cNvSpPr/>
            <p:nvPr/>
          </p:nvSpPr>
          <p:spPr>
            <a:xfrm>
              <a:off x="2635624" y="1954306"/>
              <a:ext cx="806823" cy="87854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BC49ECAA-3CEE-2531-7219-693E3C0DCD14}"/>
                </a:ext>
              </a:extLst>
            </p:cNvPr>
            <p:cNvCxnSpPr/>
            <p:nvPr/>
          </p:nvCxnSpPr>
          <p:spPr>
            <a:xfrm>
              <a:off x="2635624" y="2330824"/>
              <a:ext cx="80682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7CB547A5-DD6B-E82B-0034-DBB109FA6606}"/>
                </a:ext>
              </a:extLst>
            </p:cNvPr>
            <p:cNvSpPr txBox="1"/>
            <p:nvPr/>
          </p:nvSpPr>
          <p:spPr>
            <a:xfrm>
              <a:off x="2868258" y="192833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B</a:t>
              </a:r>
              <a:endParaRPr lang="zh-CN" altLang="en-US"/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6F0B408F-D25A-AE99-546C-10F24EA12B60}"/>
                </a:ext>
              </a:extLst>
            </p:cNvPr>
            <p:cNvSpPr txBox="1"/>
            <p:nvPr/>
          </p:nvSpPr>
          <p:spPr>
            <a:xfrm>
              <a:off x="2732002" y="2427656"/>
              <a:ext cx="6046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next</a:t>
              </a:r>
              <a:endParaRPr lang="zh-CN" altLang="en-US"/>
            </a:p>
          </p:txBody>
        </p:sp>
      </p:grpSp>
      <p:cxnSp>
        <p:nvCxnSpPr>
          <p:cNvPr id="26" name="连接符: 肘形 25">
            <a:extLst>
              <a:ext uri="{FF2B5EF4-FFF2-40B4-BE49-F238E27FC236}">
                <a16:creationId xmlns:a16="http://schemas.microsoft.com/office/drawing/2014/main" id="{5B05F7A6-F8D3-7B1C-9066-22E6A912724E}"/>
              </a:ext>
            </a:extLst>
          </p:cNvPr>
          <p:cNvCxnSpPr>
            <a:cxnSpLocks/>
          </p:cNvCxnSpPr>
          <p:nvPr/>
        </p:nvCxnSpPr>
        <p:spPr>
          <a:xfrm flipV="1">
            <a:off x="3104242" y="2074867"/>
            <a:ext cx="939286" cy="446439"/>
          </a:xfrm>
          <a:prstGeom prst="bentConnector3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连接符: 肘形 29">
            <a:extLst>
              <a:ext uri="{FF2B5EF4-FFF2-40B4-BE49-F238E27FC236}">
                <a16:creationId xmlns:a16="http://schemas.microsoft.com/office/drawing/2014/main" id="{FB4BCDB0-027F-9B14-461E-C78D42417BB2}"/>
              </a:ext>
            </a:extLst>
          </p:cNvPr>
          <p:cNvCxnSpPr>
            <a:cxnSpLocks/>
          </p:cNvCxnSpPr>
          <p:nvPr/>
        </p:nvCxnSpPr>
        <p:spPr>
          <a:xfrm flipV="1">
            <a:off x="5928567" y="2083376"/>
            <a:ext cx="939286" cy="446439"/>
          </a:xfrm>
          <a:prstGeom prst="bentConnector3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连接符: 肘形 30">
            <a:extLst>
              <a:ext uri="{FF2B5EF4-FFF2-40B4-BE49-F238E27FC236}">
                <a16:creationId xmlns:a16="http://schemas.microsoft.com/office/drawing/2014/main" id="{28B74774-6EF0-BFAB-C4CA-97AFDF7FF5B7}"/>
              </a:ext>
            </a:extLst>
          </p:cNvPr>
          <p:cNvCxnSpPr>
            <a:cxnSpLocks/>
          </p:cNvCxnSpPr>
          <p:nvPr/>
        </p:nvCxnSpPr>
        <p:spPr>
          <a:xfrm flipV="1">
            <a:off x="4551707" y="2079784"/>
            <a:ext cx="939286" cy="446439"/>
          </a:xfrm>
          <a:prstGeom prst="bentConnector3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>
            <a:extLst>
              <a:ext uri="{FF2B5EF4-FFF2-40B4-BE49-F238E27FC236}">
                <a16:creationId xmlns:a16="http://schemas.microsoft.com/office/drawing/2014/main" id="{D7E1B232-A15C-7D2E-B138-5A4B4F238752}"/>
              </a:ext>
            </a:extLst>
          </p:cNvPr>
          <p:cNvSpPr/>
          <p:nvPr/>
        </p:nvSpPr>
        <p:spPr>
          <a:xfrm>
            <a:off x="2579472" y="636493"/>
            <a:ext cx="914400" cy="5109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head</a:t>
            </a:r>
            <a:endParaRPr lang="zh-CN" altLang="en-US"/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962DD912-1B58-BDDB-72D2-ED2EB5B1396E}"/>
              </a:ext>
            </a:extLst>
          </p:cNvPr>
          <p:cNvCxnSpPr>
            <a:cxnSpLocks/>
            <a:stCxn id="33" idx="2"/>
          </p:cNvCxnSpPr>
          <p:nvPr/>
        </p:nvCxnSpPr>
        <p:spPr>
          <a:xfrm>
            <a:off x="3036672" y="1147482"/>
            <a:ext cx="0" cy="75526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>
            <a:extLst>
              <a:ext uri="{FF2B5EF4-FFF2-40B4-BE49-F238E27FC236}">
                <a16:creationId xmlns:a16="http://schemas.microsoft.com/office/drawing/2014/main" id="{99B00285-AB4D-E86A-B07B-7A7E63128875}"/>
              </a:ext>
            </a:extLst>
          </p:cNvPr>
          <p:cNvGrpSpPr/>
          <p:nvPr/>
        </p:nvGrpSpPr>
        <p:grpSpPr>
          <a:xfrm>
            <a:off x="1211574" y="1878569"/>
            <a:ext cx="806823" cy="904509"/>
            <a:chOff x="2635624" y="1928338"/>
            <a:chExt cx="806823" cy="904509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E6B99548-A9C1-A12A-0E3D-618CD361DA58}"/>
                </a:ext>
              </a:extLst>
            </p:cNvPr>
            <p:cNvSpPr/>
            <p:nvPr/>
          </p:nvSpPr>
          <p:spPr>
            <a:xfrm>
              <a:off x="2635624" y="1954306"/>
              <a:ext cx="806823" cy="87854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489C7E32-8053-3CB2-C3FC-BA79227FAD50}"/>
                </a:ext>
              </a:extLst>
            </p:cNvPr>
            <p:cNvCxnSpPr/>
            <p:nvPr/>
          </p:nvCxnSpPr>
          <p:spPr>
            <a:xfrm>
              <a:off x="2635624" y="2330824"/>
              <a:ext cx="80682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B1BA89D3-7195-23BA-D913-95FB6DAA6C8A}"/>
                </a:ext>
              </a:extLst>
            </p:cNvPr>
            <p:cNvSpPr txBox="1"/>
            <p:nvPr/>
          </p:nvSpPr>
          <p:spPr>
            <a:xfrm>
              <a:off x="2868258" y="1928338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E8B9B7AC-C8B7-1016-88AE-3ADBA21175EB}"/>
                </a:ext>
              </a:extLst>
            </p:cNvPr>
            <p:cNvSpPr txBox="1"/>
            <p:nvPr/>
          </p:nvSpPr>
          <p:spPr>
            <a:xfrm>
              <a:off x="2732002" y="2427656"/>
              <a:ext cx="6046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next</a:t>
              </a:r>
              <a:endParaRPr lang="zh-CN" altLang="en-US"/>
            </a:p>
          </p:txBody>
        </p:sp>
      </p:grp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90BFFBC0-DCAF-3DC6-D39D-C6C81C1F14FB}"/>
              </a:ext>
            </a:extLst>
          </p:cNvPr>
          <p:cNvCxnSpPr>
            <a:cxnSpLocks/>
          </p:cNvCxnSpPr>
          <p:nvPr/>
        </p:nvCxnSpPr>
        <p:spPr>
          <a:xfrm>
            <a:off x="1781164" y="2482299"/>
            <a:ext cx="872146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1008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A5E9D68C-D3C1-B4C7-5E8C-3E861942D2FD}"/>
              </a:ext>
            </a:extLst>
          </p:cNvPr>
          <p:cNvGrpSpPr/>
          <p:nvPr/>
        </p:nvGrpSpPr>
        <p:grpSpPr>
          <a:xfrm>
            <a:off x="2635624" y="1878569"/>
            <a:ext cx="806823" cy="904509"/>
            <a:chOff x="2635624" y="1928338"/>
            <a:chExt cx="806823" cy="904509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22CAD7CE-05A8-6EF0-5936-ADC32A2BCD53}"/>
                </a:ext>
              </a:extLst>
            </p:cNvPr>
            <p:cNvSpPr/>
            <p:nvPr/>
          </p:nvSpPr>
          <p:spPr>
            <a:xfrm>
              <a:off x="2635624" y="1954306"/>
              <a:ext cx="806823" cy="87854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36A1D3D7-CDE8-2272-2F0B-EEFB7FC79B2F}"/>
                </a:ext>
              </a:extLst>
            </p:cNvPr>
            <p:cNvCxnSpPr/>
            <p:nvPr/>
          </p:nvCxnSpPr>
          <p:spPr>
            <a:xfrm>
              <a:off x="2635624" y="2330824"/>
              <a:ext cx="80682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081129EE-A93B-5956-0011-5AD7F2127954}"/>
                </a:ext>
              </a:extLst>
            </p:cNvPr>
            <p:cNvSpPr txBox="1"/>
            <p:nvPr/>
          </p:nvSpPr>
          <p:spPr>
            <a:xfrm>
              <a:off x="2868258" y="1928338"/>
              <a:ext cx="3321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A</a:t>
              </a:r>
              <a:endParaRPr lang="zh-CN" altLang="en-US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C5AF4ECB-21E3-9F8D-92CA-6B0151D30E24}"/>
                </a:ext>
              </a:extLst>
            </p:cNvPr>
            <p:cNvSpPr txBox="1"/>
            <p:nvPr/>
          </p:nvSpPr>
          <p:spPr>
            <a:xfrm>
              <a:off x="2732002" y="2427656"/>
              <a:ext cx="6046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next</a:t>
              </a:r>
              <a:endParaRPr lang="zh-CN" altLang="en-US"/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7290E51E-4E86-8C5E-2B44-F6332DBB3EC6}"/>
              </a:ext>
            </a:extLst>
          </p:cNvPr>
          <p:cNvGrpSpPr/>
          <p:nvPr/>
        </p:nvGrpSpPr>
        <p:grpSpPr>
          <a:xfrm>
            <a:off x="6859338" y="1878569"/>
            <a:ext cx="806823" cy="904509"/>
            <a:chOff x="2635624" y="1928338"/>
            <a:chExt cx="806823" cy="904509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411545E7-A50E-74CA-8303-BD064545BBA4}"/>
                </a:ext>
              </a:extLst>
            </p:cNvPr>
            <p:cNvSpPr/>
            <p:nvPr/>
          </p:nvSpPr>
          <p:spPr>
            <a:xfrm>
              <a:off x="2635624" y="1954306"/>
              <a:ext cx="806823" cy="87854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86F49C6B-68D6-DFE6-E981-8AD5E892B9AA}"/>
                </a:ext>
              </a:extLst>
            </p:cNvPr>
            <p:cNvCxnSpPr/>
            <p:nvPr/>
          </p:nvCxnSpPr>
          <p:spPr>
            <a:xfrm>
              <a:off x="2635624" y="2330824"/>
              <a:ext cx="80682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B8AFB819-850C-7F86-F0B7-26A83384B756}"/>
                </a:ext>
              </a:extLst>
            </p:cNvPr>
            <p:cNvSpPr txBox="1"/>
            <p:nvPr/>
          </p:nvSpPr>
          <p:spPr>
            <a:xfrm>
              <a:off x="2868258" y="1928338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D</a:t>
              </a:r>
              <a:endParaRPr lang="zh-CN" altLang="en-US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107FEAA2-2976-A0CE-A3C9-2BC630144044}"/>
                </a:ext>
              </a:extLst>
            </p:cNvPr>
            <p:cNvSpPr txBox="1"/>
            <p:nvPr/>
          </p:nvSpPr>
          <p:spPr>
            <a:xfrm>
              <a:off x="2732002" y="2427656"/>
              <a:ext cx="6046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next</a:t>
              </a:r>
              <a:endParaRPr lang="zh-CN" altLang="en-US"/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3A965E0D-1B14-86AF-C1B1-DC739193F569}"/>
              </a:ext>
            </a:extLst>
          </p:cNvPr>
          <p:cNvGrpSpPr/>
          <p:nvPr/>
        </p:nvGrpSpPr>
        <p:grpSpPr>
          <a:xfrm>
            <a:off x="5451434" y="1878569"/>
            <a:ext cx="806823" cy="904509"/>
            <a:chOff x="2635624" y="1928338"/>
            <a:chExt cx="806823" cy="904509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2F8C8F94-45C8-D1AB-73A1-C91C82EA2E4E}"/>
                </a:ext>
              </a:extLst>
            </p:cNvPr>
            <p:cNvSpPr/>
            <p:nvPr/>
          </p:nvSpPr>
          <p:spPr>
            <a:xfrm>
              <a:off x="2635624" y="1954306"/>
              <a:ext cx="806823" cy="87854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92451A09-ED7B-7AC4-B7AD-37703CA163DB}"/>
                </a:ext>
              </a:extLst>
            </p:cNvPr>
            <p:cNvCxnSpPr/>
            <p:nvPr/>
          </p:nvCxnSpPr>
          <p:spPr>
            <a:xfrm>
              <a:off x="2635624" y="2330824"/>
              <a:ext cx="80682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1144DF19-5BE9-3634-1236-FFCBDDCCA290}"/>
                </a:ext>
              </a:extLst>
            </p:cNvPr>
            <p:cNvSpPr txBox="1"/>
            <p:nvPr/>
          </p:nvSpPr>
          <p:spPr>
            <a:xfrm>
              <a:off x="2868258" y="1928338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C</a:t>
              </a:r>
              <a:endParaRPr lang="zh-CN" altLang="en-US"/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E3A042D6-327D-116B-0A2D-483622532DA2}"/>
                </a:ext>
              </a:extLst>
            </p:cNvPr>
            <p:cNvSpPr txBox="1"/>
            <p:nvPr/>
          </p:nvSpPr>
          <p:spPr>
            <a:xfrm>
              <a:off x="2732002" y="2427656"/>
              <a:ext cx="6046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next</a:t>
              </a:r>
              <a:endParaRPr lang="zh-CN" altLang="en-US"/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7776C4B8-B67B-6272-763C-9688F60510CE}"/>
              </a:ext>
            </a:extLst>
          </p:cNvPr>
          <p:cNvGrpSpPr/>
          <p:nvPr/>
        </p:nvGrpSpPr>
        <p:grpSpPr>
          <a:xfrm>
            <a:off x="4043529" y="1878569"/>
            <a:ext cx="806823" cy="904509"/>
            <a:chOff x="2635624" y="1928338"/>
            <a:chExt cx="806823" cy="904509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11600F25-CAFF-4572-487C-7E96DE07DA0B}"/>
                </a:ext>
              </a:extLst>
            </p:cNvPr>
            <p:cNvSpPr/>
            <p:nvPr/>
          </p:nvSpPr>
          <p:spPr>
            <a:xfrm>
              <a:off x="2635624" y="1954306"/>
              <a:ext cx="806823" cy="87854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BC49ECAA-3CEE-2531-7219-693E3C0DCD14}"/>
                </a:ext>
              </a:extLst>
            </p:cNvPr>
            <p:cNvCxnSpPr/>
            <p:nvPr/>
          </p:nvCxnSpPr>
          <p:spPr>
            <a:xfrm>
              <a:off x="2635624" y="2330824"/>
              <a:ext cx="80682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7CB547A5-DD6B-E82B-0034-DBB109FA6606}"/>
                </a:ext>
              </a:extLst>
            </p:cNvPr>
            <p:cNvSpPr txBox="1"/>
            <p:nvPr/>
          </p:nvSpPr>
          <p:spPr>
            <a:xfrm>
              <a:off x="2868258" y="192833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B</a:t>
              </a:r>
              <a:endParaRPr lang="zh-CN" altLang="en-US"/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6F0B408F-D25A-AE99-546C-10F24EA12B60}"/>
                </a:ext>
              </a:extLst>
            </p:cNvPr>
            <p:cNvSpPr txBox="1"/>
            <p:nvPr/>
          </p:nvSpPr>
          <p:spPr>
            <a:xfrm>
              <a:off x="2732002" y="2427656"/>
              <a:ext cx="6046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next</a:t>
              </a:r>
              <a:endParaRPr lang="zh-CN" altLang="en-US"/>
            </a:p>
          </p:txBody>
        </p:sp>
      </p:grpSp>
      <p:cxnSp>
        <p:nvCxnSpPr>
          <p:cNvPr id="26" name="连接符: 肘形 25">
            <a:extLst>
              <a:ext uri="{FF2B5EF4-FFF2-40B4-BE49-F238E27FC236}">
                <a16:creationId xmlns:a16="http://schemas.microsoft.com/office/drawing/2014/main" id="{5B05F7A6-F8D3-7B1C-9066-22E6A912724E}"/>
              </a:ext>
            </a:extLst>
          </p:cNvPr>
          <p:cNvCxnSpPr>
            <a:cxnSpLocks/>
          </p:cNvCxnSpPr>
          <p:nvPr/>
        </p:nvCxnSpPr>
        <p:spPr>
          <a:xfrm flipV="1">
            <a:off x="3104242" y="2074867"/>
            <a:ext cx="939286" cy="446439"/>
          </a:xfrm>
          <a:prstGeom prst="bentConnector3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连接符: 肘形 29">
            <a:extLst>
              <a:ext uri="{FF2B5EF4-FFF2-40B4-BE49-F238E27FC236}">
                <a16:creationId xmlns:a16="http://schemas.microsoft.com/office/drawing/2014/main" id="{FB4BCDB0-027F-9B14-461E-C78D42417BB2}"/>
              </a:ext>
            </a:extLst>
          </p:cNvPr>
          <p:cNvCxnSpPr>
            <a:cxnSpLocks/>
          </p:cNvCxnSpPr>
          <p:nvPr/>
        </p:nvCxnSpPr>
        <p:spPr>
          <a:xfrm flipV="1">
            <a:off x="5928567" y="2083376"/>
            <a:ext cx="939286" cy="446439"/>
          </a:xfrm>
          <a:prstGeom prst="bentConnector3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连接符: 肘形 30">
            <a:extLst>
              <a:ext uri="{FF2B5EF4-FFF2-40B4-BE49-F238E27FC236}">
                <a16:creationId xmlns:a16="http://schemas.microsoft.com/office/drawing/2014/main" id="{28B74774-6EF0-BFAB-C4CA-97AFDF7FF5B7}"/>
              </a:ext>
            </a:extLst>
          </p:cNvPr>
          <p:cNvCxnSpPr>
            <a:cxnSpLocks/>
          </p:cNvCxnSpPr>
          <p:nvPr/>
        </p:nvCxnSpPr>
        <p:spPr>
          <a:xfrm flipV="1">
            <a:off x="4551707" y="2079784"/>
            <a:ext cx="939286" cy="446439"/>
          </a:xfrm>
          <a:prstGeom prst="bentConnector3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>
            <a:extLst>
              <a:ext uri="{FF2B5EF4-FFF2-40B4-BE49-F238E27FC236}">
                <a16:creationId xmlns:a16="http://schemas.microsoft.com/office/drawing/2014/main" id="{D7E1B232-A15C-7D2E-B138-5A4B4F238752}"/>
              </a:ext>
            </a:extLst>
          </p:cNvPr>
          <p:cNvSpPr/>
          <p:nvPr/>
        </p:nvSpPr>
        <p:spPr>
          <a:xfrm>
            <a:off x="2579472" y="636493"/>
            <a:ext cx="914400" cy="5109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head</a:t>
            </a:r>
            <a:endParaRPr lang="zh-CN" altLang="en-US"/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962DD912-1B58-BDDB-72D2-ED2EB5B1396E}"/>
              </a:ext>
            </a:extLst>
          </p:cNvPr>
          <p:cNvCxnSpPr>
            <a:cxnSpLocks/>
            <a:stCxn id="33" idx="2"/>
          </p:cNvCxnSpPr>
          <p:nvPr/>
        </p:nvCxnSpPr>
        <p:spPr>
          <a:xfrm flipH="1">
            <a:off x="1628939" y="1147482"/>
            <a:ext cx="1407733" cy="731087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>
            <a:extLst>
              <a:ext uri="{FF2B5EF4-FFF2-40B4-BE49-F238E27FC236}">
                <a16:creationId xmlns:a16="http://schemas.microsoft.com/office/drawing/2014/main" id="{99B00285-AB4D-E86A-B07B-7A7E63128875}"/>
              </a:ext>
            </a:extLst>
          </p:cNvPr>
          <p:cNvGrpSpPr/>
          <p:nvPr/>
        </p:nvGrpSpPr>
        <p:grpSpPr>
          <a:xfrm>
            <a:off x="1211574" y="1878569"/>
            <a:ext cx="806823" cy="904509"/>
            <a:chOff x="2635624" y="1928338"/>
            <a:chExt cx="806823" cy="904509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E6B99548-A9C1-A12A-0E3D-618CD361DA58}"/>
                </a:ext>
              </a:extLst>
            </p:cNvPr>
            <p:cNvSpPr/>
            <p:nvPr/>
          </p:nvSpPr>
          <p:spPr>
            <a:xfrm>
              <a:off x="2635624" y="1954306"/>
              <a:ext cx="806823" cy="87854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489C7E32-8053-3CB2-C3FC-BA79227FAD50}"/>
                </a:ext>
              </a:extLst>
            </p:cNvPr>
            <p:cNvCxnSpPr/>
            <p:nvPr/>
          </p:nvCxnSpPr>
          <p:spPr>
            <a:xfrm>
              <a:off x="2635624" y="2330824"/>
              <a:ext cx="80682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B1BA89D3-7195-23BA-D913-95FB6DAA6C8A}"/>
                </a:ext>
              </a:extLst>
            </p:cNvPr>
            <p:cNvSpPr txBox="1"/>
            <p:nvPr/>
          </p:nvSpPr>
          <p:spPr>
            <a:xfrm>
              <a:off x="2868258" y="1928338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E8B9B7AC-C8B7-1016-88AE-3ADBA21175EB}"/>
                </a:ext>
              </a:extLst>
            </p:cNvPr>
            <p:cNvSpPr txBox="1"/>
            <p:nvPr/>
          </p:nvSpPr>
          <p:spPr>
            <a:xfrm>
              <a:off x="2732002" y="2427656"/>
              <a:ext cx="6046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next</a:t>
              </a:r>
              <a:endParaRPr lang="zh-CN" altLang="en-US"/>
            </a:p>
          </p:txBody>
        </p:sp>
      </p:grp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90BFFBC0-DCAF-3DC6-D39D-C6C81C1F14FB}"/>
              </a:ext>
            </a:extLst>
          </p:cNvPr>
          <p:cNvCxnSpPr>
            <a:cxnSpLocks/>
          </p:cNvCxnSpPr>
          <p:nvPr/>
        </p:nvCxnSpPr>
        <p:spPr>
          <a:xfrm>
            <a:off x="1781164" y="2482299"/>
            <a:ext cx="872146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3791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A5E9D68C-D3C1-B4C7-5E8C-3E861942D2FD}"/>
              </a:ext>
            </a:extLst>
          </p:cNvPr>
          <p:cNvGrpSpPr/>
          <p:nvPr/>
        </p:nvGrpSpPr>
        <p:grpSpPr>
          <a:xfrm>
            <a:off x="2635624" y="1878569"/>
            <a:ext cx="806823" cy="904509"/>
            <a:chOff x="2635624" y="1928338"/>
            <a:chExt cx="806823" cy="904509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22CAD7CE-05A8-6EF0-5936-ADC32A2BCD53}"/>
                </a:ext>
              </a:extLst>
            </p:cNvPr>
            <p:cNvSpPr/>
            <p:nvPr/>
          </p:nvSpPr>
          <p:spPr>
            <a:xfrm>
              <a:off x="2635624" y="1954306"/>
              <a:ext cx="806823" cy="87854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36A1D3D7-CDE8-2272-2F0B-EEFB7FC79B2F}"/>
                </a:ext>
              </a:extLst>
            </p:cNvPr>
            <p:cNvCxnSpPr/>
            <p:nvPr/>
          </p:nvCxnSpPr>
          <p:spPr>
            <a:xfrm>
              <a:off x="2635624" y="2330824"/>
              <a:ext cx="80682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081129EE-A93B-5956-0011-5AD7F2127954}"/>
                </a:ext>
              </a:extLst>
            </p:cNvPr>
            <p:cNvSpPr txBox="1"/>
            <p:nvPr/>
          </p:nvSpPr>
          <p:spPr>
            <a:xfrm>
              <a:off x="2868258" y="1928338"/>
              <a:ext cx="3321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A</a:t>
              </a:r>
              <a:endParaRPr lang="zh-CN" altLang="en-US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C5AF4ECB-21E3-9F8D-92CA-6B0151D30E24}"/>
                </a:ext>
              </a:extLst>
            </p:cNvPr>
            <p:cNvSpPr txBox="1"/>
            <p:nvPr/>
          </p:nvSpPr>
          <p:spPr>
            <a:xfrm>
              <a:off x="2732002" y="2427656"/>
              <a:ext cx="6046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next</a:t>
              </a:r>
              <a:endParaRPr lang="zh-CN" altLang="en-US"/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7290E51E-4E86-8C5E-2B44-F6332DBB3EC6}"/>
              </a:ext>
            </a:extLst>
          </p:cNvPr>
          <p:cNvGrpSpPr/>
          <p:nvPr/>
        </p:nvGrpSpPr>
        <p:grpSpPr>
          <a:xfrm>
            <a:off x="6859338" y="1878569"/>
            <a:ext cx="806823" cy="904509"/>
            <a:chOff x="2635624" y="1928338"/>
            <a:chExt cx="806823" cy="904509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411545E7-A50E-74CA-8303-BD064545BBA4}"/>
                </a:ext>
              </a:extLst>
            </p:cNvPr>
            <p:cNvSpPr/>
            <p:nvPr/>
          </p:nvSpPr>
          <p:spPr>
            <a:xfrm>
              <a:off x="2635624" y="1954306"/>
              <a:ext cx="806823" cy="87854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86F49C6B-68D6-DFE6-E981-8AD5E892B9AA}"/>
                </a:ext>
              </a:extLst>
            </p:cNvPr>
            <p:cNvCxnSpPr/>
            <p:nvPr/>
          </p:nvCxnSpPr>
          <p:spPr>
            <a:xfrm>
              <a:off x="2635624" y="2330824"/>
              <a:ext cx="80682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B8AFB819-850C-7F86-F0B7-26A83384B756}"/>
                </a:ext>
              </a:extLst>
            </p:cNvPr>
            <p:cNvSpPr txBox="1"/>
            <p:nvPr/>
          </p:nvSpPr>
          <p:spPr>
            <a:xfrm>
              <a:off x="2868258" y="1928338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D</a:t>
              </a:r>
              <a:endParaRPr lang="zh-CN" altLang="en-US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107FEAA2-2976-A0CE-A3C9-2BC630144044}"/>
                </a:ext>
              </a:extLst>
            </p:cNvPr>
            <p:cNvSpPr txBox="1"/>
            <p:nvPr/>
          </p:nvSpPr>
          <p:spPr>
            <a:xfrm>
              <a:off x="2732002" y="2427656"/>
              <a:ext cx="6046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next</a:t>
              </a:r>
              <a:endParaRPr lang="zh-CN" altLang="en-US"/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3A965E0D-1B14-86AF-C1B1-DC739193F569}"/>
              </a:ext>
            </a:extLst>
          </p:cNvPr>
          <p:cNvGrpSpPr/>
          <p:nvPr/>
        </p:nvGrpSpPr>
        <p:grpSpPr>
          <a:xfrm>
            <a:off x="5451434" y="1878569"/>
            <a:ext cx="806823" cy="904509"/>
            <a:chOff x="2635624" y="1928338"/>
            <a:chExt cx="806823" cy="904509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2F8C8F94-45C8-D1AB-73A1-C91C82EA2E4E}"/>
                </a:ext>
              </a:extLst>
            </p:cNvPr>
            <p:cNvSpPr/>
            <p:nvPr/>
          </p:nvSpPr>
          <p:spPr>
            <a:xfrm>
              <a:off x="2635624" y="1954306"/>
              <a:ext cx="806823" cy="87854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92451A09-ED7B-7AC4-B7AD-37703CA163DB}"/>
                </a:ext>
              </a:extLst>
            </p:cNvPr>
            <p:cNvCxnSpPr/>
            <p:nvPr/>
          </p:nvCxnSpPr>
          <p:spPr>
            <a:xfrm>
              <a:off x="2635624" y="2330824"/>
              <a:ext cx="80682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1144DF19-5BE9-3634-1236-FFCBDDCCA290}"/>
                </a:ext>
              </a:extLst>
            </p:cNvPr>
            <p:cNvSpPr txBox="1"/>
            <p:nvPr/>
          </p:nvSpPr>
          <p:spPr>
            <a:xfrm>
              <a:off x="2868258" y="1928338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C</a:t>
              </a:r>
              <a:endParaRPr lang="zh-CN" altLang="en-US"/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E3A042D6-327D-116B-0A2D-483622532DA2}"/>
                </a:ext>
              </a:extLst>
            </p:cNvPr>
            <p:cNvSpPr txBox="1"/>
            <p:nvPr/>
          </p:nvSpPr>
          <p:spPr>
            <a:xfrm>
              <a:off x="2732002" y="2427656"/>
              <a:ext cx="6046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next</a:t>
              </a:r>
              <a:endParaRPr lang="zh-CN" altLang="en-US"/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7776C4B8-B67B-6272-763C-9688F60510CE}"/>
              </a:ext>
            </a:extLst>
          </p:cNvPr>
          <p:cNvGrpSpPr/>
          <p:nvPr/>
        </p:nvGrpSpPr>
        <p:grpSpPr>
          <a:xfrm>
            <a:off x="4043529" y="1878569"/>
            <a:ext cx="806823" cy="904509"/>
            <a:chOff x="2635624" y="1928338"/>
            <a:chExt cx="806823" cy="904509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11600F25-CAFF-4572-487C-7E96DE07DA0B}"/>
                </a:ext>
              </a:extLst>
            </p:cNvPr>
            <p:cNvSpPr/>
            <p:nvPr/>
          </p:nvSpPr>
          <p:spPr>
            <a:xfrm>
              <a:off x="2635624" y="1954306"/>
              <a:ext cx="806823" cy="87854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BC49ECAA-3CEE-2531-7219-693E3C0DCD14}"/>
                </a:ext>
              </a:extLst>
            </p:cNvPr>
            <p:cNvCxnSpPr/>
            <p:nvPr/>
          </p:nvCxnSpPr>
          <p:spPr>
            <a:xfrm>
              <a:off x="2635624" y="2330824"/>
              <a:ext cx="80682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7CB547A5-DD6B-E82B-0034-DBB109FA6606}"/>
                </a:ext>
              </a:extLst>
            </p:cNvPr>
            <p:cNvSpPr txBox="1"/>
            <p:nvPr/>
          </p:nvSpPr>
          <p:spPr>
            <a:xfrm>
              <a:off x="2868258" y="192833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B</a:t>
              </a:r>
              <a:endParaRPr lang="zh-CN" altLang="en-US"/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6F0B408F-D25A-AE99-546C-10F24EA12B60}"/>
                </a:ext>
              </a:extLst>
            </p:cNvPr>
            <p:cNvSpPr txBox="1"/>
            <p:nvPr/>
          </p:nvSpPr>
          <p:spPr>
            <a:xfrm>
              <a:off x="2732002" y="2427656"/>
              <a:ext cx="6046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next</a:t>
              </a:r>
              <a:endParaRPr lang="zh-CN" altLang="en-US"/>
            </a:p>
          </p:txBody>
        </p:sp>
      </p:grpSp>
      <p:cxnSp>
        <p:nvCxnSpPr>
          <p:cNvPr id="26" name="连接符: 肘形 25">
            <a:extLst>
              <a:ext uri="{FF2B5EF4-FFF2-40B4-BE49-F238E27FC236}">
                <a16:creationId xmlns:a16="http://schemas.microsoft.com/office/drawing/2014/main" id="{5B05F7A6-F8D3-7B1C-9066-22E6A912724E}"/>
              </a:ext>
            </a:extLst>
          </p:cNvPr>
          <p:cNvCxnSpPr>
            <a:cxnSpLocks/>
          </p:cNvCxnSpPr>
          <p:nvPr/>
        </p:nvCxnSpPr>
        <p:spPr>
          <a:xfrm flipV="1">
            <a:off x="3104242" y="2074867"/>
            <a:ext cx="939286" cy="446439"/>
          </a:xfrm>
          <a:prstGeom prst="bentConnector3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连接符: 肘形 29">
            <a:extLst>
              <a:ext uri="{FF2B5EF4-FFF2-40B4-BE49-F238E27FC236}">
                <a16:creationId xmlns:a16="http://schemas.microsoft.com/office/drawing/2014/main" id="{FB4BCDB0-027F-9B14-461E-C78D42417BB2}"/>
              </a:ext>
            </a:extLst>
          </p:cNvPr>
          <p:cNvCxnSpPr>
            <a:cxnSpLocks/>
          </p:cNvCxnSpPr>
          <p:nvPr/>
        </p:nvCxnSpPr>
        <p:spPr>
          <a:xfrm flipV="1">
            <a:off x="5928567" y="2083376"/>
            <a:ext cx="939286" cy="446439"/>
          </a:xfrm>
          <a:prstGeom prst="bentConnector3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连接符: 肘形 30">
            <a:extLst>
              <a:ext uri="{FF2B5EF4-FFF2-40B4-BE49-F238E27FC236}">
                <a16:creationId xmlns:a16="http://schemas.microsoft.com/office/drawing/2014/main" id="{28B74774-6EF0-BFAB-C4CA-97AFDF7FF5B7}"/>
              </a:ext>
            </a:extLst>
          </p:cNvPr>
          <p:cNvCxnSpPr>
            <a:cxnSpLocks/>
          </p:cNvCxnSpPr>
          <p:nvPr/>
        </p:nvCxnSpPr>
        <p:spPr>
          <a:xfrm flipV="1">
            <a:off x="4551707" y="2079784"/>
            <a:ext cx="939286" cy="446439"/>
          </a:xfrm>
          <a:prstGeom prst="bentConnector3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>
            <a:extLst>
              <a:ext uri="{FF2B5EF4-FFF2-40B4-BE49-F238E27FC236}">
                <a16:creationId xmlns:a16="http://schemas.microsoft.com/office/drawing/2014/main" id="{D7E1B232-A15C-7D2E-B138-5A4B4F238752}"/>
              </a:ext>
            </a:extLst>
          </p:cNvPr>
          <p:cNvSpPr/>
          <p:nvPr/>
        </p:nvSpPr>
        <p:spPr>
          <a:xfrm>
            <a:off x="1102056" y="595522"/>
            <a:ext cx="914400" cy="5109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head</a:t>
            </a:r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9B00285-AB4D-E86A-B07B-7A7E63128875}"/>
              </a:ext>
            </a:extLst>
          </p:cNvPr>
          <p:cNvGrpSpPr/>
          <p:nvPr/>
        </p:nvGrpSpPr>
        <p:grpSpPr>
          <a:xfrm>
            <a:off x="1211574" y="1878569"/>
            <a:ext cx="806823" cy="904509"/>
            <a:chOff x="2635624" y="1928338"/>
            <a:chExt cx="806823" cy="904509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E6B99548-A9C1-A12A-0E3D-618CD361DA58}"/>
                </a:ext>
              </a:extLst>
            </p:cNvPr>
            <p:cNvSpPr/>
            <p:nvPr/>
          </p:nvSpPr>
          <p:spPr>
            <a:xfrm>
              <a:off x="2635624" y="1954306"/>
              <a:ext cx="806823" cy="87854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489C7E32-8053-3CB2-C3FC-BA79227FAD50}"/>
                </a:ext>
              </a:extLst>
            </p:cNvPr>
            <p:cNvCxnSpPr/>
            <p:nvPr/>
          </p:nvCxnSpPr>
          <p:spPr>
            <a:xfrm>
              <a:off x="2635624" y="2330824"/>
              <a:ext cx="80682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B1BA89D3-7195-23BA-D913-95FB6DAA6C8A}"/>
                </a:ext>
              </a:extLst>
            </p:cNvPr>
            <p:cNvSpPr txBox="1"/>
            <p:nvPr/>
          </p:nvSpPr>
          <p:spPr>
            <a:xfrm>
              <a:off x="2868258" y="1928338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E8B9B7AC-C8B7-1016-88AE-3ADBA21175EB}"/>
                </a:ext>
              </a:extLst>
            </p:cNvPr>
            <p:cNvSpPr txBox="1"/>
            <p:nvPr/>
          </p:nvSpPr>
          <p:spPr>
            <a:xfrm>
              <a:off x="2732002" y="2427656"/>
              <a:ext cx="6046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next</a:t>
              </a:r>
              <a:endParaRPr lang="zh-CN" altLang="en-US"/>
            </a:p>
          </p:txBody>
        </p:sp>
      </p:grp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90BFFBC0-DCAF-3DC6-D39D-C6C81C1F14FB}"/>
              </a:ext>
            </a:extLst>
          </p:cNvPr>
          <p:cNvCxnSpPr>
            <a:cxnSpLocks/>
          </p:cNvCxnSpPr>
          <p:nvPr/>
        </p:nvCxnSpPr>
        <p:spPr>
          <a:xfrm>
            <a:off x="1781164" y="2482299"/>
            <a:ext cx="872146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DE578E76-FB80-8CA8-0818-E18A8EBE5769}"/>
              </a:ext>
            </a:extLst>
          </p:cNvPr>
          <p:cNvSpPr txBox="1"/>
          <p:nvPr/>
        </p:nvSpPr>
        <p:spPr>
          <a:xfrm>
            <a:off x="2947789" y="28850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>
                <a:solidFill>
                  <a:srgbClr val="00B050"/>
                </a:solidFill>
              </a:rPr>
              <a:t>0</a:t>
            </a:r>
            <a:endParaRPr lang="zh-CN" altLang="en-US" b="1">
              <a:solidFill>
                <a:srgbClr val="00B050"/>
              </a:solidFill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FBBB0CDB-CD6E-D97B-0561-F752FB8889F4}"/>
              </a:ext>
            </a:extLst>
          </p:cNvPr>
          <p:cNvSpPr txBox="1"/>
          <p:nvPr/>
        </p:nvSpPr>
        <p:spPr>
          <a:xfrm>
            <a:off x="7228615" y="289539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>
                <a:solidFill>
                  <a:srgbClr val="00B050"/>
                </a:solidFill>
              </a:rPr>
              <a:t>3</a:t>
            </a:r>
            <a:endParaRPr lang="zh-CN" altLang="en-US" b="1">
              <a:solidFill>
                <a:srgbClr val="00B050"/>
              </a:solidFill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7C332B63-467D-2839-8B0B-FE9F1FCC6A70}"/>
              </a:ext>
            </a:extLst>
          </p:cNvPr>
          <p:cNvSpPr txBox="1"/>
          <p:nvPr/>
        </p:nvSpPr>
        <p:spPr>
          <a:xfrm>
            <a:off x="5801673" y="290573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>
                <a:solidFill>
                  <a:srgbClr val="00B050"/>
                </a:solidFill>
              </a:rPr>
              <a:t>2</a:t>
            </a:r>
            <a:endParaRPr lang="zh-CN" altLang="en-US" b="1">
              <a:solidFill>
                <a:srgbClr val="00B050"/>
              </a:solidFill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1C525AD1-7202-C927-8F64-9E182CC8F750}"/>
              </a:ext>
            </a:extLst>
          </p:cNvPr>
          <p:cNvSpPr txBox="1"/>
          <p:nvPr/>
        </p:nvSpPr>
        <p:spPr>
          <a:xfrm>
            <a:off x="4374731" y="287471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>
                <a:solidFill>
                  <a:srgbClr val="00B050"/>
                </a:solidFill>
              </a:rPr>
              <a:t>1</a:t>
            </a:r>
            <a:endParaRPr lang="zh-CN" altLang="en-US" b="1">
              <a:solidFill>
                <a:srgbClr val="00B050"/>
              </a:solidFill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71B800F8-EE4D-B2F1-EA04-1A4D460DB68E}"/>
              </a:ext>
            </a:extLst>
          </p:cNvPr>
          <p:cNvSpPr/>
          <p:nvPr/>
        </p:nvSpPr>
        <p:spPr>
          <a:xfrm>
            <a:off x="1102056" y="1255488"/>
            <a:ext cx="914400" cy="5109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current</a:t>
            </a:r>
            <a:endParaRPr lang="zh-CN" altLang="en-US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143FACA2-FABC-ECB9-1FFA-D4D0D33D15FD}"/>
              </a:ext>
            </a:extLst>
          </p:cNvPr>
          <p:cNvSpPr txBox="1"/>
          <p:nvPr/>
        </p:nvSpPr>
        <p:spPr>
          <a:xfrm>
            <a:off x="1190357" y="287471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>
                <a:solidFill>
                  <a:srgbClr val="00B050"/>
                </a:solidFill>
              </a:rPr>
              <a:t>头结点</a:t>
            </a:r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ABA827C4-3812-DD8E-4316-9D2C935685EE}"/>
              </a:ext>
            </a:extLst>
          </p:cNvPr>
          <p:cNvCxnSpPr>
            <a:cxnSpLocks/>
          </p:cNvCxnSpPr>
          <p:nvPr/>
        </p:nvCxnSpPr>
        <p:spPr>
          <a:xfrm>
            <a:off x="5100029" y="770709"/>
            <a:ext cx="0" cy="1107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FC3931DE-F1DA-3E59-F402-1627EF8BE266}"/>
              </a:ext>
            </a:extLst>
          </p:cNvPr>
          <p:cNvGrpSpPr/>
          <p:nvPr/>
        </p:nvGrpSpPr>
        <p:grpSpPr>
          <a:xfrm>
            <a:off x="4740989" y="3622668"/>
            <a:ext cx="806823" cy="904509"/>
            <a:chOff x="2635624" y="1928338"/>
            <a:chExt cx="806823" cy="904509"/>
          </a:xfrm>
        </p:grpSpPr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88537E7C-940B-2A04-8D9E-9B3B646A27FB}"/>
                </a:ext>
              </a:extLst>
            </p:cNvPr>
            <p:cNvSpPr/>
            <p:nvPr/>
          </p:nvSpPr>
          <p:spPr>
            <a:xfrm>
              <a:off x="2635624" y="1954306"/>
              <a:ext cx="806823" cy="87854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FE0AA895-65CE-5B59-69CE-CE3B6478FA25}"/>
                </a:ext>
              </a:extLst>
            </p:cNvPr>
            <p:cNvCxnSpPr/>
            <p:nvPr/>
          </p:nvCxnSpPr>
          <p:spPr>
            <a:xfrm>
              <a:off x="2635624" y="2330824"/>
              <a:ext cx="80682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5DFD3E66-7D9F-DFA0-23A3-E329DB9E870E}"/>
                </a:ext>
              </a:extLst>
            </p:cNvPr>
            <p:cNvSpPr txBox="1"/>
            <p:nvPr/>
          </p:nvSpPr>
          <p:spPr>
            <a:xfrm>
              <a:off x="2868258" y="1928338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7C004E24-869A-AB6B-3AED-36EC81FD77EF}"/>
                </a:ext>
              </a:extLst>
            </p:cNvPr>
            <p:cNvSpPr txBox="1"/>
            <p:nvPr/>
          </p:nvSpPr>
          <p:spPr>
            <a:xfrm>
              <a:off x="2732002" y="2427656"/>
              <a:ext cx="6046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next</a:t>
              </a:r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16057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A5E9D68C-D3C1-B4C7-5E8C-3E861942D2FD}"/>
              </a:ext>
            </a:extLst>
          </p:cNvPr>
          <p:cNvGrpSpPr/>
          <p:nvPr/>
        </p:nvGrpSpPr>
        <p:grpSpPr>
          <a:xfrm>
            <a:off x="2635624" y="1878569"/>
            <a:ext cx="806823" cy="904509"/>
            <a:chOff x="2635624" y="1928338"/>
            <a:chExt cx="806823" cy="904509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22CAD7CE-05A8-6EF0-5936-ADC32A2BCD53}"/>
                </a:ext>
              </a:extLst>
            </p:cNvPr>
            <p:cNvSpPr/>
            <p:nvPr/>
          </p:nvSpPr>
          <p:spPr>
            <a:xfrm>
              <a:off x="2635624" y="1954306"/>
              <a:ext cx="806823" cy="87854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36A1D3D7-CDE8-2272-2F0B-EEFB7FC79B2F}"/>
                </a:ext>
              </a:extLst>
            </p:cNvPr>
            <p:cNvCxnSpPr/>
            <p:nvPr/>
          </p:nvCxnSpPr>
          <p:spPr>
            <a:xfrm>
              <a:off x="2635624" y="2330824"/>
              <a:ext cx="80682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081129EE-A93B-5956-0011-5AD7F2127954}"/>
                </a:ext>
              </a:extLst>
            </p:cNvPr>
            <p:cNvSpPr txBox="1"/>
            <p:nvPr/>
          </p:nvSpPr>
          <p:spPr>
            <a:xfrm>
              <a:off x="2868258" y="1928338"/>
              <a:ext cx="3321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A</a:t>
              </a:r>
              <a:endParaRPr lang="zh-CN" altLang="en-US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C5AF4ECB-21E3-9F8D-92CA-6B0151D30E24}"/>
                </a:ext>
              </a:extLst>
            </p:cNvPr>
            <p:cNvSpPr txBox="1"/>
            <p:nvPr/>
          </p:nvSpPr>
          <p:spPr>
            <a:xfrm>
              <a:off x="2732002" y="2427656"/>
              <a:ext cx="6046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next</a:t>
              </a:r>
              <a:endParaRPr lang="zh-CN" altLang="en-US"/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7290E51E-4E86-8C5E-2B44-F6332DBB3EC6}"/>
              </a:ext>
            </a:extLst>
          </p:cNvPr>
          <p:cNvGrpSpPr/>
          <p:nvPr/>
        </p:nvGrpSpPr>
        <p:grpSpPr>
          <a:xfrm>
            <a:off x="6859338" y="1878569"/>
            <a:ext cx="806823" cy="904509"/>
            <a:chOff x="2635624" y="1928338"/>
            <a:chExt cx="806823" cy="904509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411545E7-A50E-74CA-8303-BD064545BBA4}"/>
                </a:ext>
              </a:extLst>
            </p:cNvPr>
            <p:cNvSpPr/>
            <p:nvPr/>
          </p:nvSpPr>
          <p:spPr>
            <a:xfrm>
              <a:off x="2635624" y="1954306"/>
              <a:ext cx="806823" cy="87854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86F49C6B-68D6-DFE6-E981-8AD5E892B9AA}"/>
                </a:ext>
              </a:extLst>
            </p:cNvPr>
            <p:cNvCxnSpPr/>
            <p:nvPr/>
          </p:nvCxnSpPr>
          <p:spPr>
            <a:xfrm>
              <a:off x="2635624" y="2330824"/>
              <a:ext cx="80682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B8AFB819-850C-7F86-F0B7-26A83384B756}"/>
                </a:ext>
              </a:extLst>
            </p:cNvPr>
            <p:cNvSpPr txBox="1"/>
            <p:nvPr/>
          </p:nvSpPr>
          <p:spPr>
            <a:xfrm>
              <a:off x="2868258" y="1928338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D</a:t>
              </a:r>
              <a:endParaRPr lang="zh-CN" altLang="en-US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107FEAA2-2976-A0CE-A3C9-2BC630144044}"/>
                </a:ext>
              </a:extLst>
            </p:cNvPr>
            <p:cNvSpPr txBox="1"/>
            <p:nvPr/>
          </p:nvSpPr>
          <p:spPr>
            <a:xfrm>
              <a:off x="2732002" y="2427656"/>
              <a:ext cx="6046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next</a:t>
              </a:r>
              <a:endParaRPr lang="zh-CN" altLang="en-US"/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3A965E0D-1B14-86AF-C1B1-DC739193F569}"/>
              </a:ext>
            </a:extLst>
          </p:cNvPr>
          <p:cNvGrpSpPr/>
          <p:nvPr/>
        </p:nvGrpSpPr>
        <p:grpSpPr>
          <a:xfrm>
            <a:off x="5451434" y="1878569"/>
            <a:ext cx="806823" cy="904509"/>
            <a:chOff x="2635624" y="1928338"/>
            <a:chExt cx="806823" cy="904509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2F8C8F94-45C8-D1AB-73A1-C91C82EA2E4E}"/>
                </a:ext>
              </a:extLst>
            </p:cNvPr>
            <p:cNvSpPr/>
            <p:nvPr/>
          </p:nvSpPr>
          <p:spPr>
            <a:xfrm>
              <a:off x="2635624" y="1954306"/>
              <a:ext cx="806823" cy="87854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92451A09-ED7B-7AC4-B7AD-37703CA163DB}"/>
                </a:ext>
              </a:extLst>
            </p:cNvPr>
            <p:cNvCxnSpPr/>
            <p:nvPr/>
          </p:nvCxnSpPr>
          <p:spPr>
            <a:xfrm>
              <a:off x="2635624" y="2330824"/>
              <a:ext cx="80682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1144DF19-5BE9-3634-1236-FFCBDDCCA290}"/>
                </a:ext>
              </a:extLst>
            </p:cNvPr>
            <p:cNvSpPr txBox="1"/>
            <p:nvPr/>
          </p:nvSpPr>
          <p:spPr>
            <a:xfrm>
              <a:off x="2868258" y="1928338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C</a:t>
              </a:r>
              <a:endParaRPr lang="zh-CN" altLang="en-US"/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E3A042D6-327D-116B-0A2D-483622532DA2}"/>
                </a:ext>
              </a:extLst>
            </p:cNvPr>
            <p:cNvSpPr txBox="1"/>
            <p:nvPr/>
          </p:nvSpPr>
          <p:spPr>
            <a:xfrm>
              <a:off x="2732002" y="2427656"/>
              <a:ext cx="6046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next</a:t>
              </a:r>
              <a:endParaRPr lang="zh-CN" altLang="en-US"/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7776C4B8-B67B-6272-763C-9688F60510CE}"/>
              </a:ext>
            </a:extLst>
          </p:cNvPr>
          <p:cNvGrpSpPr/>
          <p:nvPr/>
        </p:nvGrpSpPr>
        <p:grpSpPr>
          <a:xfrm>
            <a:off x="4043529" y="1878569"/>
            <a:ext cx="806823" cy="904509"/>
            <a:chOff x="2635624" y="1928338"/>
            <a:chExt cx="806823" cy="904509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11600F25-CAFF-4572-487C-7E96DE07DA0B}"/>
                </a:ext>
              </a:extLst>
            </p:cNvPr>
            <p:cNvSpPr/>
            <p:nvPr/>
          </p:nvSpPr>
          <p:spPr>
            <a:xfrm>
              <a:off x="2635624" y="1954306"/>
              <a:ext cx="806823" cy="87854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BC49ECAA-3CEE-2531-7219-693E3C0DCD14}"/>
                </a:ext>
              </a:extLst>
            </p:cNvPr>
            <p:cNvCxnSpPr/>
            <p:nvPr/>
          </p:nvCxnSpPr>
          <p:spPr>
            <a:xfrm>
              <a:off x="2635624" y="2330824"/>
              <a:ext cx="80682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7CB547A5-DD6B-E82B-0034-DBB109FA6606}"/>
                </a:ext>
              </a:extLst>
            </p:cNvPr>
            <p:cNvSpPr txBox="1"/>
            <p:nvPr/>
          </p:nvSpPr>
          <p:spPr>
            <a:xfrm>
              <a:off x="2868258" y="192833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B</a:t>
              </a:r>
              <a:endParaRPr lang="zh-CN" altLang="en-US"/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6F0B408F-D25A-AE99-546C-10F24EA12B60}"/>
                </a:ext>
              </a:extLst>
            </p:cNvPr>
            <p:cNvSpPr txBox="1"/>
            <p:nvPr/>
          </p:nvSpPr>
          <p:spPr>
            <a:xfrm>
              <a:off x="2732002" y="2427656"/>
              <a:ext cx="6046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next</a:t>
              </a:r>
              <a:endParaRPr lang="zh-CN" altLang="en-US"/>
            </a:p>
          </p:txBody>
        </p:sp>
      </p:grpSp>
      <p:cxnSp>
        <p:nvCxnSpPr>
          <p:cNvPr id="26" name="连接符: 肘形 25">
            <a:extLst>
              <a:ext uri="{FF2B5EF4-FFF2-40B4-BE49-F238E27FC236}">
                <a16:creationId xmlns:a16="http://schemas.microsoft.com/office/drawing/2014/main" id="{5B05F7A6-F8D3-7B1C-9066-22E6A912724E}"/>
              </a:ext>
            </a:extLst>
          </p:cNvPr>
          <p:cNvCxnSpPr>
            <a:cxnSpLocks/>
          </p:cNvCxnSpPr>
          <p:nvPr/>
        </p:nvCxnSpPr>
        <p:spPr>
          <a:xfrm flipV="1">
            <a:off x="3104242" y="2074867"/>
            <a:ext cx="939286" cy="446439"/>
          </a:xfrm>
          <a:prstGeom prst="bentConnector3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连接符: 肘形 29">
            <a:extLst>
              <a:ext uri="{FF2B5EF4-FFF2-40B4-BE49-F238E27FC236}">
                <a16:creationId xmlns:a16="http://schemas.microsoft.com/office/drawing/2014/main" id="{FB4BCDB0-027F-9B14-461E-C78D42417BB2}"/>
              </a:ext>
            </a:extLst>
          </p:cNvPr>
          <p:cNvCxnSpPr>
            <a:cxnSpLocks/>
          </p:cNvCxnSpPr>
          <p:nvPr/>
        </p:nvCxnSpPr>
        <p:spPr>
          <a:xfrm flipV="1">
            <a:off x="5928567" y="2083376"/>
            <a:ext cx="939286" cy="446439"/>
          </a:xfrm>
          <a:prstGeom prst="bentConnector3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连接符: 肘形 30">
            <a:extLst>
              <a:ext uri="{FF2B5EF4-FFF2-40B4-BE49-F238E27FC236}">
                <a16:creationId xmlns:a16="http://schemas.microsoft.com/office/drawing/2014/main" id="{28B74774-6EF0-BFAB-C4CA-97AFDF7FF5B7}"/>
              </a:ext>
            </a:extLst>
          </p:cNvPr>
          <p:cNvCxnSpPr>
            <a:cxnSpLocks/>
          </p:cNvCxnSpPr>
          <p:nvPr/>
        </p:nvCxnSpPr>
        <p:spPr>
          <a:xfrm flipV="1">
            <a:off x="4551707" y="2079784"/>
            <a:ext cx="939286" cy="446439"/>
          </a:xfrm>
          <a:prstGeom prst="bentConnector3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>
            <a:extLst>
              <a:ext uri="{FF2B5EF4-FFF2-40B4-BE49-F238E27FC236}">
                <a16:creationId xmlns:a16="http://schemas.microsoft.com/office/drawing/2014/main" id="{D7E1B232-A15C-7D2E-B138-5A4B4F238752}"/>
              </a:ext>
            </a:extLst>
          </p:cNvPr>
          <p:cNvSpPr/>
          <p:nvPr/>
        </p:nvSpPr>
        <p:spPr>
          <a:xfrm>
            <a:off x="1102056" y="595522"/>
            <a:ext cx="914400" cy="5109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head</a:t>
            </a:r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9B00285-AB4D-E86A-B07B-7A7E63128875}"/>
              </a:ext>
            </a:extLst>
          </p:cNvPr>
          <p:cNvGrpSpPr/>
          <p:nvPr/>
        </p:nvGrpSpPr>
        <p:grpSpPr>
          <a:xfrm>
            <a:off x="1211574" y="1878569"/>
            <a:ext cx="806823" cy="904509"/>
            <a:chOff x="2635624" y="1928338"/>
            <a:chExt cx="806823" cy="904509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E6B99548-A9C1-A12A-0E3D-618CD361DA58}"/>
                </a:ext>
              </a:extLst>
            </p:cNvPr>
            <p:cNvSpPr/>
            <p:nvPr/>
          </p:nvSpPr>
          <p:spPr>
            <a:xfrm>
              <a:off x="2635624" y="1954306"/>
              <a:ext cx="806823" cy="87854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489C7E32-8053-3CB2-C3FC-BA79227FAD50}"/>
                </a:ext>
              </a:extLst>
            </p:cNvPr>
            <p:cNvCxnSpPr/>
            <p:nvPr/>
          </p:nvCxnSpPr>
          <p:spPr>
            <a:xfrm>
              <a:off x="2635624" y="2330824"/>
              <a:ext cx="80682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B1BA89D3-7195-23BA-D913-95FB6DAA6C8A}"/>
                </a:ext>
              </a:extLst>
            </p:cNvPr>
            <p:cNvSpPr txBox="1"/>
            <p:nvPr/>
          </p:nvSpPr>
          <p:spPr>
            <a:xfrm>
              <a:off x="2868258" y="1928338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E8B9B7AC-C8B7-1016-88AE-3ADBA21175EB}"/>
                </a:ext>
              </a:extLst>
            </p:cNvPr>
            <p:cNvSpPr txBox="1"/>
            <p:nvPr/>
          </p:nvSpPr>
          <p:spPr>
            <a:xfrm>
              <a:off x="2732002" y="2427656"/>
              <a:ext cx="6046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next</a:t>
              </a:r>
              <a:endParaRPr lang="zh-CN" altLang="en-US"/>
            </a:p>
          </p:txBody>
        </p:sp>
      </p:grp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90BFFBC0-DCAF-3DC6-D39D-C6C81C1F14FB}"/>
              </a:ext>
            </a:extLst>
          </p:cNvPr>
          <p:cNvCxnSpPr>
            <a:cxnSpLocks/>
          </p:cNvCxnSpPr>
          <p:nvPr/>
        </p:nvCxnSpPr>
        <p:spPr>
          <a:xfrm>
            <a:off x="1781164" y="2482299"/>
            <a:ext cx="872146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DE578E76-FB80-8CA8-0818-E18A8EBE5769}"/>
              </a:ext>
            </a:extLst>
          </p:cNvPr>
          <p:cNvSpPr txBox="1"/>
          <p:nvPr/>
        </p:nvSpPr>
        <p:spPr>
          <a:xfrm>
            <a:off x="2947789" y="28850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>
                <a:solidFill>
                  <a:srgbClr val="00B050"/>
                </a:solidFill>
              </a:rPr>
              <a:t>0</a:t>
            </a:r>
            <a:endParaRPr lang="zh-CN" altLang="en-US" b="1">
              <a:solidFill>
                <a:srgbClr val="00B050"/>
              </a:solidFill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FBBB0CDB-CD6E-D97B-0561-F752FB8889F4}"/>
              </a:ext>
            </a:extLst>
          </p:cNvPr>
          <p:cNvSpPr txBox="1"/>
          <p:nvPr/>
        </p:nvSpPr>
        <p:spPr>
          <a:xfrm>
            <a:off x="7228615" y="289539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>
                <a:solidFill>
                  <a:srgbClr val="00B050"/>
                </a:solidFill>
              </a:rPr>
              <a:t>3</a:t>
            </a:r>
            <a:endParaRPr lang="zh-CN" altLang="en-US" b="1">
              <a:solidFill>
                <a:srgbClr val="00B050"/>
              </a:solidFill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7C332B63-467D-2839-8B0B-FE9F1FCC6A70}"/>
              </a:ext>
            </a:extLst>
          </p:cNvPr>
          <p:cNvSpPr txBox="1"/>
          <p:nvPr/>
        </p:nvSpPr>
        <p:spPr>
          <a:xfrm>
            <a:off x="5801673" y="290573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>
                <a:solidFill>
                  <a:srgbClr val="00B050"/>
                </a:solidFill>
              </a:rPr>
              <a:t>2</a:t>
            </a:r>
            <a:endParaRPr lang="zh-CN" altLang="en-US" b="1">
              <a:solidFill>
                <a:srgbClr val="00B050"/>
              </a:solidFill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1C525AD1-7202-C927-8F64-9E182CC8F750}"/>
              </a:ext>
            </a:extLst>
          </p:cNvPr>
          <p:cNvSpPr txBox="1"/>
          <p:nvPr/>
        </p:nvSpPr>
        <p:spPr>
          <a:xfrm>
            <a:off x="4374731" y="287471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>
                <a:solidFill>
                  <a:srgbClr val="00B050"/>
                </a:solidFill>
              </a:rPr>
              <a:t>1</a:t>
            </a:r>
            <a:endParaRPr lang="zh-CN" altLang="en-US" b="1">
              <a:solidFill>
                <a:srgbClr val="00B050"/>
              </a:solidFill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71B800F8-EE4D-B2F1-EA04-1A4D460DB68E}"/>
              </a:ext>
            </a:extLst>
          </p:cNvPr>
          <p:cNvSpPr/>
          <p:nvPr/>
        </p:nvSpPr>
        <p:spPr>
          <a:xfrm>
            <a:off x="1102056" y="1255488"/>
            <a:ext cx="914400" cy="5109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current</a:t>
            </a:r>
            <a:endParaRPr lang="zh-CN" altLang="en-US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143FACA2-FABC-ECB9-1FFA-D4D0D33D15FD}"/>
              </a:ext>
            </a:extLst>
          </p:cNvPr>
          <p:cNvSpPr txBox="1"/>
          <p:nvPr/>
        </p:nvSpPr>
        <p:spPr>
          <a:xfrm>
            <a:off x="1190357" y="287471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>
                <a:solidFill>
                  <a:srgbClr val="00B050"/>
                </a:solidFill>
              </a:rPr>
              <a:t>头结点</a:t>
            </a:r>
          </a:p>
        </p:txBody>
      </p:sp>
    </p:spTree>
    <p:extLst>
      <p:ext uri="{BB962C8B-B14F-4D97-AF65-F5344CB8AC3E}">
        <p14:creationId xmlns:p14="http://schemas.microsoft.com/office/powerpoint/2010/main" val="1170951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A5E9D68C-D3C1-B4C7-5E8C-3E861942D2FD}"/>
              </a:ext>
            </a:extLst>
          </p:cNvPr>
          <p:cNvGrpSpPr/>
          <p:nvPr/>
        </p:nvGrpSpPr>
        <p:grpSpPr>
          <a:xfrm>
            <a:off x="2635624" y="1878569"/>
            <a:ext cx="806823" cy="904509"/>
            <a:chOff x="2635624" y="1928338"/>
            <a:chExt cx="806823" cy="904509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22CAD7CE-05A8-6EF0-5936-ADC32A2BCD53}"/>
                </a:ext>
              </a:extLst>
            </p:cNvPr>
            <p:cNvSpPr/>
            <p:nvPr/>
          </p:nvSpPr>
          <p:spPr>
            <a:xfrm>
              <a:off x="2635624" y="1954306"/>
              <a:ext cx="806823" cy="87854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36A1D3D7-CDE8-2272-2F0B-EEFB7FC79B2F}"/>
                </a:ext>
              </a:extLst>
            </p:cNvPr>
            <p:cNvCxnSpPr/>
            <p:nvPr/>
          </p:nvCxnSpPr>
          <p:spPr>
            <a:xfrm>
              <a:off x="2635624" y="2330824"/>
              <a:ext cx="80682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081129EE-A93B-5956-0011-5AD7F2127954}"/>
                </a:ext>
              </a:extLst>
            </p:cNvPr>
            <p:cNvSpPr txBox="1"/>
            <p:nvPr/>
          </p:nvSpPr>
          <p:spPr>
            <a:xfrm>
              <a:off x="2868258" y="1928338"/>
              <a:ext cx="3321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A</a:t>
              </a:r>
              <a:endParaRPr lang="zh-CN" altLang="en-US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C5AF4ECB-21E3-9F8D-92CA-6B0151D30E24}"/>
                </a:ext>
              </a:extLst>
            </p:cNvPr>
            <p:cNvSpPr txBox="1"/>
            <p:nvPr/>
          </p:nvSpPr>
          <p:spPr>
            <a:xfrm>
              <a:off x="2732002" y="2427656"/>
              <a:ext cx="6046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next</a:t>
              </a:r>
              <a:endParaRPr lang="zh-CN" altLang="en-US"/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7290E51E-4E86-8C5E-2B44-F6332DBB3EC6}"/>
              </a:ext>
            </a:extLst>
          </p:cNvPr>
          <p:cNvGrpSpPr/>
          <p:nvPr/>
        </p:nvGrpSpPr>
        <p:grpSpPr>
          <a:xfrm>
            <a:off x="6859338" y="1878569"/>
            <a:ext cx="806823" cy="904509"/>
            <a:chOff x="2635624" y="1928338"/>
            <a:chExt cx="806823" cy="904509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411545E7-A50E-74CA-8303-BD064545BBA4}"/>
                </a:ext>
              </a:extLst>
            </p:cNvPr>
            <p:cNvSpPr/>
            <p:nvPr/>
          </p:nvSpPr>
          <p:spPr>
            <a:xfrm>
              <a:off x="2635624" y="1954306"/>
              <a:ext cx="806823" cy="87854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86F49C6B-68D6-DFE6-E981-8AD5E892B9AA}"/>
                </a:ext>
              </a:extLst>
            </p:cNvPr>
            <p:cNvCxnSpPr/>
            <p:nvPr/>
          </p:nvCxnSpPr>
          <p:spPr>
            <a:xfrm>
              <a:off x="2635624" y="2330824"/>
              <a:ext cx="80682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B8AFB819-850C-7F86-F0B7-26A83384B756}"/>
                </a:ext>
              </a:extLst>
            </p:cNvPr>
            <p:cNvSpPr txBox="1"/>
            <p:nvPr/>
          </p:nvSpPr>
          <p:spPr>
            <a:xfrm>
              <a:off x="2868258" y="1928338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D</a:t>
              </a:r>
              <a:endParaRPr lang="zh-CN" altLang="en-US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107FEAA2-2976-A0CE-A3C9-2BC630144044}"/>
                </a:ext>
              </a:extLst>
            </p:cNvPr>
            <p:cNvSpPr txBox="1"/>
            <p:nvPr/>
          </p:nvSpPr>
          <p:spPr>
            <a:xfrm>
              <a:off x="2732002" y="2427656"/>
              <a:ext cx="6046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next</a:t>
              </a:r>
              <a:endParaRPr lang="zh-CN" altLang="en-US"/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3A965E0D-1B14-86AF-C1B1-DC739193F569}"/>
              </a:ext>
            </a:extLst>
          </p:cNvPr>
          <p:cNvGrpSpPr/>
          <p:nvPr/>
        </p:nvGrpSpPr>
        <p:grpSpPr>
          <a:xfrm>
            <a:off x="5451434" y="1878569"/>
            <a:ext cx="806823" cy="904509"/>
            <a:chOff x="2635624" y="1928338"/>
            <a:chExt cx="806823" cy="904509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2F8C8F94-45C8-D1AB-73A1-C91C82EA2E4E}"/>
                </a:ext>
              </a:extLst>
            </p:cNvPr>
            <p:cNvSpPr/>
            <p:nvPr/>
          </p:nvSpPr>
          <p:spPr>
            <a:xfrm>
              <a:off x="2635624" y="1954306"/>
              <a:ext cx="806823" cy="87854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92451A09-ED7B-7AC4-B7AD-37703CA163DB}"/>
                </a:ext>
              </a:extLst>
            </p:cNvPr>
            <p:cNvCxnSpPr/>
            <p:nvPr/>
          </p:nvCxnSpPr>
          <p:spPr>
            <a:xfrm>
              <a:off x="2635624" y="2330824"/>
              <a:ext cx="80682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1144DF19-5BE9-3634-1236-FFCBDDCCA290}"/>
                </a:ext>
              </a:extLst>
            </p:cNvPr>
            <p:cNvSpPr txBox="1"/>
            <p:nvPr/>
          </p:nvSpPr>
          <p:spPr>
            <a:xfrm>
              <a:off x="2868258" y="1928338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C</a:t>
              </a:r>
              <a:endParaRPr lang="zh-CN" altLang="en-US"/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E3A042D6-327D-116B-0A2D-483622532DA2}"/>
                </a:ext>
              </a:extLst>
            </p:cNvPr>
            <p:cNvSpPr txBox="1"/>
            <p:nvPr/>
          </p:nvSpPr>
          <p:spPr>
            <a:xfrm>
              <a:off x="2732002" y="2427656"/>
              <a:ext cx="6046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next</a:t>
              </a:r>
              <a:endParaRPr lang="zh-CN" altLang="en-US"/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7776C4B8-B67B-6272-763C-9688F60510CE}"/>
              </a:ext>
            </a:extLst>
          </p:cNvPr>
          <p:cNvGrpSpPr/>
          <p:nvPr/>
        </p:nvGrpSpPr>
        <p:grpSpPr>
          <a:xfrm>
            <a:off x="4043529" y="1878569"/>
            <a:ext cx="806823" cy="904509"/>
            <a:chOff x="2635624" y="1928338"/>
            <a:chExt cx="806823" cy="904509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11600F25-CAFF-4572-487C-7E96DE07DA0B}"/>
                </a:ext>
              </a:extLst>
            </p:cNvPr>
            <p:cNvSpPr/>
            <p:nvPr/>
          </p:nvSpPr>
          <p:spPr>
            <a:xfrm>
              <a:off x="2635624" y="1954306"/>
              <a:ext cx="806823" cy="87854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BC49ECAA-3CEE-2531-7219-693E3C0DCD14}"/>
                </a:ext>
              </a:extLst>
            </p:cNvPr>
            <p:cNvCxnSpPr/>
            <p:nvPr/>
          </p:nvCxnSpPr>
          <p:spPr>
            <a:xfrm>
              <a:off x="2635624" y="2330824"/>
              <a:ext cx="80682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7CB547A5-DD6B-E82B-0034-DBB109FA6606}"/>
                </a:ext>
              </a:extLst>
            </p:cNvPr>
            <p:cNvSpPr txBox="1"/>
            <p:nvPr/>
          </p:nvSpPr>
          <p:spPr>
            <a:xfrm>
              <a:off x="2868258" y="192833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B</a:t>
              </a:r>
              <a:endParaRPr lang="zh-CN" altLang="en-US"/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6F0B408F-D25A-AE99-546C-10F24EA12B60}"/>
                </a:ext>
              </a:extLst>
            </p:cNvPr>
            <p:cNvSpPr txBox="1"/>
            <p:nvPr/>
          </p:nvSpPr>
          <p:spPr>
            <a:xfrm>
              <a:off x="2732002" y="2427656"/>
              <a:ext cx="6046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next</a:t>
              </a:r>
              <a:endParaRPr lang="zh-CN" altLang="en-US"/>
            </a:p>
          </p:txBody>
        </p:sp>
      </p:grpSp>
      <p:cxnSp>
        <p:nvCxnSpPr>
          <p:cNvPr id="26" name="连接符: 肘形 25">
            <a:extLst>
              <a:ext uri="{FF2B5EF4-FFF2-40B4-BE49-F238E27FC236}">
                <a16:creationId xmlns:a16="http://schemas.microsoft.com/office/drawing/2014/main" id="{5B05F7A6-F8D3-7B1C-9066-22E6A912724E}"/>
              </a:ext>
            </a:extLst>
          </p:cNvPr>
          <p:cNvCxnSpPr>
            <a:cxnSpLocks/>
          </p:cNvCxnSpPr>
          <p:nvPr/>
        </p:nvCxnSpPr>
        <p:spPr>
          <a:xfrm flipV="1">
            <a:off x="3104242" y="2074867"/>
            <a:ext cx="939286" cy="446439"/>
          </a:xfrm>
          <a:prstGeom prst="bentConnector3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连接符: 肘形 29">
            <a:extLst>
              <a:ext uri="{FF2B5EF4-FFF2-40B4-BE49-F238E27FC236}">
                <a16:creationId xmlns:a16="http://schemas.microsoft.com/office/drawing/2014/main" id="{FB4BCDB0-027F-9B14-461E-C78D42417BB2}"/>
              </a:ext>
            </a:extLst>
          </p:cNvPr>
          <p:cNvCxnSpPr>
            <a:cxnSpLocks/>
          </p:cNvCxnSpPr>
          <p:nvPr/>
        </p:nvCxnSpPr>
        <p:spPr>
          <a:xfrm flipV="1">
            <a:off x="5928567" y="2083376"/>
            <a:ext cx="939286" cy="446439"/>
          </a:xfrm>
          <a:prstGeom prst="bentConnector3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连接符: 肘形 30">
            <a:extLst>
              <a:ext uri="{FF2B5EF4-FFF2-40B4-BE49-F238E27FC236}">
                <a16:creationId xmlns:a16="http://schemas.microsoft.com/office/drawing/2014/main" id="{28B74774-6EF0-BFAB-C4CA-97AFDF7FF5B7}"/>
              </a:ext>
            </a:extLst>
          </p:cNvPr>
          <p:cNvCxnSpPr>
            <a:cxnSpLocks/>
          </p:cNvCxnSpPr>
          <p:nvPr/>
        </p:nvCxnSpPr>
        <p:spPr>
          <a:xfrm flipV="1">
            <a:off x="4551707" y="2079784"/>
            <a:ext cx="939286" cy="446439"/>
          </a:xfrm>
          <a:prstGeom prst="bentConnector3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>
            <a:extLst>
              <a:ext uri="{FF2B5EF4-FFF2-40B4-BE49-F238E27FC236}">
                <a16:creationId xmlns:a16="http://schemas.microsoft.com/office/drawing/2014/main" id="{D7E1B232-A15C-7D2E-B138-5A4B4F238752}"/>
              </a:ext>
            </a:extLst>
          </p:cNvPr>
          <p:cNvSpPr/>
          <p:nvPr/>
        </p:nvSpPr>
        <p:spPr>
          <a:xfrm>
            <a:off x="1102056" y="595522"/>
            <a:ext cx="914400" cy="5109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head</a:t>
            </a:r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9B00285-AB4D-E86A-B07B-7A7E63128875}"/>
              </a:ext>
            </a:extLst>
          </p:cNvPr>
          <p:cNvGrpSpPr/>
          <p:nvPr/>
        </p:nvGrpSpPr>
        <p:grpSpPr>
          <a:xfrm>
            <a:off x="1211574" y="1878569"/>
            <a:ext cx="806823" cy="904509"/>
            <a:chOff x="2635624" y="1928338"/>
            <a:chExt cx="806823" cy="904509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E6B99548-A9C1-A12A-0E3D-618CD361DA58}"/>
                </a:ext>
              </a:extLst>
            </p:cNvPr>
            <p:cNvSpPr/>
            <p:nvPr/>
          </p:nvSpPr>
          <p:spPr>
            <a:xfrm>
              <a:off x="2635624" y="1954306"/>
              <a:ext cx="806823" cy="87854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489C7E32-8053-3CB2-C3FC-BA79227FAD50}"/>
                </a:ext>
              </a:extLst>
            </p:cNvPr>
            <p:cNvCxnSpPr/>
            <p:nvPr/>
          </p:nvCxnSpPr>
          <p:spPr>
            <a:xfrm>
              <a:off x="2635624" y="2330824"/>
              <a:ext cx="80682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B1BA89D3-7195-23BA-D913-95FB6DAA6C8A}"/>
                </a:ext>
              </a:extLst>
            </p:cNvPr>
            <p:cNvSpPr txBox="1"/>
            <p:nvPr/>
          </p:nvSpPr>
          <p:spPr>
            <a:xfrm>
              <a:off x="2868258" y="1928338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E8B9B7AC-C8B7-1016-88AE-3ADBA21175EB}"/>
                </a:ext>
              </a:extLst>
            </p:cNvPr>
            <p:cNvSpPr txBox="1"/>
            <p:nvPr/>
          </p:nvSpPr>
          <p:spPr>
            <a:xfrm>
              <a:off x="2732002" y="2427656"/>
              <a:ext cx="6046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next</a:t>
              </a:r>
              <a:endParaRPr lang="zh-CN" altLang="en-US"/>
            </a:p>
          </p:txBody>
        </p:sp>
      </p:grp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90BFFBC0-DCAF-3DC6-D39D-C6C81C1F14FB}"/>
              </a:ext>
            </a:extLst>
          </p:cNvPr>
          <p:cNvCxnSpPr>
            <a:cxnSpLocks/>
          </p:cNvCxnSpPr>
          <p:nvPr/>
        </p:nvCxnSpPr>
        <p:spPr>
          <a:xfrm>
            <a:off x="1781164" y="2482299"/>
            <a:ext cx="872146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DE578E76-FB80-8CA8-0818-E18A8EBE5769}"/>
              </a:ext>
            </a:extLst>
          </p:cNvPr>
          <p:cNvSpPr txBox="1"/>
          <p:nvPr/>
        </p:nvSpPr>
        <p:spPr>
          <a:xfrm>
            <a:off x="2947789" y="28850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>
                <a:solidFill>
                  <a:srgbClr val="00B050"/>
                </a:solidFill>
              </a:rPr>
              <a:t>0</a:t>
            </a:r>
            <a:endParaRPr lang="zh-CN" altLang="en-US" b="1">
              <a:solidFill>
                <a:srgbClr val="00B050"/>
              </a:solidFill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FBBB0CDB-CD6E-D97B-0561-F752FB8889F4}"/>
              </a:ext>
            </a:extLst>
          </p:cNvPr>
          <p:cNvSpPr txBox="1"/>
          <p:nvPr/>
        </p:nvSpPr>
        <p:spPr>
          <a:xfrm>
            <a:off x="7228615" y="289539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>
                <a:solidFill>
                  <a:srgbClr val="00B050"/>
                </a:solidFill>
              </a:rPr>
              <a:t>3</a:t>
            </a:r>
            <a:endParaRPr lang="zh-CN" altLang="en-US" b="1">
              <a:solidFill>
                <a:srgbClr val="00B050"/>
              </a:solidFill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7C332B63-467D-2839-8B0B-FE9F1FCC6A70}"/>
              </a:ext>
            </a:extLst>
          </p:cNvPr>
          <p:cNvSpPr txBox="1"/>
          <p:nvPr/>
        </p:nvSpPr>
        <p:spPr>
          <a:xfrm>
            <a:off x="5801673" y="290573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>
                <a:solidFill>
                  <a:srgbClr val="00B050"/>
                </a:solidFill>
              </a:rPr>
              <a:t>2</a:t>
            </a:r>
            <a:endParaRPr lang="zh-CN" altLang="en-US" b="1">
              <a:solidFill>
                <a:srgbClr val="00B050"/>
              </a:solidFill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1C525AD1-7202-C927-8F64-9E182CC8F750}"/>
              </a:ext>
            </a:extLst>
          </p:cNvPr>
          <p:cNvSpPr txBox="1"/>
          <p:nvPr/>
        </p:nvSpPr>
        <p:spPr>
          <a:xfrm>
            <a:off x="4374731" y="287471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>
                <a:solidFill>
                  <a:srgbClr val="00B050"/>
                </a:solidFill>
              </a:rPr>
              <a:t>1</a:t>
            </a:r>
            <a:endParaRPr lang="zh-CN" altLang="en-US" b="1">
              <a:solidFill>
                <a:srgbClr val="00B050"/>
              </a:solidFill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71B800F8-EE4D-B2F1-EA04-1A4D460DB68E}"/>
              </a:ext>
            </a:extLst>
          </p:cNvPr>
          <p:cNvSpPr/>
          <p:nvPr/>
        </p:nvSpPr>
        <p:spPr>
          <a:xfrm>
            <a:off x="1102056" y="1255488"/>
            <a:ext cx="914400" cy="5109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current</a:t>
            </a:r>
            <a:endParaRPr lang="zh-CN" altLang="en-US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143FACA2-FABC-ECB9-1FFA-D4D0D33D15FD}"/>
              </a:ext>
            </a:extLst>
          </p:cNvPr>
          <p:cNvSpPr txBox="1"/>
          <p:nvPr/>
        </p:nvSpPr>
        <p:spPr>
          <a:xfrm>
            <a:off x="1190357" y="287471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>
                <a:solidFill>
                  <a:srgbClr val="00B050"/>
                </a:solidFill>
              </a:rPr>
              <a:t>头结点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B7921E15-C7CC-B046-3A90-FF910094B15B}"/>
              </a:ext>
            </a:extLst>
          </p:cNvPr>
          <p:cNvSpPr/>
          <p:nvPr/>
        </p:nvSpPr>
        <p:spPr>
          <a:xfrm>
            <a:off x="1465616" y="4573097"/>
            <a:ext cx="914400" cy="5109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prev</a:t>
            </a:r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F611CE23-0618-2FE1-520B-1A308D99F923}"/>
              </a:ext>
            </a:extLst>
          </p:cNvPr>
          <p:cNvSpPr/>
          <p:nvPr/>
        </p:nvSpPr>
        <p:spPr>
          <a:xfrm>
            <a:off x="3102218" y="4573097"/>
            <a:ext cx="914400" cy="5109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temp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20955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A5E9D68C-D3C1-B4C7-5E8C-3E861942D2FD}"/>
              </a:ext>
            </a:extLst>
          </p:cNvPr>
          <p:cNvGrpSpPr/>
          <p:nvPr/>
        </p:nvGrpSpPr>
        <p:grpSpPr>
          <a:xfrm>
            <a:off x="2635624" y="1878569"/>
            <a:ext cx="806823" cy="904509"/>
            <a:chOff x="2635624" y="1928338"/>
            <a:chExt cx="806823" cy="904509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22CAD7CE-05A8-6EF0-5936-ADC32A2BCD53}"/>
                </a:ext>
              </a:extLst>
            </p:cNvPr>
            <p:cNvSpPr/>
            <p:nvPr/>
          </p:nvSpPr>
          <p:spPr>
            <a:xfrm>
              <a:off x="2635624" y="1954306"/>
              <a:ext cx="806823" cy="87854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36A1D3D7-CDE8-2272-2F0B-EEFB7FC79B2F}"/>
                </a:ext>
              </a:extLst>
            </p:cNvPr>
            <p:cNvCxnSpPr/>
            <p:nvPr/>
          </p:nvCxnSpPr>
          <p:spPr>
            <a:xfrm>
              <a:off x="2635624" y="2330824"/>
              <a:ext cx="80682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081129EE-A93B-5956-0011-5AD7F2127954}"/>
                </a:ext>
              </a:extLst>
            </p:cNvPr>
            <p:cNvSpPr txBox="1"/>
            <p:nvPr/>
          </p:nvSpPr>
          <p:spPr>
            <a:xfrm>
              <a:off x="2868258" y="1928338"/>
              <a:ext cx="3321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A</a:t>
              </a:r>
              <a:endParaRPr lang="zh-CN" altLang="en-US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C5AF4ECB-21E3-9F8D-92CA-6B0151D30E24}"/>
                </a:ext>
              </a:extLst>
            </p:cNvPr>
            <p:cNvSpPr txBox="1"/>
            <p:nvPr/>
          </p:nvSpPr>
          <p:spPr>
            <a:xfrm>
              <a:off x="2732002" y="2427656"/>
              <a:ext cx="6046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next</a:t>
              </a:r>
              <a:endParaRPr lang="zh-CN" altLang="en-US"/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7290E51E-4E86-8C5E-2B44-F6332DBB3EC6}"/>
              </a:ext>
            </a:extLst>
          </p:cNvPr>
          <p:cNvGrpSpPr/>
          <p:nvPr/>
        </p:nvGrpSpPr>
        <p:grpSpPr>
          <a:xfrm>
            <a:off x="6859338" y="1878569"/>
            <a:ext cx="806823" cy="904509"/>
            <a:chOff x="2635624" y="1928338"/>
            <a:chExt cx="806823" cy="904509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411545E7-A50E-74CA-8303-BD064545BBA4}"/>
                </a:ext>
              </a:extLst>
            </p:cNvPr>
            <p:cNvSpPr/>
            <p:nvPr/>
          </p:nvSpPr>
          <p:spPr>
            <a:xfrm>
              <a:off x="2635624" y="1954306"/>
              <a:ext cx="806823" cy="87854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86F49C6B-68D6-DFE6-E981-8AD5E892B9AA}"/>
                </a:ext>
              </a:extLst>
            </p:cNvPr>
            <p:cNvCxnSpPr/>
            <p:nvPr/>
          </p:nvCxnSpPr>
          <p:spPr>
            <a:xfrm>
              <a:off x="2635624" y="2330824"/>
              <a:ext cx="80682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B8AFB819-850C-7F86-F0B7-26A83384B756}"/>
                </a:ext>
              </a:extLst>
            </p:cNvPr>
            <p:cNvSpPr txBox="1"/>
            <p:nvPr/>
          </p:nvSpPr>
          <p:spPr>
            <a:xfrm>
              <a:off x="2868258" y="1928338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D</a:t>
              </a:r>
              <a:endParaRPr lang="zh-CN" altLang="en-US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107FEAA2-2976-A0CE-A3C9-2BC630144044}"/>
                </a:ext>
              </a:extLst>
            </p:cNvPr>
            <p:cNvSpPr txBox="1"/>
            <p:nvPr/>
          </p:nvSpPr>
          <p:spPr>
            <a:xfrm>
              <a:off x="2732002" y="2427656"/>
              <a:ext cx="6046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next</a:t>
              </a:r>
              <a:endParaRPr lang="zh-CN" altLang="en-US"/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3A965E0D-1B14-86AF-C1B1-DC739193F569}"/>
              </a:ext>
            </a:extLst>
          </p:cNvPr>
          <p:cNvGrpSpPr/>
          <p:nvPr/>
        </p:nvGrpSpPr>
        <p:grpSpPr>
          <a:xfrm>
            <a:off x="5451434" y="1878569"/>
            <a:ext cx="806823" cy="904509"/>
            <a:chOff x="2635624" y="1928338"/>
            <a:chExt cx="806823" cy="904509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2F8C8F94-45C8-D1AB-73A1-C91C82EA2E4E}"/>
                </a:ext>
              </a:extLst>
            </p:cNvPr>
            <p:cNvSpPr/>
            <p:nvPr/>
          </p:nvSpPr>
          <p:spPr>
            <a:xfrm>
              <a:off x="2635624" y="1954306"/>
              <a:ext cx="806823" cy="87854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92451A09-ED7B-7AC4-B7AD-37703CA163DB}"/>
                </a:ext>
              </a:extLst>
            </p:cNvPr>
            <p:cNvCxnSpPr/>
            <p:nvPr/>
          </p:nvCxnSpPr>
          <p:spPr>
            <a:xfrm>
              <a:off x="2635624" y="2330824"/>
              <a:ext cx="80682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1144DF19-5BE9-3634-1236-FFCBDDCCA290}"/>
                </a:ext>
              </a:extLst>
            </p:cNvPr>
            <p:cNvSpPr txBox="1"/>
            <p:nvPr/>
          </p:nvSpPr>
          <p:spPr>
            <a:xfrm>
              <a:off x="2868258" y="1928338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C</a:t>
              </a:r>
              <a:endParaRPr lang="zh-CN" altLang="en-US"/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E3A042D6-327D-116B-0A2D-483622532DA2}"/>
                </a:ext>
              </a:extLst>
            </p:cNvPr>
            <p:cNvSpPr txBox="1"/>
            <p:nvPr/>
          </p:nvSpPr>
          <p:spPr>
            <a:xfrm>
              <a:off x="2732002" y="2427656"/>
              <a:ext cx="6046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next</a:t>
              </a:r>
              <a:endParaRPr lang="zh-CN" altLang="en-US"/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7776C4B8-B67B-6272-763C-9688F60510CE}"/>
              </a:ext>
            </a:extLst>
          </p:cNvPr>
          <p:cNvGrpSpPr/>
          <p:nvPr/>
        </p:nvGrpSpPr>
        <p:grpSpPr>
          <a:xfrm>
            <a:off x="4043529" y="1878569"/>
            <a:ext cx="806823" cy="904509"/>
            <a:chOff x="2635624" y="1928338"/>
            <a:chExt cx="806823" cy="904509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11600F25-CAFF-4572-487C-7E96DE07DA0B}"/>
                </a:ext>
              </a:extLst>
            </p:cNvPr>
            <p:cNvSpPr/>
            <p:nvPr/>
          </p:nvSpPr>
          <p:spPr>
            <a:xfrm>
              <a:off x="2635624" y="1954306"/>
              <a:ext cx="806823" cy="87854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BC49ECAA-3CEE-2531-7219-693E3C0DCD14}"/>
                </a:ext>
              </a:extLst>
            </p:cNvPr>
            <p:cNvCxnSpPr/>
            <p:nvPr/>
          </p:nvCxnSpPr>
          <p:spPr>
            <a:xfrm>
              <a:off x="2635624" y="2330824"/>
              <a:ext cx="80682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7CB547A5-DD6B-E82B-0034-DBB109FA6606}"/>
                </a:ext>
              </a:extLst>
            </p:cNvPr>
            <p:cNvSpPr txBox="1"/>
            <p:nvPr/>
          </p:nvSpPr>
          <p:spPr>
            <a:xfrm>
              <a:off x="2868258" y="192833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B</a:t>
              </a:r>
              <a:endParaRPr lang="zh-CN" altLang="en-US"/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6F0B408F-D25A-AE99-546C-10F24EA12B60}"/>
                </a:ext>
              </a:extLst>
            </p:cNvPr>
            <p:cNvSpPr txBox="1"/>
            <p:nvPr/>
          </p:nvSpPr>
          <p:spPr>
            <a:xfrm>
              <a:off x="2732002" y="2427656"/>
              <a:ext cx="6046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next</a:t>
              </a:r>
              <a:endParaRPr lang="zh-CN" altLang="en-US"/>
            </a:p>
          </p:txBody>
        </p:sp>
      </p:grpSp>
      <p:cxnSp>
        <p:nvCxnSpPr>
          <p:cNvPr id="26" name="连接符: 肘形 25">
            <a:extLst>
              <a:ext uri="{FF2B5EF4-FFF2-40B4-BE49-F238E27FC236}">
                <a16:creationId xmlns:a16="http://schemas.microsoft.com/office/drawing/2014/main" id="{5B05F7A6-F8D3-7B1C-9066-22E6A912724E}"/>
              </a:ext>
            </a:extLst>
          </p:cNvPr>
          <p:cNvCxnSpPr>
            <a:cxnSpLocks/>
          </p:cNvCxnSpPr>
          <p:nvPr/>
        </p:nvCxnSpPr>
        <p:spPr>
          <a:xfrm flipV="1">
            <a:off x="3104242" y="2074867"/>
            <a:ext cx="939286" cy="446439"/>
          </a:xfrm>
          <a:prstGeom prst="bentConnector3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连接符: 肘形 29">
            <a:extLst>
              <a:ext uri="{FF2B5EF4-FFF2-40B4-BE49-F238E27FC236}">
                <a16:creationId xmlns:a16="http://schemas.microsoft.com/office/drawing/2014/main" id="{FB4BCDB0-027F-9B14-461E-C78D42417BB2}"/>
              </a:ext>
            </a:extLst>
          </p:cNvPr>
          <p:cNvCxnSpPr>
            <a:cxnSpLocks/>
          </p:cNvCxnSpPr>
          <p:nvPr/>
        </p:nvCxnSpPr>
        <p:spPr>
          <a:xfrm flipV="1">
            <a:off x="5928567" y="2083376"/>
            <a:ext cx="939286" cy="446439"/>
          </a:xfrm>
          <a:prstGeom prst="bentConnector3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连接符: 肘形 30">
            <a:extLst>
              <a:ext uri="{FF2B5EF4-FFF2-40B4-BE49-F238E27FC236}">
                <a16:creationId xmlns:a16="http://schemas.microsoft.com/office/drawing/2014/main" id="{28B74774-6EF0-BFAB-C4CA-97AFDF7FF5B7}"/>
              </a:ext>
            </a:extLst>
          </p:cNvPr>
          <p:cNvCxnSpPr>
            <a:cxnSpLocks/>
          </p:cNvCxnSpPr>
          <p:nvPr/>
        </p:nvCxnSpPr>
        <p:spPr>
          <a:xfrm flipV="1">
            <a:off x="4551707" y="2079784"/>
            <a:ext cx="939286" cy="446439"/>
          </a:xfrm>
          <a:prstGeom prst="bentConnector3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>
            <a:extLst>
              <a:ext uri="{FF2B5EF4-FFF2-40B4-BE49-F238E27FC236}">
                <a16:creationId xmlns:a16="http://schemas.microsoft.com/office/drawing/2014/main" id="{D7E1B232-A15C-7D2E-B138-5A4B4F238752}"/>
              </a:ext>
            </a:extLst>
          </p:cNvPr>
          <p:cNvSpPr/>
          <p:nvPr/>
        </p:nvSpPr>
        <p:spPr>
          <a:xfrm>
            <a:off x="1102056" y="595522"/>
            <a:ext cx="914400" cy="5109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head</a:t>
            </a:r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9B00285-AB4D-E86A-B07B-7A7E63128875}"/>
              </a:ext>
            </a:extLst>
          </p:cNvPr>
          <p:cNvGrpSpPr/>
          <p:nvPr/>
        </p:nvGrpSpPr>
        <p:grpSpPr>
          <a:xfrm>
            <a:off x="1211574" y="1878569"/>
            <a:ext cx="806823" cy="904509"/>
            <a:chOff x="2635624" y="1928338"/>
            <a:chExt cx="806823" cy="904509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E6B99548-A9C1-A12A-0E3D-618CD361DA58}"/>
                </a:ext>
              </a:extLst>
            </p:cNvPr>
            <p:cNvSpPr/>
            <p:nvPr/>
          </p:nvSpPr>
          <p:spPr>
            <a:xfrm>
              <a:off x="2635624" y="1954306"/>
              <a:ext cx="806823" cy="87854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489C7E32-8053-3CB2-C3FC-BA79227FAD50}"/>
                </a:ext>
              </a:extLst>
            </p:cNvPr>
            <p:cNvCxnSpPr/>
            <p:nvPr/>
          </p:nvCxnSpPr>
          <p:spPr>
            <a:xfrm>
              <a:off x="2635624" y="2330824"/>
              <a:ext cx="80682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B1BA89D3-7195-23BA-D913-95FB6DAA6C8A}"/>
                </a:ext>
              </a:extLst>
            </p:cNvPr>
            <p:cNvSpPr txBox="1"/>
            <p:nvPr/>
          </p:nvSpPr>
          <p:spPr>
            <a:xfrm>
              <a:off x="2868258" y="1928338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E8B9B7AC-C8B7-1016-88AE-3ADBA21175EB}"/>
                </a:ext>
              </a:extLst>
            </p:cNvPr>
            <p:cNvSpPr txBox="1"/>
            <p:nvPr/>
          </p:nvSpPr>
          <p:spPr>
            <a:xfrm>
              <a:off x="2732002" y="2427656"/>
              <a:ext cx="6046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next</a:t>
              </a:r>
              <a:endParaRPr lang="zh-CN" altLang="en-US"/>
            </a:p>
          </p:txBody>
        </p:sp>
      </p:grp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90BFFBC0-DCAF-3DC6-D39D-C6C81C1F14FB}"/>
              </a:ext>
            </a:extLst>
          </p:cNvPr>
          <p:cNvCxnSpPr>
            <a:cxnSpLocks/>
            <a:endCxn id="35" idx="3"/>
          </p:cNvCxnSpPr>
          <p:nvPr/>
        </p:nvCxnSpPr>
        <p:spPr>
          <a:xfrm flipH="1" flipV="1">
            <a:off x="1022107" y="2247901"/>
            <a:ext cx="759057" cy="234398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DE578E76-FB80-8CA8-0818-E18A8EBE5769}"/>
              </a:ext>
            </a:extLst>
          </p:cNvPr>
          <p:cNvSpPr txBox="1"/>
          <p:nvPr/>
        </p:nvSpPr>
        <p:spPr>
          <a:xfrm>
            <a:off x="2947789" y="28850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>
                <a:solidFill>
                  <a:srgbClr val="00B050"/>
                </a:solidFill>
              </a:rPr>
              <a:t>0</a:t>
            </a:r>
            <a:endParaRPr lang="zh-CN" altLang="en-US" b="1">
              <a:solidFill>
                <a:srgbClr val="00B050"/>
              </a:solidFill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FBBB0CDB-CD6E-D97B-0561-F752FB8889F4}"/>
              </a:ext>
            </a:extLst>
          </p:cNvPr>
          <p:cNvSpPr txBox="1"/>
          <p:nvPr/>
        </p:nvSpPr>
        <p:spPr>
          <a:xfrm>
            <a:off x="7228615" y="289539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>
                <a:solidFill>
                  <a:srgbClr val="00B050"/>
                </a:solidFill>
              </a:rPr>
              <a:t>3</a:t>
            </a:r>
            <a:endParaRPr lang="zh-CN" altLang="en-US" b="1">
              <a:solidFill>
                <a:srgbClr val="00B050"/>
              </a:solidFill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7C332B63-467D-2839-8B0B-FE9F1FCC6A70}"/>
              </a:ext>
            </a:extLst>
          </p:cNvPr>
          <p:cNvSpPr txBox="1"/>
          <p:nvPr/>
        </p:nvSpPr>
        <p:spPr>
          <a:xfrm>
            <a:off x="5801673" y="290573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>
                <a:solidFill>
                  <a:srgbClr val="00B050"/>
                </a:solidFill>
              </a:rPr>
              <a:t>2</a:t>
            </a:r>
            <a:endParaRPr lang="zh-CN" altLang="en-US" b="1">
              <a:solidFill>
                <a:srgbClr val="00B050"/>
              </a:solidFill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1C525AD1-7202-C927-8F64-9E182CC8F750}"/>
              </a:ext>
            </a:extLst>
          </p:cNvPr>
          <p:cNvSpPr txBox="1"/>
          <p:nvPr/>
        </p:nvSpPr>
        <p:spPr>
          <a:xfrm>
            <a:off x="4374731" y="287471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>
                <a:solidFill>
                  <a:srgbClr val="00B050"/>
                </a:solidFill>
              </a:rPr>
              <a:t>1</a:t>
            </a:r>
            <a:endParaRPr lang="zh-CN" altLang="en-US" b="1">
              <a:solidFill>
                <a:srgbClr val="00B050"/>
              </a:solidFill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71B800F8-EE4D-B2F1-EA04-1A4D460DB68E}"/>
              </a:ext>
            </a:extLst>
          </p:cNvPr>
          <p:cNvSpPr/>
          <p:nvPr/>
        </p:nvSpPr>
        <p:spPr>
          <a:xfrm>
            <a:off x="1102056" y="1255488"/>
            <a:ext cx="914400" cy="5109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current</a:t>
            </a:r>
            <a:endParaRPr lang="zh-CN" altLang="en-US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143FACA2-FABC-ECB9-1FFA-D4D0D33D15FD}"/>
              </a:ext>
            </a:extLst>
          </p:cNvPr>
          <p:cNvSpPr txBox="1"/>
          <p:nvPr/>
        </p:nvSpPr>
        <p:spPr>
          <a:xfrm>
            <a:off x="1190357" y="287471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>
                <a:solidFill>
                  <a:srgbClr val="00B050"/>
                </a:solidFill>
              </a:rPr>
              <a:t>头结点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B7921E15-C7CC-B046-3A90-FF910094B15B}"/>
              </a:ext>
            </a:extLst>
          </p:cNvPr>
          <p:cNvSpPr/>
          <p:nvPr/>
        </p:nvSpPr>
        <p:spPr>
          <a:xfrm>
            <a:off x="107707" y="1992406"/>
            <a:ext cx="914400" cy="5109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prev</a:t>
            </a:r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F611CE23-0618-2FE1-520B-1A308D99F923}"/>
              </a:ext>
            </a:extLst>
          </p:cNvPr>
          <p:cNvSpPr/>
          <p:nvPr/>
        </p:nvSpPr>
        <p:spPr>
          <a:xfrm>
            <a:off x="2577128" y="1223219"/>
            <a:ext cx="914400" cy="5109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temp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34859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A5E9D68C-D3C1-B4C7-5E8C-3E861942D2FD}"/>
              </a:ext>
            </a:extLst>
          </p:cNvPr>
          <p:cNvGrpSpPr/>
          <p:nvPr/>
        </p:nvGrpSpPr>
        <p:grpSpPr>
          <a:xfrm>
            <a:off x="2635624" y="1878569"/>
            <a:ext cx="806823" cy="904509"/>
            <a:chOff x="2635624" y="1928338"/>
            <a:chExt cx="806823" cy="904509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22CAD7CE-05A8-6EF0-5936-ADC32A2BCD53}"/>
                </a:ext>
              </a:extLst>
            </p:cNvPr>
            <p:cNvSpPr/>
            <p:nvPr/>
          </p:nvSpPr>
          <p:spPr>
            <a:xfrm>
              <a:off x="2635624" y="1954306"/>
              <a:ext cx="806823" cy="87854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36A1D3D7-CDE8-2272-2F0B-EEFB7FC79B2F}"/>
                </a:ext>
              </a:extLst>
            </p:cNvPr>
            <p:cNvCxnSpPr/>
            <p:nvPr/>
          </p:nvCxnSpPr>
          <p:spPr>
            <a:xfrm>
              <a:off x="2635624" y="2330824"/>
              <a:ext cx="80682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081129EE-A93B-5956-0011-5AD7F2127954}"/>
                </a:ext>
              </a:extLst>
            </p:cNvPr>
            <p:cNvSpPr txBox="1"/>
            <p:nvPr/>
          </p:nvSpPr>
          <p:spPr>
            <a:xfrm>
              <a:off x="2868258" y="1928338"/>
              <a:ext cx="3321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A</a:t>
              </a:r>
              <a:endParaRPr lang="zh-CN" altLang="en-US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C5AF4ECB-21E3-9F8D-92CA-6B0151D30E24}"/>
                </a:ext>
              </a:extLst>
            </p:cNvPr>
            <p:cNvSpPr txBox="1"/>
            <p:nvPr/>
          </p:nvSpPr>
          <p:spPr>
            <a:xfrm>
              <a:off x="2732002" y="2427656"/>
              <a:ext cx="6046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next</a:t>
              </a:r>
              <a:endParaRPr lang="zh-CN" altLang="en-US"/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7290E51E-4E86-8C5E-2B44-F6332DBB3EC6}"/>
              </a:ext>
            </a:extLst>
          </p:cNvPr>
          <p:cNvGrpSpPr/>
          <p:nvPr/>
        </p:nvGrpSpPr>
        <p:grpSpPr>
          <a:xfrm>
            <a:off x="6859338" y="1878569"/>
            <a:ext cx="806823" cy="904509"/>
            <a:chOff x="2635624" y="1928338"/>
            <a:chExt cx="806823" cy="904509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411545E7-A50E-74CA-8303-BD064545BBA4}"/>
                </a:ext>
              </a:extLst>
            </p:cNvPr>
            <p:cNvSpPr/>
            <p:nvPr/>
          </p:nvSpPr>
          <p:spPr>
            <a:xfrm>
              <a:off x="2635624" y="1954306"/>
              <a:ext cx="806823" cy="87854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86F49C6B-68D6-DFE6-E981-8AD5E892B9AA}"/>
                </a:ext>
              </a:extLst>
            </p:cNvPr>
            <p:cNvCxnSpPr/>
            <p:nvPr/>
          </p:nvCxnSpPr>
          <p:spPr>
            <a:xfrm>
              <a:off x="2635624" y="2330824"/>
              <a:ext cx="80682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B8AFB819-850C-7F86-F0B7-26A83384B756}"/>
                </a:ext>
              </a:extLst>
            </p:cNvPr>
            <p:cNvSpPr txBox="1"/>
            <p:nvPr/>
          </p:nvSpPr>
          <p:spPr>
            <a:xfrm>
              <a:off x="2868258" y="1928338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D</a:t>
              </a:r>
              <a:endParaRPr lang="zh-CN" altLang="en-US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107FEAA2-2976-A0CE-A3C9-2BC630144044}"/>
                </a:ext>
              </a:extLst>
            </p:cNvPr>
            <p:cNvSpPr txBox="1"/>
            <p:nvPr/>
          </p:nvSpPr>
          <p:spPr>
            <a:xfrm>
              <a:off x="2732002" y="2427656"/>
              <a:ext cx="6046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next</a:t>
              </a:r>
              <a:endParaRPr lang="zh-CN" altLang="en-US"/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3A965E0D-1B14-86AF-C1B1-DC739193F569}"/>
              </a:ext>
            </a:extLst>
          </p:cNvPr>
          <p:cNvGrpSpPr/>
          <p:nvPr/>
        </p:nvGrpSpPr>
        <p:grpSpPr>
          <a:xfrm>
            <a:off x="5451434" y="1878569"/>
            <a:ext cx="806823" cy="904509"/>
            <a:chOff x="2635624" y="1928338"/>
            <a:chExt cx="806823" cy="904509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2F8C8F94-45C8-D1AB-73A1-C91C82EA2E4E}"/>
                </a:ext>
              </a:extLst>
            </p:cNvPr>
            <p:cNvSpPr/>
            <p:nvPr/>
          </p:nvSpPr>
          <p:spPr>
            <a:xfrm>
              <a:off x="2635624" y="1954306"/>
              <a:ext cx="806823" cy="87854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92451A09-ED7B-7AC4-B7AD-37703CA163DB}"/>
                </a:ext>
              </a:extLst>
            </p:cNvPr>
            <p:cNvCxnSpPr/>
            <p:nvPr/>
          </p:nvCxnSpPr>
          <p:spPr>
            <a:xfrm>
              <a:off x="2635624" y="2330824"/>
              <a:ext cx="80682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1144DF19-5BE9-3634-1236-FFCBDDCCA290}"/>
                </a:ext>
              </a:extLst>
            </p:cNvPr>
            <p:cNvSpPr txBox="1"/>
            <p:nvPr/>
          </p:nvSpPr>
          <p:spPr>
            <a:xfrm>
              <a:off x="2868258" y="1928338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C</a:t>
              </a:r>
              <a:endParaRPr lang="zh-CN" altLang="en-US"/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E3A042D6-327D-116B-0A2D-483622532DA2}"/>
                </a:ext>
              </a:extLst>
            </p:cNvPr>
            <p:cNvSpPr txBox="1"/>
            <p:nvPr/>
          </p:nvSpPr>
          <p:spPr>
            <a:xfrm>
              <a:off x="2732002" y="2427656"/>
              <a:ext cx="6046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next</a:t>
              </a:r>
              <a:endParaRPr lang="zh-CN" altLang="en-US"/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7776C4B8-B67B-6272-763C-9688F60510CE}"/>
              </a:ext>
            </a:extLst>
          </p:cNvPr>
          <p:cNvGrpSpPr/>
          <p:nvPr/>
        </p:nvGrpSpPr>
        <p:grpSpPr>
          <a:xfrm>
            <a:off x="4043529" y="1878569"/>
            <a:ext cx="806823" cy="904509"/>
            <a:chOff x="2635624" y="1928338"/>
            <a:chExt cx="806823" cy="904509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11600F25-CAFF-4572-487C-7E96DE07DA0B}"/>
                </a:ext>
              </a:extLst>
            </p:cNvPr>
            <p:cNvSpPr/>
            <p:nvPr/>
          </p:nvSpPr>
          <p:spPr>
            <a:xfrm>
              <a:off x="2635624" y="1954306"/>
              <a:ext cx="806823" cy="87854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BC49ECAA-3CEE-2531-7219-693E3C0DCD14}"/>
                </a:ext>
              </a:extLst>
            </p:cNvPr>
            <p:cNvCxnSpPr/>
            <p:nvPr/>
          </p:nvCxnSpPr>
          <p:spPr>
            <a:xfrm>
              <a:off x="2635624" y="2330824"/>
              <a:ext cx="80682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7CB547A5-DD6B-E82B-0034-DBB109FA6606}"/>
                </a:ext>
              </a:extLst>
            </p:cNvPr>
            <p:cNvSpPr txBox="1"/>
            <p:nvPr/>
          </p:nvSpPr>
          <p:spPr>
            <a:xfrm>
              <a:off x="2868258" y="192833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B</a:t>
              </a:r>
              <a:endParaRPr lang="zh-CN" altLang="en-US"/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6F0B408F-D25A-AE99-546C-10F24EA12B60}"/>
                </a:ext>
              </a:extLst>
            </p:cNvPr>
            <p:cNvSpPr txBox="1"/>
            <p:nvPr/>
          </p:nvSpPr>
          <p:spPr>
            <a:xfrm>
              <a:off x="2732002" y="2427656"/>
              <a:ext cx="6046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next</a:t>
              </a:r>
              <a:endParaRPr lang="zh-CN" altLang="en-US"/>
            </a:p>
          </p:txBody>
        </p:sp>
      </p:grpSp>
      <p:cxnSp>
        <p:nvCxnSpPr>
          <p:cNvPr id="26" name="连接符: 肘形 25">
            <a:extLst>
              <a:ext uri="{FF2B5EF4-FFF2-40B4-BE49-F238E27FC236}">
                <a16:creationId xmlns:a16="http://schemas.microsoft.com/office/drawing/2014/main" id="{5B05F7A6-F8D3-7B1C-9066-22E6A912724E}"/>
              </a:ext>
            </a:extLst>
          </p:cNvPr>
          <p:cNvCxnSpPr>
            <a:cxnSpLocks/>
            <a:endCxn id="3" idx="3"/>
          </p:cNvCxnSpPr>
          <p:nvPr/>
        </p:nvCxnSpPr>
        <p:spPr>
          <a:xfrm rot="10800000">
            <a:off x="2018398" y="2343808"/>
            <a:ext cx="1085847" cy="177498"/>
          </a:xfrm>
          <a:prstGeom prst="bentConnector3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连接符: 肘形 29">
            <a:extLst>
              <a:ext uri="{FF2B5EF4-FFF2-40B4-BE49-F238E27FC236}">
                <a16:creationId xmlns:a16="http://schemas.microsoft.com/office/drawing/2014/main" id="{FB4BCDB0-027F-9B14-461E-C78D42417BB2}"/>
              </a:ext>
            </a:extLst>
          </p:cNvPr>
          <p:cNvCxnSpPr>
            <a:cxnSpLocks/>
          </p:cNvCxnSpPr>
          <p:nvPr/>
        </p:nvCxnSpPr>
        <p:spPr>
          <a:xfrm flipV="1">
            <a:off x="5928567" y="2083376"/>
            <a:ext cx="939286" cy="446439"/>
          </a:xfrm>
          <a:prstGeom prst="bentConnector3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连接符: 肘形 30">
            <a:extLst>
              <a:ext uri="{FF2B5EF4-FFF2-40B4-BE49-F238E27FC236}">
                <a16:creationId xmlns:a16="http://schemas.microsoft.com/office/drawing/2014/main" id="{28B74774-6EF0-BFAB-C4CA-97AFDF7FF5B7}"/>
              </a:ext>
            </a:extLst>
          </p:cNvPr>
          <p:cNvCxnSpPr>
            <a:cxnSpLocks/>
          </p:cNvCxnSpPr>
          <p:nvPr/>
        </p:nvCxnSpPr>
        <p:spPr>
          <a:xfrm flipV="1">
            <a:off x="4551707" y="2079784"/>
            <a:ext cx="939286" cy="446439"/>
          </a:xfrm>
          <a:prstGeom prst="bentConnector3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>
            <a:extLst>
              <a:ext uri="{FF2B5EF4-FFF2-40B4-BE49-F238E27FC236}">
                <a16:creationId xmlns:a16="http://schemas.microsoft.com/office/drawing/2014/main" id="{D7E1B232-A15C-7D2E-B138-5A4B4F238752}"/>
              </a:ext>
            </a:extLst>
          </p:cNvPr>
          <p:cNvSpPr/>
          <p:nvPr/>
        </p:nvSpPr>
        <p:spPr>
          <a:xfrm>
            <a:off x="1102056" y="595522"/>
            <a:ext cx="914400" cy="5109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head</a:t>
            </a:r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9B00285-AB4D-E86A-B07B-7A7E63128875}"/>
              </a:ext>
            </a:extLst>
          </p:cNvPr>
          <p:cNvGrpSpPr/>
          <p:nvPr/>
        </p:nvGrpSpPr>
        <p:grpSpPr>
          <a:xfrm>
            <a:off x="1211574" y="1878569"/>
            <a:ext cx="806823" cy="904509"/>
            <a:chOff x="2635624" y="1928338"/>
            <a:chExt cx="806823" cy="904509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E6B99548-A9C1-A12A-0E3D-618CD361DA58}"/>
                </a:ext>
              </a:extLst>
            </p:cNvPr>
            <p:cNvSpPr/>
            <p:nvPr/>
          </p:nvSpPr>
          <p:spPr>
            <a:xfrm>
              <a:off x="2635624" y="1954306"/>
              <a:ext cx="806823" cy="87854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489C7E32-8053-3CB2-C3FC-BA79227FAD50}"/>
                </a:ext>
              </a:extLst>
            </p:cNvPr>
            <p:cNvCxnSpPr/>
            <p:nvPr/>
          </p:nvCxnSpPr>
          <p:spPr>
            <a:xfrm>
              <a:off x="2635624" y="2330824"/>
              <a:ext cx="80682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B1BA89D3-7195-23BA-D913-95FB6DAA6C8A}"/>
                </a:ext>
              </a:extLst>
            </p:cNvPr>
            <p:cNvSpPr txBox="1"/>
            <p:nvPr/>
          </p:nvSpPr>
          <p:spPr>
            <a:xfrm>
              <a:off x="2868258" y="1928338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E8B9B7AC-C8B7-1016-88AE-3ADBA21175EB}"/>
                </a:ext>
              </a:extLst>
            </p:cNvPr>
            <p:cNvSpPr txBox="1"/>
            <p:nvPr/>
          </p:nvSpPr>
          <p:spPr>
            <a:xfrm>
              <a:off x="2732002" y="2427656"/>
              <a:ext cx="6046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next</a:t>
              </a:r>
              <a:endParaRPr lang="zh-CN" altLang="en-US"/>
            </a:p>
          </p:txBody>
        </p:sp>
      </p:grpSp>
      <p:sp>
        <p:nvSpPr>
          <p:cNvPr id="29" name="文本框 28">
            <a:extLst>
              <a:ext uri="{FF2B5EF4-FFF2-40B4-BE49-F238E27FC236}">
                <a16:creationId xmlns:a16="http://schemas.microsoft.com/office/drawing/2014/main" id="{DE578E76-FB80-8CA8-0818-E18A8EBE5769}"/>
              </a:ext>
            </a:extLst>
          </p:cNvPr>
          <p:cNvSpPr txBox="1"/>
          <p:nvPr/>
        </p:nvSpPr>
        <p:spPr>
          <a:xfrm>
            <a:off x="2947789" y="28850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>
                <a:solidFill>
                  <a:srgbClr val="00B050"/>
                </a:solidFill>
              </a:rPr>
              <a:t>0</a:t>
            </a:r>
            <a:endParaRPr lang="zh-CN" altLang="en-US" b="1">
              <a:solidFill>
                <a:srgbClr val="00B050"/>
              </a:solidFill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FBBB0CDB-CD6E-D97B-0561-F752FB8889F4}"/>
              </a:ext>
            </a:extLst>
          </p:cNvPr>
          <p:cNvSpPr txBox="1"/>
          <p:nvPr/>
        </p:nvSpPr>
        <p:spPr>
          <a:xfrm>
            <a:off x="7228615" y="289539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>
                <a:solidFill>
                  <a:srgbClr val="00B050"/>
                </a:solidFill>
              </a:rPr>
              <a:t>3</a:t>
            </a:r>
            <a:endParaRPr lang="zh-CN" altLang="en-US" b="1">
              <a:solidFill>
                <a:srgbClr val="00B050"/>
              </a:solidFill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7C332B63-467D-2839-8B0B-FE9F1FCC6A70}"/>
              </a:ext>
            </a:extLst>
          </p:cNvPr>
          <p:cNvSpPr txBox="1"/>
          <p:nvPr/>
        </p:nvSpPr>
        <p:spPr>
          <a:xfrm>
            <a:off x="5801673" y="290573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>
                <a:solidFill>
                  <a:srgbClr val="00B050"/>
                </a:solidFill>
              </a:rPr>
              <a:t>2</a:t>
            </a:r>
            <a:endParaRPr lang="zh-CN" altLang="en-US" b="1">
              <a:solidFill>
                <a:srgbClr val="00B050"/>
              </a:solidFill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1C525AD1-7202-C927-8F64-9E182CC8F750}"/>
              </a:ext>
            </a:extLst>
          </p:cNvPr>
          <p:cNvSpPr txBox="1"/>
          <p:nvPr/>
        </p:nvSpPr>
        <p:spPr>
          <a:xfrm>
            <a:off x="4374731" y="287471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>
                <a:solidFill>
                  <a:srgbClr val="00B050"/>
                </a:solidFill>
              </a:rPr>
              <a:t>1</a:t>
            </a:r>
            <a:endParaRPr lang="zh-CN" altLang="en-US" b="1">
              <a:solidFill>
                <a:srgbClr val="00B050"/>
              </a:solidFill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71B800F8-EE4D-B2F1-EA04-1A4D460DB68E}"/>
              </a:ext>
            </a:extLst>
          </p:cNvPr>
          <p:cNvSpPr/>
          <p:nvPr/>
        </p:nvSpPr>
        <p:spPr>
          <a:xfrm>
            <a:off x="2572012" y="587149"/>
            <a:ext cx="914400" cy="5109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current</a:t>
            </a:r>
            <a:endParaRPr lang="zh-CN" altLang="en-US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143FACA2-FABC-ECB9-1FFA-D4D0D33D15FD}"/>
              </a:ext>
            </a:extLst>
          </p:cNvPr>
          <p:cNvSpPr txBox="1"/>
          <p:nvPr/>
        </p:nvSpPr>
        <p:spPr>
          <a:xfrm>
            <a:off x="1190357" y="287471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>
                <a:solidFill>
                  <a:srgbClr val="00B050"/>
                </a:solidFill>
              </a:rPr>
              <a:t>头结点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B7921E15-C7CC-B046-3A90-FF910094B15B}"/>
              </a:ext>
            </a:extLst>
          </p:cNvPr>
          <p:cNvSpPr/>
          <p:nvPr/>
        </p:nvSpPr>
        <p:spPr>
          <a:xfrm>
            <a:off x="1171739" y="3356139"/>
            <a:ext cx="914400" cy="5109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prev</a:t>
            </a:r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F611CE23-0618-2FE1-520B-1A308D99F923}"/>
              </a:ext>
            </a:extLst>
          </p:cNvPr>
          <p:cNvSpPr/>
          <p:nvPr/>
        </p:nvSpPr>
        <p:spPr>
          <a:xfrm>
            <a:off x="2577128" y="1223219"/>
            <a:ext cx="914400" cy="5109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temp</a:t>
            </a:r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A7F2BCF2-9A4E-3242-9FAF-75FA2123785E}"/>
              </a:ext>
            </a:extLst>
          </p:cNvPr>
          <p:cNvSpPr/>
          <p:nvPr/>
        </p:nvSpPr>
        <p:spPr>
          <a:xfrm>
            <a:off x="112950" y="2025560"/>
            <a:ext cx="914400" cy="5109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null</a:t>
            </a:r>
            <a:endParaRPr lang="zh-CN" altLang="en-US"/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0880EE56-FC7B-B062-5DC0-EDBB611543A5}"/>
              </a:ext>
            </a:extLst>
          </p:cNvPr>
          <p:cNvCxnSpPr>
            <a:cxnSpLocks/>
          </p:cNvCxnSpPr>
          <p:nvPr/>
        </p:nvCxnSpPr>
        <p:spPr>
          <a:xfrm flipH="1" flipV="1">
            <a:off x="1022107" y="2247901"/>
            <a:ext cx="759057" cy="234398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65339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</TotalTime>
  <Words>149</Words>
  <Application>Microsoft Office PowerPoint</Application>
  <PresentationFormat>宽屏</PresentationFormat>
  <Paragraphs>143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Dian Hua Xie</dc:creator>
  <cp:lastModifiedBy>Dian Hua Xie</cp:lastModifiedBy>
  <cp:revision>4</cp:revision>
  <dcterms:created xsi:type="dcterms:W3CDTF">2024-06-29T07:24:24Z</dcterms:created>
  <dcterms:modified xsi:type="dcterms:W3CDTF">2024-06-29T12:31:57Z</dcterms:modified>
</cp:coreProperties>
</file>