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0"/>
    <p:restoredTop sz="94694"/>
  </p:normalViewPr>
  <p:slideViewPr>
    <p:cSldViewPr snapToGrid="0" snapToObjects="1">
      <p:cViewPr>
        <p:scale>
          <a:sx n="73" d="100"/>
          <a:sy n="73" d="100"/>
        </p:scale>
        <p:origin x="152" y="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ew-york-city-taxi-fare-prediction/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CA7F-98A3-444E-83E3-C43AFF63F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City Taxi Fare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E98F-9FCC-9E43-96B5-A985D2C47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Qixiang Zhou</a:t>
            </a:r>
          </a:p>
          <a:p>
            <a:r>
              <a:rPr lang="en-US" dirty="0"/>
              <a:t>Yujun Xie</a:t>
            </a:r>
          </a:p>
        </p:txBody>
      </p:sp>
    </p:spTree>
    <p:extLst>
      <p:ext uri="{BB962C8B-B14F-4D97-AF65-F5344CB8AC3E}">
        <p14:creationId xmlns:p14="http://schemas.microsoft.com/office/powerpoint/2010/main" val="261093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0E37-D7D1-E24A-BDFF-C3E2DD10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723D-3BF3-9147-A8F3-F342FAAC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500" dirty="0"/>
              <a:t>Estimate taxi fare when doing travel plan</a:t>
            </a:r>
          </a:p>
          <a:p>
            <a:pPr>
              <a:buAutoNum type="arabicPeriod"/>
            </a:pPr>
            <a:r>
              <a:rPr lang="en-US" sz="2500" dirty="0"/>
              <a:t>Embed in web page for website like Booking, TripAdvisor.</a:t>
            </a:r>
          </a:p>
          <a:p>
            <a:pPr>
              <a:buAutoNum type="arabicPeriod"/>
            </a:pPr>
            <a:r>
              <a:rPr lang="en-US" sz="2500" dirty="0"/>
              <a:t>Compare the price with bus, Uber, Lyft.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0313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1E80-F10B-2545-B1DB-87427F36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F980-DFF3-F74F-A10F-15A262E3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Ingest data set to data model with Scala</a:t>
            </a:r>
          </a:p>
          <a:p>
            <a:r>
              <a:rPr lang="en-US" sz="2500" dirty="0"/>
              <a:t>Build data(ML) model with Spark APIs</a:t>
            </a:r>
          </a:p>
          <a:p>
            <a:r>
              <a:rPr lang="en-US" sz="2500" dirty="0"/>
              <a:t>Run the system with training data set</a:t>
            </a:r>
          </a:p>
          <a:p>
            <a:r>
              <a:rPr lang="en-US" sz="2500" dirty="0"/>
              <a:t>Input test data set and generate successful prediction rate</a:t>
            </a:r>
          </a:p>
          <a:p>
            <a:r>
              <a:rPr lang="en-US" sz="2500" dirty="0"/>
              <a:t>Build a web page, with Google Map API to present the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388199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72FDFC-F497-4AA6-85C3-DDF24394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ABDB68-E3D5-448E-97D3-06FFEF68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3DA7DD-CA37-4ED7-8710-48E56B063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2F2E3C-66CD-4DEB-BA14-2A5912B65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FE6764-AB8C-4A7B-90F5-27B8CDC70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BF38357-85E9-42F6-8CF9-02C1FC596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DD7FEB-D9F3-4F5B-982C-36B0664D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6BA11E4-0636-4FA9-A836-2A4FB1764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6DAE7B-6B42-FB42-BBD7-D7B5DB67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F8F3-33C0-484E-B544-63AC6E57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From Kaggle: </a:t>
            </a:r>
            <a:r>
              <a:rPr lang="en-US" sz="2500" dirty="0">
                <a:solidFill>
                  <a:srgbClr val="FFFFFF"/>
                </a:solidFill>
                <a:hlinkClick r:id="rId3"/>
              </a:rPr>
              <a:t>https://www.kaggle.com/c/new-york-city-taxi-fare-prediction/data</a:t>
            </a:r>
            <a:endParaRPr lang="en-US" sz="2500" dirty="0">
              <a:solidFill>
                <a:srgbClr val="FFFFFF"/>
              </a:solidFill>
            </a:endParaRPr>
          </a:p>
          <a:p>
            <a:r>
              <a:rPr lang="en-US" sz="2500" dirty="0">
                <a:solidFill>
                  <a:srgbClr val="FFFFFF"/>
                </a:solidFill>
              </a:rPr>
              <a:t>File size: 5.7 GB</a:t>
            </a:r>
          </a:p>
          <a:p>
            <a:r>
              <a:rPr lang="en-US" sz="2500" dirty="0">
                <a:solidFill>
                  <a:srgbClr val="FFFFFF"/>
                </a:solidFill>
              </a:rPr>
              <a:t># of rows: 1,300,000 lines (we will take 30% since the performance of PC)</a:t>
            </a:r>
          </a:p>
          <a:p>
            <a:r>
              <a:rPr lang="en-US" sz="2500" dirty="0">
                <a:solidFill>
                  <a:srgbClr val="FFFFFF"/>
                </a:solidFill>
              </a:rPr>
              <a:t>Columns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87FE3-3732-A543-980F-E78E6F81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226" y="883414"/>
            <a:ext cx="4125317" cy="51087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810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3C0B-A51B-FB40-86AC-8780938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A061-AABC-914D-B8ED-47A33DDA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Start project and build Git repository(week 10)</a:t>
            </a:r>
          </a:p>
          <a:p>
            <a:r>
              <a:rPr lang="en-US" sz="2500" dirty="0"/>
              <a:t>Configure working environment and do research about Spark APIs (week 11)</a:t>
            </a:r>
          </a:p>
          <a:p>
            <a:r>
              <a:rPr lang="en-US" sz="2500" dirty="0"/>
              <a:t>Ingest taxi fare data(week 12)</a:t>
            </a:r>
          </a:p>
          <a:p>
            <a:r>
              <a:rPr lang="en-US" sz="2500" dirty="0"/>
              <a:t>Build machine learning model(week 12)</a:t>
            </a:r>
          </a:p>
          <a:p>
            <a:r>
              <a:rPr lang="en-US" sz="2500" dirty="0"/>
              <a:t>Test data model and get result(week 13)</a:t>
            </a:r>
          </a:p>
          <a:p>
            <a:r>
              <a:rPr lang="en-US" sz="2500" dirty="0"/>
              <a:t>Build web page to present the work(week 14)</a:t>
            </a:r>
          </a:p>
        </p:txBody>
      </p:sp>
    </p:spTree>
    <p:extLst>
      <p:ext uri="{BB962C8B-B14F-4D97-AF65-F5344CB8AC3E}">
        <p14:creationId xmlns:p14="http://schemas.microsoft.com/office/powerpoint/2010/main" val="131809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72FDFC-F497-4AA6-85C3-DDF24394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ABDB68-E3D5-448E-97D3-06FFEF680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3DA7DD-CA37-4ED7-8710-48E56B063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2F2E3C-66CD-4DEB-BA14-2A5912B65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FE6764-AB8C-4A7B-90F5-27B8CDC70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BF38357-85E9-42F6-8CF9-02C1FC596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DD7FEB-D9F3-4F5B-982C-36B0664D0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6BA11E4-0636-4FA9-A836-2A4FB1764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BFD309-199D-0044-ADF6-B976EFDF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AA26-A036-7543-A037-A21CF75A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Base on:</a:t>
            </a:r>
          </a:p>
          <a:p>
            <a:r>
              <a:rPr lang="en-US" sz="2500" dirty="0">
                <a:solidFill>
                  <a:srgbClr val="FFFFFF"/>
                </a:solidFill>
              </a:rPr>
              <a:t>1. 	 trained model</a:t>
            </a:r>
          </a:p>
          <a:p>
            <a:r>
              <a:rPr lang="en-US" sz="2500" dirty="0">
                <a:solidFill>
                  <a:srgbClr val="FFFFFF"/>
                </a:solidFill>
              </a:rPr>
              <a:t>2.	Start point and end point</a:t>
            </a:r>
          </a:p>
          <a:p>
            <a:r>
              <a:rPr lang="en-US" sz="2500" dirty="0">
                <a:solidFill>
                  <a:srgbClr val="FFFFFF"/>
                </a:solidFill>
              </a:rPr>
              <a:t>We will give taxi fare prediction</a:t>
            </a:r>
          </a:p>
          <a:p>
            <a:endParaRPr lang="en-US" sz="2500" dirty="0">
              <a:solidFill>
                <a:srgbClr val="FFFFFF"/>
              </a:solidFill>
            </a:endParaRPr>
          </a:p>
          <a:p>
            <a:endParaRPr lang="en-US" sz="2500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4C3C690-0ABB-0D42-9BDF-96715AAE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226" y="645106"/>
            <a:ext cx="3839941" cy="55853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76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EE68-CDEB-4C46-8C08-049E248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49FC-45F3-954C-9005-656F9A2A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Github</a:t>
            </a:r>
            <a:r>
              <a:rPr lang="en-US" sz="2500" dirty="0"/>
              <a:t>: https://</a:t>
            </a:r>
            <a:r>
              <a:rPr lang="en-US" sz="2500" dirty="0" err="1"/>
              <a:t>github.com</a:t>
            </a:r>
            <a:r>
              <a:rPr lang="en-US" sz="2500" dirty="0"/>
              <a:t>/</a:t>
            </a:r>
            <a:r>
              <a:rPr lang="en-US" sz="2500" dirty="0" err="1"/>
              <a:t>JIMsZHOU</a:t>
            </a:r>
            <a:r>
              <a:rPr lang="en-US" sz="2500" dirty="0"/>
              <a:t>/CSYE7200_FinalProject_Team8</a:t>
            </a:r>
          </a:p>
          <a:p>
            <a:r>
              <a:rPr lang="en-US" sz="2500" dirty="0"/>
              <a:t>The whole project will be majority code in Scala (based on Spark, and Play-2.0) and with some HTML, JavaScript and Java.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2373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2DF-A4B7-6E46-897F-2E130F89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4876-FDC8-9A42-9720-9669D32C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Root mean squared error will less than 5</a:t>
            </a:r>
          </a:p>
          <a:p>
            <a:r>
              <a:rPr lang="en-US" sz="2500" dirty="0"/>
              <a:t>The web we use base on trained model will react within five seconds.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9406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DDB2-B232-EE45-9F69-3AE153E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7009-05F1-C347-8694-F209395B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Build a stable web system, separate training page and application page.</a:t>
            </a:r>
          </a:p>
          <a:p>
            <a:r>
              <a:rPr lang="en-US" sz="2500" dirty="0"/>
              <a:t>Add user feedback to adjust trained model</a:t>
            </a:r>
            <a:r>
              <a:rPr lang="zh-CN" altLang="en-US" sz="2500" dirty="0"/>
              <a:t> </a:t>
            </a:r>
            <a:r>
              <a:rPr lang="en-US" altLang="zh-CN" sz="2500" dirty="0"/>
              <a:t>by user input correct taxi fare and use this input as training data.</a:t>
            </a:r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5351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299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New York City Taxi Fare Prediction</vt:lpstr>
      <vt:lpstr>Use Case</vt:lpstr>
      <vt:lpstr>Methodology</vt:lpstr>
      <vt:lpstr>Data Description</vt:lpstr>
      <vt:lpstr>Milestones</vt:lpstr>
      <vt:lpstr>Sample</vt:lpstr>
      <vt:lpstr>Repository</vt:lpstr>
      <vt:lpstr>Acceptance Criteria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Taxi Fare Prediction</dc:title>
  <dc:creator>周琦祥</dc:creator>
  <cp:lastModifiedBy>周琦祥</cp:lastModifiedBy>
  <cp:revision>3</cp:revision>
  <dcterms:created xsi:type="dcterms:W3CDTF">2019-03-24T19:00:21Z</dcterms:created>
  <dcterms:modified xsi:type="dcterms:W3CDTF">2019-03-24T19:25:03Z</dcterms:modified>
</cp:coreProperties>
</file>