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58" r:id="rId5"/>
    <p:sldId id="259" r:id="rId6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7D81C-6A84-4018-A2CB-78D408594B60}" v="146" dt="2023-05-31T20:19:59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54" d="100"/>
          <a:sy n="54" d="100"/>
        </p:scale>
        <p:origin x="16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oshuai xie" userId="f12e98d2d96fcfd0" providerId="LiveId" clId="{1F87D81C-6A84-4018-A2CB-78D408594B60}"/>
    <pc:docChg chg="undo custSel addSld delSld modSld modMainMaster">
      <pc:chgData name="shaoshuai xie" userId="f12e98d2d96fcfd0" providerId="LiveId" clId="{1F87D81C-6A84-4018-A2CB-78D408594B60}" dt="2023-05-31T21:29:15.780" v="837" actId="2710"/>
      <pc:docMkLst>
        <pc:docMk/>
      </pc:docMkLst>
      <pc:sldChg chg="addSp delSp modSp new mod">
        <pc:chgData name="shaoshuai xie" userId="f12e98d2d96fcfd0" providerId="LiveId" clId="{1F87D81C-6A84-4018-A2CB-78D408594B60}" dt="2023-05-31T21:29:15.780" v="837" actId="2710"/>
        <pc:sldMkLst>
          <pc:docMk/>
          <pc:sldMk cId="2033247454" sldId="256"/>
        </pc:sldMkLst>
        <pc:spChg chg="del">
          <ac:chgData name="shaoshuai xie" userId="f12e98d2d96fcfd0" providerId="LiveId" clId="{1F87D81C-6A84-4018-A2CB-78D408594B60}" dt="2023-05-31T11:50:20.019" v="2" actId="478"/>
          <ac:spMkLst>
            <pc:docMk/>
            <pc:sldMk cId="2033247454" sldId="256"/>
            <ac:spMk id="2" creationId="{90C35602-86B9-0CE6-2256-FA160883A6D3}"/>
          </ac:spMkLst>
        </pc:spChg>
        <pc:spChg chg="add mod">
          <ac:chgData name="shaoshuai xie" userId="f12e98d2d96fcfd0" providerId="LiveId" clId="{1F87D81C-6A84-4018-A2CB-78D408594B60}" dt="2023-05-31T21:29:14.086" v="836" actId="1076"/>
          <ac:spMkLst>
            <pc:docMk/>
            <pc:sldMk cId="2033247454" sldId="256"/>
            <ac:spMk id="2" creationId="{FA21DF7F-B80F-05B1-1CC0-8AE2280EDDDE}"/>
          </ac:spMkLst>
        </pc:spChg>
        <pc:spChg chg="del">
          <ac:chgData name="shaoshuai xie" userId="f12e98d2d96fcfd0" providerId="LiveId" clId="{1F87D81C-6A84-4018-A2CB-78D408594B60}" dt="2023-05-31T11:50:19.191" v="1" actId="478"/>
          <ac:spMkLst>
            <pc:docMk/>
            <pc:sldMk cId="2033247454" sldId="256"/>
            <ac:spMk id="3" creationId="{32D7184C-A5A7-BD81-0405-1D68EAC806D3}"/>
          </ac:spMkLst>
        </pc:spChg>
        <pc:spChg chg="add del mod">
          <ac:chgData name="shaoshuai xie" userId="f12e98d2d96fcfd0" providerId="LiveId" clId="{1F87D81C-6A84-4018-A2CB-78D408594B60}" dt="2023-05-31T20:19:51.697" v="680" actId="21"/>
          <ac:spMkLst>
            <pc:docMk/>
            <pc:sldMk cId="2033247454" sldId="256"/>
            <ac:spMk id="4" creationId="{67F42440-9701-EA11-4F5A-A78698250F9D}"/>
          </ac:spMkLst>
        </pc:spChg>
        <pc:spChg chg="add del mod">
          <ac:chgData name="shaoshuai xie" userId="f12e98d2d96fcfd0" providerId="LiveId" clId="{1F87D81C-6A84-4018-A2CB-78D408594B60}" dt="2023-05-31T20:29:42.602" v="818" actId="478"/>
          <ac:spMkLst>
            <pc:docMk/>
            <pc:sldMk cId="2033247454" sldId="256"/>
            <ac:spMk id="13" creationId="{A8A5BFDF-4D53-8DDF-055D-C135BAF6C761}"/>
          </ac:spMkLst>
        </pc:spChg>
        <pc:spChg chg="add mod">
          <ac:chgData name="shaoshuai xie" userId="f12e98d2d96fcfd0" providerId="LiveId" clId="{1F87D81C-6A84-4018-A2CB-78D408594B60}" dt="2023-05-31T21:29:15.780" v="837" actId="2710"/>
          <ac:spMkLst>
            <pc:docMk/>
            <pc:sldMk cId="2033247454" sldId="256"/>
            <ac:spMk id="15" creationId="{29C4D345-0F84-BFED-3E0B-4E3A97A9FB23}"/>
          </ac:spMkLst>
        </pc:spChg>
        <pc:graphicFrameChg chg="add del mod">
          <ac:chgData name="shaoshuai xie" userId="f12e98d2d96fcfd0" providerId="LiveId" clId="{1F87D81C-6A84-4018-A2CB-78D408594B60}" dt="2023-05-31T11:53:38.891" v="55"/>
          <ac:graphicFrameMkLst>
            <pc:docMk/>
            <pc:sldMk cId="2033247454" sldId="256"/>
            <ac:graphicFrameMk id="5" creationId="{1F2DFCDF-2173-A44E-60ED-67E1C8FEDB73}"/>
          </ac:graphicFrameMkLst>
        </pc:graphicFrameChg>
        <pc:graphicFrameChg chg="add del mod">
          <ac:chgData name="shaoshuai xie" userId="f12e98d2d96fcfd0" providerId="LiveId" clId="{1F87D81C-6A84-4018-A2CB-78D408594B60}" dt="2023-05-31T11:59:37.796" v="57"/>
          <ac:graphicFrameMkLst>
            <pc:docMk/>
            <pc:sldMk cId="2033247454" sldId="256"/>
            <ac:graphicFrameMk id="6" creationId="{E942CBA5-F388-9E90-A564-B14BF9B39764}"/>
          </ac:graphicFrameMkLst>
        </pc:graphicFrameChg>
        <pc:graphicFrameChg chg="add del mod">
          <ac:chgData name="shaoshuai xie" userId="f12e98d2d96fcfd0" providerId="LiveId" clId="{1F87D81C-6A84-4018-A2CB-78D408594B60}" dt="2023-05-31T12:00:19.684" v="60" actId="478"/>
          <ac:graphicFrameMkLst>
            <pc:docMk/>
            <pc:sldMk cId="2033247454" sldId="256"/>
            <ac:graphicFrameMk id="7" creationId="{25DD26CC-F9A9-9499-34B4-CBC90EAE242F}"/>
          </ac:graphicFrameMkLst>
        </pc:graphicFrameChg>
        <pc:graphicFrameChg chg="add del mod modGraphic">
          <ac:chgData name="shaoshuai xie" userId="f12e98d2d96fcfd0" providerId="LiveId" clId="{1F87D81C-6A84-4018-A2CB-78D408594B60}" dt="2023-05-31T20:19:51.697" v="680" actId="21"/>
          <ac:graphicFrameMkLst>
            <pc:docMk/>
            <pc:sldMk cId="2033247454" sldId="256"/>
            <ac:graphicFrameMk id="8" creationId="{4A0DD040-C9FD-F0A5-C2DE-9D954660CE8D}"/>
          </ac:graphicFrameMkLst>
        </pc:graphicFrameChg>
        <pc:graphicFrameChg chg="add mod">
          <ac:chgData name="shaoshuai xie" userId="f12e98d2d96fcfd0" providerId="LiveId" clId="{1F87D81C-6A84-4018-A2CB-78D408594B60}" dt="2023-05-31T12:30:37.517" v="71"/>
          <ac:graphicFrameMkLst>
            <pc:docMk/>
            <pc:sldMk cId="2033247454" sldId="256"/>
            <ac:graphicFrameMk id="9" creationId="{7F2314B7-8348-2234-21A4-CAEB68CDF5E0}"/>
          </ac:graphicFrameMkLst>
        </pc:graphicFrameChg>
        <pc:graphicFrameChg chg="add del mod">
          <ac:chgData name="shaoshuai xie" userId="f12e98d2d96fcfd0" providerId="LiveId" clId="{1F87D81C-6A84-4018-A2CB-78D408594B60}" dt="2023-05-31T12:37:28.641" v="168" actId="478"/>
          <ac:graphicFrameMkLst>
            <pc:docMk/>
            <pc:sldMk cId="2033247454" sldId="256"/>
            <ac:graphicFrameMk id="10" creationId="{6D8D9A46-A129-8BE0-4609-AAAFD1EAE4E0}"/>
          </ac:graphicFrameMkLst>
        </pc:graphicFrameChg>
        <pc:graphicFrameChg chg="add del mod">
          <ac:chgData name="shaoshuai xie" userId="f12e98d2d96fcfd0" providerId="LiveId" clId="{1F87D81C-6A84-4018-A2CB-78D408594B60}" dt="2023-05-31T12:37:27.354" v="167" actId="478"/>
          <ac:graphicFrameMkLst>
            <pc:docMk/>
            <pc:sldMk cId="2033247454" sldId="256"/>
            <ac:graphicFrameMk id="11" creationId="{3C46DD08-DFC0-F863-D875-FD24DCE026BF}"/>
          </ac:graphicFrameMkLst>
        </pc:graphicFrameChg>
        <pc:graphicFrameChg chg="add del mod">
          <ac:chgData name="shaoshuai xie" userId="f12e98d2d96fcfd0" providerId="LiveId" clId="{1F87D81C-6A84-4018-A2CB-78D408594B60}" dt="2023-05-31T12:37:31.807" v="169" actId="478"/>
          <ac:graphicFrameMkLst>
            <pc:docMk/>
            <pc:sldMk cId="2033247454" sldId="256"/>
            <ac:graphicFrameMk id="12" creationId="{F1225A69-5046-39B0-60B0-FCA01E67445C}"/>
          </ac:graphicFrameMkLst>
        </pc:graphicFrameChg>
      </pc:sldChg>
      <pc:sldChg chg="addSp delSp modSp new mod">
        <pc:chgData name="shaoshuai xie" userId="f12e98d2d96fcfd0" providerId="LiveId" clId="{1F87D81C-6A84-4018-A2CB-78D408594B60}" dt="2023-05-31T20:30:34.344" v="820" actId="207"/>
        <pc:sldMkLst>
          <pc:docMk/>
          <pc:sldMk cId="776750845" sldId="257"/>
        </pc:sldMkLst>
        <pc:spChg chg="del">
          <ac:chgData name="shaoshuai xie" userId="f12e98d2d96fcfd0" providerId="LiveId" clId="{1F87D81C-6A84-4018-A2CB-78D408594B60}" dt="2023-05-31T12:30:40.922" v="74" actId="478"/>
          <ac:spMkLst>
            <pc:docMk/>
            <pc:sldMk cId="776750845" sldId="257"/>
            <ac:spMk id="2" creationId="{BE466CBC-8D55-027A-A106-64976E068E59}"/>
          </ac:spMkLst>
        </pc:spChg>
        <pc:spChg chg="del">
          <ac:chgData name="shaoshuai xie" userId="f12e98d2d96fcfd0" providerId="LiveId" clId="{1F87D81C-6A84-4018-A2CB-78D408594B60}" dt="2023-05-31T12:30:40.445" v="73" actId="478"/>
          <ac:spMkLst>
            <pc:docMk/>
            <pc:sldMk cId="776750845" sldId="257"/>
            <ac:spMk id="3" creationId="{5C13D2A0-73A2-C3B6-7A8F-F3E4044EB31D}"/>
          </ac:spMkLst>
        </pc:spChg>
        <pc:spChg chg="add del mod">
          <ac:chgData name="shaoshuai xie" userId="f12e98d2d96fcfd0" providerId="LiveId" clId="{1F87D81C-6A84-4018-A2CB-78D408594B60}" dt="2023-05-31T12:35:40.586" v="154" actId="478"/>
          <ac:spMkLst>
            <pc:docMk/>
            <pc:sldMk cId="776750845" sldId="257"/>
            <ac:spMk id="6" creationId="{90577E61-B4B6-8848-6F38-3466D3AFA8A7}"/>
          </ac:spMkLst>
        </pc:spChg>
        <pc:spChg chg="add mod">
          <ac:chgData name="shaoshuai xie" userId="f12e98d2d96fcfd0" providerId="LiveId" clId="{1F87D81C-6A84-4018-A2CB-78D408594B60}" dt="2023-05-31T20:28:52.287" v="813" actId="207"/>
          <ac:spMkLst>
            <pc:docMk/>
            <pc:sldMk cId="776750845" sldId="257"/>
            <ac:spMk id="11" creationId="{69B1DFE7-05FB-D41D-8620-0C5D850EED99}"/>
          </ac:spMkLst>
        </pc:spChg>
        <pc:spChg chg="add del">
          <ac:chgData name="shaoshuai xie" userId="f12e98d2d96fcfd0" providerId="LiveId" clId="{1F87D81C-6A84-4018-A2CB-78D408594B60}" dt="2023-05-31T15:20:40.485" v="364"/>
          <ac:spMkLst>
            <pc:docMk/>
            <pc:sldMk cId="776750845" sldId="257"/>
            <ac:spMk id="14" creationId="{560CBE19-CE91-F767-F89D-126AF8EC8970}"/>
          </ac:spMkLst>
        </pc:spChg>
        <pc:spChg chg="add del mod">
          <ac:chgData name="shaoshuai xie" userId="f12e98d2d96fcfd0" providerId="LiveId" clId="{1F87D81C-6A84-4018-A2CB-78D408594B60}" dt="2023-05-31T15:40:49.156" v="531" actId="478"/>
          <ac:spMkLst>
            <pc:docMk/>
            <pc:sldMk cId="776750845" sldId="257"/>
            <ac:spMk id="19" creationId="{A378E574-7317-2DEF-754C-F4EF785A6382}"/>
          </ac:spMkLst>
        </pc:spChg>
        <pc:spChg chg="add del mod">
          <ac:chgData name="shaoshuai xie" userId="f12e98d2d96fcfd0" providerId="LiveId" clId="{1F87D81C-6A84-4018-A2CB-78D408594B60}" dt="2023-05-31T15:40:52.620" v="535" actId="478"/>
          <ac:spMkLst>
            <pc:docMk/>
            <pc:sldMk cId="776750845" sldId="257"/>
            <ac:spMk id="21" creationId="{DC10A1ED-8342-5A88-B7C8-4CEDD42A378B}"/>
          </ac:spMkLst>
        </pc:spChg>
        <pc:spChg chg="add del mod">
          <ac:chgData name="shaoshuai xie" userId="f12e98d2d96fcfd0" providerId="LiveId" clId="{1F87D81C-6A84-4018-A2CB-78D408594B60}" dt="2023-05-31T15:40:52.620" v="535" actId="478"/>
          <ac:spMkLst>
            <pc:docMk/>
            <pc:sldMk cId="776750845" sldId="257"/>
            <ac:spMk id="23" creationId="{CC2ACEFF-D006-E00D-A84B-FF637FB144C2}"/>
          </ac:spMkLst>
        </pc:spChg>
        <pc:spChg chg="add del mod">
          <ac:chgData name="shaoshuai xie" userId="f12e98d2d96fcfd0" providerId="LiveId" clId="{1F87D81C-6A84-4018-A2CB-78D408594B60}" dt="2023-05-31T15:40:52.620" v="535" actId="478"/>
          <ac:spMkLst>
            <pc:docMk/>
            <pc:sldMk cId="776750845" sldId="257"/>
            <ac:spMk id="25" creationId="{D39C5B03-B8D8-FDAF-7811-D609D607681E}"/>
          </ac:spMkLst>
        </pc:spChg>
        <pc:spChg chg="add del mod">
          <ac:chgData name="shaoshuai xie" userId="f12e98d2d96fcfd0" providerId="LiveId" clId="{1F87D81C-6A84-4018-A2CB-78D408594B60}" dt="2023-05-31T15:40:52.620" v="535" actId="478"/>
          <ac:spMkLst>
            <pc:docMk/>
            <pc:sldMk cId="776750845" sldId="257"/>
            <ac:spMk id="27" creationId="{08E576DA-9AE6-859F-A257-F7B21514160A}"/>
          </ac:spMkLst>
        </pc:spChg>
        <pc:spChg chg="add del mod">
          <ac:chgData name="shaoshuai xie" userId="f12e98d2d96fcfd0" providerId="LiveId" clId="{1F87D81C-6A84-4018-A2CB-78D408594B60}" dt="2023-05-31T15:40:52.620" v="535" actId="478"/>
          <ac:spMkLst>
            <pc:docMk/>
            <pc:sldMk cId="776750845" sldId="257"/>
            <ac:spMk id="29" creationId="{41D14532-D70D-FEDF-CFE7-CD7488EB287E}"/>
          </ac:spMkLst>
        </pc:spChg>
        <pc:spChg chg="add del mod">
          <ac:chgData name="shaoshuai xie" userId="f12e98d2d96fcfd0" providerId="LiveId" clId="{1F87D81C-6A84-4018-A2CB-78D408594B60}" dt="2023-05-31T15:40:50.518" v="534" actId="478"/>
          <ac:spMkLst>
            <pc:docMk/>
            <pc:sldMk cId="776750845" sldId="257"/>
            <ac:spMk id="31" creationId="{1980E8FC-FD22-2736-4C5D-5D87F7403C99}"/>
          </ac:spMkLst>
        </pc:spChg>
        <pc:graphicFrameChg chg="add del mod">
          <ac:chgData name="shaoshuai xie" userId="f12e98d2d96fcfd0" providerId="LiveId" clId="{1F87D81C-6A84-4018-A2CB-78D408594B60}" dt="2023-05-31T12:35:41.649" v="155" actId="478"/>
          <ac:graphicFrameMkLst>
            <pc:docMk/>
            <pc:sldMk cId="776750845" sldId="257"/>
            <ac:graphicFrameMk id="4" creationId="{7F2314B7-8348-2234-21A4-CAEB68CDF5E0}"/>
          </ac:graphicFrameMkLst>
        </pc:graphicFrameChg>
        <pc:graphicFrameChg chg="add del mod">
          <ac:chgData name="shaoshuai xie" userId="f12e98d2d96fcfd0" providerId="LiveId" clId="{1F87D81C-6A84-4018-A2CB-78D408594B60}" dt="2023-05-31T14:26:00.861" v="342" actId="478"/>
          <ac:graphicFrameMkLst>
            <pc:docMk/>
            <pc:sldMk cId="776750845" sldId="257"/>
            <ac:graphicFrameMk id="7" creationId="{912C0580-CBBA-C374-9D8F-EB530E243695}"/>
          </ac:graphicFrameMkLst>
        </pc:graphicFrameChg>
        <pc:graphicFrameChg chg="add del mod">
          <ac:chgData name="shaoshuai xie" userId="f12e98d2d96fcfd0" providerId="LiveId" clId="{1F87D81C-6A84-4018-A2CB-78D408594B60}" dt="2023-05-31T14:25:59.527" v="341" actId="478"/>
          <ac:graphicFrameMkLst>
            <pc:docMk/>
            <pc:sldMk cId="776750845" sldId="257"/>
            <ac:graphicFrameMk id="8" creationId="{0143D864-847E-C3D1-324B-C2D8CC470993}"/>
          </ac:graphicFrameMkLst>
        </pc:graphicFrameChg>
        <pc:graphicFrameChg chg="add del mod">
          <ac:chgData name="shaoshuai xie" userId="f12e98d2d96fcfd0" providerId="LiveId" clId="{1F87D81C-6A84-4018-A2CB-78D408594B60}" dt="2023-05-31T14:26:02.569" v="343" actId="478"/>
          <ac:graphicFrameMkLst>
            <pc:docMk/>
            <pc:sldMk cId="776750845" sldId="257"/>
            <ac:graphicFrameMk id="9" creationId="{29F7E6FB-464D-A644-11AC-770460ACBBAB}"/>
          </ac:graphicFrameMkLst>
        </pc:graphicFrameChg>
        <pc:graphicFrameChg chg="add del mod">
          <ac:chgData name="shaoshuai xie" userId="f12e98d2d96fcfd0" providerId="LiveId" clId="{1F87D81C-6A84-4018-A2CB-78D408594B60}" dt="2023-05-31T15:22:24.621" v="393" actId="478"/>
          <ac:graphicFrameMkLst>
            <pc:docMk/>
            <pc:sldMk cId="776750845" sldId="257"/>
            <ac:graphicFrameMk id="16" creationId="{3F623BE6-1C21-EF91-D1B4-64F686E3E951}"/>
          </ac:graphicFrameMkLst>
        </pc:graphicFrameChg>
        <pc:graphicFrameChg chg="add del mod">
          <ac:chgData name="shaoshuai xie" userId="f12e98d2d96fcfd0" providerId="LiveId" clId="{1F87D81C-6A84-4018-A2CB-78D408594B60}" dt="2023-05-31T15:37:35.621" v="523" actId="478"/>
          <ac:graphicFrameMkLst>
            <pc:docMk/>
            <pc:sldMk cId="776750845" sldId="257"/>
            <ac:graphicFrameMk id="17" creationId="{77782F28-E4B5-4C12-2833-A3805AD7C0E3}"/>
          </ac:graphicFrameMkLst>
        </pc:graphicFrameChg>
        <pc:graphicFrameChg chg="add del mod">
          <ac:chgData name="shaoshuai xie" userId="f12e98d2d96fcfd0" providerId="LiveId" clId="{1F87D81C-6A84-4018-A2CB-78D408594B60}" dt="2023-05-31T15:37:36.749" v="524" actId="478"/>
          <ac:graphicFrameMkLst>
            <pc:docMk/>
            <pc:sldMk cId="776750845" sldId="257"/>
            <ac:graphicFrameMk id="18" creationId="{77782F28-E4B5-4C12-2833-A3805AD7C0E3}"/>
          </ac:graphicFrameMkLst>
        </pc:graphicFrameChg>
        <pc:graphicFrameChg chg="add del mod">
          <ac:chgData name="shaoshuai xie" userId="f12e98d2d96fcfd0" providerId="LiveId" clId="{1F87D81C-6A84-4018-A2CB-78D408594B60}" dt="2023-05-31T15:40:47.963" v="530" actId="478"/>
          <ac:graphicFrameMkLst>
            <pc:docMk/>
            <pc:sldMk cId="776750845" sldId="257"/>
            <ac:graphicFrameMk id="32" creationId="{1732F7E6-255A-0574-021D-6337321B3A2C}"/>
          </ac:graphicFrameMkLst>
        </pc:graphicFrameChg>
        <pc:graphicFrameChg chg="add del mod modGraphic">
          <ac:chgData name="shaoshuai xie" userId="f12e98d2d96fcfd0" providerId="LiveId" clId="{1F87D81C-6A84-4018-A2CB-78D408594B60}" dt="2023-05-31T15:43:57.375" v="538" actId="478"/>
          <ac:graphicFrameMkLst>
            <pc:docMk/>
            <pc:sldMk cId="776750845" sldId="257"/>
            <ac:graphicFrameMk id="33" creationId="{F3F22C31-04FA-8BF4-779C-1D83E9174952}"/>
          </ac:graphicFrameMkLst>
        </pc:graphicFrameChg>
        <pc:graphicFrameChg chg="add del mod">
          <ac:chgData name="shaoshuai xie" userId="f12e98d2d96fcfd0" providerId="LiveId" clId="{1F87D81C-6A84-4018-A2CB-78D408594B60}" dt="2023-05-31T15:44:05.154" v="540"/>
          <ac:graphicFrameMkLst>
            <pc:docMk/>
            <pc:sldMk cId="776750845" sldId="257"/>
            <ac:graphicFrameMk id="34" creationId="{73C9B5C2-A1A7-7D36-577A-3C23F83DB420}"/>
          </ac:graphicFrameMkLst>
        </pc:graphicFrameChg>
        <pc:graphicFrameChg chg="add mod modGraphic">
          <ac:chgData name="shaoshuai xie" userId="f12e98d2d96fcfd0" providerId="LiveId" clId="{1F87D81C-6A84-4018-A2CB-78D408594B60}" dt="2023-05-31T20:30:34.344" v="820" actId="207"/>
          <ac:graphicFrameMkLst>
            <pc:docMk/>
            <pc:sldMk cId="776750845" sldId="257"/>
            <ac:graphicFrameMk id="35" creationId="{E7CEF11F-24DC-5462-8698-59D6DD244B5B}"/>
          </ac:graphicFrameMkLst>
        </pc:graphicFrameChg>
        <pc:picChg chg="add del mod">
          <ac:chgData name="shaoshuai xie" userId="f12e98d2d96fcfd0" providerId="LiveId" clId="{1F87D81C-6A84-4018-A2CB-78D408594B60}" dt="2023-05-31T15:01:07.320" v="352" actId="478"/>
          <ac:picMkLst>
            <pc:docMk/>
            <pc:sldMk cId="776750845" sldId="257"/>
            <ac:picMk id="10" creationId="{BD6A7176-2EA5-A007-69A6-74A046C9030C}"/>
          </ac:picMkLst>
        </pc:picChg>
        <pc:picChg chg="add del mod">
          <ac:chgData name="shaoshuai xie" userId="f12e98d2d96fcfd0" providerId="LiveId" clId="{1F87D81C-6A84-4018-A2CB-78D408594B60}" dt="2023-05-31T15:06:48.209" v="358" actId="478"/>
          <ac:picMkLst>
            <pc:docMk/>
            <pc:sldMk cId="776750845" sldId="257"/>
            <ac:picMk id="12" creationId="{7F928248-97F7-4828-C91D-3EF6785EF124}"/>
          </ac:picMkLst>
        </pc:picChg>
        <pc:picChg chg="add del mod">
          <ac:chgData name="shaoshuai xie" userId="f12e98d2d96fcfd0" providerId="LiveId" clId="{1F87D81C-6A84-4018-A2CB-78D408594B60}" dt="2023-05-31T15:20:37.805" v="362" actId="478"/>
          <ac:picMkLst>
            <pc:docMk/>
            <pc:sldMk cId="776750845" sldId="257"/>
            <ac:picMk id="13" creationId="{2CF3F3EB-E683-8C12-B5BC-14D5A20CA335}"/>
          </ac:picMkLst>
        </pc:picChg>
        <pc:picChg chg="add del mod ord modCrop">
          <ac:chgData name="shaoshuai xie" userId="f12e98d2d96fcfd0" providerId="LiveId" clId="{1F87D81C-6A84-4018-A2CB-78D408594B60}" dt="2023-05-31T15:40:49.750" v="532" actId="478"/>
          <ac:picMkLst>
            <pc:docMk/>
            <pc:sldMk cId="776750845" sldId="257"/>
            <ac:picMk id="15" creationId="{B49D2369-5750-8E77-B63D-E76193EE13D4}"/>
          </ac:picMkLst>
        </pc:picChg>
      </pc:sldChg>
      <pc:sldChg chg="addSp delSp modSp new mod">
        <pc:chgData name="shaoshuai xie" userId="f12e98d2d96fcfd0" providerId="LiveId" clId="{1F87D81C-6A84-4018-A2CB-78D408594B60}" dt="2023-05-31T20:27:43.405" v="764" actId="1076"/>
        <pc:sldMkLst>
          <pc:docMk/>
          <pc:sldMk cId="3394710736" sldId="258"/>
        </pc:sldMkLst>
        <pc:spChg chg="del">
          <ac:chgData name="shaoshuai xie" userId="f12e98d2d96fcfd0" providerId="LiveId" clId="{1F87D81C-6A84-4018-A2CB-78D408594B60}" dt="2023-05-31T15:32:13.036" v="474" actId="478"/>
          <ac:spMkLst>
            <pc:docMk/>
            <pc:sldMk cId="3394710736" sldId="258"/>
            <ac:spMk id="2" creationId="{F86C7ECE-CCD8-CEA2-0F34-E4845E9908EA}"/>
          </ac:spMkLst>
        </pc:spChg>
        <pc:spChg chg="del">
          <ac:chgData name="shaoshuai xie" userId="f12e98d2d96fcfd0" providerId="LiveId" clId="{1F87D81C-6A84-4018-A2CB-78D408594B60}" dt="2023-05-31T15:32:12.023" v="473" actId="478"/>
          <ac:spMkLst>
            <pc:docMk/>
            <pc:sldMk cId="3394710736" sldId="258"/>
            <ac:spMk id="3" creationId="{90FB2382-2F1F-62DF-F1EC-C02BE35B2E7D}"/>
          </ac:spMkLst>
        </pc:spChg>
        <pc:spChg chg="add mod">
          <ac:chgData name="shaoshuai xie" userId="f12e98d2d96fcfd0" providerId="LiveId" clId="{1F87D81C-6A84-4018-A2CB-78D408594B60}" dt="2023-05-31T20:27:43.405" v="764" actId="1076"/>
          <ac:spMkLst>
            <pc:docMk/>
            <pc:sldMk cId="3394710736" sldId="258"/>
            <ac:spMk id="4" creationId="{C42BC246-78CC-4DDB-FE3D-97C1A351B808}"/>
          </ac:spMkLst>
        </pc:spChg>
        <pc:graphicFrameChg chg="add del mod modGraphic">
          <ac:chgData name="shaoshuai xie" userId="f12e98d2d96fcfd0" providerId="LiveId" clId="{1F87D81C-6A84-4018-A2CB-78D408594B60}" dt="2023-05-31T15:46:06.130" v="574"/>
          <ac:graphicFrameMkLst>
            <pc:docMk/>
            <pc:sldMk cId="3394710736" sldId="258"/>
            <ac:graphicFrameMk id="5" creationId="{784C342D-A091-5E4F-CA65-1CDD6E944B14}"/>
          </ac:graphicFrameMkLst>
        </pc:graphicFrameChg>
        <pc:graphicFrameChg chg="add mod modGraphic">
          <ac:chgData name="shaoshuai xie" userId="f12e98d2d96fcfd0" providerId="LiveId" clId="{1F87D81C-6A84-4018-A2CB-78D408594B60}" dt="2023-05-31T15:51:51.001" v="620" actId="20577"/>
          <ac:graphicFrameMkLst>
            <pc:docMk/>
            <pc:sldMk cId="3394710736" sldId="258"/>
            <ac:graphicFrameMk id="6" creationId="{A7571C1A-CEC8-6C94-E727-A22EB9BE538C}"/>
          </ac:graphicFrameMkLst>
        </pc:graphicFrameChg>
      </pc:sldChg>
      <pc:sldChg chg="addSp delSp modSp new mod">
        <pc:chgData name="shaoshuai xie" userId="f12e98d2d96fcfd0" providerId="LiveId" clId="{1F87D81C-6A84-4018-A2CB-78D408594B60}" dt="2023-05-31T20:27:50.819" v="768" actId="1076"/>
        <pc:sldMkLst>
          <pc:docMk/>
          <pc:sldMk cId="3968569114" sldId="259"/>
        </pc:sldMkLst>
        <pc:spChg chg="del">
          <ac:chgData name="shaoshuai xie" userId="f12e98d2d96fcfd0" providerId="LiveId" clId="{1F87D81C-6A84-4018-A2CB-78D408594B60}" dt="2023-05-31T15:50:34.726" v="599" actId="478"/>
          <ac:spMkLst>
            <pc:docMk/>
            <pc:sldMk cId="3968569114" sldId="259"/>
            <ac:spMk id="2" creationId="{72FB8DBB-4DF5-FA8A-3921-2B58EFE738A8}"/>
          </ac:spMkLst>
        </pc:spChg>
        <pc:spChg chg="del">
          <ac:chgData name="shaoshuai xie" userId="f12e98d2d96fcfd0" providerId="LiveId" clId="{1F87D81C-6A84-4018-A2CB-78D408594B60}" dt="2023-05-31T15:50:34.293" v="598" actId="478"/>
          <ac:spMkLst>
            <pc:docMk/>
            <pc:sldMk cId="3968569114" sldId="259"/>
            <ac:spMk id="3" creationId="{332B19F8-C118-01CD-7B21-8C39F41864BE}"/>
          </ac:spMkLst>
        </pc:spChg>
        <pc:spChg chg="add mod">
          <ac:chgData name="shaoshuai xie" userId="f12e98d2d96fcfd0" providerId="LiveId" clId="{1F87D81C-6A84-4018-A2CB-78D408594B60}" dt="2023-05-31T20:27:50.819" v="768" actId="1076"/>
          <ac:spMkLst>
            <pc:docMk/>
            <pc:sldMk cId="3968569114" sldId="259"/>
            <ac:spMk id="4" creationId="{33BEFE79-EB7F-83B0-84AA-0B419AE28EBF}"/>
          </ac:spMkLst>
        </pc:spChg>
        <pc:graphicFrameChg chg="add del mod modGraphic">
          <ac:chgData name="shaoshuai xie" userId="f12e98d2d96fcfd0" providerId="LiveId" clId="{1F87D81C-6A84-4018-A2CB-78D408594B60}" dt="2023-05-31T15:52:21.610" v="623" actId="478"/>
          <ac:graphicFrameMkLst>
            <pc:docMk/>
            <pc:sldMk cId="3968569114" sldId="259"/>
            <ac:graphicFrameMk id="5" creationId="{7F0FB08A-FCE2-DA21-E918-1B60F82C0865}"/>
          </ac:graphicFrameMkLst>
        </pc:graphicFrameChg>
        <pc:graphicFrameChg chg="add mod modGraphic">
          <ac:chgData name="shaoshuai xie" userId="f12e98d2d96fcfd0" providerId="LiveId" clId="{1F87D81C-6A84-4018-A2CB-78D408594B60}" dt="2023-05-31T15:57:11.736" v="655" actId="122"/>
          <ac:graphicFrameMkLst>
            <pc:docMk/>
            <pc:sldMk cId="3968569114" sldId="259"/>
            <ac:graphicFrameMk id="6" creationId="{6A3EB198-0586-F068-791D-BB135F488ED4}"/>
          </ac:graphicFrameMkLst>
        </pc:graphicFrameChg>
      </pc:sldChg>
      <pc:sldChg chg="delSp new del mod">
        <pc:chgData name="shaoshuai xie" userId="f12e98d2d96fcfd0" providerId="LiveId" clId="{1F87D81C-6A84-4018-A2CB-78D408594B60}" dt="2023-05-31T20:27:53.019" v="769" actId="47"/>
        <pc:sldMkLst>
          <pc:docMk/>
          <pc:sldMk cId="3314733704" sldId="260"/>
        </pc:sldMkLst>
        <pc:spChg chg="del">
          <ac:chgData name="shaoshuai xie" userId="f12e98d2d96fcfd0" providerId="LiveId" clId="{1F87D81C-6A84-4018-A2CB-78D408594B60}" dt="2023-05-31T15:59:27.171" v="674" actId="478"/>
          <ac:spMkLst>
            <pc:docMk/>
            <pc:sldMk cId="3314733704" sldId="260"/>
            <ac:spMk id="2" creationId="{82C24293-BD8E-D2FC-027C-8BCBA98583D1}"/>
          </ac:spMkLst>
        </pc:spChg>
        <pc:spChg chg="del">
          <ac:chgData name="shaoshuai xie" userId="f12e98d2d96fcfd0" providerId="LiveId" clId="{1F87D81C-6A84-4018-A2CB-78D408594B60}" dt="2023-05-31T15:59:26.276" v="673" actId="478"/>
          <ac:spMkLst>
            <pc:docMk/>
            <pc:sldMk cId="3314733704" sldId="260"/>
            <ac:spMk id="3" creationId="{997B441A-AC41-BE72-F2B2-FEB1E2F5B37D}"/>
          </ac:spMkLst>
        </pc:spChg>
      </pc:sldChg>
      <pc:sldChg chg="addSp delSp modSp new mod">
        <pc:chgData name="shaoshuai xie" userId="f12e98d2d96fcfd0" providerId="LiveId" clId="{1F87D81C-6A84-4018-A2CB-78D408594B60}" dt="2023-05-31T20:27:36.120" v="760" actId="403"/>
        <pc:sldMkLst>
          <pc:docMk/>
          <pc:sldMk cId="3636975481" sldId="261"/>
        </pc:sldMkLst>
        <pc:spChg chg="del">
          <ac:chgData name="shaoshuai xie" userId="f12e98d2d96fcfd0" providerId="LiveId" clId="{1F87D81C-6A84-4018-A2CB-78D408594B60}" dt="2023-05-31T20:19:47.496" v="679" actId="478"/>
          <ac:spMkLst>
            <pc:docMk/>
            <pc:sldMk cId="3636975481" sldId="261"/>
            <ac:spMk id="2" creationId="{43470A22-3A3A-57E8-4B1D-A707DE2943D5}"/>
          </ac:spMkLst>
        </pc:spChg>
        <pc:spChg chg="del">
          <ac:chgData name="shaoshuai xie" userId="f12e98d2d96fcfd0" providerId="LiveId" clId="{1F87D81C-6A84-4018-A2CB-78D408594B60}" dt="2023-05-31T20:19:46.855" v="678" actId="478"/>
          <ac:spMkLst>
            <pc:docMk/>
            <pc:sldMk cId="3636975481" sldId="261"/>
            <ac:spMk id="3" creationId="{D25EC4C4-0947-7576-904C-EAA54B078FAF}"/>
          </ac:spMkLst>
        </pc:spChg>
        <pc:spChg chg="add mod">
          <ac:chgData name="shaoshuai xie" userId="f12e98d2d96fcfd0" providerId="LiveId" clId="{1F87D81C-6A84-4018-A2CB-78D408594B60}" dt="2023-05-31T20:27:36.120" v="760" actId="403"/>
          <ac:spMkLst>
            <pc:docMk/>
            <pc:sldMk cId="3636975481" sldId="261"/>
            <ac:spMk id="4" creationId="{6F5A316F-4A12-6F68-A357-FD3E4C6EC55D}"/>
          </ac:spMkLst>
        </pc:spChg>
        <pc:graphicFrameChg chg="add mod">
          <ac:chgData name="shaoshuai xie" userId="f12e98d2d96fcfd0" providerId="LiveId" clId="{1F87D81C-6A84-4018-A2CB-78D408594B60}" dt="2023-05-31T20:19:55.577" v="682" actId="1076"/>
          <ac:graphicFrameMkLst>
            <pc:docMk/>
            <pc:sldMk cId="3636975481" sldId="261"/>
            <ac:graphicFrameMk id="5" creationId="{0E0F3468-67F2-B8B1-15CF-01A01A20722A}"/>
          </ac:graphicFrameMkLst>
        </pc:graphicFrameChg>
      </pc:sldChg>
      <pc:sldMasterChg chg="modSp modSldLayout">
        <pc:chgData name="shaoshuai xie" userId="f12e98d2d96fcfd0" providerId="LiveId" clId="{1F87D81C-6A84-4018-A2CB-78D408594B60}" dt="2023-05-31T14:25:44.062" v="338"/>
        <pc:sldMasterMkLst>
          <pc:docMk/>
          <pc:sldMasterMk cId="1821029800" sldId="2147483672"/>
        </pc:sldMasterMkLst>
        <pc:spChg chg="mod">
          <ac:chgData name="shaoshuai xie" userId="f12e98d2d96fcfd0" providerId="LiveId" clId="{1F87D81C-6A84-4018-A2CB-78D408594B60}" dt="2023-05-31T14:25:44.062" v="338"/>
          <ac:spMkLst>
            <pc:docMk/>
            <pc:sldMasterMk cId="1821029800" sldId="2147483672"/>
            <ac:spMk id="2" creationId="{00000000-0000-0000-0000-000000000000}"/>
          </ac:spMkLst>
        </pc:spChg>
        <pc:spChg chg="mod">
          <ac:chgData name="shaoshuai xie" userId="f12e98d2d96fcfd0" providerId="LiveId" clId="{1F87D81C-6A84-4018-A2CB-78D408594B60}" dt="2023-05-31T14:25:44.062" v="338"/>
          <ac:spMkLst>
            <pc:docMk/>
            <pc:sldMasterMk cId="1821029800" sldId="2147483672"/>
            <ac:spMk id="3" creationId="{00000000-0000-0000-0000-000000000000}"/>
          </ac:spMkLst>
        </pc:spChg>
        <pc:spChg chg="mod">
          <ac:chgData name="shaoshuai xie" userId="f12e98d2d96fcfd0" providerId="LiveId" clId="{1F87D81C-6A84-4018-A2CB-78D408594B60}" dt="2023-05-31T14:25:44.062" v="338"/>
          <ac:spMkLst>
            <pc:docMk/>
            <pc:sldMasterMk cId="1821029800" sldId="2147483672"/>
            <ac:spMk id="4" creationId="{00000000-0000-0000-0000-000000000000}"/>
          </ac:spMkLst>
        </pc:spChg>
        <pc:spChg chg="mod">
          <ac:chgData name="shaoshuai xie" userId="f12e98d2d96fcfd0" providerId="LiveId" clId="{1F87D81C-6A84-4018-A2CB-78D408594B60}" dt="2023-05-31T14:25:44.062" v="338"/>
          <ac:spMkLst>
            <pc:docMk/>
            <pc:sldMasterMk cId="1821029800" sldId="2147483672"/>
            <ac:spMk id="5" creationId="{00000000-0000-0000-0000-000000000000}"/>
          </ac:spMkLst>
        </pc:spChg>
        <pc:spChg chg="mod">
          <ac:chgData name="shaoshuai xie" userId="f12e98d2d96fcfd0" providerId="LiveId" clId="{1F87D81C-6A84-4018-A2CB-78D408594B60}" dt="2023-05-31T14:25:44.062" v="338"/>
          <ac:spMkLst>
            <pc:docMk/>
            <pc:sldMasterMk cId="1821029800" sldId="2147483672"/>
            <ac:spMk id="6" creationId="{00000000-0000-0000-0000-000000000000}"/>
          </ac:spMkLst>
        </pc:spChg>
        <pc:sldLayoutChg chg="modSp">
          <pc:chgData name="shaoshuai xie" userId="f12e98d2d96fcfd0" providerId="LiveId" clId="{1F87D81C-6A84-4018-A2CB-78D408594B60}" dt="2023-05-31T14:25:44.062" v="338"/>
          <pc:sldLayoutMkLst>
            <pc:docMk/>
            <pc:sldMasterMk cId="1821029800" sldId="2147483672"/>
            <pc:sldLayoutMk cId="143261272" sldId="2147483673"/>
          </pc:sldLayoutMkLst>
          <pc:spChg chg="mod">
            <ac:chgData name="shaoshuai xie" userId="f12e98d2d96fcfd0" providerId="LiveId" clId="{1F87D81C-6A84-4018-A2CB-78D408594B60}" dt="2023-05-31T14:25:44.062" v="338"/>
            <ac:spMkLst>
              <pc:docMk/>
              <pc:sldMasterMk cId="1821029800" sldId="2147483672"/>
              <pc:sldLayoutMk cId="143261272" sldId="2147483673"/>
              <ac:spMk id="2" creationId="{00000000-0000-0000-0000-000000000000}"/>
            </ac:spMkLst>
          </pc:spChg>
          <pc:spChg chg="mod">
            <ac:chgData name="shaoshuai xie" userId="f12e98d2d96fcfd0" providerId="LiveId" clId="{1F87D81C-6A84-4018-A2CB-78D408594B60}" dt="2023-05-31T14:25:44.062" v="338"/>
            <ac:spMkLst>
              <pc:docMk/>
              <pc:sldMasterMk cId="1821029800" sldId="2147483672"/>
              <pc:sldLayoutMk cId="143261272" sldId="2147483673"/>
              <ac:spMk id="3" creationId="{00000000-0000-0000-0000-000000000000}"/>
            </ac:spMkLst>
          </pc:spChg>
        </pc:sldLayoutChg>
        <pc:sldLayoutChg chg="modSp">
          <pc:chgData name="shaoshuai xie" userId="f12e98d2d96fcfd0" providerId="LiveId" clId="{1F87D81C-6A84-4018-A2CB-78D408594B60}" dt="2023-05-31T14:25:44.062" v="338"/>
          <pc:sldLayoutMkLst>
            <pc:docMk/>
            <pc:sldMasterMk cId="1821029800" sldId="2147483672"/>
            <pc:sldLayoutMk cId="4052253030" sldId="2147483675"/>
          </pc:sldLayoutMkLst>
          <pc:spChg chg="mod">
            <ac:chgData name="shaoshuai xie" userId="f12e98d2d96fcfd0" providerId="LiveId" clId="{1F87D81C-6A84-4018-A2CB-78D408594B60}" dt="2023-05-31T14:25:44.062" v="338"/>
            <ac:spMkLst>
              <pc:docMk/>
              <pc:sldMasterMk cId="1821029800" sldId="2147483672"/>
              <pc:sldLayoutMk cId="4052253030" sldId="2147483675"/>
              <ac:spMk id="2" creationId="{00000000-0000-0000-0000-000000000000}"/>
            </ac:spMkLst>
          </pc:spChg>
          <pc:spChg chg="mod">
            <ac:chgData name="shaoshuai xie" userId="f12e98d2d96fcfd0" providerId="LiveId" clId="{1F87D81C-6A84-4018-A2CB-78D408594B60}" dt="2023-05-31T14:25:44.062" v="338"/>
            <ac:spMkLst>
              <pc:docMk/>
              <pc:sldMasterMk cId="1821029800" sldId="2147483672"/>
              <pc:sldLayoutMk cId="4052253030" sldId="2147483675"/>
              <ac:spMk id="3" creationId="{00000000-0000-0000-0000-000000000000}"/>
            </ac:spMkLst>
          </pc:spChg>
        </pc:sldLayoutChg>
        <pc:sldLayoutChg chg="modSp">
          <pc:chgData name="shaoshuai xie" userId="f12e98d2d96fcfd0" providerId="LiveId" clId="{1F87D81C-6A84-4018-A2CB-78D408594B60}" dt="2023-05-31T14:25:44.062" v="338"/>
          <pc:sldLayoutMkLst>
            <pc:docMk/>
            <pc:sldMasterMk cId="1821029800" sldId="2147483672"/>
            <pc:sldLayoutMk cId="1090668472" sldId="2147483676"/>
          </pc:sldLayoutMkLst>
          <pc:spChg chg="mod">
            <ac:chgData name="shaoshuai xie" userId="f12e98d2d96fcfd0" providerId="LiveId" clId="{1F87D81C-6A84-4018-A2CB-78D408594B60}" dt="2023-05-31T14:25:44.062" v="338"/>
            <ac:spMkLst>
              <pc:docMk/>
              <pc:sldMasterMk cId="1821029800" sldId="2147483672"/>
              <pc:sldLayoutMk cId="1090668472" sldId="2147483676"/>
              <ac:spMk id="3" creationId="{00000000-0000-0000-0000-000000000000}"/>
            </ac:spMkLst>
          </pc:spChg>
          <pc:spChg chg="mod">
            <ac:chgData name="shaoshuai xie" userId="f12e98d2d96fcfd0" providerId="LiveId" clId="{1F87D81C-6A84-4018-A2CB-78D408594B60}" dt="2023-05-31T14:25:44.062" v="338"/>
            <ac:spMkLst>
              <pc:docMk/>
              <pc:sldMasterMk cId="1821029800" sldId="2147483672"/>
              <pc:sldLayoutMk cId="1090668472" sldId="2147483676"/>
              <ac:spMk id="4" creationId="{00000000-0000-0000-0000-000000000000}"/>
            </ac:spMkLst>
          </pc:spChg>
        </pc:sldLayoutChg>
        <pc:sldLayoutChg chg="modSp">
          <pc:chgData name="shaoshuai xie" userId="f12e98d2d96fcfd0" providerId="LiveId" clId="{1F87D81C-6A84-4018-A2CB-78D408594B60}" dt="2023-05-31T14:25:44.062" v="338"/>
          <pc:sldLayoutMkLst>
            <pc:docMk/>
            <pc:sldMasterMk cId="1821029800" sldId="2147483672"/>
            <pc:sldLayoutMk cId="1369153672" sldId="2147483677"/>
          </pc:sldLayoutMkLst>
          <pc:spChg chg="mod">
            <ac:chgData name="shaoshuai xie" userId="f12e98d2d96fcfd0" providerId="LiveId" clId="{1F87D81C-6A84-4018-A2CB-78D408594B60}" dt="2023-05-31T14:25:44.062" v="338"/>
            <ac:spMkLst>
              <pc:docMk/>
              <pc:sldMasterMk cId="1821029800" sldId="2147483672"/>
              <pc:sldLayoutMk cId="1369153672" sldId="2147483677"/>
              <ac:spMk id="2" creationId="{00000000-0000-0000-0000-000000000000}"/>
            </ac:spMkLst>
          </pc:spChg>
          <pc:spChg chg="mod">
            <ac:chgData name="shaoshuai xie" userId="f12e98d2d96fcfd0" providerId="LiveId" clId="{1F87D81C-6A84-4018-A2CB-78D408594B60}" dt="2023-05-31T14:25:44.062" v="338"/>
            <ac:spMkLst>
              <pc:docMk/>
              <pc:sldMasterMk cId="1821029800" sldId="2147483672"/>
              <pc:sldLayoutMk cId="1369153672" sldId="2147483677"/>
              <ac:spMk id="3" creationId="{00000000-0000-0000-0000-000000000000}"/>
            </ac:spMkLst>
          </pc:spChg>
          <pc:spChg chg="mod">
            <ac:chgData name="shaoshuai xie" userId="f12e98d2d96fcfd0" providerId="LiveId" clId="{1F87D81C-6A84-4018-A2CB-78D408594B60}" dt="2023-05-31T14:25:44.062" v="338"/>
            <ac:spMkLst>
              <pc:docMk/>
              <pc:sldMasterMk cId="1821029800" sldId="2147483672"/>
              <pc:sldLayoutMk cId="1369153672" sldId="2147483677"/>
              <ac:spMk id="4" creationId="{00000000-0000-0000-0000-000000000000}"/>
            </ac:spMkLst>
          </pc:spChg>
          <pc:spChg chg="mod">
            <ac:chgData name="shaoshuai xie" userId="f12e98d2d96fcfd0" providerId="LiveId" clId="{1F87D81C-6A84-4018-A2CB-78D408594B60}" dt="2023-05-31T14:25:44.062" v="338"/>
            <ac:spMkLst>
              <pc:docMk/>
              <pc:sldMasterMk cId="1821029800" sldId="2147483672"/>
              <pc:sldLayoutMk cId="1369153672" sldId="2147483677"/>
              <ac:spMk id="5" creationId="{00000000-0000-0000-0000-000000000000}"/>
            </ac:spMkLst>
          </pc:spChg>
          <pc:spChg chg="mod">
            <ac:chgData name="shaoshuai xie" userId="f12e98d2d96fcfd0" providerId="LiveId" clId="{1F87D81C-6A84-4018-A2CB-78D408594B60}" dt="2023-05-31T14:25:44.062" v="338"/>
            <ac:spMkLst>
              <pc:docMk/>
              <pc:sldMasterMk cId="1821029800" sldId="2147483672"/>
              <pc:sldLayoutMk cId="1369153672" sldId="2147483677"/>
              <ac:spMk id="6" creationId="{00000000-0000-0000-0000-000000000000}"/>
            </ac:spMkLst>
          </pc:spChg>
        </pc:sldLayoutChg>
        <pc:sldLayoutChg chg="modSp">
          <pc:chgData name="shaoshuai xie" userId="f12e98d2d96fcfd0" providerId="LiveId" clId="{1F87D81C-6A84-4018-A2CB-78D408594B60}" dt="2023-05-31T14:25:44.062" v="338"/>
          <pc:sldLayoutMkLst>
            <pc:docMk/>
            <pc:sldMasterMk cId="1821029800" sldId="2147483672"/>
            <pc:sldLayoutMk cId="1024503613" sldId="2147483680"/>
          </pc:sldLayoutMkLst>
          <pc:spChg chg="mod">
            <ac:chgData name="shaoshuai xie" userId="f12e98d2d96fcfd0" providerId="LiveId" clId="{1F87D81C-6A84-4018-A2CB-78D408594B60}" dt="2023-05-31T14:25:44.062" v="338"/>
            <ac:spMkLst>
              <pc:docMk/>
              <pc:sldMasterMk cId="1821029800" sldId="2147483672"/>
              <pc:sldLayoutMk cId="1024503613" sldId="2147483680"/>
              <ac:spMk id="2" creationId="{00000000-0000-0000-0000-000000000000}"/>
            </ac:spMkLst>
          </pc:spChg>
          <pc:spChg chg="mod">
            <ac:chgData name="shaoshuai xie" userId="f12e98d2d96fcfd0" providerId="LiveId" clId="{1F87D81C-6A84-4018-A2CB-78D408594B60}" dt="2023-05-31T14:25:44.062" v="338"/>
            <ac:spMkLst>
              <pc:docMk/>
              <pc:sldMasterMk cId="1821029800" sldId="2147483672"/>
              <pc:sldLayoutMk cId="1024503613" sldId="2147483680"/>
              <ac:spMk id="3" creationId="{00000000-0000-0000-0000-000000000000}"/>
            </ac:spMkLst>
          </pc:spChg>
          <pc:spChg chg="mod">
            <ac:chgData name="shaoshuai xie" userId="f12e98d2d96fcfd0" providerId="LiveId" clId="{1F87D81C-6A84-4018-A2CB-78D408594B60}" dt="2023-05-31T14:25:44.062" v="338"/>
            <ac:spMkLst>
              <pc:docMk/>
              <pc:sldMasterMk cId="1821029800" sldId="2147483672"/>
              <pc:sldLayoutMk cId="1024503613" sldId="2147483680"/>
              <ac:spMk id="4" creationId="{00000000-0000-0000-0000-000000000000}"/>
            </ac:spMkLst>
          </pc:spChg>
        </pc:sldLayoutChg>
        <pc:sldLayoutChg chg="modSp">
          <pc:chgData name="shaoshuai xie" userId="f12e98d2d96fcfd0" providerId="LiveId" clId="{1F87D81C-6A84-4018-A2CB-78D408594B60}" dt="2023-05-31T14:25:44.062" v="338"/>
          <pc:sldLayoutMkLst>
            <pc:docMk/>
            <pc:sldMasterMk cId="1821029800" sldId="2147483672"/>
            <pc:sldLayoutMk cId="4160244351" sldId="2147483681"/>
          </pc:sldLayoutMkLst>
          <pc:spChg chg="mod">
            <ac:chgData name="shaoshuai xie" userId="f12e98d2d96fcfd0" providerId="LiveId" clId="{1F87D81C-6A84-4018-A2CB-78D408594B60}" dt="2023-05-31T14:25:44.062" v="338"/>
            <ac:spMkLst>
              <pc:docMk/>
              <pc:sldMasterMk cId="1821029800" sldId="2147483672"/>
              <pc:sldLayoutMk cId="4160244351" sldId="2147483681"/>
              <ac:spMk id="2" creationId="{00000000-0000-0000-0000-000000000000}"/>
            </ac:spMkLst>
          </pc:spChg>
          <pc:spChg chg="mod">
            <ac:chgData name="shaoshuai xie" userId="f12e98d2d96fcfd0" providerId="LiveId" clId="{1F87D81C-6A84-4018-A2CB-78D408594B60}" dt="2023-05-31T14:25:44.062" v="338"/>
            <ac:spMkLst>
              <pc:docMk/>
              <pc:sldMasterMk cId="1821029800" sldId="2147483672"/>
              <pc:sldLayoutMk cId="4160244351" sldId="2147483681"/>
              <ac:spMk id="3" creationId="{00000000-0000-0000-0000-000000000000}"/>
            </ac:spMkLst>
          </pc:spChg>
          <pc:spChg chg="mod">
            <ac:chgData name="shaoshuai xie" userId="f12e98d2d96fcfd0" providerId="LiveId" clId="{1F87D81C-6A84-4018-A2CB-78D408594B60}" dt="2023-05-31T14:25:44.062" v="338"/>
            <ac:spMkLst>
              <pc:docMk/>
              <pc:sldMasterMk cId="1821029800" sldId="2147483672"/>
              <pc:sldLayoutMk cId="4160244351" sldId="2147483681"/>
              <ac:spMk id="4" creationId="{00000000-0000-0000-0000-000000000000}"/>
            </ac:spMkLst>
          </pc:spChg>
        </pc:sldLayoutChg>
        <pc:sldLayoutChg chg="modSp">
          <pc:chgData name="shaoshuai xie" userId="f12e98d2d96fcfd0" providerId="LiveId" clId="{1F87D81C-6A84-4018-A2CB-78D408594B60}" dt="2023-05-31T14:25:44.062" v="338"/>
          <pc:sldLayoutMkLst>
            <pc:docMk/>
            <pc:sldMasterMk cId="1821029800" sldId="2147483672"/>
            <pc:sldLayoutMk cId="1931454342" sldId="2147483683"/>
          </pc:sldLayoutMkLst>
          <pc:spChg chg="mod">
            <ac:chgData name="shaoshuai xie" userId="f12e98d2d96fcfd0" providerId="LiveId" clId="{1F87D81C-6A84-4018-A2CB-78D408594B60}" dt="2023-05-31T14:25:44.062" v="338"/>
            <ac:spMkLst>
              <pc:docMk/>
              <pc:sldMasterMk cId="1821029800" sldId="2147483672"/>
              <pc:sldLayoutMk cId="1931454342" sldId="2147483683"/>
              <ac:spMk id="2" creationId="{00000000-0000-0000-0000-000000000000}"/>
            </ac:spMkLst>
          </pc:spChg>
          <pc:spChg chg="mod">
            <ac:chgData name="shaoshuai xie" userId="f12e98d2d96fcfd0" providerId="LiveId" clId="{1F87D81C-6A84-4018-A2CB-78D408594B60}" dt="2023-05-31T14:25:44.062" v="338"/>
            <ac:spMkLst>
              <pc:docMk/>
              <pc:sldMasterMk cId="1821029800" sldId="2147483672"/>
              <pc:sldLayoutMk cId="1931454342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DC32-192F-41EB-B9FF-74F20A50954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7BE3-B487-4C63-BCF5-2D28CE34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9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DC32-192F-41EB-B9FF-74F20A50954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7BE3-B487-4C63-BCF5-2D28CE34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9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DC32-192F-41EB-B9FF-74F20A50954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7BE3-B487-4C63-BCF5-2D28CE34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DC32-192F-41EB-B9FF-74F20A50954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7BE3-B487-4C63-BCF5-2D28CE34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5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DC32-192F-41EB-B9FF-74F20A50954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7BE3-B487-4C63-BCF5-2D28CE34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0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DC32-192F-41EB-B9FF-74F20A50954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7BE3-B487-4C63-BCF5-2D28CE34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6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DC32-192F-41EB-B9FF-74F20A50954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7BE3-B487-4C63-BCF5-2D28CE34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8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DC32-192F-41EB-B9FF-74F20A50954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7BE3-B487-4C63-BCF5-2D28CE34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DC32-192F-41EB-B9FF-74F20A50954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7BE3-B487-4C63-BCF5-2D28CE34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9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DC32-192F-41EB-B9FF-74F20A50954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7BE3-B487-4C63-BCF5-2D28CE34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7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DC32-192F-41EB-B9FF-74F20A50954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7BE3-B487-4C63-BCF5-2D28CE34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EDC32-192F-41EB-B9FF-74F20A50954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67BE3-B487-4C63-BCF5-2D28CE34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4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9C4D345-0F84-BFED-3E0B-4E3A97A9FB23}"/>
              </a:ext>
            </a:extLst>
          </p:cNvPr>
          <p:cNvSpPr txBox="1"/>
          <p:nvPr/>
        </p:nvSpPr>
        <p:spPr>
          <a:xfrm>
            <a:off x="0" y="197091"/>
            <a:ext cx="11997267" cy="2581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96" b="1" dirty="0"/>
              <a:t>Buffer 2:      </a:t>
            </a:r>
            <a:r>
              <a:rPr lang="en-US" sz="2696" dirty="0"/>
              <a:t>20mM HEPES, 1% (v/v) </a:t>
            </a:r>
            <a:r>
              <a:rPr lang="en-US" sz="2696" dirty="0" err="1"/>
              <a:t>TritonX</a:t>
            </a:r>
            <a:r>
              <a:rPr lang="en-US" sz="2696" dirty="0"/>
              <a:t> 100, </a:t>
            </a:r>
            <a:r>
              <a:rPr lang="en-US" sz="2696" dirty="0">
                <a:solidFill>
                  <a:srgbClr val="FF0000"/>
                </a:solidFill>
              </a:rPr>
              <a:t>500mM </a:t>
            </a:r>
            <a:r>
              <a:rPr lang="en-US" sz="2696" dirty="0" err="1">
                <a:solidFill>
                  <a:srgbClr val="FF0000"/>
                </a:solidFill>
              </a:rPr>
              <a:t>KAcet</a:t>
            </a:r>
            <a:r>
              <a:rPr lang="en-US" sz="2696" dirty="0"/>
              <a:t>, 1mM CaCl2</a:t>
            </a:r>
          </a:p>
          <a:p>
            <a:r>
              <a:rPr lang="en-US" sz="2696" b="1" dirty="0"/>
              <a:t>Buffer3:       </a:t>
            </a:r>
            <a:r>
              <a:rPr lang="en-US" sz="2696" dirty="0"/>
              <a:t>20mM HEPES, 1% (v/v) </a:t>
            </a:r>
            <a:r>
              <a:rPr lang="en-US" sz="2696" dirty="0" err="1"/>
              <a:t>TritonX</a:t>
            </a:r>
            <a:r>
              <a:rPr lang="en-US" sz="2696" dirty="0"/>
              <a:t> 100, </a:t>
            </a:r>
            <a:r>
              <a:rPr lang="en-US" sz="2696" dirty="0">
                <a:solidFill>
                  <a:srgbClr val="FF0000"/>
                </a:solidFill>
              </a:rPr>
              <a:t>250mM </a:t>
            </a:r>
            <a:r>
              <a:rPr lang="en-US" sz="2696" dirty="0" err="1">
                <a:solidFill>
                  <a:srgbClr val="FF0000"/>
                </a:solidFill>
              </a:rPr>
              <a:t>KAcet</a:t>
            </a:r>
            <a:endParaRPr lang="en-US" sz="2696" dirty="0">
              <a:solidFill>
                <a:srgbClr val="FF0000"/>
              </a:solidFill>
            </a:endParaRPr>
          </a:p>
          <a:p>
            <a:r>
              <a:rPr lang="en-US" sz="2696" b="1" dirty="0"/>
              <a:t>Buffer16:     </a:t>
            </a:r>
            <a:r>
              <a:rPr lang="en-US" sz="2696" dirty="0"/>
              <a:t>40mM Tris, 20mM CHAPS, </a:t>
            </a:r>
            <a:r>
              <a:rPr lang="en-US" sz="2696" dirty="0">
                <a:solidFill>
                  <a:srgbClr val="FF0000"/>
                </a:solidFill>
              </a:rPr>
              <a:t>500mM NaCl</a:t>
            </a:r>
          </a:p>
          <a:p>
            <a:r>
              <a:rPr lang="en-US" sz="2696" b="1" dirty="0"/>
              <a:t>Buffer19:     </a:t>
            </a:r>
            <a:r>
              <a:rPr lang="en-US" sz="2696" dirty="0"/>
              <a:t>20mM HEPES, 1% (w/v) DDM, </a:t>
            </a:r>
            <a:r>
              <a:rPr lang="en-US" sz="2696" dirty="0">
                <a:solidFill>
                  <a:srgbClr val="FF0000"/>
                </a:solidFill>
              </a:rPr>
              <a:t>250mM </a:t>
            </a:r>
            <a:r>
              <a:rPr lang="en-US" sz="2696" dirty="0" err="1">
                <a:solidFill>
                  <a:srgbClr val="FF0000"/>
                </a:solidFill>
              </a:rPr>
              <a:t>KAcet</a:t>
            </a:r>
            <a:endParaRPr lang="en-US" sz="2696" dirty="0">
              <a:solidFill>
                <a:srgbClr val="FF0000"/>
              </a:solidFill>
            </a:endParaRPr>
          </a:p>
          <a:p>
            <a:r>
              <a:rPr lang="en-US" sz="2696" b="1" dirty="0"/>
              <a:t>Buffer 25:    </a:t>
            </a:r>
            <a:r>
              <a:rPr lang="en-US" sz="2696" dirty="0"/>
              <a:t>20mM HEPES, 1% (w/v) C12E8, </a:t>
            </a:r>
            <a:r>
              <a:rPr lang="en-US" sz="2696" dirty="0">
                <a:solidFill>
                  <a:srgbClr val="FF0000"/>
                </a:solidFill>
              </a:rPr>
              <a:t>250mM NaCl</a:t>
            </a:r>
          </a:p>
          <a:p>
            <a:r>
              <a:rPr lang="en-US" sz="2696" b="1" dirty="0"/>
              <a:t>Buffer29:     </a:t>
            </a:r>
            <a:r>
              <a:rPr lang="en-US" sz="2696" dirty="0"/>
              <a:t>40mM Tris, 1% (w/v) C12E8, </a:t>
            </a:r>
            <a:r>
              <a:rPr lang="en-US" sz="2696" dirty="0">
                <a:solidFill>
                  <a:srgbClr val="FF0000"/>
                </a:solidFill>
              </a:rPr>
              <a:t>250mM NaCl</a:t>
            </a:r>
            <a:r>
              <a:rPr lang="en-US" sz="2696" dirty="0"/>
              <a:t>, 1mM CaCl2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21DF7F-B80F-05B1-1CC0-8AE2280EDDDE}"/>
              </a:ext>
            </a:extLst>
          </p:cNvPr>
          <p:cNvSpPr txBox="1"/>
          <p:nvPr/>
        </p:nvSpPr>
        <p:spPr>
          <a:xfrm>
            <a:off x="183444" y="4207116"/>
            <a:ext cx="11997267" cy="1476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Filter:  </a:t>
            </a:r>
          </a:p>
          <a:p>
            <a:r>
              <a:rPr lang="en-US" sz="2696" b="1" dirty="0"/>
              <a:t>		1. H&gt;L</a:t>
            </a:r>
          </a:p>
          <a:p>
            <a:r>
              <a:rPr lang="en-US" sz="2696" b="1" dirty="0"/>
              <a:t>		2. Bayes Factor &gt;3</a:t>
            </a:r>
            <a:endParaRPr lang="en-US" sz="2696" dirty="0"/>
          </a:p>
        </p:txBody>
      </p:sp>
    </p:spTree>
    <p:extLst>
      <p:ext uri="{BB962C8B-B14F-4D97-AF65-F5344CB8AC3E}">
        <p14:creationId xmlns:p14="http://schemas.microsoft.com/office/powerpoint/2010/main" val="203324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A316F-4A12-6F68-A357-FD3E4C6EC55D}"/>
              </a:ext>
            </a:extLst>
          </p:cNvPr>
          <p:cNvSpPr txBox="1"/>
          <p:nvPr/>
        </p:nvSpPr>
        <p:spPr>
          <a:xfrm>
            <a:off x="0" y="892290"/>
            <a:ext cx="7720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Interactors hit in all 6 conditions</a:t>
            </a:r>
            <a:endParaRPr lang="en-US" sz="4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0F3468-67F2-B8B1-15CF-01A01A207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661921"/>
              </p:ext>
            </p:extLst>
          </p:nvPr>
        </p:nvGraphicFramePr>
        <p:xfrm>
          <a:off x="144700" y="2046719"/>
          <a:ext cx="12918599" cy="4872775"/>
        </p:xfrm>
        <a:graphic>
          <a:graphicData uri="http://schemas.openxmlformats.org/drawingml/2006/table">
            <a:tbl>
              <a:tblPr/>
              <a:tblGrid>
                <a:gridCol w="1084377">
                  <a:extLst>
                    <a:ext uri="{9D8B030D-6E8A-4147-A177-3AD203B41FA5}">
                      <a16:colId xmlns:a16="http://schemas.microsoft.com/office/drawing/2014/main" val="3244638499"/>
                    </a:ext>
                  </a:extLst>
                </a:gridCol>
                <a:gridCol w="715433">
                  <a:extLst>
                    <a:ext uri="{9D8B030D-6E8A-4147-A177-3AD203B41FA5}">
                      <a16:colId xmlns:a16="http://schemas.microsoft.com/office/drawing/2014/main" val="26994369"/>
                    </a:ext>
                  </a:extLst>
                </a:gridCol>
                <a:gridCol w="775501">
                  <a:extLst>
                    <a:ext uri="{9D8B030D-6E8A-4147-A177-3AD203B41FA5}">
                      <a16:colId xmlns:a16="http://schemas.microsoft.com/office/drawing/2014/main" val="3298659129"/>
                    </a:ext>
                  </a:extLst>
                </a:gridCol>
                <a:gridCol w="922382">
                  <a:extLst>
                    <a:ext uri="{9D8B030D-6E8A-4147-A177-3AD203B41FA5}">
                      <a16:colId xmlns:a16="http://schemas.microsoft.com/office/drawing/2014/main" val="1688879337"/>
                    </a:ext>
                  </a:extLst>
                </a:gridCol>
                <a:gridCol w="922382">
                  <a:extLst>
                    <a:ext uri="{9D8B030D-6E8A-4147-A177-3AD203B41FA5}">
                      <a16:colId xmlns:a16="http://schemas.microsoft.com/office/drawing/2014/main" val="232252426"/>
                    </a:ext>
                  </a:extLst>
                </a:gridCol>
                <a:gridCol w="883524">
                  <a:extLst>
                    <a:ext uri="{9D8B030D-6E8A-4147-A177-3AD203B41FA5}">
                      <a16:colId xmlns:a16="http://schemas.microsoft.com/office/drawing/2014/main" val="3057371832"/>
                    </a:ext>
                  </a:extLst>
                </a:gridCol>
                <a:gridCol w="961239">
                  <a:extLst>
                    <a:ext uri="{9D8B030D-6E8A-4147-A177-3AD203B41FA5}">
                      <a16:colId xmlns:a16="http://schemas.microsoft.com/office/drawing/2014/main" val="3711725349"/>
                    </a:ext>
                  </a:extLst>
                </a:gridCol>
                <a:gridCol w="922382">
                  <a:extLst>
                    <a:ext uri="{9D8B030D-6E8A-4147-A177-3AD203B41FA5}">
                      <a16:colId xmlns:a16="http://schemas.microsoft.com/office/drawing/2014/main" val="2004497631"/>
                    </a:ext>
                  </a:extLst>
                </a:gridCol>
                <a:gridCol w="922382">
                  <a:extLst>
                    <a:ext uri="{9D8B030D-6E8A-4147-A177-3AD203B41FA5}">
                      <a16:colId xmlns:a16="http://schemas.microsoft.com/office/drawing/2014/main" val="723685976"/>
                    </a:ext>
                  </a:extLst>
                </a:gridCol>
                <a:gridCol w="922382">
                  <a:extLst>
                    <a:ext uri="{9D8B030D-6E8A-4147-A177-3AD203B41FA5}">
                      <a16:colId xmlns:a16="http://schemas.microsoft.com/office/drawing/2014/main" val="4240426997"/>
                    </a:ext>
                  </a:extLst>
                </a:gridCol>
                <a:gridCol w="922382">
                  <a:extLst>
                    <a:ext uri="{9D8B030D-6E8A-4147-A177-3AD203B41FA5}">
                      <a16:colId xmlns:a16="http://schemas.microsoft.com/office/drawing/2014/main" val="1946048113"/>
                    </a:ext>
                  </a:extLst>
                </a:gridCol>
                <a:gridCol w="922382">
                  <a:extLst>
                    <a:ext uri="{9D8B030D-6E8A-4147-A177-3AD203B41FA5}">
                      <a16:colId xmlns:a16="http://schemas.microsoft.com/office/drawing/2014/main" val="185010471"/>
                    </a:ext>
                  </a:extLst>
                </a:gridCol>
                <a:gridCol w="922382">
                  <a:extLst>
                    <a:ext uri="{9D8B030D-6E8A-4147-A177-3AD203B41FA5}">
                      <a16:colId xmlns:a16="http://schemas.microsoft.com/office/drawing/2014/main" val="2960966010"/>
                    </a:ext>
                  </a:extLst>
                </a:gridCol>
                <a:gridCol w="1119469">
                  <a:extLst>
                    <a:ext uri="{9D8B030D-6E8A-4147-A177-3AD203B41FA5}">
                      <a16:colId xmlns:a16="http://schemas.microsoft.com/office/drawing/2014/main" val="727260847"/>
                    </a:ext>
                  </a:extLst>
                </a:gridCol>
              </a:tblGrid>
              <a:tr h="2710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names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 times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Buffer29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Buffer25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Buffer19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Buffer16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Buffer3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Buffer2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82342"/>
                  </a:ext>
                </a:extLst>
              </a:tr>
              <a:tr h="5352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H/(H+L)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 Factor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H/(H+L)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 Factor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H/(H+L)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 Factor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H/(H+L)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 Factor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H/(H+L)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 Factor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H/(H+L)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 Factor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65996"/>
                  </a:ext>
                </a:extLst>
              </a:tr>
              <a:tr h="271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CTNNB1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17.11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12.54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21.39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6.15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16.56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18.48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504873"/>
                  </a:ext>
                </a:extLst>
              </a:tr>
              <a:tr h="271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KRT1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19.67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11.49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15.00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6.97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16.14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17.96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181145"/>
                  </a:ext>
                </a:extLst>
              </a:tr>
              <a:tr h="271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CDH1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22.61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21.40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28.95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13.35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23.39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25.71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562904"/>
                  </a:ext>
                </a:extLst>
              </a:tr>
              <a:tr h="271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DSG1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28.85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27.47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28.87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25.66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28.45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29.30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891934"/>
                  </a:ext>
                </a:extLst>
              </a:tr>
              <a:tr h="271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SLC3A2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19.77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6.93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10.73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11.34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3.79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86267"/>
                  </a:ext>
                </a:extLst>
              </a:tr>
              <a:tr h="271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ZNRD2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30.42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30.46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18.24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31.02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9.50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31.34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073110"/>
                  </a:ext>
                </a:extLst>
              </a:tr>
              <a:tr h="271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AZGP1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15.07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8.49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8.12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5.08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17.29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14.65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515175"/>
                  </a:ext>
                </a:extLst>
              </a:tr>
              <a:tr h="271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CLCC1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23.79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28.96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13.02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31.02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13.54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16.98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236228"/>
                  </a:ext>
                </a:extLst>
              </a:tr>
              <a:tr h="271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SLC7A5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21.63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6.89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14.70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26.55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10.78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7.97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337530"/>
                  </a:ext>
                </a:extLst>
              </a:tr>
              <a:tr h="271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CDH3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30.42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25.81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25.93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31.02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22.03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23.93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73882"/>
                  </a:ext>
                </a:extLst>
              </a:tr>
              <a:tr h="271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SLC16A1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26.80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26.70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19.48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30.38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24.07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21.00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105029"/>
                  </a:ext>
                </a:extLst>
              </a:tr>
              <a:tr h="271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TACSTD2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21.81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14.44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13.94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23.40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23.12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20.34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06054"/>
                  </a:ext>
                </a:extLst>
              </a:tr>
              <a:tr h="271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AHNAK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20.52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23.63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14.38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22.73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28.00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20.79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81679"/>
                  </a:ext>
                </a:extLst>
              </a:tr>
              <a:tr h="271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IMMT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28.12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22.47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4.99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26.92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16.54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17.26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887917"/>
                  </a:ext>
                </a:extLst>
              </a:tr>
              <a:tr h="271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PRPF8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25.73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23.41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23.69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27.26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16.65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20.46</a:t>
                      </a:r>
                    </a:p>
                  </a:txBody>
                  <a:tcPr marL="6935" marR="6935" marT="69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95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97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9B1DFE7-05FB-D41D-8620-0C5D850EED99}"/>
              </a:ext>
            </a:extLst>
          </p:cNvPr>
          <p:cNvSpPr txBox="1"/>
          <p:nvPr/>
        </p:nvSpPr>
        <p:spPr>
          <a:xfrm>
            <a:off x="116113" y="0"/>
            <a:ext cx="103432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Interactors hit in 4-5 conditions </a:t>
            </a:r>
            <a:r>
              <a:rPr lang="en-GB" sz="2800" dirty="0"/>
              <a:t>(value 0: Not Detected)</a:t>
            </a:r>
            <a:endParaRPr lang="en-US" sz="4000" dirty="0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7CEF11F-24DC-5462-8698-59D6DD244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09593"/>
              </p:ext>
            </p:extLst>
          </p:nvPr>
        </p:nvGraphicFramePr>
        <p:xfrm>
          <a:off x="354330" y="1714500"/>
          <a:ext cx="11429999" cy="5354244"/>
        </p:xfrm>
        <a:graphic>
          <a:graphicData uri="http://schemas.openxmlformats.org/drawingml/2006/table">
            <a:tbl>
              <a:tblPr/>
              <a:tblGrid>
                <a:gridCol w="1167669">
                  <a:extLst>
                    <a:ext uri="{9D8B030D-6E8A-4147-A177-3AD203B41FA5}">
                      <a16:colId xmlns:a16="http://schemas.microsoft.com/office/drawing/2014/main" val="1724838623"/>
                    </a:ext>
                  </a:extLst>
                </a:gridCol>
                <a:gridCol w="789410">
                  <a:extLst>
                    <a:ext uri="{9D8B030D-6E8A-4147-A177-3AD203B41FA5}">
                      <a16:colId xmlns:a16="http://schemas.microsoft.com/office/drawing/2014/main" val="535277538"/>
                    </a:ext>
                  </a:extLst>
                </a:gridCol>
                <a:gridCol w="789410">
                  <a:extLst>
                    <a:ext uri="{9D8B030D-6E8A-4147-A177-3AD203B41FA5}">
                      <a16:colId xmlns:a16="http://schemas.microsoft.com/office/drawing/2014/main" val="2253976027"/>
                    </a:ext>
                  </a:extLst>
                </a:gridCol>
                <a:gridCol w="789410">
                  <a:extLst>
                    <a:ext uri="{9D8B030D-6E8A-4147-A177-3AD203B41FA5}">
                      <a16:colId xmlns:a16="http://schemas.microsoft.com/office/drawing/2014/main" val="2498876344"/>
                    </a:ext>
                  </a:extLst>
                </a:gridCol>
                <a:gridCol w="789410">
                  <a:extLst>
                    <a:ext uri="{9D8B030D-6E8A-4147-A177-3AD203B41FA5}">
                      <a16:colId xmlns:a16="http://schemas.microsoft.com/office/drawing/2014/main" val="3562019017"/>
                    </a:ext>
                  </a:extLst>
                </a:gridCol>
                <a:gridCol w="789410">
                  <a:extLst>
                    <a:ext uri="{9D8B030D-6E8A-4147-A177-3AD203B41FA5}">
                      <a16:colId xmlns:a16="http://schemas.microsoft.com/office/drawing/2014/main" val="2270602582"/>
                    </a:ext>
                  </a:extLst>
                </a:gridCol>
                <a:gridCol w="789410">
                  <a:extLst>
                    <a:ext uri="{9D8B030D-6E8A-4147-A177-3AD203B41FA5}">
                      <a16:colId xmlns:a16="http://schemas.microsoft.com/office/drawing/2014/main" val="4104379227"/>
                    </a:ext>
                  </a:extLst>
                </a:gridCol>
                <a:gridCol w="789410">
                  <a:extLst>
                    <a:ext uri="{9D8B030D-6E8A-4147-A177-3AD203B41FA5}">
                      <a16:colId xmlns:a16="http://schemas.microsoft.com/office/drawing/2014/main" val="4220430283"/>
                    </a:ext>
                  </a:extLst>
                </a:gridCol>
                <a:gridCol w="789410">
                  <a:extLst>
                    <a:ext uri="{9D8B030D-6E8A-4147-A177-3AD203B41FA5}">
                      <a16:colId xmlns:a16="http://schemas.microsoft.com/office/drawing/2014/main" val="3716092805"/>
                    </a:ext>
                  </a:extLst>
                </a:gridCol>
                <a:gridCol w="789410">
                  <a:extLst>
                    <a:ext uri="{9D8B030D-6E8A-4147-A177-3AD203B41FA5}">
                      <a16:colId xmlns:a16="http://schemas.microsoft.com/office/drawing/2014/main" val="947853927"/>
                    </a:ext>
                  </a:extLst>
                </a:gridCol>
                <a:gridCol w="789410">
                  <a:extLst>
                    <a:ext uri="{9D8B030D-6E8A-4147-A177-3AD203B41FA5}">
                      <a16:colId xmlns:a16="http://schemas.microsoft.com/office/drawing/2014/main" val="497013"/>
                    </a:ext>
                  </a:extLst>
                </a:gridCol>
                <a:gridCol w="789410">
                  <a:extLst>
                    <a:ext uri="{9D8B030D-6E8A-4147-A177-3AD203B41FA5}">
                      <a16:colId xmlns:a16="http://schemas.microsoft.com/office/drawing/2014/main" val="147023606"/>
                    </a:ext>
                  </a:extLst>
                </a:gridCol>
                <a:gridCol w="789410">
                  <a:extLst>
                    <a:ext uri="{9D8B030D-6E8A-4147-A177-3AD203B41FA5}">
                      <a16:colId xmlns:a16="http://schemas.microsoft.com/office/drawing/2014/main" val="2740813050"/>
                    </a:ext>
                  </a:extLst>
                </a:gridCol>
                <a:gridCol w="789410">
                  <a:extLst>
                    <a:ext uri="{9D8B030D-6E8A-4147-A177-3AD203B41FA5}">
                      <a16:colId xmlns:a16="http://schemas.microsoft.com/office/drawing/2014/main" val="2217774236"/>
                    </a:ext>
                  </a:extLst>
                </a:gridCol>
              </a:tblGrid>
              <a:tr h="2964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names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 times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Buffer29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Buffer25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Buffer19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Buffer16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Buffer3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Buffer2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88242"/>
                  </a:ext>
                </a:extLst>
              </a:tr>
              <a:tr h="429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H/(H+L)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H/(H+L)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H/(H+L)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H/(H+L)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H/(H+L)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H/(H+L)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440362"/>
                  </a:ext>
                </a:extLst>
              </a:tr>
              <a:tr h="104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PDIA3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990485"/>
                  </a:ext>
                </a:extLst>
              </a:tr>
              <a:tr h="23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IMPDH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914529"/>
                  </a:ext>
                </a:extLst>
              </a:tr>
              <a:tr h="23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CHCHD3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131469"/>
                  </a:ext>
                </a:extLst>
              </a:tr>
              <a:tr h="23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67053"/>
                  </a:ext>
                </a:extLst>
              </a:tr>
              <a:tr h="23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EPCAM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077634"/>
                  </a:ext>
                </a:extLst>
              </a:tr>
              <a:tr h="23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UBAP2L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64016"/>
                  </a:ext>
                </a:extLst>
              </a:tr>
              <a:tr h="23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PKP4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745266"/>
                  </a:ext>
                </a:extLst>
              </a:tr>
              <a:tr h="23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TUBB3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497633"/>
                  </a:ext>
                </a:extLst>
              </a:tr>
              <a:tr h="23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RUVBL2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912676"/>
                  </a:ext>
                </a:extLst>
              </a:tr>
              <a:tr h="23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SERPINB12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834493"/>
                  </a:ext>
                </a:extLst>
              </a:tr>
              <a:tr h="23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LMNA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55961"/>
                  </a:ext>
                </a:extLst>
              </a:tr>
              <a:tr h="23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336281"/>
                  </a:ext>
                </a:extLst>
              </a:tr>
              <a:tr h="23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ATP1A1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52165"/>
                  </a:ext>
                </a:extLst>
              </a:tr>
              <a:tr h="23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FABP5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23677"/>
                  </a:ext>
                </a:extLst>
              </a:tr>
              <a:tr h="23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03902"/>
                  </a:ext>
                </a:extLst>
              </a:tr>
              <a:tr h="23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FUBP1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0431"/>
                  </a:ext>
                </a:extLst>
              </a:tr>
              <a:tr h="23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TCP1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715996"/>
                  </a:ext>
                </a:extLst>
              </a:tr>
              <a:tr h="23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68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75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2BC246-78CC-4DDB-FE3D-97C1A351B808}"/>
              </a:ext>
            </a:extLst>
          </p:cNvPr>
          <p:cNvSpPr txBox="1"/>
          <p:nvPr/>
        </p:nvSpPr>
        <p:spPr>
          <a:xfrm>
            <a:off x="0" y="28575"/>
            <a:ext cx="617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Interactors hit in 2-3 conditions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571C1A-CEC8-6C94-E727-A22EB9BE5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28113"/>
              </p:ext>
            </p:extLst>
          </p:nvPr>
        </p:nvGraphicFramePr>
        <p:xfrm>
          <a:off x="380363" y="749317"/>
          <a:ext cx="12447274" cy="8288608"/>
        </p:xfrm>
        <a:graphic>
          <a:graphicData uri="http://schemas.openxmlformats.org/drawingml/2006/table">
            <a:tbl>
              <a:tblPr/>
              <a:tblGrid>
                <a:gridCol w="889091">
                  <a:extLst>
                    <a:ext uri="{9D8B030D-6E8A-4147-A177-3AD203B41FA5}">
                      <a16:colId xmlns:a16="http://schemas.microsoft.com/office/drawing/2014/main" val="3000477560"/>
                    </a:ext>
                  </a:extLst>
                </a:gridCol>
                <a:gridCol w="889091">
                  <a:extLst>
                    <a:ext uri="{9D8B030D-6E8A-4147-A177-3AD203B41FA5}">
                      <a16:colId xmlns:a16="http://schemas.microsoft.com/office/drawing/2014/main" val="152883752"/>
                    </a:ext>
                  </a:extLst>
                </a:gridCol>
                <a:gridCol w="889091">
                  <a:extLst>
                    <a:ext uri="{9D8B030D-6E8A-4147-A177-3AD203B41FA5}">
                      <a16:colId xmlns:a16="http://schemas.microsoft.com/office/drawing/2014/main" val="4139691713"/>
                    </a:ext>
                  </a:extLst>
                </a:gridCol>
                <a:gridCol w="889091">
                  <a:extLst>
                    <a:ext uri="{9D8B030D-6E8A-4147-A177-3AD203B41FA5}">
                      <a16:colId xmlns:a16="http://schemas.microsoft.com/office/drawing/2014/main" val="3255253606"/>
                    </a:ext>
                  </a:extLst>
                </a:gridCol>
                <a:gridCol w="889091">
                  <a:extLst>
                    <a:ext uri="{9D8B030D-6E8A-4147-A177-3AD203B41FA5}">
                      <a16:colId xmlns:a16="http://schemas.microsoft.com/office/drawing/2014/main" val="919752519"/>
                    </a:ext>
                  </a:extLst>
                </a:gridCol>
                <a:gridCol w="889091">
                  <a:extLst>
                    <a:ext uri="{9D8B030D-6E8A-4147-A177-3AD203B41FA5}">
                      <a16:colId xmlns:a16="http://schemas.microsoft.com/office/drawing/2014/main" val="1229699807"/>
                    </a:ext>
                  </a:extLst>
                </a:gridCol>
                <a:gridCol w="889091">
                  <a:extLst>
                    <a:ext uri="{9D8B030D-6E8A-4147-A177-3AD203B41FA5}">
                      <a16:colId xmlns:a16="http://schemas.microsoft.com/office/drawing/2014/main" val="711181591"/>
                    </a:ext>
                  </a:extLst>
                </a:gridCol>
                <a:gridCol w="889091">
                  <a:extLst>
                    <a:ext uri="{9D8B030D-6E8A-4147-A177-3AD203B41FA5}">
                      <a16:colId xmlns:a16="http://schemas.microsoft.com/office/drawing/2014/main" val="3828921293"/>
                    </a:ext>
                  </a:extLst>
                </a:gridCol>
                <a:gridCol w="889091">
                  <a:extLst>
                    <a:ext uri="{9D8B030D-6E8A-4147-A177-3AD203B41FA5}">
                      <a16:colId xmlns:a16="http://schemas.microsoft.com/office/drawing/2014/main" val="794295353"/>
                    </a:ext>
                  </a:extLst>
                </a:gridCol>
                <a:gridCol w="889091">
                  <a:extLst>
                    <a:ext uri="{9D8B030D-6E8A-4147-A177-3AD203B41FA5}">
                      <a16:colId xmlns:a16="http://schemas.microsoft.com/office/drawing/2014/main" val="1459342497"/>
                    </a:ext>
                  </a:extLst>
                </a:gridCol>
                <a:gridCol w="889091">
                  <a:extLst>
                    <a:ext uri="{9D8B030D-6E8A-4147-A177-3AD203B41FA5}">
                      <a16:colId xmlns:a16="http://schemas.microsoft.com/office/drawing/2014/main" val="1734532438"/>
                    </a:ext>
                  </a:extLst>
                </a:gridCol>
                <a:gridCol w="889091">
                  <a:extLst>
                    <a:ext uri="{9D8B030D-6E8A-4147-A177-3AD203B41FA5}">
                      <a16:colId xmlns:a16="http://schemas.microsoft.com/office/drawing/2014/main" val="2365437246"/>
                    </a:ext>
                  </a:extLst>
                </a:gridCol>
                <a:gridCol w="889091">
                  <a:extLst>
                    <a:ext uri="{9D8B030D-6E8A-4147-A177-3AD203B41FA5}">
                      <a16:colId xmlns:a16="http://schemas.microsoft.com/office/drawing/2014/main" val="3814895768"/>
                    </a:ext>
                  </a:extLst>
                </a:gridCol>
                <a:gridCol w="889091">
                  <a:extLst>
                    <a:ext uri="{9D8B030D-6E8A-4147-A177-3AD203B41FA5}">
                      <a16:colId xmlns:a16="http://schemas.microsoft.com/office/drawing/2014/main" val="3821749320"/>
                    </a:ext>
                  </a:extLst>
                </a:gridCol>
              </a:tblGrid>
              <a:tr h="17583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names</a:t>
                      </a:r>
                    </a:p>
                  </a:txBody>
                  <a:tcPr marL="7033" marR="7033" marT="7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 times</a:t>
                      </a:r>
                    </a:p>
                  </a:txBody>
                  <a:tcPr marL="7033" marR="7033" marT="70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Buffer29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Buffer25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Buffer19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Buffer16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Buffer3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Buffer2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16575"/>
                  </a:ext>
                </a:extLst>
              </a:tr>
              <a:tr h="2546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H/(H+L)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 Factor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H/(H+L)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 Factor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H/(H+L)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 Factor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H/(H+L)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 Factor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H/(H+L)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 Factor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H/(H+L)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 Factor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473998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TRIM21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28.51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28.44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-0.79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-0.79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932879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CXNK2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16.84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14.40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6.36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348022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ATAD3B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30.42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30.46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31.02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-0.79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187846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KIAA1217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11.73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973977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RAE1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15.64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882830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TMTC3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24.23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19.34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23.47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271091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H1-5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13.63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12.17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0879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PSEN1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30.42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23.84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22.51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269155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SQSTM1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25.48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19.41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31.02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659528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RPS11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-0.85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29.26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25.59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757157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J3QQQ9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5.64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6.97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150773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LORICRIN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18.71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093309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RPN2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13.81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31.02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89367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PLEKHA5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18.69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889935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GSR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23.84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22.09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31.55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788725"/>
                  </a:ext>
                </a:extLst>
              </a:tr>
              <a:tr h="2546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CTNND1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16.49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-0.80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546106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NUP214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10.47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087544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TIA1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14.48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-0.83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-0.83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28.15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592245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ANXA1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949657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VDAC1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10.77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62254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PTBP1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10.34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317681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S100A8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426533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CTNNA1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100574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EEF1D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-0.73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11.06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738162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ILF3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17.47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957816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RPS3A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-0.81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497715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ALYREF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19.61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-0.78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098942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PRKDC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8.76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-0.85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8.77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-0.74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121917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ATP5F1C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8.80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047757"/>
                  </a:ext>
                </a:extLst>
              </a:tr>
              <a:tr h="2546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PABPC1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83343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PRPF19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30.42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30.46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195031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RPS15A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10.19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905376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SEC61A1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15.26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059917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TPM3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11.18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30.47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345549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SLC25A24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-0.85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17.89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5.44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30388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RPL9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6.77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9.10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49074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SNRPD2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22.90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456722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EIF6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18.65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639608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CANX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10.12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470394"/>
                  </a:ext>
                </a:extLst>
              </a:tr>
              <a:tr h="140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DDX3X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-0.27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25.33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3.18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2.36</a:t>
                      </a:r>
                    </a:p>
                  </a:txBody>
                  <a:tcPr marL="7033" marR="7033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27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71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EFE79-EB7F-83B0-84AA-0B419AE28EBF}"/>
              </a:ext>
            </a:extLst>
          </p:cNvPr>
          <p:cNvSpPr txBox="1"/>
          <p:nvPr/>
        </p:nvSpPr>
        <p:spPr>
          <a:xfrm>
            <a:off x="52591" y="157163"/>
            <a:ext cx="6551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Interactors hit in only 1 condition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3EB198-0586-F068-791D-BB135F48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31811"/>
              </p:ext>
            </p:extLst>
          </p:nvPr>
        </p:nvGraphicFramePr>
        <p:xfrm>
          <a:off x="320040" y="1025021"/>
          <a:ext cx="11635736" cy="7368278"/>
        </p:xfrm>
        <a:graphic>
          <a:graphicData uri="http://schemas.openxmlformats.org/drawingml/2006/table">
            <a:tbl>
              <a:tblPr/>
              <a:tblGrid>
                <a:gridCol w="994410">
                  <a:extLst>
                    <a:ext uri="{9D8B030D-6E8A-4147-A177-3AD203B41FA5}">
                      <a16:colId xmlns:a16="http://schemas.microsoft.com/office/drawing/2014/main" val="3997698844"/>
                    </a:ext>
                  </a:extLst>
                </a:gridCol>
                <a:gridCol w="667838">
                  <a:extLst>
                    <a:ext uri="{9D8B030D-6E8A-4147-A177-3AD203B41FA5}">
                      <a16:colId xmlns:a16="http://schemas.microsoft.com/office/drawing/2014/main" val="571600414"/>
                    </a:ext>
                  </a:extLst>
                </a:gridCol>
                <a:gridCol w="831124">
                  <a:extLst>
                    <a:ext uri="{9D8B030D-6E8A-4147-A177-3AD203B41FA5}">
                      <a16:colId xmlns:a16="http://schemas.microsoft.com/office/drawing/2014/main" val="3445318318"/>
                    </a:ext>
                  </a:extLst>
                </a:gridCol>
                <a:gridCol w="831124">
                  <a:extLst>
                    <a:ext uri="{9D8B030D-6E8A-4147-A177-3AD203B41FA5}">
                      <a16:colId xmlns:a16="http://schemas.microsoft.com/office/drawing/2014/main" val="2174680195"/>
                    </a:ext>
                  </a:extLst>
                </a:gridCol>
                <a:gridCol w="831124">
                  <a:extLst>
                    <a:ext uri="{9D8B030D-6E8A-4147-A177-3AD203B41FA5}">
                      <a16:colId xmlns:a16="http://schemas.microsoft.com/office/drawing/2014/main" val="1432891782"/>
                    </a:ext>
                  </a:extLst>
                </a:gridCol>
                <a:gridCol w="831124">
                  <a:extLst>
                    <a:ext uri="{9D8B030D-6E8A-4147-A177-3AD203B41FA5}">
                      <a16:colId xmlns:a16="http://schemas.microsoft.com/office/drawing/2014/main" val="101734041"/>
                    </a:ext>
                  </a:extLst>
                </a:gridCol>
                <a:gridCol w="831124">
                  <a:extLst>
                    <a:ext uri="{9D8B030D-6E8A-4147-A177-3AD203B41FA5}">
                      <a16:colId xmlns:a16="http://schemas.microsoft.com/office/drawing/2014/main" val="627280138"/>
                    </a:ext>
                  </a:extLst>
                </a:gridCol>
                <a:gridCol w="831124">
                  <a:extLst>
                    <a:ext uri="{9D8B030D-6E8A-4147-A177-3AD203B41FA5}">
                      <a16:colId xmlns:a16="http://schemas.microsoft.com/office/drawing/2014/main" val="2315781797"/>
                    </a:ext>
                  </a:extLst>
                </a:gridCol>
                <a:gridCol w="831124">
                  <a:extLst>
                    <a:ext uri="{9D8B030D-6E8A-4147-A177-3AD203B41FA5}">
                      <a16:colId xmlns:a16="http://schemas.microsoft.com/office/drawing/2014/main" val="2912470625"/>
                    </a:ext>
                  </a:extLst>
                </a:gridCol>
                <a:gridCol w="831124">
                  <a:extLst>
                    <a:ext uri="{9D8B030D-6E8A-4147-A177-3AD203B41FA5}">
                      <a16:colId xmlns:a16="http://schemas.microsoft.com/office/drawing/2014/main" val="1017000400"/>
                    </a:ext>
                  </a:extLst>
                </a:gridCol>
                <a:gridCol w="831124">
                  <a:extLst>
                    <a:ext uri="{9D8B030D-6E8A-4147-A177-3AD203B41FA5}">
                      <a16:colId xmlns:a16="http://schemas.microsoft.com/office/drawing/2014/main" val="724030231"/>
                    </a:ext>
                  </a:extLst>
                </a:gridCol>
                <a:gridCol w="831124">
                  <a:extLst>
                    <a:ext uri="{9D8B030D-6E8A-4147-A177-3AD203B41FA5}">
                      <a16:colId xmlns:a16="http://schemas.microsoft.com/office/drawing/2014/main" val="3607361444"/>
                    </a:ext>
                  </a:extLst>
                </a:gridCol>
                <a:gridCol w="831124">
                  <a:extLst>
                    <a:ext uri="{9D8B030D-6E8A-4147-A177-3AD203B41FA5}">
                      <a16:colId xmlns:a16="http://schemas.microsoft.com/office/drawing/2014/main" val="3156436830"/>
                    </a:ext>
                  </a:extLst>
                </a:gridCol>
                <a:gridCol w="831124">
                  <a:extLst>
                    <a:ext uri="{9D8B030D-6E8A-4147-A177-3AD203B41FA5}">
                      <a16:colId xmlns:a16="http://schemas.microsoft.com/office/drawing/2014/main" val="460386850"/>
                    </a:ext>
                  </a:extLst>
                </a:gridCol>
              </a:tblGrid>
              <a:tr h="2835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names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Hit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Buffer29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Buffer25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Buffer19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Buffer16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Buffer3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Buffer2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94588"/>
                  </a:ext>
                </a:extLst>
              </a:tr>
              <a:tr h="410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H/(H+L)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Bayes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H/(H+L)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Bayes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H/(H+L)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Bayes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H/(H+L)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Bayes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H/(H+L)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Bayes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H/(H+L)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Bayes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411181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YTHDF3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473348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HSPA1B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636556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370894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DSG2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248155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ALDOA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85700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HNRNPH3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055320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TARDBP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190745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SPINT1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586148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CFL1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567013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S100A1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182604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866035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RPL18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919274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RPL5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66790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104341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551339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RPL31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9368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GSTP1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785370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RPL13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627956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PKP2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979692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RPL17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184653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P01834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362022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IQGAP1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238502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NCSTN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047524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PRPSAP2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228097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SERPINB7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494991"/>
                  </a:ext>
                </a:extLst>
              </a:tr>
              <a:tr h="22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VSIG8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345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56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265</TotalTime>
  <Words>1873</Words>
  <Application>Microsoft Office PowerPoint</Application>
  <PresentationFormat>Custom</PresentationFormat>
  <Paragraphs>1479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Eriba</dc:creator>
  <cp:lastModifiedBy>Eriba</cp:lastModifiedBy>
  <cp:revision>1</cp:revision>
  <dcterms:created xsi:type="dcterms:W3CDTF">2023-05-31T11:50:16Z</dcterms:created>
  <dcterms:modified xsi:type="dcterms:W3CDTF">2023-05-31T21:29:22Z</dcterms:modified>
</cp:coreProperties>
</file>