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260" y="231140"/>
            <a:ext cx="4597400" cy="3023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6670"/>
            <a:ext cx="4046855" cy="3432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3549015"/>
            <a:ext cx="4546600" cy="29933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2715" y="485140"/>
            <a:ext cx="63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771390" y="485140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89865" y="375666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91200" y="4028440"/>
            <a:ext cx="58013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 = </a:t>
            </a:r>
            <a:r>
              <a:rPr lang="zh-CN" altLang="en-US"/>
              <a:t>本地 （数据操作性、动画渲染性的模块）</a:t>
            </a:r>
            <a:r>
              <a:rPr lang="en-US" altLang="zh-CN"/>
              <a:t>+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网络（纯粹展示性的模块）</a:t>
            </a:r>
            <a:r>
              <a:rPr lang="en-US" altLang="zh-CN"/>
              <a:t>+</a:t>
            </a:r>
            <a:endParaRPr lang="zh-CN" altLang="en-US"/>
          </a:p>
          <a:p>
            <a:r>
              <a:rPr lang="en-US" altLang="zh-CN"/>
              <a:t>           React-Native备份。</a:t>
            </a:r>
            <a:endParaRPr lang="en-US" altLang="zh-CN"/>
          </a:p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根据80%的用户访问20%页面这一80/20原则，保证这20%访问最频繁的页面的稳定性就是保证了80%的APP的稳定性。</a:t>
            </a:r>
            <a:endParaRPr lang="en-US" altLang="zh-CN" sz="1000"/>
          </a:p>
          <a:p>
            <a:r>
              <a:rPr lang="en-US" altLang="zh-CN" sz="1000">
                <a:solidFill>
                  <a:srgbClr val="FF0000"/>
                </a:solidFill>
              </a:rPr>
              <a:t>当这部分页面出现问题时，APP可以通过服务器的配置，自动切换成React-Native的备份页面；而与此同时开发人员开发一个小而精的Hot Patch来修复出现的问题。当Hot Patch完成修补后，再切换回Native APP的原生功能。</a:t>
            </a:r>
            <a:r>
              <a:rPr lang="en-US" altLang="zh-CN"/>
              <a:t>	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12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-....-</cp:lastModifiedBy>
  <cp:revision>3</cp:revision>
  <dcterms:created xsi:type="dcterms:W3CDTF">2018-03-01T02:03:00Z</dcterms:created>
  <dcterms:modified xsi:type="dcterms:W3CDTF">2018-07-26T11:52:03Z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