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8"/>
  </p:notesMasterIdLst>
  <p:sldIdLst>
    <p:sldId id="256" r:id="rId2"/>
    <p:sldId id="260" r:id="rId3"/>
    <p:sldId id="257" r:id="rId4"/>
    <p:sldId id="258" r:id="rId5"/>
    <p:sldId id="259"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47" autoAdjust="0"/>
  </p:normalViewPr>
  <p:slideViewPr>
    <p:cSldViewPr>
      <p:cViewPr varScale="1">
        <p:scale>
          <a:sx n="89" d="100"/>
          <a:sy n="89" d="100"/>
        </p:scale>
        <p:origin x="-120" y="-19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41E037-85D7-4005-8EE6-EA40400E5527}" type="datetimeFigureOut">
              <a:rPr lang="zh-CN" altLang="en-US" smtClean="0"/>
              <a:t>2018/7/19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2313B3-2071-4DB0-89D7-2DD2EEE5A80F}" type="slidenum">
              <a:rPr lang="zh-CN" altLang="en-US" smtClean="0"/>
              <a:t>‹#›</a:t>
            </a:fld>
            <a:endParaRPr lang="zh-CN" altLang="en-US"/>
          </a:p>
        </p:txBody>
      </p:sp>
    </p:spTree>
    <p:extLst>
      <p:ext uri="{BB962C8B-B14F-4D97-AF65-F5344CB8AC3E}">
        <p14:creationId xmlns:p14="http://schemas.microsoft.com/office/powerpoint/2010/main" val="243963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如果没有重构，程序的设计会逐渐腐败变质。当我们只为短期目的，或者在完全理解整体设计之前，就贸然修改代码，程序将逐渐失去自己的结构，程序员越来越难通过阅读源码而理解原来的设计。</a:t>
            </a:r>
            <a:endParaRPr lang="en-US" altLang="zh-CN" dirty="0" smtClean="0"/>
          </a:p>
          <a:p>
            <a:r>
              <a:rPr lang="en-US" altLang="zh-CN" dirty="0" smtClean="0"/>
              <a:t>2.</a:t>
            </a:r>
            <a:r>
              <a:rPr lang="zh-CN" altLang="en-US" dirty="0" smtClean="0"/>
              <a:t>所谓程序设计，很大程度上就是与计算机交谈，我编写代码告诉计算机我要做什么，但是其实最重要的是你的源码还有其他读者，几个月后可能会有另外一位程序员来尝试读懂你的代码并作出一些修改。</a:t>
            </a:r>
            <a:endParaRPr lang="en-US" altLang="zh-CN" dirty="0" smtClean="0"/>
          </a:p>
          <a:p>
            <a:r>
              <a:rPr lang="en-US" altLang="zh-CN" dirty="0" smtClean="0"/>
              <a:t>3.</a:t>
            </a:r>
            <a:r>
              <a:rPr lang="zh-CN" altLang="en-US" dirty="0" smtClean="0"/>
              <a:t>良好的设计是维持软件开发速度的根本。重构可以帮助你更快的开发软件，因为它阻止了系统的腐败变质。</a:t>
            </a:r>
            <a:endParaRPr lang="en-US" altLang="zh-CN"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452313B3-2071-4DB0-89D7-2DD2EEE5A80F}" type="slidenum">
              <a:rPr lang="zh-CN" altLang="en-US" smtClean="0"/>
              <a:t>4</a:t>
            </a:fld>
            <a:endParaRPr lang="zh-CN" altLang="en-US"/>
          </a:p>
        </p:txBody>
      </p:sp>
    </p:spTree>
    <p:extLst>
      <p:ext uri="{BB962C8B-B14F-4D97-AF65-F5344CB8AC3E}">
        <p14:creationId xmlns:p14="http://schemas.microsoft.com/office/powerpoint/2010/main" val="418107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坏味道首当其冲的就是重复代码，如果你在一个以上的地方看到相同的结构程序，那么就应该设法将它们合而为一。</a:t>
            </a:r>
            <a:endParaRPr lang="en-US" altLang="zh-CN" dirty="0" smtClean="0"/>
          </a:p>
          <a:p>
            <a:r>
              <a:rPr lang="en-US" altLang="zh-CN" dirty="0" smtClean="0"/>
              <a:t>2.</a:t>
            </a:r>
            <a:r>
              <a:rPr lang="zh-CN" altLang="en-US" dirty="0" smtClean="0"/>
              <a:t>函数越长越难以理解，我们应该积极将较长的函数分解成多个小函数。我们遵循这样一条原则：每当感觉需要以注释来说明点什么的时候，我们就应该把需要说明的东西写进一个小函数里面，顺便为它取一个容易理解的函数名。</a:t>
            </a:r>
            <a:endParaRPr lang="en-US" altLang="zh-CN" dirty="0" smtClean="0"/>
          </a:p>
          <a:p>
            <a:r>
              <a:rPr lang="en-US" altLang="zh-CN" dirty="0" smtClean="0"/>
              <a:t>3.</a:t>
            </a:r>
            <a:r>
              <a:rPr lang="zh-CN" altLang="en-US" dirty="0" smtClean="0"/>
              <a:t>如果单个类做太多的事情，其内部往往就会出现太多的实例变量，他也是代码重复，混乱并最终走向死亡的源头。</a:t>
            </a:r>
            <a:endParaRPr lang="en-US" altLang="zh-CN" dirty="0" smtClean="0"/>
          </a:p>
          <a:p>
            <a:r>
              <a:rPr lang="en-US" altLang="zh-CN" baseline="0" dirty="0" smtClean="0"/>
              <a:t>4.</a:t>
            </a:r>
            <a:r>
              <a:rPr lang="zh-CN" altLang="en-US" baseline="0" dirty="0" smtClean="0"/>
              <a:t>过长的参数列往往难以理解，而且太多参数会造成前后不一致，不易使用，一旦需要更多数据，就不得不修改它继续添加参数，此时你应该用对象去存储参数进行传递。</a:t>
            </a:r>
            <a:endParaRPr lang="en-US" altLang="zh-CN" baseline="0" dirty="0" smtClean="0"/>
          </a:p>
          <a:p>
            <a:r>
              <a:rPr lang="en-US" altLang="zh-CN" baseline="0" dirty="0" smtClean="0"/>
              <a:t>5.</a:t>
            </a:r>
            <a:r>
              <a:rPr lang="zh-CN" altLang="en-US" baseline="0" dirty="0" smtClean="0"/>
              <a:t>面向对象编程最明显的特征就是：少用</a:t>
            </a:r>
            <a:r>
              <a:rPr lang="en-US" altLang="zh-CN" baseline="0" dirty="0" smtClean="0"/>
              <a:t>switch case</a:t>
            </a:r>
            <a:r>
              <a:rPr lang="zh-CN" altLang="en-US" baseline="0" dirty="0" smtClean="0"/>
              <a:t>语句。从本质上来讲。</a:t>
            </a:r>
            <a:r>
              <a:rPr lang="en-US" altLang="zh-CN" baseline="0" dirty="0" smtClean="0"/>
              <a:t>Switch</a:t>
            </a:r>
            <a:r>
              <a:rPr lang="zh-CN" altLang="en-US" baseline="0" dirty="0" smtClean="0"/>
              <a:t>语句的问题在于重复，当你的</a:t>
            </a:r>
            <a:r>
              <a:rPr lang="en-US" altLang="zh-CN" baseline="0" dirty="0" smtClean="0"/>
              <a:t>switch</a:t>
            </a:r>
            <a:r>
              <a:rPr lang="zh-CN" altLang="en-US" baseline="0" dirty="0" smtClean="0"/>
              <a:t>语句散步在不同地点，你需要新添加一个</a:t>
            </a:r>
            <a:r>
              <a:rPr lang="en-US" altLang="zh-CN" baseline="0" dirty="0" smtClean="0"/>
              <a:t>case</a:t>
            </a:r>
            <a:r>
              <a:rPr lang="zh-CN" altLang="en-US" baseline="0" dirty="0" smtClean="0"/>
              <a:t>语句时，就必须找到所有</a:t>
            </a:r>
            <a:r>
              <a:rPr lang="en-US" altLang="zh-CN" baseline="0" dirty="0" smtClean="0"/>
              <a:t>switch</a:t>
            </a:r>
            <a:r>
              <a:rPr lang="zh-CN" altLang="en-US" baseline="0" dirty="0" smtClean="0"/>
              <a:t>语句并修改他们。所以大多数的时候我们都应该用多态去替换到它。</a:t>
            </a:r>
            <a:endParaRPr lang="en-US" altLang="zh-CN" baseline="0" dirty="0" smtClean="0"/>
          </a:p>
          <a:p>
            <a:r>
              <a:rPr lang="en-US" altLang="zh-CN" dirty="0" smtClean="0"/>
              <a:t>6.</a:t>
            </a:r>
            <a:r>
              <a:rPr lang="zh-CN" altLang="en-US" dirty="0" smtClean="0"/>
              <a:t>项目中的每一个类都需要人去理解他维护他，如果一个类的无用了或者作用可有可无了就应该让他消失。</a:t>
            </a:r>
            <a:endParaRPr lang="en-US" altLang="zh-CN" dirty="0" smtClean="0"/>
          </a:p>
          <a:p>
            <a:r>
              <a:rPr lang="en-US" altLang="zh-CN" dirty="0" smtClean="0"/>
              <a:t>7.</a:t>
            </a:r>
            <a:r>
              <a:rPr lang="zh-CN" altLang="en-US" dirty="0" smtClean="0"/>
              <a:t>如果你看到一段代码有着长长的注释，那么你需要仔细看看这些代码了</a:t>
            </a:r>
            <a:r>
              <a:rPr lang="zh-CN" altLang="en-US" baseline="0" dirty="0" smtClean="0"/>
              <a:t> 他往往是因为代码写的很糟糕。</a:t>
            </a:r>
            <a:endParaRPr lang="zh-CN" altLang="en-US" dirty="0"/>
          </a:p>
        </p:txBody>
      </p:sp>
      <p:sp>
        <p:nvSpPr>
          <p:cNvPr id="4" name="灯片编号占位符 3"/>
          <p:cNvSpPr>
            <a:spLocks noGrp="1"/>
          </p:cNvSpPr>
          <p:nvPr>
            <p:ph type="sldNum" sz="quarter" idx="10"/>
          </p:nvPr>
        </p:nvSpPr>
        <p:spPr/>
        <p:txBody>
          <a:bodyPr/>
          <a:lstStyle/>
          <a:p>
            <a:fld id="{452313B3-2071-4DB0-89D7-2DD2EEE5A80F}" type="slidenum">
              <a:rPr lang="zh-CN" altLang="en-US" smtClean="0"/>
              <a:t>5</a:t>
            </a:fld>
            <a:endParaRPr lang="zh-CN" altLang="en-US"/>
          </a:p>
        </p:txBody>
      </p:sp>
    </p:spTree>
    <p:extLst>
      <p:ext uri="{BB962C8B-B14F-4D97-AF65-F5344CB8AC3E}">
        <p14:creationId xmlns:p14="http://schemas.microsoft.com/office/powerpoint/2010/main" val="418107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t>2018/7/19</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1000" y="4509120"/>
            <a:ext cx="8458200" cy="1222375"/>
          </a:xfrm>
        </p:spPr>
        <p:txBody>
          <a:bodyPr>
            <a:normAutofit/>
          </a:bodyPr>
          <a:lstStyle/>
          <a:p>
            <a:r>
              <a:rPr lang="zh-CN" altLang="en-US" sz="6600" dirty="0" smtClean="0"/>
              <a:t>重构</a:t>
            </a:r>
            <a:endParaRPr lang="zh-CN" altLang="en-US" sz="6600" dirty="0"/>
          </a:p>
        </p:txBody>
      </p:sp>
      <p:sp>
        <p:nvSpPr>
          <p:cNvPr id="3" name="副标题 2"/>
          <p:cNvSpPr>
            <a:spLocks noGrp="1"/>
          </p:cNvSpPr>
          <p:nvPr>
            <p:ph type="subTitle" idx="1"/>
          </p:nvPr>
        </p:nvSpPr>
        <p:spPr>
          <a:xfrm>
            <a:off x="2195736" y="4509120"/>
            <a:ext cx="8458200" cy="914400"/>
          </a:xfrm>
        </p:spPr>
        <p:txBody>
          <a:bodyPr/>
          <a:lstStyle/>
          <a:p>
            <a:r>
              <a:rPr lang="zh-CN" altLang="en-US" dirty="0" smtClean="0"/>
              <a:t>改善既有代码的设计</a:t>
            </a:r>
            <a:endParaRPr lang="zh-CN" altLang="en-US" dirty="0"/>
          </a:p>
        </p:txBody>
      </p:sp>
    </p:spTree>
    <p:extLst>
      <p:ext uri="{BB962C8B-B14F-4D97-AF65-F5344CB8AC3E}">
        <p14:creationId xmlns:p14="http://schemas.microsoft.com/office/powerpoint/2010/main" val="3795746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重构</a:t>
            </a:r>
            <a:endParaRPr lang="zh-CN" altLang="en-US" dirty="0"/>
          </a:p>
        </p:txBody>
      </p:sp>
      <p:sp>
        <p:nvSpPr>
          <p:cNvPr id="3" name="内容占位符 2"/>
          <p:cNvSpPr>
            <a:spLocks noGrp="1"/>
          </p:cNvSpPr>
          <p:nvPr>
            <p:ph idx="1"/>
          </p:nvPr>
        </p:nvSpPr>
        <p:spPr/>
        <p:txBody>
          <a:bodyPr/>
          <a:lstStyle/>
          <a:p>
            <a:r>
              <a:rPr lang="zh-CN" altLang="en-US" dirty="0" smtClean="0"/>
              <a:t>概念和原理讲解</a:t>
            </a:r>
            <a:endParaRPr lang="en-US" altLang="zh-CN" dirty="0" smtClean="0"/>
          </a:p>
          <a:p>
            <a:endParaRPr lang="en-US" altLang="zh-CN" dirty="0" smtClean="0"/>
          </a:p>
          <a:p>
            <a:r>
              <a:rPr lang="zh-CN" altLang="en-US" dirty="0" smtClean="0"/>
              <a:t>示例分析</a:t>
            </a:r>
            <a:endParaRPr lang="zh-CN" altLang="en-US" dirty="0"/>
          </a:p>
        </p:txBody>
      </p:sp>
    </p:spTree>
    <p:extLst>
      <p:ext uri="{BB962C8B-B14F-4D97-AF65-F5344CB8AC3E}">
        <p14:creationId xmlns:p14="http://schemas.microsoft.com/office/powerpoint/2010/main" val="373300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何谓重构</a:t>
            </a:r>
            <a:endParaRPr lang="zh-CN" altLang="en-US" dirty="0"/>
          </a:p>
        </p:txBody>
      </p:sp>
      <p:sp>
        <p:nvSpPr>
          <p:cNvPr id="3" name="内容占位符 2"/>
          <p:cNvSpPr>
            <a:spLocks noGrp="1"/>
          </p:cNvSpPr>
          <p:nvPr>
            <p:ph idx="1"/>
          </p:nvPr>
        </p:nvSpPr>
        <p:spPr/>
        <p:txBody>
          <a:bodyPr/>
          <a:lstStyle/>
          <a:p>
            <a:r>
              <a:rPr lang="zh-CN" altLang="en-US" dirty="0" smtClean="0"/>
              <a:t>（名词）对软件内部结构的一种调整，目的是在不改变软件可观嚓行为的前提下，提高其可理解性，降低其修改成本。</a:t>
            </a:r>
            <a:endParaRPr lang="en-US" altLang="zh-CN" dirty="0" smtClean="0"/>
          </a:p>
          <a:p>
            <a:r>
              <a:rPr lang="zh-CN" altLang="en-US" dirty="0" smtClean="0"/>
              <a:t>（动词）使用一系列的重构手法，</a:t>
            </a:r>
            <a:r>
              <a:rPr lang="zh-CN" altLang="en-US" dirty="0"/>
              <a:t>在不改变软件可观嚓行为的前提</a:t>
            </a:r>
            <a:r>
              <a:rPr lang="zh-CN" altLang="en-US" dirty="0" smtClean="0"/>
              <a:t>下，调整其结构。</a:t>
            </a:r>
            <a:endParaRPr lang="zh-CN" altLang="en-US" dirty="0"/>
          </a:p>
        </p:txBody>
      </p:sp>
    </p:spTree>
    <p:extLst>
      <p:ext uri="{BB962C8B-B14F-4D97-AF65-F5344CB8AC3E}">
        <p14:creationId xmlns:p14="http://schemas.microsoft.com/office/powerpoint/2010/main" val="32334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为何重构</a:t>
            </a:r>
            <a:endParaRPr lang="zh-CN" altLang="en-US" dirty="0"/>
          </a:p>
        </p:txBody>
      </p:sp>
      <p:sp>
        <p:nvSpPr>
          <p:cNvPr id="3" name="内容占位符 2"/>
          <p:cNvSpPr>
            <a:spLocks noGrp="1"/>
          </p:cNvSpPr>
          <p:nvPr>
            <p:ph idx="1"/>
          </p:nvPr>
        </p:nvSpPr>
        <p:spPr/>
        <p:txBody>
          <a:bodyPr/>
          <a:lstStyle/>
          <a:p>
            <a:r>
              <a:rPr lang="zh-CN" altLang="en-US" dirty="0" smtClean="0"/>
              <a:t>重构改进软件设计</a:t>
            </a:r>
            <a:endParaRPr lang="en-US" altLang="zh-CN" dirty="0" smtClean="0"/>
          </a:p>
          <a:p>
            <a:endParaRPr lang="en-US" altLang="zh-CN" dirty="0" smtClean="0"/>
          </a:p>
          <a:p>
            <a:r>
              <a:rPr lang="zh-CN" altLang="en-US" dirty="0" smtClean="0"/>
              <a:t>重构使软件更容易理解</a:t>
            </a:r>
            <a:endParaRPr lang="en-US" altLang="zh-CN" dirty="0" smtClean="0"/>
          </a:p>
          <a:p>
            <a:endParaRPr lang="en-US" altLang="zh-CN" dirty="0" smtClean="0"/>
          </a:p>
          <a:p>
            <a:r>
              <a:rPr lang="zh-CN" altLang="en-US" dirty="0"/>
              <a:t>重构</a:t>
            </a:r>
            <a:r>
              <a:rPr lang="zh-CN" altLang="en-US" dirty="0" smtClean="0"/>
              <a:t>提高后续的编程</a:t>
            </a:r>
            <a:r>
              <a:rPr lang="zh-CN" altLang="en-US" dirty="0"/>
              <a:t>速度</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70971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代码的坏味道</a:t>
            </a:r>
            <a:endParaRPr lang="zh-CN" altLang="en-US" dirty="0"/>
          </a:p>
        </p:txBody>
      </p:sp>
      <p:sp>
        <p:nvSpPr>
          <p:cNvPr id="3" name="内容占位符 2"/>
          <p:cNvSpPr>
            <a:spLocks noGrp="1"/>
          </p:cNvSpPr>
          <p:nvPr>
            <p:ph idx="1"/>
          </p:nvPr>
        </p:nvSpPr>
        <p:spPr/>
        <p:txBody>
          <a:bodyPr/>
          <a:lstStyle/>
          <a:p>
            <a:r>
              <a:rPr lang="en-US" altLang="zh-CN" dirty="0" smtClean="0"/>
              <a:t>Duplicated Code</a:t>
            </a:r>
            <a:r>
              <a:rPr lang="zh-CN" altLang="en-US" dirty="0" smtClean="0"/>
              <a:t>（重复代码）</a:t>
            </a:r>
            <a:endParaRPr lang="en-US" altLang="zh-CN" dirty="0" smtClean="0"/>
          </a:p>
          <a:p>
            <a:r>
              <a:rPr lang="en-US" altLang="zh-CN" dirty="0" smtClean="0"/>
              <a:t>Long Method</a:t>
            </a:r>
            <a:r>
              <a:rPr lang="zh-CN" altLang="en-US" dirty="0" smtClean="0"/>
              <a:t>（过长函数）</a:t>
            </a:r>
            <a:endParaRPr lang="en-US" altLang="zh-CN" dirty="0" smtClean="0"/>
          </a:p>
          <a:p>
            <a:r>
              <a:rPr lang="en-US" altLang="zh-CN" dirty="0" smtClean="0"/>
              <a:t>Large Class</a:t>
            </a:r>
            <a:r>
              <a:rPr lang="zh-CN" altLang="en-US" dirty="0" smtClean="0"/>
              <a:t>（过大的类）</a:t>
            </a:r>
            <a:endParaRPr lang="en-US" altLang="zh-CN" dirty="0" smtClean="0"/>
          </a:p>
          <a:p>
            <a:r>
              <a:rPr lang="en-US" altLang="zh-CN" dirty="0" smtClean="0"/>
              <a:t>Long parameter List(</a:t>
            </a:r>
            <a:r>
              <a:rPr lang="zh-CN" altLang="en-US" dirty="0" smtClean="0"/>
              <a:t>过长参数列</a:t>
            </a:r>
            <a:r>
              <a:rPr lang="en-US" altLang="zh-CN" dirty="0" smtClean="0"/>
              <a:t>)</a:t>
            </a:r>
            <a:r>
              <a:rPr lang="zh-CN" altLang="en-US" dirty="0" smtClean="0"/>
              <a:t>、</a:t>
            </a:r>
            <a:endParaRPr lang="en-US" altLang="zh-CN" dirty="0" smtClean="0"/>
          </a:p>
          <a:p>
            <a:r>
              <a:rPr lang="en-US" altLang="zh-CN" dirty="0" smtClean="0"/>
              <a:t>Switch Statements</a:t>
            </a:r>
            <a:r>
              <a:rPr lang="zh-CN" altLang="en-US" dirty="0" smtClean="0"/>
              <a:t>（</a:t>
            </a:r>
            <a:r>
              <a:rPr lang="en-US" altLang="zh-CN" dirty="0" smtClean="0"/>
              <a:t>switch </a:t>
            </a:r>
            <a:r>
              <a:rPr lang="zh-CN" altLang="en-US" dirty="0" smtClean="0"/>
              <a:t>惊悚现身）</a:t>
            </a:r>
            <a:endParaRPr lang="en-US" altLang="zh-CN" dirty="0" smtClean="0"/>
          </a:p>
          <a:p>
            <a:r>
              <a:rPr lang="en-US" altLang="zh-CN" dirty="0" smtClean="0"/>
              <a:t>Lazy Class(</a:t>
            </a:r>
            <a:r>
              <a:rPr lang="zh-CN" altLang="en-US" dirty="0" smtClean="0"/>
              <a:t>冗余类</a:t>
            </a:r>
            <a:r>
              <a:rPr lang="en-US" altLang="zh-CN" dirty="0" smtClean="0"/>
              <a:t>)</a:t>
            </a:r>
          </a:p>
          <a:p>
            <a:r>
              <a:rPr lang="en-US" altLang="zh-CN" dirty="0" smtClean="0"/>
              <a:t>Comments</a:t>
            </a:r>
            <a:r>
              <a:rPr lang="zh-CN" altLang="en-US" dirty="0" smtClean="0"/>
              <a:t>（过多的注释）</a:t>
            </a:r>
            <a:endParaRPr lang="en-US" altLang="zh-CN" dirty="0" smtClean="0"/>
          </a:p>
          <a:p>
            <a:endParaRPr lang="zh-CN" altLang="en-US" dirty="0"/>
          </a:p>
        </p:txBody>
      </p:sp>
    </p:spTree>
    <p:extLst>
      <p:ext uri="{BB962C8B-B14F-4D97-AF65-F5344CB8AC3E}">
        <p14:creationId xmlns:p14="http://schemas.microsoft.com/office/powerpoint/2010/main" val="128223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影片出租应用程序讲解</a:t>
            </a:r>
            <a:endParaRPr lang="zh-CN" altLang="en-US" dirty="0"/>
          </a:p>
        </p:txBody>
      </p:sp>
      <p:sp>
        <p:nvSpPr>
          <p:cNvPr id="3" name="内容占位符 2"/>
          <p:cNvSpPr>
            <a:spLocks noGrp="1"/>
          </p:cNvSpPr>
          <p:nvPr>
            <p:ph idx="1"/>
          </p:nvPr>
        </p:nvSpPr>
        <p:spPr/>
        <p:txBody>
          <a:bodyPr/>
          <a:lstStyle/>
          <a:p>
            <a:r>
              <a:rPr lang="zh-CN" altLang="en-US" dirty="0" smtClean="0"/>
              <a:t>需求：根据顾客租用的影片类型和租期时长，程序计算 出费用，并给顾客积分。最后打印出详单。影片类型有：普通电影，儿童电影，新出</a:t>
            </a:r>
            <a:r>
              <a:rPr lang="zh-CN" altLang="en-US" dirty="0" smtClean="0"/>
              <a:t>电影</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4886261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170</TotalTime>
  <Words>660</Words>
  <Application>Microsoft Office PowerPoint</Application>
  <PresentationFormat>全屏显示(4:3)</PresentationFormat>
  <Paragraphs>38</Paragraphs>
  <Slides>6</Slides>
  <Notes>2</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跋涉</vt:lpstr>
      <vt:lpstr>重构</vt:lpstr>
      <vt:lpstr>重构</vt:lpstr>
      <vt:lpstr>何谓重构</vt:lpstr>
      <vt:lpstr>为何重构</vt:lpstr>
      <vt:lpstr>代码的坏味道</vt:lpstr>
      <vt:lpstr>影片出租应用程序讲解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重构</dc:title>
  <dc:creator>7inven</dc:creator>
  <cp:lastModifiedBy>7inven</cp:lastModifiedBy>
  <cp:revision>22</cp:revision>
  <dcterms:created xsi:type="dcterms:W3CDTF">2018-07-13T11:20:45Z</dcterms:created>
  <dcterms:modified xsi:type="dcterms:W3CDTF">2018-07-19T06:19:33Z</dcterms:modified>
</cp:coreProperties>
</file>