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56CC-6D80-4B03-86E2-4A675200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4EB003-D365-433A-9663-A95F0A6F5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F4955-BCD9-45C1-9EB3-AEE29E7C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BEE90-5190-42DC-92E9-DF62E750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D1BF3-A106-4B9B-9408-FAF6F778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0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CE22-636A-46F8-84E7-463D95D4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D3A4B-9A6E-41A2-97C6-D6EE54E7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765BB-DED6-4E00-8625-26000C8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0C26A-856D-472D-8E11-ADC0D07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678B5-2668-48A8-A3BE-9B201C06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0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C21185-B6E7-468B-BD8E-3B64F77AB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56811-7EC9-4643-B0F1-C5B0AA5B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E81BF-1F1A-4746-89A5-C390163A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7424E-F9FC-4021-84A3-A3126E32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E9C7C-B06B-4B87-9CB6-8F3B456F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AA0CD-2838-46CC-94D6-D1DAFA6B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07795-1E75-4EE8-8F3E-BE516E01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74B2E-CB25-430C-BDBC-B4722DD4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5A60C-7F7C-4346-953F-13F8334A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575EF-AB07-4386-B566-CF4093E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7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94468-D965-4C7B-9FCC-5BB5E79B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5E21C-232E-4238-947B-BE424D53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81F12-7520-4813-9DB9-CBA9A6A4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E25EA-65B1-47FD-B181-C89390FF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F584B-7FFB-4C04-9908-00D3E770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2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9994C-3603-4270-957F-A94340D4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A5E2E-5B5B-47F6-8CB0-80F1CD685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60BFF-34A3-45E8-8E2C-446F5F62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C39B1-3C53-4FD4-8853-9ECE6AEE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309F6-6C42-4575-B331-BF423C53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7796C-F1C1-4DE0-9C62-5C9E19ED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6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1FA1F-CAF9-4AAF-AE9E-9BAA1409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7689B-5EEB-4F90-8CC3-035E5FEE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745A0-096D-40BE-806D-C7A7D018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487443-82CC-4342-ACFE-BFDD5A8D7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5ABA88-D772-40AA-9E7C-CF65886FB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055B7-B5F5-4C82-AD3B-DF2D3838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FD3E5-360A-4E84-9278-C8C248EC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B960FF-4F89-4936-83F5-C8A3E055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0410F-68D8-4783-AF38-51C654AA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690E5-AA20-413E-8662-3E3BFD59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EC18E3-2EB1-47E9-91F6-97F94CB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15FE-6B37-4CA8-B9C9-F3415E34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C2760B-1740-4DCA-AE78-5360A335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DBD75-A979-48A5-BF1D-C4136FEF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45C26-BDD6-48B9-B93A-E80A3B29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B8FE-EBD3-46A6-9F01-367AD1C2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484D8-E8D6-4818-A0EB-5BBD4109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DC0B6-9FCC-496C-8DFA-53E71E30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933A0-B6C7-4A5E-A030-26A8C5D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33E7E-153D-4D23-B567-22E26508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E5665-7757-41DC-AC10-16F6C60A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6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C3C1-C6DB-45DB-A1D6-07059F29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5CED8-8BE1-414A-9B74-5C6395057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A266B3-38DA-4F56-B861-4BCCA7A9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6FC94-6F35-4197-843C-209143C8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B8C15-1E19-448E-84FA-2566EE6D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4AABF-FF0E-4045-9A01-76FB14E6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57ACCA-7A36-4997-BAB5-54BA5C94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A45A5-78BD-4C88-8AAA-94C8040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905A5-76E8-4245-AC76-BA3F0F859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A00E-F49F-4862-97C4-D807945F7E83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052A0-E6C9-402E-94E8-A0E40523F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8F6D2-B3C8-44DA-8811-EE5E64036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90D3-A70D-4732-A3C2-7454280CB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4567C6D5-3976-4A8D-8529-9697BE5B7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67469"/>
              </p:ext>
            </p:extLst>
          </p:nvPr>
        </p:nvGraphicFramePr>
        <p:xfrm>
          <a:off x="2744632" y="124152"/>
          <a:ext cx="5080911" cy="261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11">
                  <a:extLst>
                    <a:ext uri="{9D8B030D-6E8A-4147-A177-3AD203B41FA5}">
                      <a16:colId xmlns:a16="http://schemas.microsoft.com/office/drawing/2014/main" val="1851380512"/>
                    </a:ext>
                  </a:extLst>
                </a:gridCol>
              </a:tblGrid>
              <a:tr h="37384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当前代数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257555"/>
                  </a:ext>
                </a:extLst>
              </a:tr>
              <a:tr h="368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最大迭代次数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921645"/>
                  </a:ext>
                </a:extLst>
              </a:tr>
              <a:tr h="37384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当前种群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618486"/>
                  </a:ext>
                </a:extLst>
              </a:tr>
              <a:tr h="37384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种群大小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154476"/>
                  </a:ext>
                </a:extLst>
              </a:tr>
              <a:tr h="373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坏解集合，坏解个数一般为种群数的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25%~30%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08526"/>
                  </a:ext>
                </a:extLst>
              </a:tr>
              <a:tr h="37384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坏解被替换概率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314567"/>
                  </a:ext>
                </a:extLst>
              </a:tr>
              <a:tr h="37384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全局最优解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77359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4F9202E-CFBB-4099-98D2-7DF370D7D7AA}"/>
              </a:ext>
            </a:extLst>
          </p:cNvPr>
          <p:cNvSpPr txBox="1"/>
          <p:nvPr/>
        </p:nvSpPr>
        <p:spPr>
          <a:xfrm>
            <a:off x="21973" y="6296289"/>
            <a:ext cx="208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布谷鸟算法流程图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09C736-569B-4885-A587-4B5BC3A5C669}"/>
              </a:ext>
            </a:extLst>
          </p:cNvPr>
          <p:cNvSpPr>
            <a:spLocks noChangeArrowheads="1"/>
          </p:cNvSpPr>
          <p:nvPr/>
        </p:nvSpPr>
        <p:spPr bwMode="auto">
          <a:xfrm rot="15177158">
            <a:off x="5513832" y="2834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368BBD-FDAE-4AEA-AF18-A1DFFAA78959}"/>
              </a:ext>
            </a:extLst>
          </p:cNvPr>
          <p:cNvSpPr txBox="1"/>
          <p:nvPr/>
        </p:nvSpPr>
        <p:spPr>
          <a:xfrm>
            <a:off x="153406" y="83728"/>
            <a:ext cx="37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变量名说明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A1DEF5C-D6D4-40FF-9D51-C45B3413A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1240"/>
              </p:ext>
            </p:extLst>
          </p:nvPr>
        </p:nvGraphicFramePr>
        <p:xfrm>
          <a:off x="1973023" y="83728"/>
          <a:ext cx="201960" cy="368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20" imgH="177480" progId="Equation.DSMT4">
                  <p:embed/>
                </p:oleObj>
              </mc:Choice>
              <mc:Fallback>
                <p:oleObj name="Equation" r:id="rId2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3023" y="83728"/>
                        <a:ext cx="201960" cy="368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0E55130-6304-4191-8EA0-04658A9FA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86475"/>
              </p:ext>
            </p:extLst>
          </p:nvPr>
        </p:nvGraphicFramePr>
        <p:xfrm>
          <a:off x="1875574" y="848692"/>
          <a:ext cx="497615" cy="33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203040" progId="Equation.DSMT4">
                  <p:embed/>
                </p:oleObj>
              </mc:Choice>
              <mc:Fallback>
                <p:oleObj name="Equation" r:id="rId4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5574" y="848692"/>
                        <a:ext cx="497615" cy="331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14DD6CB-4821-40C9-9A1F-350C6A22C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17784"/>
              </p:ext>
            </p:extLst>
          </p:nvPr>
        </p:nvGraphicFramePr>
        <p:xfrm>
          <a:off x="1611511" y="406853"/>
          <a:ext cx="1133121" cy="421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1511" y="406853"/>
                        <a:ext cx="1133121" cy="421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58BEA0D-1C0C-47A4-BA72-D097E2AC8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84865"/>
              </p:ext>
            </p:extLst>
          </p:nvPr>
        </p:nvGraphicFramePr>
        <p:xfrm>
          <a:off x="1849730" y="1572100"/>
          <a:ext cx="523459" cy="34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20" imgH="228600" progId="Equation.DSMT4">
                  <p:embed/>
                </p:oleObj>
              </mc:Choice>
              <mc:Fallback>
                <p:oleObj name="Equation" r:id="rId8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49730" y="1572100"/>
                        <a:ext cx="523459" cy="34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C6A6D25-7EAB-42A3-82D8-E54688224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5692"/>
              </p:ext>
            </p:extLst>
          </p:nvPr>
        </p:nvGraphicFramePr>
        <p:xfrm>
          <a:off x="1863282" y="1251426"/>
          <a:ext cx="427110" cy="29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177480" progId="Equation.DSMT4">
                  <p:embed/>
                </p:oleObj>
              </mc:Choice>
              <mc:Fallback>
                <p:oleObj name="Equation" r:id="rId10" imgW="266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63282" y="1251426"/>
                        <a:ext cx="427110" cy="296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02B1D02-7644-46E1-BEA4-C2CC1FCEB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031674"/>
              </p:ext>
            </p:extLst>
          </p:nvPr>
        </p:nvGraphicFramePr>
        <p:xfrm>
          <a:off x="1987427" y="1951202"/>
          <a:ext cx="302965" cy="34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28600" progId="Equation.DSMT4">
                  <p:embed/>
                </p:oleObj>
              </mc:Choice>
              <mc:Fallback>
                <p:oleObj name="Equation" r:id="rId12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7427" y="1951202"/>
                        <a:ext cx="302965" cy="340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81540CA-0174-4B85-9A87-6898DF7EC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170739"/>
              </p:ext>
            </p:extLst>
          </p:nvPr>
        </p:nvGraphicFramePr>
        <p:xfrm>
          <a:off x="1947549" y="2325189"/>
          <a:ext cx="425640" cy="34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152280" progId="Equation.DSMT4">
                  <p:embed/>
                </p:oleObj>
              </mc:Choice>
              <mc:Fallback>
                <p:oleObj name="Equation" r:id="rId14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47549" y="2325189"/>
                        <a:ext cx="425640" cy="34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EDF37E1-E421-46CB-BA8D-5CF7A898F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53083"/>
              </p:ext>
            </p:extLst>
          </p:nvPr>
        </p:nvGraphicFramePr>
        <p:xfrm>
          <a:off x="-494236" y="2489452"/>
          <a:ext cx="6843098" cy="436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5277274" imgH="3368641" progId="Word.Document.8">
                  <p:embed/>
                </p:oleObj>
              </mc:Choice>
              <mc:Fallback>
                <p:oleObj name="Document" r:id="rId16" imgW="5277274" imgH="336864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-494236" y="2489452"/>
                        <a:ext cx="6843098" cy="4368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5D79FBD4-3750-4BEC-9E03-26C445917568}"/>
              </a:ext>
            </a:extLst>
          </p:cNvPr>
          <p:cNvSpPr txBox="1"/>
          <p:nvPr/>
        </p:nvSpPr>
        <p:spPr>
          <a:xfrm>
            <a:off x="6523624" y="102093"/>
            <a:ext cx="566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改进的布谷鸟算法，一般采用邻域解来代替随机产生的解，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均采用了变邻域搜索的方法产生新解代替：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1551FD5-7AD4-4243-96E6-A2631E8762E0}"/>
              </a:ext>
            </a:extLst>
          </p:cNvPr>
          <p:cNvCxnSpPr/>
          <p:nvPr/>
        </p:nvCxnSpPr>
        <p:spPr>
          <a:xfrm flipV="1">
            <a:off x="4283033" y="746377"/>
            <a:ext cx="2162155" cy="3588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C7F807D-2EC7-42B6-BB38-732FDC6CB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564919"/>
              </p:ext>
            </p:extLst>
          </p:nvPr>
        </p:nvGraphicFramePr>
        <p:xfrm>
          <a:off x="6611514" y="746377"/>
          <a:ext cx="4938807" cy="436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8" imgW="3808364" imgH="3368281" progId="Word.Document.8">
                  <p:embed/>
                </p:oleObj>
              </mc:Choice>
              <mc:Fallback>
                <p:oleObj name="Document" r:id="rId18" imgW="3808364" imgH="336828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11514" y="746377"/>
                        <a:ext cx="4938807" cy="4368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CD2C9633-E446-4A90-94F2-9634917EEC62}"/>
              </a:ext>
            </a:extLst>
          </p:cNvPr>
          <p:cNvSpPr txBox="1"/>
          <p:nvPr/>
        </p:nvSpPr>
        <p:spPr>
          <a:xfrm>
            <a:off x="5143044" y="5223609"/>
            <a:ext cx="6922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Wang H, Wang W, Sun H, et al. A new cuckoo search algorithm with hybrid strategies for flow shop scheduling problems[J]. Soft Computing, 2017, 21(15): 4297-4307.</a:t>
            </a:r>
          </a:p>
          <a:p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Guo P, Cheng W, Wang Y. Parallel machine scheduling with step-deteriorating jobs and setup times by a hybrid discrete cuckoo search algorithm[J]. Engineering Optimization, 2015, 47(11): 1564-1585.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2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002D657-1912-4786-B9BE-38DF7D7579DB}"/>
              </a:ext>
            </a:extLst>
          </p:cNvPr>
          <p:cNvSpPr txBox="1"/>
          <p:nvPr/>
        </p:nvSpPr>
        <p:spPr>
          <a:xfrm>
            <a:off x="4252403" y="266063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合并场景邻域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65A367-6FBF-43FF-8D84-4C89A6F683D9}"/>
              </a:ext>
            </a:extLst>
          </p:cNvPr>
          <p:cNvSpPr txBox="1"/>
          <p:nvPr/>
        </p:nvSpPr>
        <p:spPr>
          <a:xfrm>
            <a:off x="204185" y="592745"/>
            <a:ext cx="10910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果蝇算法中，有视觉搜索和嗅觉搜索两部分，视觉搜索是全局搜索，嗅觉搜索是对邻域解进行局部搜索。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每个解，在其最好场景和最坏场景下都使用插入和交换操作形成一个邻域解，每一代对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个个体产生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个邻域解，再将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个邻域解和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个当前解放在一起，选出最好的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个解作为下一代种群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2588435-4E3A-43AB-AC38-FAF69BA65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96710"/>
              </p:ext>
            </p:extLst>
          </p:nvPr>
        </p:nvGraphicFramePr>
        <p:xfrm>
          <a:off x="756988" y="1165537"/>
          <a:ext cx="497615" cy="33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203040" progId="Equation.DSMT4">
                  <p:embed/>
                </p:oleObj>
              </mc:Choice>
              <mc:Fallback>
                <p:oleObj name="Equation" r:id="rId2" imgW="30456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0E55130-6304-4191-8EA0-04658A9FAB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988" y="1165537"/>
                        <a:ext cx="497615" cy="331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724B889-A1CC-4B83-A197-6E1941173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141505"/>
              </p:ext>
            </p:extLst>
          </p:nvPr>
        </p:nvGraphicFramePr>
        <p:xfrm>
          <a:off x="9846800" y="1461287"/>
          <a:ext cx="7874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03040" progId="Equation.DSMT4">
                  <p:embed/>
                </p:oleObj>
              </mc:Choice>
              <mc:Fallback>
                <p:oleObj name="Equation" r:id="rId4" imgW="48240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2588435-4E3A-43AB-AC38-FAF69BA656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6800" y="1461287"/>
                        <a:ext cx="7874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75F574E-438A-4EF7-9DA1-2A1769517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79587"/>
              </p:ext>
            </p:extLst>
          </p:nvPr>
        </p:nvGraphicFramePr>
        <p:xfrm>
          <a:off x="337349" y="2903970"/>
          <a:ext cx="6403399" cy="367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518492" imgH="3169914" progId="Word.Document.8">
                  <p:embed/>
                </p:oleObj>
              </mc:Choice>
              <mc:Fallback>
                <p:oleObj name="Document" r:id="rId6" imgW="5518492" imgH="31699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349" y="2903970"/>
                        <a:ext cx="6403399" cy="3678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82DF8EE-B43C-49C8-8071-9DF2884A5964}"/>
              </a:ext>
            </a:extLst>
          </p:cNvPr>
          <p:cNvSpPr txBox="1"/>
          <p:nvPr/>
        </p:nvSpPr>
        <p:spPr>
          <a:xfrm>
            <a:off x="756988" y="2521258"/>
            <a:ext cx="251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UNCSA</a:t>
            </a:r>
            <a:r>
              <a:rPr lang="zh-CN" altLang="en-US" dirty="0"/>
              <a:t>邻域搜索步骤</a:t>
            </a:r>
          </a:p>
        </p:txBody>
      </p:sp>
    </p:spTree>
    <p:extLst>
      <p:ext uri="{BB962C8B-B14F-4D97-AF65-F5344CB8AC3E}">
        <p14:creationId xmlns:p14="http://schemas.microsoft.com/office/powerpoint/2010/main" val="49225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258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Document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韩鑫</dc:creator>
  <cp:lastModifiedBy>谢 韩鑫</cp:lastModifiedBy>
  <cp:revision>19</cp:revision>
  <dcterms:created xsi:type="dcterms:W3CDTF">2021-01-26T01:47:37Z</dcterms:created>
  <dcterms:modified xsi:type="dcterms:W3CDTF">2021-01-27T09:51:54Z</dcterms:modified>
</cp:coreProperties>
</file>