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4" r:id="rId9"/>
    <p:sldId id="265" r:id="rId10"/>
    <p:sldId id="266" r:id="rId11"/>
    <p:sldId id="267" r:id="rId12"/>
    <p:sldId id="268" r:id="rId13"/>
    <p:sldId id="261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1FEA9B-79F2-492E-A121-3F2CF7EB5D16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1CAB79-2712-450F-A15E-D46DEE9E0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875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1CAB79-2712-450F-A15E-D46DEE9E00C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577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F3FD028-BD63-449A-9A6A-75BFC866B95D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3AF9DF1-0851-46B6-8C85-4A8157311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9395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D028-BD63-449A-9A6A-75BFC866B95D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F9DF1-0851-46B6-8C85-4A8157311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573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D028-BD63-449A-9A6A-75BFC866B95D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F9DF1-0851-46B6-8C85-4A8157311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10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D028-BD63-449A-9A6A-75BFC866B95D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F9DF1-0851-46B6-8C85-4A8157311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558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F3FD028-BD63-449A-9A6A-75BFC866B95D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3AF9DF1-0851-46B6-8C85-4A815731137F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21949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D028-BD63-449A-9A6A-75BFC866B95D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F9DF1-0851-46B6-8C85-4A8157311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0033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D028-BD63-449A-9A6A-75BFC866B95D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F9DF1-0851-46B6-8C85-4A8157311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2431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D028-BD63-449A-9A6A-75BFC866B95D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F9DF1-0851-46B6-8C85-4A8157311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905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D028-BD63-449A-9A6A-75BFC866B95D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F9DF1-0851-46B6-8C85-4A8157311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565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0F3FD028-BD63-449A-9A6A-75BFC866B95D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3AF9DF1-0851-46B6-8C85-4A8157311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91610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0F3FD028-BD63-449A-9A6A-75BFC866B95D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3AF9DF1-0851-46B6-8C85-4A8157311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54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F3FD028-BD63-449A-9A6A-75BFC866B95D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3AF9DF1-0851-46B6-8C85-4A8157311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8168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39.103.177.121/LibrarySystem/inde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A9113-F258-4077-AF86-602E5C2896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8000" b="1" dirty="0"/>
              <a:t>第</a:t>
            </a:r>
            <a:r>
              <a:rPr lang="en-US" altLang="zh-CN" sz="8000" b="1" dirty="0"/>
              <a:t>17</a:t>
            </a:r>
            <a:r>
              <a:rPr lang="zh-CN" altLang="en-US" sz="8000" b="1" dirty="0"/>
              <a:t>小组最终报告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C08BD4-8D2A-4BD7-BFC6-0B4C71ED3C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组员：谢浩 李茂秋</a:t>
            </a:r>
          </a:p>
        </p:txBody>
      </p:sp>
    </p:spTree>
    <p:extLst>
      <p:ext uri="{BB962C8B-B14F-4D97-AF65-F5344CB8AC3E}">
        <p14:creationId xmlns:p14="http://schemas.microsoft.com/office/powerpoint/2010/main" val="2445184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E0F4F9-2F5F-4AE6-9069-5D38DB6DA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FE961D-AE84-43CA-B77E-048881FEF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F92B1C0-F512-465A-A977-5A3851929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3884"/>
            <a:ext cx="12192000" cy="601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29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61D8D-085E-43B7-81BC-4C2D7FDC6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9B73AE-1558-4231-8042-62DAD50E8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C97091-F66F-45C4-9A23-73EAA3817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2447"/>
            <a:ext cx="12192000" cy="601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142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C323D8-8913-45D2-B11F-319E9075C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29250A-329A-4158-82A0-9C6A5BA71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168DA4F-8E60-41A8-AF1F-6C915A313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2404"/>
            <a:ext cx="12192000" cy="601319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FCEA3E3-FD51-4EC8-B703-7FA15B1AB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2404"/>
            <a:ext cx="12192000" cy="601319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63B4349-DD20-467E-AD2B-5B457B251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2404"/>
            <a:ext cx="12192000" cy="601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717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FE5B13-DB9A-4D6F-9047-F71364066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918F49-B23A-441A-A270-569F3F69C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EED3E1C-C87B-459A-A9D0-082BAECCA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9829"/>
            <a:ext cx="12192000" cy="59783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C8DC87E-6B62-4CE5-9704-DE7B2154E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9829"/>
            <a:ext cx="12192000" cy="597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317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565429-E30D-4324-8985-B698AC15E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808C51-F23E-4B9B-84E7-E7F87E338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769F54D-2E83-4CFE-A946-2D1661D81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9100"/>
            <a:ext cx="121920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958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70966-AB3B-43FE-B0BD-A60CB594A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927411-71C2-47CD-B3DE-44471F48F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7ABBAB-49A9-454D-AC06-D067C4B13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5925"/>
            <a:ext cx="12192000" cy="602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44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98041-DBBB-4E7E-A884-9D08CD74C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551138-A728-4708-A4FE-BBD6461FE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A4E4F06-B697-4D0E-A1EB-36E32EADC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6724"/>
            <a:ext cx="12192000" cy="592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701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524FD-FD2B-499A-B812-7F857BE61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2C386A-616F-42A5-A8B6-05AF54D33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BD679A-8A6E-4EAD-8000-E83FC7E3B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6230"/>
            <a:ext cx="12192000" cy="610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763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D0ACE1-C514-4541-BA7F-A085073CA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F2DC87-80EF-47A3-80F7-CF40509A9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B62A18F-480A-42A3-945F-6DFF22F8E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1325"/>
            <a:ext cx="12192000" cy="597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29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B58E2A-A7AC-4A77-B324-512DBA042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C41EB8-2948-4551-9491-8A6C067D6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999FC0-332D-4579-8F5D-5FBF0E3CC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0375"/>
            <a:ext cx="12192000" cy="593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488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D8C6E41-87F9-4B39-87ED-8A71A56D1EDD}"/>
              </a:ext>
            </a:extLst>
          </p:cNvPr>
          <p:cNvSpPr txBox="1"/>
          <p:nvPr/>
        </p:nvSpPr>
        <p:spPr>
          <a:xfrm>
            <a:off x="5062193" y="226492"/>
            <a:ext cx="3431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项目情况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6677369-7AD3-4618-89C4-186EEF3AC2CD}"/>
              </a:ext>
            </a:extLst>
          </p:cNvPr>
          <p:cNvSpPr txBox="1"/>
          <p:nvPr/>
        </p:nvSpPr>
        <p:spPr>
          <a:xfrm>
            <a:off x="2007909" y="688157"/>
            <a:ext cx="817618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使用工具：</a:t>
            </a:r>
            <a:endParaRPr lang="en-US" altLang="zh-CN" sz="2000" dirty="0"/>
          </a:p>
          <a:p>
            <a:r>
              <a:rPr lang="en-US" altLang="zh-CN" sz="2000" dirty="0" err="1"/>
              <a:t>Myeclipse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JavaEE</a:t>
            </a:r>
            <a:r>
              <a:rPr lang="zh-CN" altLang="en-US" sz="2000" dirty="0"/>
              <a:t>：用来写</a:t>
            </a:r>
            <a:r>
              <a:rPr lang="en-US" altLang="zh-CN" sz="2000" dirty="0"/>
              <a:t>JAVA</a:t>
            </a:r>
            <a:r>
              <a:rPr lang="zh-CN" altLang="en-US" sz="2000" dirty="0"/>
              <a:t>和</a:t>
            </a:r>
            <a:r>
              <a:rPr lang="en-US" altLang="zh-CN" sz="2000" dirty="0"/>
              <a:t>JSP</a:t>
            </a:r>
            <a:r>
              <a:rPr lang="zh-CN" altLang="en-US" sz="2000" dirty="0"/>
              <a:t>代码</a:t>
            </a:r>
            <a:r>
              <a:rPr lang="en-US" altLang="zh-CN" sz="2000" dirty="0"/>
              <a:t>.</a:t>
            </a:r>
          </a:p>
          <a:p>
            <a:r>
              <a:rPr lang="zh-CN" altLang="en-US" sz="2000" dirty="0"/>
              <a:t> </a:t>
            </a:r>
            <a:r>
              <a:rPr lang="en-US" altLang="zh-CN" sz="2000" dirty="0" err="1"/>
              <a:t>Xshell</a:t>
            </a:r>
            <a:r>
              <a:rPr lang="zh-CN" altLang="en-US" sz="2000" dirty="0"/>
              <a:t>：连接虚拟机（</a:t>
            </a:r>
            <a:r>
              <a:rPr lang="en-US" altLang="zh-CN" sz="2000" dirty="0"/>
              <a:t>CentOS</a:t>
            </a:r>
            <a:r>
              <a:rPr lang="zh-CN" altLang="en-US" sz="2000" dirty="0"/>
              <a:t>）、利用此工具在虚拟机上下载</a:t>
            </a:r>
            <a:r>
              <a:rPr lang="en-US" altLang="zh-CN" sz="2000" dirty="0"/>
              <a:t>Tomcat</a:t>
            </a:r>
            <a:r>
              <a:rPr lang="zh-CN" altLang="en-US" sz="2000" dirty="0"/>
              <a:t>（</a:t>
            </a:r>
            <a:r>
              <a:rPr lang="en-US" altLang="zh-CN" sz="2000" dirty="0"/>
              <a:t>7.0.93</a:t>
            </a:r>
            <a:r>
              <a:rPr lang="zh-CN" altLang="en-US" sz="2000" dirty="0"/>
              <a:t>）、配置</a:t>
            </a:r>
            <a:r>
              <a:rPr lang="en-US" altLang="zh-CN" sz="2000" dirty="0"/>
              <a:t>JDK</a:t>
            </a:r>
            <a:r>
              <a:rPr lang="zh-CN" altLang="en-US" sz="2000" dirty="0"/>
              <a:t>（</a:t>
            </a:r>
            <a:r>
              <a:rPr lang="en-US" altLang="zh-CN" sz="2000" dirty="0"/>
              <a:t>1.8.151</a:t>
            </a:r>
            <a:r>
              <a:rPr lang="zh-CN" altLang="en-US" sz="2000" dirty="0"/>
              <a:t>）、安装</a:t>
            </a:r>
            <a:r>
              <a:rPr lang="en-US" altLang="zh-CN" sz="2000" dirty="0" err="1"/>
              <a:t>Mysql</a:t>
            </a:r>
            <a:r>
              <a:rPr lang="zh-CN" altLang="en-US" sz="2000" dirty="0"/>
              <a:t>、传送最终的</a:t>
            </a:r>
            <a:r>
              <a:rPr lang="en-US" altLang="zh-CN" sz="2000" dirty="0"/>
              <a:t>war</a:t>
            </a:r>
            <a:r>
              <a:rPr lang="zh-CN" altLang="en-US" sz="2000" dirty="0"/>
              <a:t>包</a:t>
            </a:r>
            <a:r>
              <a:rPr lang="en-US" altLang="zh-CN" sz="2000" dirty="0"/>
              <a:t>.</a:t>
            </a:r>
          </a:p>
          <a:p>
            <a:r>
              <a:rPr lang="zh-CN" altLang="en-US" sz="2000" dirty="0"/>
              <a:t> </a:t>
            </a:r>
            <a:r>
              <a:rPr lang="en-US" altLang="zh-CN" sz="2000" dirty="0" err="1"/>
              <a:t>Xftp</a:t>
            </a:r>
            <a:r>
              <a:rPr lang="zh-CN" altLang="en-US" sz="2000" dirty="0"/>
              <a:t>：传输文件（</a:t>
            </a:r>
            <a:r>
              <a:rPr lang="en-US" altLang="zh-CN" sz="2000" dirty="0"/>
              <a:t>Tomcat</a:t>
            </a:r>
            <a:r>
              <a:rPr lang="zh-CN" altLang="en-US" sz="2000" dirty="0"/>
              <a:t>、</a:t>
            </a:r>
            <a:r>
              <a:rPr lang="en-US" altLang="zh-CN" sz="2000" dirty="0"/>
              <a:t>JDK</a:t>
            </a:r>
            <a:r>
              <a:rPr lang="zh-CN" altLang="en-US" sz="2000" dirty="0"/>
              <a:t>等</a:t>
            </a:r>
            <a:r>
              <a:rPr lang="en-US" altLang="zh-CN" sz="2000" dirty="0" err="1"/>
              <a:t>linux</a:t>
            </a:r>
            <a:r>
              <a:rPr lang="zh-CN" altLang="en-US" sz="2000" dirty="0"/>
              <a:t>文件）到虚拟机</a:t>
            </a:r>
            <a:r>
              <a:rPr lang="en-US" altLang="zh-CN" sz="2000" dirty="0"/>
              <a:t>.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err="1"/>
              <a:t>Navicat</a:t>
            </a:r>
            <a:r>
              <a:rPr lang="zh-CN" altLang="en-US" sz="2000" dirty="0"/>
              <a:t>：连接数据库</a:t>
            </a:r>
            <a:r>
              <a:rPr lang="en-US" altLang="zh-CN" sz="2000" dirty="0"/>
              <a:t>.</a:t>
            </a:r>
          </a:p>
          <a:p>
            <a:r>
              <a:rPr lang="en-US" altLang="zh-CN" sz="2000" dirty="0"/>
              <a:t>Tomcat7.0.93</a:t>
            </a:r>
            <a:r>
              <a:rPr lang="zh-CN" altLang="en-US" sz="2000" dirty="0"/>
              <a:t>：配置服务器环境</a:t>
            </a:r>
            <a:r>
              <a:rPr lang="en-US" altLang="zh-CN" sz="2000" dirty="0"/>
              <a:t>.</a:t>
            </a:r>
          </a:p>
          <a:p>
            <a:r>
              <a:rPr lang="en-US" altLang="zh-CN" sz="2000" dirty="0"/>
              <a:t>Mysql5.5.20</a:t>
            </a: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0658E7-1DE5-411C-92F5-341F9C9FBD53}"/>
              </a:ext>
            </a:extLst>
          </p:cNvPr>
          <p:cNvSpPr txBox="1"/>
          <p:nvPr/>
        </p:nvSpPr>
        <p:spPr>
          <a:xfrm>
            <a:off x="1904213" y="3218410"/>
            <a:ext cx="786195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小组分工：</a:t>
            </a:r>
            <a:endParaRPr lang="en-US" altLang="zh-CN" sz="2400" b="1" dirty="0"/>
          </a:p>
          <a:p>
            <a:r>
              <a:rPr lang="en-US" altLang="zh-CN" dirty="0"/>
              <a:t>      </a:t>
            </a:r>
            <a:r>
              <a:rPr lang="zh-CN" altLang="en-US" dirty="0"/>
              <a:t>谢浩：与李茂秋一同进行进行</a:t>
            </a:r>
            <a:r>
              <a:rPr lang="en-US" altLang="zh-CN" dirty="0"/>
              <a:t>java</a:t>
            </a:r>
            <a:r>
              <a:rPr lang="zh-CN" altLang="en-US" dirty="0"/>
              <a:t>代码和</a:t>
            </a:r>
            <a:r>
              <a:rPr lang="en-US" altLang="zh-CN" dirty="0" err="1"/>
              <a:t>jsp</a:t>
            </a:r>
            <a:r>
              <a:rPr lang="zh-CN" altLang="en-US" dirty="0"/>
              <a:t>代码的编写。</a:t>
            </a:r>
            <a:endParaRPr lang="en-US" altLang="zh-CN" dirty="0"/>
          </a:p>
          <a:p>
            <a:r>
              <a:rPr lang="en-US" altLang="zh-CN" dirty="0"/>
              <a:t>                 </a:t>
            </a:r>
            <a:r>
              <a:rPr lang="zh-CN" altLang="en-US" dirty="0"/>
              <a:t>编写</a:t>
            </a:r>
            <a:r>
              <a:rPr lang="en-US" altLang="zh-CN" dirty="0"/>
              <a:t>SQL</a:t>
            </a:r>
            <a:r>
              <a:rPr lang="zh-CN" altLang="en-US" dirty="0"/>
              <a:t>文件脚本、连接</a:t>
            </a:r>
            <a:r>
              <a:rPr lang="en-US" altLang="zh-CN" dirty="0" err="1"/>
              <a:t>Navicat</a:t>
            </a:r>
            <a:r>
              <a:rPr lang="zh-CN" altLang="en-US" dirty="0"/>
              <a:t>进行数据库的测试。</a:t>
            </a:r>
            <a:endParaRPr lang="en-US" altLang="zh-CN" dirty="0"/>
          </a:p>
          <a:p>
            <a:r>
              <a:rPr lang="en-US" altLang="zh-CN" dirty="0"/>
              <a:t>                 </a:t>
            </a:r>
            <a:r>
              <a:rPr lang="zh-CN" altLang="en-US" dirty="0"/>
              <a:t>将网页连接</a:t>
            </a:r>
            <a:r>
              <a:rPr lang="en-US" altLang="zh-CN" dirty="0"/>
              <a:t>CentOS</a:t>
            </a:r>
            <a:r>
              <a:rPr lang="zh-CN" altLang="en-US" dirty="0"/>
              <a:t>服务器：利用</a:t>
            </a:r>
            <a:r>
              <a:rPr lang="en-US" altLang="zh-CN" dirty="0" err="1"/>
              <a:t>Xftp</a:t>
            </a:r>
            <a:r>
              <a:rPr lang="zh-CN" altLang="en-US" dirty="0"/>
              <a:t>向服务器上传输各种所需的 </a:t>
            </a:r>
            <a:r>
              <a:rPr lang="en-US" altLang="zh-CN" dirty="0"/>
              <a:t>	          </a:t>
            </a:r>
            <a:r>
              <a:rPr lang="en-US" altLang="zh-CN" dirty="0" err="1"/>
              <a:t>Mysql</a:t>
            </a:r>
            <a:r>
              <a:rPr lang="zh-CN" altLang="en-US" dirty="0"/>
              <a:t>、</a:t>
            </a:r>
            <a:r>
              <a:rPr lang="en-US" altLang="zh-CN" dirty="0"/>
              <a:t>Tomcat</a:t>
            </a:r>
            <a:r>
              <a:rPr lang="zh-CN" altLang="en-US" dirty="0"/>
              <a:t>、</a:t>
            </a:r>
            <a:r>
              <a:rPr lang="en-US" altLang="zh-CN" dirty="0"/>
              <a:t>JDK</a:t>
            </a:r>
            <a:r>
              <a:rPr lang="zh-CN" altLang="en-US" dirty="0"/>
              <a:t>（</a:t>
            </a:r>
            <a:r>
              <a:rPr lang="en-US" altLang="zh-CN" dirty="0" err="1"/>
              <a:t>linux</a:t>
            </a:r>
            <a:r>
              <a:rPr lang="zh-CN" altLang="en-US" dirty="0"/>
              <a:t>版本）下载包、利用</a:t>
            </a:r>
            <a:r>
              <a:rPr lang="en-US" altLang="zh-CN" dirty="0" err="1"/>
              <a:t>Xshell</a:t>
            </a:r>
            <a:r>
              <a:rPr lang="zh-CN" altLang="en-US" dirty="0"/>
              <a:t>在</a:t>
            </a:r>
            <a:r>
              <a:rPr lang="en-US" altLang="zh-CN" dirty="0"/>
              <a:t>CentOS</a:t>
            </a:r>
            <a:r>
              <a:rPr lang="zh-CN" altLang="en-US" dirty="0"/>
              <a:t>上  </a:t>
            </a:r>
            <a:r>
              <a:rPr lang="en-US" altLang="zh-CN" dirty="0"/>
              <a:t>	 	   </a:t>
            </a:r>
            <a:r>
              <a:rPr lang="zh-CN" altLang="en-US" dirty="0"/>
              <a:t>安装各种所需的</a:t>
            </a:r>
            <a:r>
              <a:rPr lang="en-US" altLang="zh-CN" dirty="0" err="1"/>
              <a:t>mysql</a:t>
            </a:r>
            <a:r>
              <a:rPr lang="zh-CN" altLang="en-US" dirty="0"/>
              <a:t>、</a:t>
            </a:r>
            <a:r>
              <a:rPr lang="en-US" altLang="zh-CN" dirty="0"/>
              <a:t>tomcat</a:t>
            </a:r>
            <a:r>
              <a:rPr lang="zh-CN" altLang="en-US" dirty="0"/>
              <a:t>、</a:t>
            </a:r>
            <a:r>
              <a:rPr lang="en-US" altLang="zh-CN" dirty="0" err="1"/>
              <a:t>jdk</a:t>
            </a:r>
            <a:r>
              <a:rPr lang="zh-CN" altLang="en-US" dirty="0"/>
              <a:t>等文件并配置环境、上传</a:t>
            </a:r>
            <a:r>
              <a:rPr lang="en-US" altLang="zh-CN" dirty="0"/>
              <a:t>war</a:t>
            </a:r>
          </a:p>
          <a:p>
            <a:r>
              <a:rPr lang="en-US" altLang="zh-CN" dirty="0"/>
              <a:t>                 </a:t>
            </a:r>
            <a:r>
              <a:rPr lang="zh-CN" altLang="en-US" dirty="0"/>
              <a:t>包并解析。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李茂秋</a:t>
            </a:r>
            <a:r>
              <a:rPr lang="en-US" altLang="zh-CN" dirty="0"/>
              <a:t>:</a:t>
            </a:r>
            <a:r>
              <a:rPr lang="zh-CN" altLang="en-US" dirty="0"/>
              <a:t>与谢浩一同进行</a:t>
            </a:r>
            <a:r>
              <a:rPr lang="en-US" altLang="zh-CN" dirty="0"/>
              <a:t>java</a:t>
            </a:r>
            <a:r>
              <a:rPr lang="zh-CN" altLang="en-US" dirty="0"/>
              <a:t>代码和</a:t>
            </a:r>
            <a:r>
              <a:rPr lang="en-US" altLang="zh-CN" dirty="0" err="1"/>
              <a:t>jsp</a:t>
            </a:r>
            <a:r>
              <a:rPr lang="zh-CN" altLang="en-US" dirty="0"/>
              <a:t>代码的编写。</a:t>
            </a:r>
            <a:endParaRPr lang="en-US" altLang="zh-CN" dirty="0"/>
          </a:p>
          <a:p>
            <a:r>
              <a:rPr lang="en-US" altLang="zh-CN" dirty="0"/>
              <a:t>                 </a:t>
            </a:r>
            <a:r>
              <a:rPr lang="zh-CN" altLang="en-US" dirty="0"/>
              <a:t>利用</a:t>
            </a:r>
            <a:r>
              <a:rPr lang="en-US" altLang="zh-CN" dirty="0"/>
              <a:t>tomcat</a:t>
            </a:r>
            <a:r>
              <a:rPr lang="zh-CN" altLang="en-US" dirty="0"/>
              <a:t>本地服务器连接</a:t>
            </a:r>
            <a:r>
              <a:rPr lang="en-US" altLang="zh-CN" dirty="0"/>
              <a:t>localhost</a:t>
            </a:r>
            <a:r>
              <a:rPr lang="zh-CN" altLang="en-US" dirty="0"/>
              <a:t>：</a:t>
            </a:r>
            <a:r>
              <a:rPr lang="en-US" altLang="zh-CN" dirty="0"/>
              <a:t>8080</a:t>
            </a:r>
            <a:r>
              <a:rPr lang="zh-CN" altLang="en-US" dirty="0"/>
              <a:t>进行网页的测试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                 </a:t>
            </a:r>
            <a:r>
              <a:rPr lang="zh-CN" altLang="en-US" dirty="0"/>
              <a:t>连接好服务器后，对网站进行最终的测试，寻找网页是否存在一</a:t>
            </a:r>
            <a:r>
              <a:rPr lang="en-US" altLang="zh-CN" dirty="0"/>
              <a:t>	         </a:t>
            </a:r>
            <a:r>
              <a:rPr lang="zh-CN" altLang="en-US" dirty="0"/>
              <a:t>些问题以便后来进行进一步的修改。</a:t>
            </a:r>
            <a:endParaRPr lang="en-US" altLang="zh-CN" dirty="0"/>
          </a:p>
          <a:p>
            <a:r>
              <a:rPr lang="en-US" altLang="zh-CN" dirty="0"/>
              <a:t>              </a:t>
            </a:r>
          </a:p>
          <a:p>
            <a:r>
              <a:rPr lang="en-US" altLang="zh-CN" dirty="0"/>
              <a:t>        </a:t>
            </a:r>
            <a:r>
              <a:rPr lang="zh-CN" altLang="en-US" dirty="0"/>
              <a:t>代码行数：</a:t>
            </a:r>
            <a:r>
              <a:rPr lang="en-US" altLang="zh-CN" dirty="0"/>
              <a:t>2067</a:t>
            </a:r>
            <a:r>
              <a:rPr lang="zh-CN" altLang="en-US" dirty="0"/>
              <a:t>（</a:t>
            </a:r>
            <a:r>
              <a:rPr lang="en-US" altLang="zh-CN" dirty="0"/>
              <a:t>JAVA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                  </a:t>
            </a:r>
          </a:p>
          <a:p>
            <a:r>
              <a:rPr lang="en-US" altLang="zh-CN" dirty="0"/>
              <a:t>                  </a:t>
            </a:r>
          </a:p>
          <a:p>
            <a:r>
              <a:rPr lang="en-US" altLang="zh-CN" dirty="0"/>
              <a:t>                  </a:t>
            </a:r>
          </a:p>
          <a:p>
            <a:r>
              <a:rPr lang="en-US" altLang="zh-CN" dirty="0"/>
              <a:t>            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0145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CFA87-EF92-49F8-9E9D-6414F89EC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12D141-5892-46FB-B238-33741334C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261753-16FA-457C-9E50-FA68908E0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8526"/>
            <a:ext cx="12192000" cy="606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505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7D3F5-B7A8-49D8-B179-77FD502B4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A9AB84-DDA7-4D24-AC15-7E55ADBC3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42B658D-33FB-4498-943A-E56B04187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232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4E6E7-6760-4C2B-B7BD-52E4830B2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DF8BAF-6D54-4B7B-9F66-429D0865B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CBA81F-FAE1-4715-9CB3-D8D8C38ED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5269"/>
            <a:ext cx="12192000" cy="592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783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054C3B9-0B2F-4250-97C9-BEB80580E070}"/>
              </a:ext>
            </a:extLst>
          </p:cNvPr>
          <p:cNvSpPr txBox="1"/>
          <p:nvPr/>
        </p:nvSpPr>
        <p:spPr>
          <a:xfrm>
            <a:off x="2535810" y="801278"/>
            <a:ext cx="5401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项目网页：</a:t>
            </a:r>
            <a:r>
              <a:rPr lang="en-US" altLang="zh-CN" dirty="0">
                <a:hlinkClick r:id="rId2"/>
              </a:rPr>
              <a:t>http://39.103.177.121/LibrarySystem/index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1233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B7E9859-62B3-459F-81A4-3B96BBA2BB8F}"/>
              </a:ext>
            </a:extLst>
          </p:cNvPr>
          <p:cNvSpPr txBox="1"/>
          <p:nvPr/>
        </p:nvSpPr>
        <p:spPr>
          <a:xfrm>
            <a:off x="5175316" y="420336"/>
            <a:ext cx="4930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连接</a:t>
            </a:r>
            <a:r>
              <a:rPr lang="en-US" altLang="zh-CN" dirty="0"/>
              <a:t>CentOS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A7CE072-197A-4289-97E4-71EAFB80F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66" y="980389"/>
            <a:ext cx="10344099" cy="554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243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EA3B8E6-690B-447F-BC58-6B2ED1BB4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8" y="2168238"/>
            <a:ext cx="7173254" cy="252152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19EC60C-3BF4-41E5-926F-C1BC8DB18687}"/>
              </a:ext>
            </a:extLst>
          </p:cNvPr>
          <p:cNvSpPr txBox="1"/>
          <p:nvPr/>
        </p:nvSpPr>
        <p:spPr>
          <a:xfrm>
            <a:off x="2083325" y="763539"/>
            <a:ext cx="43269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Cent</a:t>
            </a:r>
            <a:r>
              <a:rPr lang="zh-CN" altLang="en-US" sz="2800" b="1" dirty="0"/>
              <a:t>下成功安装</a:t>
            </a:r>
            <a:r>
              <a:rPr lang="en-US" altLang="zh-CN" sz="2800" b="1" dirty="0"/>
              <a:t>JDK1.8.0.151</a:t>
            </a:r>
            <a:endParaRPr lang="zh-CN" altLang="en-US" sz="2800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67FFA0D-0728-4568-84E7-F0DEC71751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316" y="1427816"/>
            <a:ext cx="3462717" cy="494003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B90EA32-B16E-4568-92F6-08C34C937F72}"/>
              </a:ext>
            </a:extLst>
          </p:cNvPr>
          <p:cNvSpPr txBox="1"/>
          <p:nvPr/>
        </p:nvSpPr>
        <p:spPr>
          <a:xfrm>
            <a:off x="8823489" y="688157"/>
            <a:ext cx="2262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成功将</a:t>
            </a:r>
            <a:r>
              <a:rPr lang="en-US" altLang="zh-CN" dirty="0" err="1"/>
              <a:t>sql</a:t>
            </a:r>
            <a:r>
              <a:rPr lang="zh-CN" altLang="en-US" dirty="0"/>
              <a:t>文件传送到</a:t>
            </a:r>
            <a:r>
              <a:rPr lang="en-US" altLang="zh-CN" dirty="0"/>
              <a:t>Centos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9676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EB7630E-0549-4E64-B48A-A8C39D420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105" y="1745695"/>
            <a:ext cx="8993171" cy="455215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3E1DFF8-96D7-4F3A-B7A6-0CDD5DE6C2DD}"/>
              </a:ext>
            </a:extLst>
          </p:cNvPr>
          <p:cNvSpPr txBox="1"/>
          <p:nvPr/>
        </p:nvSpPr>
        <p:spPr>
          <a:xfrm>
            <a:off x="2603369" y="744718"/>
            <a:ext cx="6985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配置好</a:t>
            </a:r>
            <a:r>
              <a:rPr lang="en-US" altLang="zh-CN" sz="2400" b="1" dirty="0"/>
              <a:t>tomcat</a:t>
            </a:r>
            <a:r>
              <a:rPr lang="zh-CN" altLang="en-US" sz="2400" b="1" dirty="0"/>
              <a:t>、</a:t>
            </a:r>
            <a:r>
              <a:rPr lang="en-US" altLang="zh-CN" sz="2400" b="1" dirty="0" err="1"/>
              <a:t>jdk</a:t>
            </a:r>
            <a:r>
              <a:rPr lang="zh-CN" altLang="en-US" sz="2400" b="1" dirty="0"/>
              <a:t>后成功利用</a:t>
            </a:r>
            <a:r>
              <a:rPr lang="en-US" altLang="zh-CN" sz="2400" b="1" dirty="0" err="1"/>
              <a:t>ip</a:t>
            </a:r>
            <a:r>
              <a:rPr lang="zh-CN" altLang="en-US" sz="2400" b="1" dirty="0"/>
              <a:t>跳转到</a:t>
            </a:r>
            <a:r>
              <a:rPr lang="en-US" altLang="zh-CN" sz="2400" b="1" dirty="0"/>
              <a:t>Tomcat</a:t>
            </a:r>
            <a:r>
              <a:rPr lang="zh-CN" altLang="en-US" sz="2400" b="1" dirty="0"/>
              <a:t>官网</a:t>
            </a:r>
          </a:p>
        </p:txBody>
      </p:sp>
    </p:spTree>
    <p:extLst>
      <p:ext uri="{BB962C8B-B14F-4D97-AF65-F5344CB8AC3E}">
        <p14:creationId xmlns:p14="http://schemas.microsoft.com/office/powerpoint/2010/main" val="3118060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69A3F5E-F109-4983-B4A8-8162A4C51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916" y="1202825"/>
            <a:ext cx="9388654" cy="535732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A485FDF-E3A9-43A8-B5B3-043CB2867526}"/>
              </a:ext>
            </a:extLst>
          </p:cNvPr>
          <p:cNvSpPr txBox="1"/>
          <p:nvPr/>
        </p:nvSpPr>
        <p:spPr>
          <a:xfrm>
            <a:off x="4996206" y="430043"/>
            <a:ext cx="3214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利用</a:t>
            </a:r>
            <a:r>
              <a:rPr lang="en-US" altLang="zh-CN" dirty="0"/>
              <a:t>XFTP</a:t>
            </a:r>
            <a:r>
              <a:rPr lang="zh-CN" altLang="en-US" dirty="0"/>
              <a:t>传输文件</a:t>
            </a:r>
          </a:p>
        </p:txBody>
      </p:sp>
    </p:spTree>
    <p:extLst>
      <p:ext uri="{BB962C8B-B14F-4D97-AF65-F5344CB8AC3E}">
        <p14:creationId xmlns:p14="http://schemas.microsoft.com/office/powerpoint/2010/main" val="4024275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1AC3C02-AF15-4F77-850F-D889C0446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205" y="1263192"/>
            <a:ext cx="6670061" cy="466127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A1C747C-BAB5-454D-BB72-8487DBBF0276}"/>
              </a:ext>
            </a:extLst>
          </p:cNvPr>
          <p:cNvSpPr txBox="1"/>
          <p:nvPr/>
        </p:nvSpPr>
        <p:spPr>
          <a:xfrm>
            <a:off x="2582944" y="377071"/>
            <a:ext cx="4034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利用</a:t>
            </a:r>
            <a:r>
              <a:rPr lang="en-US" altLang="zh-CN" sz="2000" b="1" dirty="0" err="1"/>
              <a:t>Navicat</a:t>
            </a:r>
            <a:r>
              <a:rPr lang="zh-CN" altLang="en-US" sz="2000" b="1" dirty="0"/>
              <a:t>连接数据库进行测试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A412237-A94F-4398-AA71-B9D4623A2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365" y="1703075"/>
            <a:ext cx="3720757" cy="422139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6BFE853-4B06-48F5-BDA8-1917E9B13F51}"/>
              </a:ext>
            </a:extLst>
          </p:cNvPr>
          <p:cNvSpPr txBox="1"/>
          <p:nvPr/>
        </p:nvSpPr>
        <p:spPr>
          <a:xfrm>
            <a:off x="8738647" y="1077780"/>
            <a:ext cx="271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成功连接到服务器</a:t>
            </a:r>
          </a:p>
        </p:txBody>
      </p:sp>
    </p:spTree>
    <p:extLst>
      <p:ext uri="{BB962C8B-B14F-4D97-AF65-F5344CB8AC3E}">
        <p14:creationId xmlns:p14="http://schemas.microsoft.com/office/powerpoint/2010/main" val="2362776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9F8693-C5EF-4A2D-B98E-EBE1E24F2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9E0A28-4BF7-49A8-B270-D021B0AF1B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2EA255A-848E-4B82-85C8-56556CD8B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1512"/>
            <a:ext cx="12192000" cy="587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135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EE18B-628F-4022-8A46-F2DC4EA6E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9EC255-C9E9-4E88-AF44-62784B739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CD1A0C7-D6EC-471F-BD62-8BC7B2F77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7744"/>
            <a:ext cx="12192000" cy="596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053504"/>
      </p:ext>
    </p:extLst>
  </p:cSld>
  <p:clrMapOvr>
    <a:masterClrMapping/>
  </p:clrMapOvr>
</p:sld>
</file>

<file path=ppt/theme/theme1.xml><?xml version="1.0" encoding="utf-8"?>
<a:theme xmlns:a="http://schemas.openxmlformats.org/drawingml/2006/main" name="徽章">
  <a:themeElements>
    <a:clrScheme name="徽章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徽章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徽章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徽章</Template>
  <TotalTime>69</TotalTime>
  <Words>311</Words>
  <Application>Microsoft Office PowerPoint</Application>
  <PresentationFormat>宽屏</PresentationFormat>
  <Paragraphs>33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等线</vt:lpstr>
      <vt:lpstr>Arial</vt:lpstr>
      <vt:lpstr>Gill Sans MT</vt:lpstr>
      <vt:lpstr>Impact</vt:lpstr>
      <vt:lpstr>徽章</vt:lpstr>
      <vt:lpstr>第17小组最终报告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第17小组最终报告</dc:title>
  <dc:creator>谢 浩</dc:creator>
  <cp:lastModifiedBy>谢 浩</cp:lastModifiedBy>
  <cp:revision>8</cp:revision>
  <dcterms:created xsi:type="dcterms:W3CDTF">2021-05-30T13:27:14Z</dcterms:created>
  <dcterms:modified xsi:type="dcterms:W3CDTF">2021-05-30T14:36:23Z</dcterms:modified>
</cp:coreProperties>
</file>