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1" r:id="rId4"/>
    <p:sldId id="279" r:id="rId5"/>
    <p:sldId id="280" r:id="rId6"/>
    <p:sldId id="259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1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FEA9B-79F2-492E-A121-3F2CF7EB5D1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CAB79-2712-450F-A15E-D46DEE9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7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AB79-2712-450F-A15E-D46DEE9E00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7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9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5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194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03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43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6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161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3FD028-BD63-449A-9A6A-75BFC866B95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816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ehao999/library-system" TargetMode="External"/><Relationship Id="rId2" Type="http://schemas.openxmlformats.org/officeDocument/2006/relationships/hyperlink" Target="http://39.103.177.121/LibrarySystem/ind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9113-F258-4077-AF86-602E5C289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b="1" dirty="0"/>
              <a:t>第</a:t>
            </a:r>
            <a:r>
              <a:rPr lang="en-US" altLang="zh-CN" sz="8000" b="1" dirty="0"/>
              <a:t>17</a:t>
            </a:r>
            <a:r>
              <a:rPr lang="zh-CN" altLang="en-US" sz="8000" b="1" dirty="0"/>
              <a:t>小组最终报告</a:t>
            </a:r>
            <a:br>
              <a:rPr lang="en-US" altLang="zh-CN" sz="8000" b="1" dirty="0"/>
            </a:br>
            <a:r>
              <a:rPr lang="zh-CN" altLang="en-US" sz="6600" b="1" dirty="0"/>
              <a:t>图书管理系统</a:t>
            </a:r>
            <a:r>
              <a:rPr lang="en-US" altLang="zh-CN" sz="6600" b="1" dirty="0"/>
              <a:t>WEB</a:t>
            </a:r>
            <a:endParaRPr lang="zh-CN" altLang="en-US" sz="8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08BD4-8D2A-4BD7-BFC6-0B4C71ED3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组员：谢浩 李茂秋</a:t>
            </a:r>
          </a:p>
        </p:txBody>
      </p:sp>
    </p:spTree>
    <p:extLst>
      <p:ext uri="{BB962C8B-B14F-4D97-AF65-F5344CB8AC3E}">
        <p14:creationId xmlns:p14="http://schemas.microsoft.com/office/powerpoint/2010/main" val="244518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B7630E-0549-4E64-B48A-A8C39D42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05" y="1745695"/>
            <a:ext cx="8993171" cy="45521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E1DFF8-96D7-4F3A-B7A6-0CDD5DE6C2DD}"/>
              </a:ext>
            </a:extLst>
          </p:cNvPr>
          <p:cNvSpPr txBox="1"/>
          <p:nvPr/>
        </p:nvSpPr>
        <p:spPr>
          <a:xfrm>
            <a:off x="2603369" y="744718"/>
            <a:ext cx="6985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配置好</a:t>
            </a:r>
            <a:r>
              <a:rPr lang="en-US" altLang="zh-CN" sz="2400" b="1" dirty="0"/>
              <a:t>tomcat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jdk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mysql</a:t>
            </a:r>
            <a:r>
              <a:rPr lang="zh-CN" altLang="en-US" sz="2400" b="1" dirty="0"/>
              <a:t>后成功利用</a:t>
            </a:r>
            <a:r>
              <a:rPr lang="en-US" altLang="zh-CN" sz="2400" b="1" dirty="0" err="1"/>
              <a:t>ip</a:t>
            </a:r>
            <a:r>
              <a:rPr lang="zh-CN" altLang="en-US" sz="2400" b="1" dirty="0"/>
              <a:t>跳转到</a:t>
            </a:r>
            <a:r>
              <a:rPr lang="en-US" altLang="zh-CN" sz="2400" b="1" dirty="0"/>
              <a:t>Tomcat</a:t>
            </a:r>
            <a:r>
              <a:rPr lang="zh-CN" altLang="en-US" sz="2400" b="1" dirty="0"/>
              <a:t>官网</a:t>
            </a:r>
          </a:p>
        </p:txBody>
      </p:sp>
    </p:spTree>
    <p:extLst>
      <p:ext uri="{BB962C8B-B14F-4D97-AF65-F5344CB8AC3E}">
        <p14:creationId xmlns:p14="http://schemas.microsoft.com/office/powerpoint/2010/main" val="311806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F8693-C5EF-4A2D-B98E-EBE1E24F2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9E0A28-4BF7-49A8-B270-D021B0AF1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EA255A-848E-4B82-85C8-56556CD8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512"/>
            <a:ext cx="12192000" cy="58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EE18B-628F-4022-8A46-F2DC4EA6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255-C9E9-4E88-AF44-62784B73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D1A0C7-D6EC-471F-BD62-8BC7B2F7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744"/>
            <a:ext cx="12192000" cy="59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5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0F4F9-2F5F-4AE6-9069-5D38DB6D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E961D-AE84-43CA-B77E-048881FE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92B1C0-F512-465A-A977-5A385192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884"/>
            <a:ext cx="12192000" cy="601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61D8D-085E-43B7-81BC-4C2D7FDC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B73AE-1558-4231-8042-62DAD50E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C97091-F66F-45C4-9A23-73EAA381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447"/>
            <a:ext cx="12192000" cy="60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323D8-8913-45D2-B11F-319E9075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9250A-329A-4158-82A0-9C6A5BA7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68DA4F-8E60-41A8-AF1F-6C915A31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404"/>
            <a:ext cx="12192000" cy="6013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CEA3E3-FD51-4EC8-B703-7FA15B1A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404"/>
            <a:ext cx="12192000" cy="60131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3B4349-DD20-467E-AD2B-5B457B25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404"/>
            <a:ext cx="12192000" cy="60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E5B13-DB9A-4D6F-9047-F7136406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18F49-B23A-441A-A270-569F3F69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ED3E1C-C87B-459A-A9D0-082BAEC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29"/>
            <a:ext cx="12192000" cy="5978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8DC87E-6B62-4CE5-9704-DE7B2154E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29"/>
            <a:ext cx="12192000" cy="59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1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65429-E30D-4324-8985-B698AC15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8C51-F23E-4B9B-84E7-E7F87E33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69F54D-2E83-4CFE-A946-2D1661D8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966-AB3B-43FE-B0BD-A60CB59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27411-71C2-47CD-B3DE-44471F48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7ABBAB-49A9-454D-AC06-D067C4B1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8041-DBBB-4E7E-A884-9D08CD7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51138-A728-4708-A4FE-BBD6461F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4E4F06-B697-4D0E-A1EB-36E32EAD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24"/>
            <a:ext cx="12192000" cy="59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8C6E41-87F9-4B39-87ED-8A71A56D1EDD}"/>
              </a:ext>
            </a:extLst>
          </p:cNvPr>
          <p:cNvSpPr txBox="1"/>
          <p:nvPr/>
        </p:nvSpPr>
        <p:spPr>
          <a:xfrm>
            <a:off x="5062193" y="226492"/>
            <a:ext cx="343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项目情况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677369-7AD3-4618-89C4-186EEF3AC2CD}"/>
              </a:ext>
            </a:extLst>
          </p:cNvPr>
          <p:cNvSpPr txBox="1"/>
          <p:nvPr/>
        </p:nvSpPr>
        <p:spPr>
          <a:xfrm>
            <a:off x="2007909" y="688157"/>
            <a:ext cx="81761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使用工具：</a:t>
            </a:r>
            <a:endParaRPr lang="en-US" altLang="zh-CN" sz="2000" dirty="0"/>
          </a:p>
          <a:p>
            <a:r>
              <a:rPr lang="en-US" altLang="zh-CN" sz="2000" dirty="0" err="1"/>
              <a:t>Myeclipse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JavaEE</a:t>
            </a:r>
            <a:r>
              <a:rPr lang="zh-CN" altLang="en-US" sz="2000" dirty="0"/>
              <a:t>：用来写</a:t>
            </a:r>
            <a:r>
              <a:rPr lang="en-US" altLang="zh-CN" sz="2000" dirty="0"/>
              <a:t>JAVA</a:t>
            </a:r>
            <a:r>
              <a:rPr lang="zh-CN" altLang="en-US" sz="2000" dirty="0"/>
              <a:t>和</a:t>
            </a:r>
            <a:r>
              <a:rPr lang="en-US" altLang="zh-CN" sz="2000" dirty="0"/>
              <a:t>JSP</a:t>
            </a:r>
            <a:r>
              <a:rPr lang="zh-CN" altLang="en-US" sz="2000" dirty="0"/>
              <a:t>代码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 err="1"/>
              <a:t>Xshell</a:t>
            </a:r>
            <a:r>
              <a:rPr lang="zh-CN" altLang="en-US" sz="2000" dirty="0"/>
              <a:t>：连接虚拟机（</a:t>
            </a:r>
            <a:r>
              <a:rPr lang="en-US" altLang="zh-CN" sz="2000" dirty="0"/>
              <a:t>CentOS</a:t>
            </a:r>
            <a:r>
              <a:rPr lang="zh-CN" altLang="en-US" sz="2000" dirty="0"/>
              <a:t>）、利用此工具在虚拟机上下载</a:t>
            </a:r>
            <a:r>
              <a:rPr lang="en-US" altLang="zh-CN" sz="2000" dirty="0"/>
              <a:t>Tomcat</a:t>
            </a:r>
            <a:r>
              <a:rPr lang="zh-CN" altLang="en-US" sz="2000" dirty="0"/>
              <a:t>（</a:t>
            </a:r>
            <a:r>
              <a:rPr lang="en-US" altLang="zh-CN" sz="2000" dirty="0"/>
              <a:t>7.0.93</a:t>
            </a:r>
            <a:r>
              <a:rPr lang="zh-CN" altLang="en-US" sz="2000" dirty="0"/>
              <a:t>）、配置</a:t>
            </a:r>
            <a:r>
              <a:rPr lang="en-US" altLang="zh-CN" sz="2000" dirty="0"/>
              <a:t>JDK</a:t>
            </a:r>
            <a:r>
              <a:rPr lang="zh-CN" altLang="en-US" sz="2000" dirty="0"/>
              <a:t>（</a:t>
            </a:r>
            <a:r>
              <a:rPr lang="en-US" altLang="zh-CN" sz="2000" dirty="0"/>
              <a:t>1.8.151</a:t>
            </a:r>
            <a:r>
              <a:rPr lang="zh-CN" altLang="en-US" sz="2000" dirty="0"/>
              <a:t>）、安装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、传送最终的</a:t>
            </a:r>
            <a:r>
              <a:rPr lang="en-US" altLang="zh-CN" sz="2000" dirty="0"/>
              <a:t>war</a:t>
            </a:r>
            <a:r>
              <a:rPr lang="zh-CN" altLang="en-US" sz="2000" dirty="0"/>
              <a:t>包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 err="1"/>
              <a:t>Xftp</a:t>
            </a:r>
            <a:r>
              <a:rPr lang="zh-CN" altLang="en-US" sz="2000" dirty="0"/>
              <a:t>：传输文件（</a:t>
            </a:r>
            <a:r>
              <a:rPr lang="en-US" altLang="zh-CN" sz="2000" dirty="0"/>
              <a:t>Tomcat</a:t>
            </a:r>
            <a:r>
              <a:rPr lang="zh-CN" altLang="en-US" sz="2000" dirty="0"/>
              <a:t>、</a:t>
            </a:r>
            <a:r>
              <a:rPr lang="en-US" altLang="zh-CN" sz="2000" dirty="0"/>
              <a:t>JDK</a:t>
            </a:r>
            <a:r>
              <a:rPr lang="zh-CN" altLang="en-US" sz="2000" dirty="0"/>
              <a:t>等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文件）到虚拟机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Navicat</a:t>
            </a:r>
            <a:r>
              <a:rPr lang="zh-CN" altLang="en-US" sz="2000" dirty="0"/>
              <a:t>：连接数据库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Tomcat7.0.93</a:t>
            </a:r>
            <a:r>
              <a:rPr lang="zh-CN" altLang="en-US" sz="2000" dirty="0"/>
              <a:t>：配置服务器环境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Mysql5.5.20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658E7-1DE5-411C-92F5-341F9C9FBD53}"/>
              </a:ext>
            </a:extLst>
          </p:cNvPr>
          <p:cNvSpPr txBox="1"/>
          <p:nvPr/>
        </p:nvSpPr>
        <p:spPr>
          <a:xfrm>
            <a:off x="1904213" y="3218410"/>
            <a:ext cx="78619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小组分工：</a:t>
            </a:r>
            <a:endParaRPr lang="en-US" altLang="zh-CN" sz="2400" b="1" dirty="0"/>
          </a:p>
          <a:p>
            <a:r>
              <a:rPr lang="en-US" altLang="zh-CN" dirty="0"/>
              <a:t>      </a:t>
            </a:r>
            <a:r>
              <a:rPr lang="zh-CN" altLang="en-US" dirty="0"/>
              <a:t>谢浩：与李茂秋一同进行进行</a:t>
            </a:r>
            <a:r>
              <a:rPr lang="en-US" altLang="zh-CN" dirty="0"/>
              <a:t>java</a:t>
            </a:r>
            <a:r>
              <a:rPr lang="zh-CN" altLang="en-US" dirty="0"/>
              <a:t>代码和</a:t>
            </a:r>
            <a:r>
              <a:rPr lang="en-US" altLang="zh-CN" dirty="0" err="1"/>
              <a:t>jsp</a:t>
            </a:r>
            <a:r>
              <a:rPr lang="zh-CN" altLang="en-US" dirty="0"/>
              <a:t>代码的编写。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编写</a:t>
            </a:r>
            <a:r>
              <a:rPr lang="en-US" altLang="zh-CN" dirty="0"/>
              <a:t>SQL</a:t>
            </a:r>
            <a:r>
              <a:rPr lang="zh-CN" altLang="en-US" dirty="0"/>
              <a:t>文件脚本、连接</a:t>
            </a:r>
            <a:r>
              <a:rPr lang="en-US" altLang="zh-CN" dirty="0" err="1"/>
              <a:t>Navicat</a:t>
            </a:r>
            <a:r>
              <a:rPr lang="zh-CN" altLang="en-US" dirty="0"/>
              <a:t>进行数据库的测试。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将网页连接</a:t>
            </a:r>
            <a:r>
              <a:rPr lang="en-US" altLang="zh-CN" dirty="0"/>
              <a:t>CentOS</a:t>
            </a:r>
            <a:r>
              <a:rPr lang="zh-CN" altLang="en-US" dirty="0"/>
              <a:t>服务器：利用</a:t>
            </a:r>
            <a:r>
              <a:rPr lang="en-US" altLang="zh-CN" dirty="0" err="1"/>
              <a:t>Xftp</a:t>
            </a:r>
            <a:r>
              <a:rPr lang="zh-CN" altLang="en-US" dirty="0"/>
              <a:t>向服务器上传输各种所需的 </a:t>
            </a:r>
            <a:r>
              <a:rPr lang="en-US" altLang="zh-CN" dirty="0"/>
              <a:t>	          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Tomcat</a:t>
            </a:r>
            <a:r>
              <a:rPr lang="zh-CN" altLang="en-US" dirty="0"/>
              <a:t>、</a:t>
            </a:r>
            <a:r>
              <a:rPr lang="en-US" altLang="zh-CN" dirty="0"/>
              <a:t>JDK</a:t>
            </a:r>
            <a:r>
              <a:rPr lang="zh-CN" altLang="en-US" dirty="0"/>
              <a:t>（</a:t>
            </a:r>
            <a:r>
              <a:rPr lang="en-US" altLang="zh-CN" dirty="0" err="1"/>
              <a:t>linux</a:t>
            </a:r>
            <a:r>
              <a:rPr lang="zh-CN" altLang="en-US" dirty="0"/>
              <a:t>版本）下载包、利用</a:t>
            </a:r>
            <a:r>
              <a:rPr lang="en-US" altLang="zh-CN" dirty="0" err="1"/>
              <a:t>Xshell</a:t>
            </a:r>
            <a:r>
              <a:rPr lang="zh-CN" altLang="en-US" dirty="0"/>
              <a:t>在</a:t>
            </a:r>
            <a:r>
              <a:rPr lang="en-US" altLang="zh-CN" dirty="0"/>
              <a:t>CentOS</a:t>
            </a:r>
            <a:r>
              <a:rPr lang="zh-CN" altLang="en-US" dirty="0"/>
              <a:t>上  </a:t>
            </a:r>
            <a:r>
              <a:rPr lang="en-US" altLang="zh-CN" dirty="0"/>
              <a:t>	 	   </a:t>
            </a:r>
            <a:r>
              <a:rPr lang="zh-CN" altLang="en-US" dirty="0"/>
              <a:t>安装各种所需的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tomcat</a:t>
            </a:r>
            <a:r>
              <a:rPr lang="zh-CN" altLang="en-US" dirty="0"/>
              <a:t>、</a:t>
            </a:r>
            <a:r>
              <a:rPr lang="en-US" altLang="zh-CN" dirty="0" err="1"/>
              <a:t>jdk</a:t>
            </a:r>
            <a:r>
              <a:rPr lang="zh-CN" altLang="en-US" dirty="0"/>
              <a:t>等文件并配置环境、上传</a:t>
            </a:r>
            <a:r>
              <a:rPr lang="en-US" altLang="zh-CN" dirty="0"/>
              <a:t>war</a:t>
            </a:r>
          </a:p>
          <a:p>
            <a:r>
              <a:rPr lang="en-US" altLang="zh-CN" dirty="0"/>
              <a:t>                 </a:t>
            </a:r>
            <a:r>
              <a:rPr lang="zh-CN" altLang="en-US" dirty="0"/>
              <a:t>包并解析。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李茂秋</a:t>
            </a:r>
            <a:r>
              <a:rPr lang="en-US" altLang="zh-CN" dirty="0"/>
              <a:t>:</a:t>
            </a:r>
            <a:r>
              <a:rPr lang="zh-CN" altLang="en-US" dirty="0"/>
              <a:t>与谢浩一同进行</a:t>
            </a:r>
            <a:r>
              <a:rPr lang="en-US" altLang="zh-CN" dirty="0"/>
              <a:t>java</a:t>
            </a:r>
            <a:r>
              <a:rPr lang="zh-CN" altLang="en-US" dirty="0"/>
              <a:t>代码和</a:t>
            </a:r>
            <a:r>
              <a:rPr lang="en-US" altLang="zh-CN" dirty="0" err="1"/>
              <a:t>jsp</a:t>
            </a:r>
            <a:r>
              <a:rPr lang="zh-CN" altLang="en-US" dirty="0"/>
              <a:t>代码的编写。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利用</a:t>
            </a:r>
            <a:r>
              <a:rPr lang="en-US" altLang="zh-CN" dirty="0"/>
              <a:t>tomcat</a:t>
            </a:r>
            <a:r>
              <a:rPr lang="zh-CN" altLang="en-US" dirty="0"/>
              <a:t>本地服务器连接</a:t>
            </a:r>
            <a:r>
              <a:rPr lang="en-US" altLang="zh-CN" dirty="0"/>
              <a:t>localhost</a:t>
            </a:r>
            <a:r>
              <a:rPr lang="zh-CN" altLang="en-US" dirty="0"/>
              <a:t>：</a:t>
            </a:r>
            <a:r>
              <a:rPr lang="en-US" altLang="zh-CN" dirty="0"/>
              <a:t>8080</a:t>
            </a:r>
            <a:r>
              <a:rPr lang="zh-CN" altLang="en-US" dirty="0"/>
              <a:t>进行网页的测试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             </a:t>
            </a:r>
            <a:r>
              <a:rPr lang="zh-CN" altLang="en-US" dirty="0"/>
              <a:t>连接好服务器后，对网站进行最终的测试，寻找网页是否存在一</a:t>
            </a:r>
            <a:r>
              <a:rPr lang="en-US" altLang="zh-CN" dirty="0"/>
              <a:t>	         </a:t>
            </a:r>
            <a:r>
              <a:rPr lang="zh-CN" altLang="en-US" dirty="0"/>
              <a:t>些问题以便后来进行进一步的修改。</a:t>
            </a:r>
            <a:endParaRPr lang="en-US" altLang="zh-CN" dirty="0"/>
          </a:p>
          <a:p>
            <a:r>
              <a:rPr lang="en-US" altLang="zh-CN" dirty="0"/>
              <a:t>              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代码行数：</a:t>
            </a:r>
            <a:r>
              <a:rPr lang="en-US" altLang="zh-CN" dirty="0"/>
              <a:t>2267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  </a:t>
            </a:r>
            <a:r>
              <a:rPr lang="en-US" altLang="zh-CN" dirty="0"/>
              <a:t>1749</a:t>
            </a:r>
            <a:r>
              <a:rPr lang="zh-CN" altLang="en-US" dirty="0"/>
              <a:t>（</a:t>
            </a:r>
            <a:r>
              <a:rPr lang="en-US" altLang="zh-CN" dirty="0"/>
              <a:t>JSP</a:t>
            </a:r>
            <a:r>
              <a:rPr lang="zh-CN" altLang="en-US" dirty="0"/>
              <a:t>） </a:t>
            </a:r>
            <a:r>
              <a:rPr lang="en-US" altLang="zh-CN" dirty="0"/>
              <a:t>200</a:t>
            </a:r>
            <a:r>
              <a:rPr lang="zh-CN" altLang="en-US" dirty="0"/>
              <a:t>（</a:t>
            </a:r>
            <a:r>
              <a:rPr lang="en-US" altLang="zh-CN" dirty="0"/>
              <a:t>SQL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       </a:t>
            </a:r>
          </a:p>
          <a:p>
            <a:r>
              <a:rPr lang="en-US" altLang="zh-CN" dirty="0"/>
              <a:t>                  </a:t>
            </a:r>
          </a:p>
          <a:p>
            <a:r>
              <a:rPr lang="en-US" altLang="zh-CN" dirty="0"/>
              <a:t>                  </a:t>
            </a:r>
          </a:p>
          <a:p>
            <a:r>
              <a:rPr lang="en-US" altLang="zh-CN" dirty="0"/>
              <a:t>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14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24FD-FD2B-499A-B812-7F857BE6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C386A-616F-42A5-A8B6-05AF54D3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D679A-8A6E-4EAD-8000-E83FC7E3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230"/>
            <a:ext cx="12192000" cy="61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6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0ACE1-C514-4541-BA7F-A085073C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2DC87-80EF-47A3-80F7-CF40509A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62A18F-480A-42A3-945F-6DFF22F8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325"/>
            <a:ext cx="12192000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9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58E2A-A7AC-4A77-B324-512DBA04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41EB8-2948-4551-9491-8A6C067D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99FC0-332D-4579-8F5D-5FBF0E3C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75"/>
            <a:ext cx="12192000" cy="5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CFA87-EF92-49F8-9E9D-6414F89E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2D141-5892-46FB-B238-33741334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261753-16FA-457C-9E50-FA68908E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526"/>
            <a:ext cx="12192000" cy="60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7D3F5-B7A8-49D8-B179-77FD502B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9AB84-DDA7-4D24-AC15-7E55ADBC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B658D-33FB-4498-943A-E56B0418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32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4E6E7-6760-4C2B-B7BD-52E4830B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F8BAF-6D54-4B7B-9F66-429D0865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BA81F-FAE1-4715-9CB3-D8D8C38E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69"/>
            <a:ext cx="12192000" cy="59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83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54C3B9-0B2F-4250-97C9-BEB80580E070}"/>
              </a:ext>
            </a:extLst>
          </p:cNvPr>
          <p:cNvSpPr txBox="1"/>
          <p:nvPr/>
        </p:nvSpPr>
        <p:spPr>
          <a:xfrm>
            <a:off x="2535810" y="801278"/>
            <a:ext cx="540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项目网页：</a:t>
            </a:r>
            <a:r>
              <a:rPr lang="en-US" altLang="zh-CN" dirty="0">
                <a:hlinkClick r:id="rId2"/>
              </a:rPr>
              <a:t>http://39.103.177.121/LibrarySystem/index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1C2F6C-378A-49B3-B3D1-9DEECA3CAB1E}"/>
              </a:ext>
            </a:extLst>
          </p:cNvPr>
          <p:cNvSpPr txBox="1"/>
          <p:nvPr/>
        </p:nvSpPr>
        <p:spPr>
          <a:xfrm>
            <a:off x="2441542" y="1432874"/>
            <a:ext cx="6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源码资源：</a:t>
            </a:r>
            <a:r>
              <a:rPr lang="en-US" altLang="zh-CN" dirty="0">
                <a:hlinkClick r:id="rId3"/>
              </a:rPr>
              <a:t>https://github.com/Xiehao999/library-system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AD101A-F9B4-434C-98D1-C6526BA4F6EE}"/>
              </a:ext>
            </a:extLst>
          </p:cNvPr>
          <p:cNvSpPr txBox="1"/>
          <p:nvPr/>
        </p:nvSpPr>
        <p:spPr>
          <a:xfrm>
            <a:off x="2441542" y="2309567"/>
            <a:ext cx="7456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普通用户：账号</a:t>
            </a:r>
            <a:r>
              <a:rPr lang="en-US" altLang="zh-CN" sz="2800" dirty="0" err="1"/>
              <a:t>xiehaohao</a:t>
            </a:r>
            <a:r>
              <a:rPr lang="en-US" altLang="zh-CN" sz="2800" dirty="0"/>
              <a:t>    </a:t>
            </a:r>
            <a:r>
              <a:rPr lang="zh-CN" altLang="en-US" sz="2800" dirty="0"/>
              <a:t>密码</a:t>
            </a:r>
            <a:r>
              <a:rPr lang="en-US" altLang="zh-CN" sz="2800" dirty="0"/>
              <a:t>123456789</a:t>
            </a:r>
          </a:p>
          <a:p>
            <a:r>
              <a:rPr lang="en-US" altLang="zh-CN" sz="2800" dirty="0"/>
              <a:t>                  </a:t>
            </a:r>
            <a:r>
              <a:rPr lang="zh-CN" altLang="en-US" sz="2800" dirty="0"/>
              <a:t>账号</a:t>
            </a:r>
            <a:r>
              <a:rPr lang="en-US" altLang="zh-CN" sz="2800" dirty="0" err="1"/>
              <a:t>lmq</a:t>
            </a:r>
            <a:r>
              <a:rPr lang="en-US" altLang="zh-CN" sz="2800" dirty="0"/>
              <a:t>              </a:t>
            </a:r>
            <a:r>
              <a:rPr lang="zh-CN" altLang="en-US" sz="2800" dirty="0"/>
              <a:t>密码</a:t>
            </a:r>
            <a:r>
              <a:rPr lang="en-US" altLang="zh-CN" sz="2800" dirty="0"/>
              <a:t>020217</a:t>
            </a:r>
          </a:p>
          <a:p>
            <a:r>
              <a:rPr lang="en-US" altLang="zh-CN" sz="2800" dirty="0"/>
              <a:t>                  </a:t>
            </a:r>
            <a:r>
              <a:rPr lang="zh-CN" altLang="en-US" sz="2800" dirty="0"/>
              <a:t>账号</a:t>
            </a:r>
            <a:r>
              <a:rPr lang="en-US" altLang="zh-CN" sz="2800" dirty="0" err="1"/>
              <a:t>zhangsan</a:t>
            </a:r>
            <a:r>
              <a:rPr lang="en-US" altLang="zh-CN" sz="2800" dirty="0"/>
              <a:t>       </a:t>
            </a:r>
            <a:r>
              <a:rPr lang="zh-CN" altLang="en-US" sz="2800" dirty="0"/>
              <a:t>密码</a:t>
            </a:r>
            <a:r>
              <a:rPr lang="en-US" altLang="zh-CN" sz="2800" dirty="0"/>
              <a:t>123</a:t>
            </a:r>
          </a:p>
          <a:p>
            <a:r>
              <a:rPr lang="zh-CN" altLang="en-US" sz="2800" dirty="0"/>
              <a:t>管理员：账号</a:t>
            </a:r>
            <a:r>
              <a:rPr lang="en-US" altLang="zh-CN" sz="2800" dirty="0"/>
              <a:t>tom          </a:t>
            </a:r>
            <a:r>
              <a:rPr lang="zh-CN" altLang="en-US" sz="2800" dirty="0"/>
              <a:t>密码</a:t>
            </a:r>
            <a:r>
              <a:rPr lang="en-US" altLang="zh-CN" sz="2800" dirty="0"/>
              <a:t>123</a:t>
            </a:r>
          </a:p>
          <a:p>
            <a:r>
              <a:rPr lang="en-US" altLang="zh-CN" sz="2800" dirty="0"/>
              <a:t>               </a:t>
            </a:r>
            <a:r>
              <a:rPr lang="zh-CN" altLang="en-US" sz="2800" dirty="0"/>
              <a:t>账号</a:t>
            </a:r>
            <a:r>
              <a:rPr lang="en-US" altLang="zh-CN" sz="2800" dirty="0"/>
              <a:t>jack          </a:t>
            </a:r>
            <a:r>
              <a:rPr lang="zh-CN" altLang="en-US" sz="2800" dirty="0"/>
              <a:t>密码</a:t>
            </a:r>
            <a:r>
              <a:rPr lang="en-US" altLang="zh-CN" sz="2800" dirty="0"/>
              <a:t>123</a:t>
            </a:r>
          </a:p>
          <a:p>
            <a:r>
              <a:rPr lang="zh-CN" altLang="en-US" sz="2800" dirty="0"/>
              <a:t>系统管理员：账号</a:t>
            </a:r>
            <a:r>
              <a:rPr lang="en-US" altLang="zh-CN" sz="2800" dirty="0"/>
              <a:t>admin   </a:t>
            </a:r>
            <a:r>
              <a:rPr lang="zh-CN" altLang="en-US" sz="2800" dirty="0"/>
              <a:t>密码</a:t>
            </a:r>
            <a:r>
              <a:rPr lang="en-US" altLang="zh-CN" sz="2800" dirty="0"/>
              <a:t>123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123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B2F53B2A-AAE9-47AC-ABCE-C57E144A3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6352" y="1194701"/>
            <a:ext cx="8307387" cy="5222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514350" indent="-51435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系统共分为三种用户：</a:t>
            </a:r>
          </a:p>
          <a:p>
            <a:pPr marL="514350" indent="-51435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普通用户</a:t>
            </a:r>
          </a:p>
          <a:p>
            <a:pPr marL="514350" indent="-51435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	书籍查询、书籍借阅、书籍归还、书籍预定</a:t>
            </a:r>
          </a:p>
          <a:p>
            <a:pPr marL="514350" indent="-51435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</a:p>
          <a:p>
            <a:pPr marL="514350" indent="-51435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	借书处理、归还处理、预定处理</a:t>
            </a:r>
          </a:p>
          <a:p>
            <a:pPr marL="514350" indent="-51435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系统管理员</a:t>
            </a:r>
          </a:p>
          <a:p>
            <a:pPr marL="514350" indent="-51435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	用户管理、书籍管理、类别管理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Char char="•"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ACFCD9-9E56-44BD-9070-09FB7CDBE30D}"/>
              </a:ext>
            </a:extLst>
          </p:cNvPr>
          <p:cNvSpPr txBox="1"/>
          <p:nvPr/>
        </p:nvSpPr>
        <p:spPr>
          <a:xfrm>
            <a:off x="5033914" y="190877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图书管理系统</a:t>
            </a:r>
          </a:p>
        </p:txBody>
      </p:sp>
    </p:spTree>
    <p:extLst>
      <p:ext uri="{BB962C8B-B14F-4D97-AF65-F5344CB8AC3E}">
        <p14:creationId xmlns:p14="http://schemas.microsoft.com/office/powerpoint/2010/main" val="35628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57ACC28-2A5F-42C9-AB43-5F0C0AED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46" y="491371"/>
            <a:ext cx="4267908" cy="26823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ADF52A-5171-4410-9ED3-73C292ECB764}"/>
              </a:ext>
            </a:extLst>
          </p:cNvPr>
          <p:cNvSpPr txBox="1"/>
          <p:nvPr/>
        </p:nvSpPr>
        <p:spPr>
          <a:xfrm>
            <a:off x="5043340" y="-10994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</a:t>
            </a:r>
            <a:r>
              <a:rPr lang="en-US" altLang="zh-CN" dirty="0"/>
              <a:t>:</a:t>
            </a:r>
            <a:r>
              <a:rPr lang="zh-CN" altLang="en-US" dirty="0"/>
              <a:t>阿里云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790E67-05FA-4E7F-8032-AA531F4A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16" y="4342225"/>
            <a:ext cx="10652289" cy="22607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5A176BB-35ED-465F-AEFA-84A440D65781}"/>
              </a:ext>
            </a:extLst>
          </p:cNvPr>
          <p:cNvSpPr txBox="1"/>
          <p:nvPr/>
        </p:nvSpPr>
        <p:spPr>
          <a:xfrm>
            <a:off x="4581427" y="3591612"/>
            <a:ext cx="322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开放</a:t>
            </a:r>
            <a:r>
              <a:rPr lang="en-US" altLang="zh-CN" dirty="0"/>
              <a:t>80</a:t>
            </a:r>
            <a:r>
              <a:rPr lang="zh-CN" altLang="en-US" dirty="0"/>
              <a:t>端口、</a:t>
            </a:r>
            <a:r>
              <a:rPr lang="en-US" altLang="zh-CN" dirty="0"/>
              <a:t>3306</a:t>
            </a:r>
            <a:r>
              <a:rPr lang="zh-CN" altLang="en-US" dirty="0"/>
              <a:t>端口</a:t>
            </a:r>
          </a:p>
        </p:txBody>
      </p:sp>
    </p:spTree>
    <p:extLst>
      <p:ext uri="{BB962C8B-B14F-4D97-AF65-F5344CB8AC3E}">
        <p14:creationId xmlns:p14="http://schemas.microsoft.com/office/powerpoint/2010/main" val="31251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302889-9AFA-46E6-BCED-987D3ED4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98" y="2401177"/>
            <a:ext cx="9739204" cy="15088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0AF0F1-8A4A-4D10-8BF5-97277EC540C4}"/>
              </a:ext>
            </a:extLst>
          </p:cNvPr>
          <p:cNvSpPr txBox="1"/>
          <p:nvPr/>
        </p:nvSpPr>
        <p:spPr>
          <a:xfrm>
            <a:off x="3751868" y="1640264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Jdbc</a:t>
            </a:r>
            <a:r>
              <a:rPr lang="zh-CN" altLang="en-US" dirty="0"/>
              <a:t>代码以适配服务器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4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9A3F5E-F109-4983-B4A8-8162A4C5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16" y="1202825"/>
            <a:ext cx="9388654" cy="53573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485FDF-E3A9-43A8-B5B3-043CB2867526}"/>
              </a:ext>
            </a:extLst>
          </p:cNvPr>
          <p:cNvSpPr txBox="1"/>
          <p:nvPr/>
        </p:nvSpPr>
        <p:spPr>
          <a:xfrm>
            <a:off x="4996206" y="430043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XFTP</a:t>
            </a:r>
            <a:r>
              <a:rPr lang="zh-CN" altLang="en-US" dirty="0"/>
              <a:t>传输文件</a:t>
            </a:r>
          </a:p>
        </p:txBody>
      </p:sp>
    </p:spTree>
    <p:extLst>
      <p:ext uri="{BB962C8B-B14F-4D97-AF65-F5344CB8AC3E}">
        <p14:creationId xmlns:p14="http://schemas.microsoft.com/office/powerpoint/2010/main" val="402427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B7E9859-62B3-459F-81A4-3B96BBA2BB8F}"/>
              </a:ext>
            </a:extLst>
          </p:cNvPr>
          <p:cNvSpPr txBox="1"/>
          <p:nvPr/>
        </p:nvSpPr>
        <p:spPr>
          <a:xfrm>
            <a:off x="5175316" y="420336"/>
            <a:ext cx="49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Xshell</a:t>
            </a:r>
            <a:r>
              <a:rPr lang="zh-CN" altLang="en-US" dirty="0"/>
              <a:t>连接</a:t>
            </a:r>
            <a:r>
              <a:rPr lang="en-US" altLang="zh-CN" dirty="0"/>
              <a:t>CentOS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7CE072-197A-4289-97E4-71EAFB80F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66" y="980389"/>
            <a:ext cx="10344099" cy="55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AC3C02-AF15-4F77-850F-D889C044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05" y="1263192"/>
            <a:ext cx="6670061" cy="46612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1C747C-BAB5-454D-BB72-8487DBBF0276}"/>
              </a:ext>
            </a:extLst>
          </p:cNvPr>
          <p:cNvSpPr txBox="1"/>
          <p:nvPr/>
        </p:nvSpPr>
        <p:spPr>
          <a:xfrm>
            <a:off x="2582944" y="377071"/>
            <a:ext cx="403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利用</a:t>
            </a:r>
            <a:r>
              <a:rPr lang="en-US" altLang="zh-CN" sz="2000" b="1" dirty="0" err="1"/>
              <a:t>Navicat</a:t>
            </a:r>
            <a:r>
              <a:rPr lang="zh-CN" altLang="en-US" sz="2000" b="1" dirty="0"/>
              <a:t>连接数据库进行测试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12237-A94F-4398-AA71-B9D4623A2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65" y="1703075"/>
            <a:ext cx="3720757" cy="42213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BFE853-4B06-48F5-BDA8-1917E9B13F51}"/>
              </a:ext>
            </a:extLst>
          </p:cNvPr>
          <p:cNvSpPr txBox="1"/>
          <p:nvPr/>
        </p:nvSpPr>
        <p:spPr>
          <a:xfrm>
            <a:off x="8738647" y="1077780"/>
            <a:ext cx="27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成功连接到服务器</a:t>
            </a:r>
          </a:p>
        </p:txBody>
      </p:sp>
    </p:spTree>
    <p:extLst>
      <p:ext uri="{BB962C8B-B14F-4D97-AF65-F5344CB8AC3E}">
        <p14:creationId xmlns:p14="http://schemas.microsoft.com/office/powerpoint/2010/main" val="236277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A3B8E6-690B-447F-BC58-6B2ED1BB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8" y="2168238"/>
            <a:ext cx="7173254" cy="25215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9EC60C-3BF4-41E5-926F-C1BC8DB18687}"/>
              </a:ext>
            </a:extLst>
          </p:cNvPr>
          <p:cNvSpPr txBox="1"/>
          <p:nvPr/>
        </p:nvSpPr>
        <p:spPr>
          <a:xfrm>
            <a:off x="2083325" y="763539"/>
            <a:ext cx="4326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CentOS</a:t>
            </a:r>
            <a:r>
              <a:rPr lang="zh-CN" altLang="en-US" sz="2800" b="1" dirty="0"/>
              <a:t>下成功安装</a:t>
            </a:r>
            <a:r>
              <a:rPr lang="en-US" altLang="zh-CN" sz="2800" b="1" dirty="0"/>
              <a:t>JDK1.8.0.151</a:t>
            </a:r>
            <a:endParaRPr lang="zh-CN" alt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7FFA0D-0728-4568-84E7-F0DEC71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316" y="1427816"/>
            <a:ext cx="3462717" cy="49400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90EA32-B16E-4568-92F6-08C34C937F72}"/>
              </a:ext>
            </a:extLst>
          </p:cNvPr>
          <p:cNvSpPr txBox="1"/>
          <p:nvPr/>
        </p:nvSpPr>
        <p:spPr>
          <a:xfrm>
            <a:off x="8823489" y="688157"/>
            <a:ext cx="226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成功将</a:t>
            </a:r>
            <a:r>
              <a:rPr lang="en-US" altLang="zh-CN" dirty="0" err="1"/>
              <a:t>sql</a:t>
            </a:r>
            <a:r>
              <a:rPr lang="zh-CN" altLang="en-US" dirty="0"/>
              <a:t>文件传送到</a:t>
            </a:r>
            <a:r>
              <a:rPr lang="en-US" altLang="zh-CN" dirty="0"/>
              <a:t>Centos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676987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103</TotalTime>
  <Words>442</Words>
  <Application>Microsoft Office PowerPoint</Application>
  <PresentationFormat>宽屏</PresentationFormat>
  <Paragraphs>51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微软雅黑</vt:lpstr>
      <vt:lpstr>Arial</vt:lpstr>
      <vt:lpstr>Gill Sans MT</vt:lpstr>
      <vt:lpstr>Impact</vt:lpstr>
      <vt:lpstr>徽章</vt:lpstr>
      <vt:lpstr>第17小组最终报告 图书管理系统WEB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第17小组最终报告</dc:title>
  <dc:creator>谢 浩</dc:creator>
  <cp:lastModifiedBy>谢 浩</cp:lastModifiedBy>
  <cp:revision>14</cp:revision>
  <dcterms:created xsi:type="dcterms:W3CDTF">2021-05-30T13:27:14Z</dcterms:created>
  <dcterms:modified xsi:type="dcterms:W3CDTF">2021-05-31T02:54:26Z</dcterms:modified>
</cp:coreProperties>
</file>