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4C9A-18D2-43FC-BDEB-684760BD1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32FB30-3774-4C2E-AC96-BE8A310EB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ACC7A-65B7-44C4-BB8E-88816E86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AB3-BEB8-42FD-BAB5-0ABC1E620AD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6C3BC-4852-46CB-8B3B-55E4C7DB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D6AAA-594C-4F47-B412-B6519B09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CA3-6D5E-461A-A4DA-61D2417B8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1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002DB-4516-458B-8824-FB34FE5E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57FEB-9BF2-4D99-990E-C4BFBB32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60C12-420C-4FEB-A7EF-1E75A984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AB3-BEB8-42FD-BAB5-0ABC1E620AD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8862B-6533-40F7-9279-370EB69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2AB2B-8553-4213-B11E-65DA7F25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CA3-6D5E-461A-A4DA-61D2417B8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866207-9AA3-4F87-BDF1-A1A3B8527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51C3F-4518-4F62-8B4B-DD9A1F1CE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0166B-44AF-4020-98E6-18C3B358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AB3-BEB8-42FD-BAB5-0ABC1E620AD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F0D08-ADCA-47B9-8463-D3110B50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2D241-2E54-49E8-BDA6-06899EFB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CA3-6D5E-461A-A4DA-61D2417B8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3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37A32-4886-4F3A-AFE8-D47A7B3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CB70E-8468-4757-A333-3E67EB9D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DF4C3-E5E4-4FC1-A9D5-B221EE24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AB3-BEB8-42FD-BAB5-0ABC1E620AD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1731A-B3B6-4065-83CE-BBF7C9E4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1C44D-585B-4983-BA77-3935A704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CA3-6D5E-461A-A4DA-61D2417B8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05C35-64DF-4802-9498-8EDCD2A1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03D9A-61EA-4769-9122-3AEAE6F8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71831-C90B-4B9B-8C03-69768E56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AB3-BEB8-42FD-BAB5-0ABC1E620AD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35594-6004-463D-B9FF-83DB75BA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577DC-F441-4799-A681-C56AABE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CA3-6D5E-461A-A4DA-61D2417B8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6199B-E398-4DC0-985E-A99E6F70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A51A0-ED78-4BF5-AC5C-E69FE0E9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DD438-BE05-4CE0-9894-D827F1076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C6FE0-B124-4B9E-A04D-D822A58F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AB3-BEB8-42FD-BAB5-0ABC1E620AD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6BEF6-0956-47F3-A31B-E7B0908D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EC24B-E8DC-4129-BF29-B0C61685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CA3-6D5E-461A-A4DA-61D2417B8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E382B-8944-4830-AB06-5DE06AFB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D5EAA-5E86-45B2-8C94-7227D046A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04117B-E8B3-4C2A-B0D0-87092D71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D805C7-F6FB-49EC-A58B-6AF96E7DD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4FEF5-371E-49E2-9D56-65949C7AA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0F7558-704D-4DD8-B854-0C34B411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AB3-BEB8-42FD-BAB5-0ABC1E620AD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A6FEFA-A867-42FC-9CF6-D951808E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A8653A-78A1-4B03-A107-600D184C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CA3-6D5E-461A-A4DA-61D2417B8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4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D6FAF-CBB7-466C-B6A4-4D3CEA55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48DBA-08EC-4FAC-AE6B-E8C0C4FC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AB3-BEB8-42FD-BAB5-0ABC1E620AD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61B88B-556E-4B11-924E-B0EADD3F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D2507-B6E3-427D-8634-444550B6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CA3-6D5E-461A-A4DA-61D2417B8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5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04821C-68DD-4B3B-B5F3-CED7B3EB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AB3-BEB8-42FD-BAB5-0ABC1E620AD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F74798-DB4D-4E6F-B58D-F194926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92A4FA-D5C0-429C-9F40-0288BBD1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CA3-6D5E-461A-A4DA-61D2417B8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7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4A777-A6DB-4ABC-95E4-C06DE0F8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3DF68-96E8-4EED-9F0A-F94BE6E8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C7885-B8DA-4DD5-AD25-D4BBB887E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347D4-2D37-4F45-B642-589F5FB1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AB3-BEB8-42FD-BAB5-0ABC1E620AD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8816D-F1DC-41A6-A0F7-A71593A3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D1469-B83F-417B-804B-AECBBA4E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CA3-6D5E-461A-A4DA-61D2417B8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3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BAD98-F2A5-42B4-BA2C-34CE9EF0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0331E9-91E2-4DE1-B944-F6717E91D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DCDCF-D171-495F-9575-2763E0B71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9A87F-C3E8-4131-A813-4CF9B0B9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AB3-BEB8-42FD-BAB5-0ABC1E620AD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0D8F0-F767-432E-9A1C-78C503E9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C5D93-28F2-4A56-9694-31303D63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2CA3-6D5E-461A-A4DA-61D2417B8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8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B325C-CCE4-4F0E-8505-4EB0FD85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A3C67-1E30-4CB7-831B-FAF10A02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1221D-6DC1-4324-BE68-6DBB6E81C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7CAB3-BEB8-42FD-BAB5-0ABC1E620AD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498AA-92C8-4ED5-89E9-D74B02EAA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4FA59-042D-4F78-9097-40227B933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2CA3-6D5E-461A-A4DA-61D2417B8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6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58C8E344-00AE-47A8-87EE-13F03D7A4729}"/>
              </a:ext>
            </a:extLst>
          </p:cNvPr>
          <p:cNvSpPr/>
          <p:nvPr/>
        </p:nvSpPr>
        <p:spPr>
          <a:xfrm>
            <a:off x="197708" y="2916195"/>
            <a:ext cx="1145060" cy="5128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5849227-6A0E-4A8F-B32D-413800EE71D4}"/>
              </a:ext>
            </a:extLst>
          </p:cNvPr>
          <p:cNvCxnSpPr>
            <a:stCxn id="4" idx="3"/>
          </p:cNvCxnSpPr>
          <p:nvPr/>
        </p:nvCxnSpPr>
        <p:spPr>
          <a:xfrm>
            <a:off x="1342768" y="3172598"/>
            <a:ext cx="395416" cy="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D8C11846-F5C9-4F4A-B192-7ACB0A2ADD8D}"/>
              </a:ext>
            </a:extLst>
          </p:cNvPr>
          <p:cNvSpPr/>
          <p:nvPr/>
        </p:nvSpPr>
        <p:spPr>
          <a:xfrm>
            <a:off x="1738184" y="2506094"/>
            <a:ext cx="1145060" cy="1347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有无账号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CAC1B79-DE46-4529-B05C-D940B06C80E3}"/>
              </a:ext>
            </a:extLst>
          </p:cNvPr>
          <p:cNvCxnSpPr>
            <a:stCxn id="7" idx="0"/>
          </p:cNvCxnSpPr>
          <p:nvPr/>
        </p:nvCxnSpPr>
        <p:spPr>
          <a:xfrm flipV="1">
            <a:off x="2310714" y="1672281"/>
            <a:ext cx="0" cy="83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33C8F17-5996-48E3-8823-9EA3D9B40CFD}"/>
              </a:ext>
            </a:extLst>
          </p:cNvPr>
          <p:cNvCxnSpPr>
            <a:stCxn id="7" idx="2"/>
          </p:cNvCxnSpPr>
          <p:nvPr/>
        </p:nvCxnSpPr>
        <p:spPr>
          <a:xfrm>
            <a:off x="2310714" y="3853516"/>
            <a:ext cx="0" cy="84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C8C2FF1-8B13-48D3-B922-90805BDE09E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405062" y="3759167"/>
            <a:ext cx="841032" cy="1029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67FA407-EC78-478F-B13B-BA1B75A42DB0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2408672" y="1574324"/>
            <a:ext cx="833813" cy="1029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决策 17">
            <a:extLst>
              <a:ext uri="{FF2B5EF4-FFF2-40B4-BE49-F238E27FC236}">
                <a16:creationId xmlns:a16="http://schemas.microsoft.com/office/drawing/2014/main" id="{2B90451C-FC52-4CE7-978D-C75CC2959FAC}"/>
              </a:ext>
            </a:extLst>
          </p:cNvPr>
          <p:cNvSpPr/>
          <p:nvPr/>
        </p:nvSpPr>
        <p:spPr>
          <a:xfrm>
            <a:off x="2883244" y="1365957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</a:t>
            </a:r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F6989A5A-52C6-4DF6-8F2D-FD0D4DFECF63}"/>
              </a:ext>
            </a:extLst>
          </p:cNvPr>
          <p:cNvSpPr/>
          <p:nvPr/>
        </p:nvSpPr>
        <p:spPr>
          <a:xfrm>
            <a:off x="2883243" y="4351906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B2054DA-A035-4B6C-9819-645B9F6DC1D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3340444" y="1978605"/>
            <a:ext cx="457199" cy="92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62E5DA1-5867-41CA-A7FE-78DAC98DA3B2}"/>
              </a:ext>
            </a:extLst>
          </p:cNvPr>
          <p:cNvCxnSpPr>
            <a:cxnSpLocks/>
          </p:cNvCxnSpPr>
          <p:nvPr/>
        </p:nvCxnSpPr>
        <p:spPr>
          <a:xfrm>
            <a:off x="3340443" y="4935456"/>
            <a:ext cx="1" cy="5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03F5D79-FE77-4BCB-BE5C-53F639D9433A}"/>
              </a:ext>
            </a:extLst>
          </p:cNvPr>
          <p:cNvSpPr/>
          <p:nvPr/>
        </p:nvSpPr>
        <p:spPr>
          <a:xfrm>
            <a:off x="2740110" y="5492043"/>
            <a:ext cx="1200665" cy="5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320A17-5921-4998-AEBF-D2207D2DCD92}"/>
              </a:ext>
            </a:extLst>
          </p:cNvPr>
          <p:cNvSpPr/>
          <p:nvPr/>
        </p:nvSpPr>
        <p:spPr>
          <a:xfrm>
            <a:off x="3197310" y="2899676"/>
            <a:ext cx="1200665" cy="5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C2AEFAE-6C8A-4541-AB11-94D5167D99FE}"/>
              </a:ext>
            </a:extLst>
          </p:cNvPr>
          <p:cNvCxnSpPr>
            <a:stCxn id="7" idx="3"/>
            <a:endCxn id="30" idx="1"/>
          </p:cNvCxnSpPr>
          <p:nvPr/>
        </p:nvCxnSpPr>
        <p:spPr>
          <a:xfrm>
            <a:off x="2883244" y="3179805"/>
            <a:ext cx="314066" cy="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6C862C5-18A3-4D1D-8A60-04A949076BAD}"/>
              </a:ext>
            </a:extLst>
          </p:cNvPr>
          <p:cNvCxnSpPr>
            <a:stCxn id="30" idx="3"/>
          </p:cNvCxnSpPr>
          <p:nvPr/>
        </p:nvCxnSpPr>
        <p:spPr>
          <a:xfrm>
            <a:off x="4397975" y="3189188"/>
            <a:ext cx="287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决策 37">
            <a:extLst>
              <a:ext uri="{FF2B5EF4-FFF2-40B4-BE49-F238E27FC236}">
                <a16:creationId xmlns:a16="http://schemas.microsoft.com/office/drawing/2014/main" id="{EF48C8D6-1B98-446D-A660-4163FA6B41F1}"/>
              </a:ext>
            </a:extLst>
          </p:cNvPr>
          <p:cNvSpPr/>
          <p:nvPr/>
        </p:nvSpPr>
        <p:spPr>
          <a:xfrm>
            <a:off x="4685122" y="2515477"/>
            <a:ext cx="1145060" cy="1347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是否为空</a:t>
            </a:r>
          </a:p>
        </p:txBody>
      </p:sp>
      <p:sp>
        <p:nvSpPr>
          <p:cNvPr id="39" name="流程图: 决策 38">
            <a:extLst>
              <a:ext uri="{FF2B5EF4-FFF2-40B4-BE49-F238E27FC236}">
                <a16:creationId xmlns:a16="http://schemas.microsoft.com/office/drawing/2014/main" id="{C909AB06-405E-49CF-AFE8-708A9313156B}"/>
              </a:ext>
            </a:extLst>
          </p:cNvPr>
          <p:cNvSpPr/>
          <p:nvPr/>
        </p:nvSpPr>
        <p:spPr>
          <a:xfrm>
            <a:off x="6145131" y="2515477"/>
            <a:ext cx="1145060" cy="1347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不为空</a:t>
            </a:r>
          </a:p>
        </p:txBody>
      </p:sp>
      <p:sp>
        <p:nvSpPr>
          <p:cNvPr id="40" name="流程图: 决策 39">
            <a:extLst>
              <a:ext uri="{FF2B5EF4-FFF2-40B4-BE49-F238E27FC236}">
                <a16:creationId xmlns:a16="http://schemas.microsoft.com/office/drawing/2014/main" id="{386FDA1B-8EC2-4366-9B62-79F3D7CE87AB}"/>
              </a:ext>
            </a:extLst>
          </p:cNvPr>
          <p:cNvSpPr/>
          <p:nvPr/>
        </p:nvSpPr>
        <p:spPr>
          <a:xfrm>
            <a:off x="7605140" y="2515477"/>
            <a:ext cx="1145060" cy="1347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是否正确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5C7F54D-577D-4B2D-B9DF-EFC87B3446C8}"/>
              </a:ext>
            </a:extLst>
          </p:cNvPr>
          <p:cNvCxnSpPr/>
          <p:nvPr/>
        </p:nvCxnSpPr>
        <p:spPr>
          <a:xfrm>
            <a:off x="5857984" y="3189188"/>
            <a:ext cx="287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675219-DCAE-4495-A2C6-1E60E7E5D86D}"/>
              </a:ext>
            </a:extLst>
          </p:cNvPr>
          <p:cNvCxnSpPr/>
          <p:nvPr/>
        </p:nvCxnSpPr>
        <p:spPr>
          <a:xfrm>
            <a:off x="7317993" y="3189188"/>
            <a:ext cx="287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0D630C2-1F8D-4817-9CC3-C06EAFF83322}"/>
              </a:ext>
            </a:extLst>
          </p:cNvPr>
          <p:cNvSpPr/>
          <p:nvPr/>
        </p:nvSpPr>
        <p:spPr>
          <a:xfrm>
            <a:off x="5027875" y="1801841"/>
            <a:ext cx="504690" cy="28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r>
              <a:rPr lang="zh-CN" altLang="en-US" sz="1200" dirty="0"/>
              <a:t>为空</a:t>
            </a:r>
          </a:p>
          <a:p>
            <a:pPr algn="ctr"/>
            <a:endParaRPr lang="zh-CN" altLang="en-US" sz="1200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2AF5033-F26D-4D29-BEF6-DF0304EA90B7}"/>
              </a:ext>
            </a:extLst>
          </p:cNvPr>
          <p:cNvCxnSpPr>
            <a:stCxn id="38" idx="0"/>
          </p:cNvCxnSpPr>
          <p:nvPr/>
        </p:nvCxnSpPr>
        <p:spPr>
          <a:xfrm flipV="1">
            <a:off x="5257652" y="2089187"/>
            <a:ext cx="0" cy="42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7479AA1-FB8F-4CDB-B1BC-95928C80BB59}"/>
              </a:ext>
            </a:extLst>
          </p:cNvPr>
          <p:cNvCxnSpPr>
            <a:stCxn id="60" idx="1"/>
          </p:cNvCxnSpPr>
          <p:nvPr/>
        </p:nvCxnSpPr>
        <p:spPr>
          <a:xfrm rot="10800000" flipV="1">
            <a:off x="4242063" y="1945513"/>
            <a:ext cx="785813" cy="967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E499ADA-FDA8-4B2A-A23E-6EE14A49B0C2}"/>
              </a:ext>
            </a:extLst>
          </p:cNvPr>
          <p:cNvCxnSpPr>
            <a:stCxn id="40" idx="0"/>
          </p:cNvCxnSpPr>
          <p:nvPr/>
        </p:nvCxnSpPr>
        <p:spPr>
          <a:xfrm flipV="1">
            <a:off x="8177670" y="1008668"/>
            <a:ext cx="0" cy="150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F0419ACC-BD2D-4049-BF95-7BA07D06594F}"/>
              </a:ext>
            </a:extLst>
          </p:cNvPr>
          <p:cNvSpPr/>
          <p:nvPr/>
        </p:nvSpPr>
        <p:spPr>
          <a:xfrm>
            <a:off x="7838306" y="697584"/>
            <a:ext cx="671283" cy="31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不正确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893A1C28-046C-4304-AD74-A43B750AB9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4331" y="815530"/>
            <a:ext cx="3823975" cy="2088676"/>
          </a:xfrm>
          <a:prstGeom prst="bentConnector3">
            <a:avLst>
              <a:gd name="adj1" fmla="val 100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CC16697-1D8B-42B2-8254-101CBE62B4CD}"/>
              </a:ext>
            </a:extLst>
          </p:cNvPr>
          <p:cNvCxnSpPr/>
          <p:nvPr/>
        </p:nvCxnSpPr>
        <p:spPr>
          <a:xfrm>
            <a:off x="8750200" y="3193687"/>
            <a:ext cx="287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D4BA0E3-A3C2-42BD-AB89-F69B22387087}"/>
              </a:ext>
            </a:extLst>
          </p:cNvPr>
          <p:cNvSpPr/>
          <p:nvPr/>
        </p:nvSpPr>
        <p:spPr>
          <a:xfrm>
            <a:off x="9047994" y="2912703"/>
            <a:ext cx="1200665" cy="5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登陆成功</a:t>
            </a:r>
          </a:p>
        </p:txBody>
      </p:sp>
    </p:spTree>
    <p:extLst>
      <p:ext uri="{BB962C8B-B14F-4D97-AF65-F5344CB8AC3E}">
        <p14:creationId xmlns:p14="http://schemas.microsoft.com/office/powerpoint/2010/main" val="310584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大龙</dc:creator>
  <cp:lastModifiedBy>曾 大龙</cp:lastModifiedBy>
  <cp:revision>1</cp:revision>
  <dcterms:created xsi:type="dcterms:W3CDTF">2021-11-17T02:41:37Z</dcterms:created>
  <dcterms:modified xsi:type="dcterms:W3CDTF">2021-11-17T02:57:31Z</dcterms:modified>
</cp:coreProperties>
</file>