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41ee966f3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41ee966f3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41ee966f3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41ee966f3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41ee966f3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741ee966f3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41ee966f3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41ee966f3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41ee966f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41ee966f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41ee966f3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41ee966f3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41ee966f3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41ee966f3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41ee966f3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41ee966f3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41ee966f3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41ee966f3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41ee966f3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41ee966f3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41ee966f3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41ee966f3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41ee966f3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41ee966f3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Khai </a:t>
            </a:r>
            <a:r>
              <a:rPr lang="vi"/>
              <a:t>phá dữ liệu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Phân loại trang web</a:t>
            </a:r>
            <a:endParaRPr/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training</a:t>
            </a: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634125"/>
            <a:ext cx="3569151" cy="18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Phân loại trang web</a:t>
            </a:r>
            <a:endParaRPr/>
          </a:p>
        </p:txBody>
      </p:sp>
      <p:sp>
        <p:nvSpPr>
          <p:cNvPr id="345" name="Google Shape;345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325350"/>
            <a:ext cx="7258424" cy="20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</a:t>
            </a:r>
            <a:r>
              <a:rPr lang="vi"/>
              <a:t>Phân loại và lưu trữ</a:t>
            </a:r>
            <a:endParaRPr/>
          </a:p>
        </p:txBody>
      </p:sp>
      <p:sp>
        <p:nvSpPr>
          <p:cNvPr id="352" name="Google Shape;352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Sau khi lấy được dữ liệu và phân loại, chúng ta sẽ lưu trữ dữ liệu lấy được vào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các file này sẽ được phân loại theo thư mục: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Tên của thư mục chính là loại của văn bản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ví dụ</a:t>
            </a:r>
            <a:endParaRPr/>
          </a:p>
        </p:txBody>
      </p:sp>
      <p:pic>
        <p:nvPicPr>
          <p:cNvPr id="353" name="Google Shape;3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188" y="3107750"/>
            <a:ext cx="6033626" cy="19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Phân loại và lưu trữ</a:t>
            </a:r>
            <a:endParaRPr/>
          </a:p>
        </p:txBody>
      </p:sp>
      <p:sp>
        <p:nvSpPr>
          <p:cNvPr id="359" name="Google Shape;359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Công nghệ trích rút tin văn bản từ url và phân loại trang web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Nhóm thực hiện: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Hoàng Đình Thi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Đặng Văn Hùng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Phạm Tuấn Anh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vi"/>
              <a:t>Trích rút tin văn bản từ Url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Các trang web đều có cấu trúc chung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250" y="2628326"/>
            <a:ext cx="4900223" cy="224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vi"/>
              <a:t>Trích rút tin văn bản từ Url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Để trích rút được văn bản từ trang web mong muốn, chúng ta cần lấy được cấu trúc riêng biệt của trang web đó,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Thường các văn bản sẽ nằm trong thẻ &lt;p&gt;&lt;/p&gt;, &lt;h&gt;&lt;/h&gt; với id hoặc class riêng biết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vi"/>
              <a:t>Chúng ta cần lấy được tên của các id, class riêng biệt đó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vi"/>
              <a:t>Trích rút tin văn bản từ Url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Ở đây, với trang web là vnExpress thì chúng ta dễ dang lấy được các điều khác biệt đó với F12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758050"/>
            <a:ext cx="7146925" cy="15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vi"/>
              <a:t>Trích rút tin văn bản từ Url(Thực hiện)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Ngôn ngữ sử dụng: javascript (nodejs)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Thư viện sử dụng: axios, cheerio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Với thư viện axios, chúng ta dễ dàng down sourc (html) của 1 url cho trước về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sau đó, sử dụng thư viện cheerio để lấy được content mong muốn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Ở đây, tôi sẽ lấy content từ trang web của trang web vnexpress.net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với 2 định dạng: title: &lt;h&gt;&lt;/h&gt; với class: title_news_detail và content với định dạng &lt;p&gt;&lt;/p&gt; với class: nomal</a:t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625" y="3736175"/>
            <a:ext cx="2832851" cy="89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425" y="3736175"/>
            <a:ext cx="3406696" cy="8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</a:t>
            </a:r>
            <a:r>
              <a:rPr lang="vi"/>
              <a:t>Phân loại trang web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Trước tiên chúng là cần có 1 file lưu trữ url và loại văn bản đã trích rút</a:t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88" y="3012225"/>
            <a:ext cx="7195676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Phân loại trang web</a:t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Tiếp theo chúng ta sẽ lấy content + title và lưu lại làm file train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cấu trúc gồm __label__ + text</a:t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075" y="2740925"/>
            <a:ext cx="6729950" cy="19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Phân loại trang web</a:t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sử dụng thư viện fasttext để train dữ liệu và tạo 1 file model.bin để sử dụng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fastText là một thư viện để học hiệu quả các từ đại diện và phân loại câu.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sử dụng: chúng ta cần import thư viện node-fasttext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vi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sử dụng commandline: yarn add node-fasttext hoặc npm install --save </a:t>
            </a:r>
            <a:r>
              <a:rPr lang="vi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node-fasttext 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