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56D-4E66-4369-9A75-C0190B4EC79E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4E022-434D-4638-AFAF-DB17665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E022-434D-4638-AFAF-DB176655B0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0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神经网络的输入是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s,a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),∀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a∈AQ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s,a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),∀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a∈A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(action space)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。通过神经网络计算出值函数后，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DQN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l-GR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ϵ−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</a:t>
            </a:r>
            <a:r>
              <a:rPr lang="el-GR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ϵ−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策略来输出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（第四部分中介绍）。值函数网络与</a:t>
            </a:r>
            <a:r>
              <a:rPr lang="el-GR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ϵ−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</a:t>
            </a:r>
            <a:r>
              <a:rPr lang="el-GR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ϵ−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策略之间的联系是这样的：首先环境会给出一个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，智能体根据值函数网络得到关于这个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s,a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)Q(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s,a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，然后利用</a:t>
            </a:r>
            <a:r>
              <a:rPr lang="el-GR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ϵ−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</a:t>
            </a:r>
            <a:r>
              <a:rPr lang="el-GR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ϵ−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并做出决策，环境接收到此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后会给出一个奖励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及下一个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。此时我们根据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去更新值函数网络的参数。接着进入下一个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。如此循环下去，直到我们训练出了一个好的值函数网络。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E022-434D-4638-AFAF-DB176655B0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6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2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6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7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9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7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F588-ADDC-40A9-AAF8-C52E8C2B5D2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273B-CF43-4D7F-BE2A-1375E89E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5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0946" y="110835"/>
            <a:ext cx="8913091" cy="1016145"/>
          </a:xfrm>
        </p:spPr>
        <p:txBody>
          <a:bodyPr/>
          <a:lstStyle/>
          <a:p>
            <a:r>
              <a:rPr lang="en-US" altLang="zh-CN" dirty="0" smtClean="0"/>
              <a:t>Atari</a:t>
            </a:r>
            <a:r>
              <a:rPr lang="zh-CN" altLang="en-US" dirty="0" smtClean="0"/>
              <a:t>游戏中的</a:t>
            </a:r>
            <a:r>
              <a:rPr lang="en-US" altLang="zh-CN" dirty="0" smtClean="0"/>
              <a:t>RL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62" y="1468779"/>
            <a:ext cx="10220996" cy="43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861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关系性</a:t>
            </a:r>
            <a:r>
              <a:rPr lang="en-US" altLang="zh-CN" dirty="0" smtClean="0"/>
              <a:t>RL</a:t>
            </a:r>
            <a:r>
              <a:rPr lang="zh-CN" altLang="en-US" dirty="0" smtClean="0"/>
              <a:t>中的网络结构</a:t>
            </a:r>
            <a:endParaRPr lang="zh-CN" altLang="en-US" dirty="0"/>
          </a:p>
        </p:txBody>
      </p:sp>
      <p:pic>
        <p:nvPicPr>
          <p:cNvPr id="1026" name="Picture 2" descr="https://image.jiqizhixin.com/uploads/editor/98624cbf-1e88-46c1-b401-d49294369233/15283592879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1344179"/>
            <a:ext cx="10287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633681" y="5934670"/>
            <a:ext cx="8924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1" dirty="0" smtClean="0">
                <a:solidFill>
                  <a:srgbClr val="414141"/>
                </a:solidFill>
                <a:effectLst/>
                <a:latin typeface="-apple-system"/>
              </a:rPr>
              <a:t>图 </a:t>
            </a:r>
            <a:r>
              <a:rPr lang="en-US" altLang="zh-CN" b="0" i="1" dirty="0" smtClean="0">
                <a:solidFill>
                  <a:srgbClr val="414141"/>
                </a:solidFill>
                <a:effectLst/>
                <a:latin typeface="-apple-system"/>
              </a:rPr>
              <a:t>2</a:t>
            </a:r>
            <a:r>
              <a:rPr lang="zh-CN" altLang="en-US" b="0" i="1" dirty="0" smtClean="0">
                <a:solidFill>
                  <a:srgbClr val="414141"/>
                </a:solidFill>
                <a:effectLst/>
                <a:latin typeface="-apple-system"/>
              </a:rPr>
              <a:t>：「方块世界」智能体架构和 </a:t>
            </a:r>
            <a:r>
              <a:rPr lang="en-US" altLang="zh-CN" b="0" i="1" dirty="0" smtClean="0">
                <a:solidFill>
                  <a:srgbClr val="414141"/>
                </a:solidFill>
                <a:effectLst/>
                <a:latin typeface="-apple-system"/>
              </a:rPr>
              <a:t>Multi-head </a:t>
            </a:r>
            <a:r>
              <a:rPr lang="zh-CN" altLang="en-US" b="0" i="1" dirty="0" smtClean="0">
                <a:solidFill>
                  <a:srgbClr val="414141"/>
                </a:solidFill>
                <a:effectLst/>
                <a:latin typeface="-apple-system"/>
              </a:rPr>
              <a:t>点积注意力。</a:t>
            </a:r>
            <a:r>
              <a:rPr lang="en-US" altLang="zh-CN" b="0" i="1" dirty="0" smtClean="0">
                <a:solidFill>
                  <a:srgbClr val="414141"/>
                </a:solidFill>
                <a:effectLst/>
                <a:latin typeface="-apple-system"/>
              </a:rPr>
              <a:t>E </a:t>
            </a:r>
            <a:r>
              <a:rPr lang="zh-CN" altLang="en-US" b="0" i="1" dirty="0" smtClean="0">
                <a:solidFill>
                  <a:srgbClr val="414141"/>
                </a:solidFill>
                <a:effectLst/>
                <a:latin typeface="-apple-system"/>
              </a:rPr>
              <a:t>是一个矩阵，编译视觉前端产生的实体；</a:t>
            </a:r>
            <a:r>
              <a:rPr lang="en-US" altLang="zh-CN" b="0" i="1" dirty="0" err="1" smtClean="0">
                <a:solidFill>
                  <a:srgbClr val="414141"/>
                </a:solidFill>
                <a:effectLst/>
                <a:latin typeface="-apple-system"/>
              </a:rPr>
              <a:t>f_θ</a:t>
            </a:r>
            <a:r>
              <a:rPr lang="zh-CN" altLang="en-US" b="0" i="1" dirty="0" smtClean="0">
                <a:solidFill>
                  <a:srgbClr val="414141"/>
                </a:solidFill>
                <a:effectLst/>
                <a:latin typeface="-apple-system"/>
              </a:rPr>
              <a:t>是多层感知器，用于平行 </a:t>
            </a:r>
            <a:r>
              <a:rPr lang="en-US" altLang="zh-CN" b="0" i="1" dirty="0" smtClean="0">
                <a:solidFill>
                  <a:srgbClr val="414141"/>
                </a:solidFill>
                <a:effectLst/>
                <a:latin typeface="-apple-system"/>
              </a:rPr>
              <a:t>MHDPA </a:t>
            </a:r>
            <a:r>
              <a:rPr lang="zh-CN" altLang="en-US" b="0" i="1" dirty="0" smtClean="0">
                <a:solidFill>
                  <a:srgbClr val="414141"/>
                </a:solidFill>
                <a:effectLst/>
                <a:latin typeface="-apple-system"/>
              </a:rPr>
              <a:t>步骤 </a:t>
            </a:r>
            <a:r>
              <a:rPr lang="en-US" altLang="zh-CN" b="0" i="1" dirty="0" smtClean="0">
                <a:solidFill>
                  <a:srgbClr val="414141"/>
                </a:solidFill>
                <a:effectLst/>
                <a:latin typeface="-apple-system"/>
              </a:rPr>
              <a:t>A </a:t>
            </a:r>
            <a:r>
              <a:rPr lang="zh-CN" altLang="en-US" b="0" i="1" dirty="0" smtClean="0">
                <a:solidFill>
                  <a:srgbClr val="414141"/>
                </a:solidFill>
                <a:effectLst/>
                <a:latin typeface="-apple-system"/>
              </a:rPr>
              <a:t>的每行输出，并且产生更新的实体 </a:t>
            </a:r>
            <a:r>
              <a:rPr lang="en-US" altLang="zh-CN" b="0" i="1" dirty="0" smtClean="0">
                <a:solidFill>
                  <a:srgbClr val="414141"/>
                </a:solidFill>
                <a:effectLst/>
                <a:latin typeface="-apple-system"/>
              </a:rPr>
              <a:t>E</a:t>
            </a:r>
            <a:r>
              <a:rPr lang="zh-CN" altLang="en-US" b="0" i="1" dirty="0" smtClean="0">
                <a:solidFill>
                  <a:srgbClr val="414141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76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DQN Network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16" y="1587815"/>
            <a:ext cx="10064268" cy="48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237</Words>
  <Application>Microsoft Office PowerPoint</Application>
  <PresentationFormat>宽屏</PresentationFormat>
  <Paragraphs>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Atari游戏中的RL框架</vt:lpstr>
      <vt:lpstr>关系性RL中的网络结构</vt:lpstr>
      <vt:lpstr>DQN Network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谢 文韬</dc:creator>
  <cp:lastModifiedBy>谢 文韬</cp:lastModifiedBy>
  <cp:revision>4</cp:revision>
  <dcterms:created xsi:type="dcterms:W3CDTF">2018-07-19T10:19:40Z</dcterms:created>
  <dcterms:modified xsi:type="dcterms:W3CDTF">2018-07-19T10:55:20Z</dcterms:modified>
</cp:coreProperties>
</file>