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9" r:id="rId3"/>
    <p:sldId id="278" r:id="rId4"/>
    <p:sldId id="277" r:id="rId5"/>
    <p:sldId id="275" r:id="rId6"/>
    <p:sldId id="274" r:id="rId7"/>
    <p:sldId id="260" r:id="rId8"/>
    <p:sldId id="261" r:id="rId9"/>
    <p:sldId id="273" r:id="rId10"/>
    <p:sldId id="264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A42F-7494-92DA-3143-AC55F9C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028886-8510-11C6-8FD9-F419F5985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908" y="-254000"/>
            <a:ext cx="12311063" cy="7143750"/>
          </a:xfrm>
        </p:spPr>
      </p:pic>
    </p:spTree>
    <p:extLst>
      <p:ext uri="{BB962C8B-B14F-4D97-AF65-F5344CB8AC3E}">
        <p14:creationId xmlns:p14="http://schemas.microsoft.com/office/powerpoint/2010/main" val="48304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1" y="0"/>
            <a:ext cx="1217312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41"/>
            <a:ext cx="12185650" cy="6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41"/>
            <a:ext cx="12185650" cy="6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41"/>
            <a:ext cx="12185650" cy="6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9305"/>
            <a:ext cx="12185650" cy="6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0326"/>
            <a:ext cx="12185650" cy="66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1" y="0"/>
            <a:ext cx="1217312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DB95-06C1-4264-AFBC-791FEDE2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D094-CD19-DA51-94A4-0EC7C44D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3909-DB25-A457-415C-E1319D92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5996-ED28-4901-1D5D-1DB8479D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5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ED1C-3C93-FAE6-C0C6-FED71D4C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A7D2-E6A7-0C3C-B5B6-9C9E39EF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1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18-DD83-319B-BC79-7AF5351F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104F-5108-3ACA-649F-66BD6BDB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-129843"/>
            <a:ext cx="12185650" cy="6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41"/>
            <a:ext cx="12185650" cy="68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FFD9-A412-843D-F82C-A78795A5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1840-B749-6EB2-94BE-A35111CF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4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gajula</cp:lastModifiedBy>
  <cp:revision>6</cp:revision>
  <dcterms:created xsi:type="dcterms:W3CDTF">2020-01-15T11:09:52Z</dcterms:created>
  <dcterms:modified xsi:type="dcterms:W3CDTF">2023-02-04T05:43:22Z</dcterms:modified>
</cp:coreProperties>
</file>