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320E-7963-9C48-A0EA-94114A73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9EA54-FC74-8C4C-953D-6DF17B69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F3C9-D2A1-5348-8282-B52D0753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1DA0-C6B4-A945-A5A3-EC7172B1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CEC3-C49F-8B48-B868-E726FFBC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BD89-F4BF-B94D-BD1C-8E741A7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52293-ED91-264B-A8D8-81110116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54A8-C267-5249-8A81-367D7098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CCB6-7466-E44C-BDB0-D6806F34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CAAE-F889-7147-9F74-1704D570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AB827-DE90-DA4F-84DF-D59CF87A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195CA-B2DD-034D-A9CE-88FBE848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40FE-DE89-B642-B7B6-C8EDD4B9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77CF-3C8F-2346-BD79-5F5B9D4C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5BC0-D1B3-C14A-BDEF-C22C806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20DD-9A7A-1B4D-9F2B-DB24EF2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F24B-F4C5-6E42-8F9D-C23042A9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2592-5C30-064F-B6DA-5A68B39B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3405-15AB-3F46-AF79-62FDAF1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1169-3E12-064F-8D5E-3584D63B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8250-7EC2-AF4C-A699-93E5DE44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E434-6AAF-0145-AFCB-39FF0220A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D9AE-0F60-7344-83D0-C2531BA6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0BF7-176A-B144-ABCB-0F427179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9217-FBC4-744E-B357-59F588E6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ACF1-4386-BB44-BB81-B4B89588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F84B-1567-EC48-803C-1DCC05F5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50A3-87D8-B149-BA99-598456C7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AE75-BC63-0C4B-92A7-3DC2E423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97F0-9553-B140-AE5B-D48A3C7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0CDD-EEC5-134D-AE12-66C9044D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09E6-40DF-9247-80B9-D2A272F8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CA91-F442-134B-BA33-92E146E4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E0276-6C73-B246-86E7-93C82E5B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92DC0-54B3-3D48-A74C-C209D7A73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86ED0-14B3-1E41-B8C1-4547BCA5D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73C62-5688-3A41-9729-FFF204F3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6EB94-6E1D-2C46-A6EF-4818607E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E2F41-07A7-554E-AE8B-07BE7933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7198-33E2-5A45-A87E-8DFD18B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47749-F838-8B49-AE3C-9F20E5A8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275-2631-4D49-BAD7-8C802D93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F9E6E-9B16-2542-8E3B-E88BAE0D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AED15-905A-DE49-AF0B-0A9FCB2A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3C379-EA24-444A-B4ED-364DBAE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B5576-8B55-5D4E-8EFA-A0877080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0BBC-F7A2-5E44-A9F1-C784D63C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E8A9-DC4E-7D48-8E47-F0403001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DD8BE-FDCB-1A4B-9A06-289FF1111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3E61-6C93-DC40-AC13-D0F3D6C8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2BE5-9362-6649-A1C8-53857DAB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14A29-A821-C94D-8A99-852CFCB7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4559-36DF-6C45-B1E2-1962A821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8A7CF-038A-E54F-928B-98F5C2710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AF992-98E9-B34D-8334-557437556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A96D-049A-6C44-B0A3-DD27C2E7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6F9EA-DD45-3E41-9AC0-F9F6982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3CDA-58DE-F140-AE3D-7928C5AB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A4582-EED5-9A42-B841-AACDAF89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0E62-C99A-6949-B501-A05A3D26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B258-AE70-6448-8581-8182A6233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C470-4A00-B443-94DC-AC47BABA17B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E3FB-9124-6F4D-8A5F-3515E592D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002A-F74C-FA4F-BB4A-6FA0229F3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8A1B-7431-204F-B697-8ECE447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hat&#10;&#10;Description automatically generated">
            <a:extLst>
              <a:ext uri="{FF2B5EF4-FFF2-40B4-BE49-F238E27FC236}">
                <a16:creationId xmlns:a16="http://schemas.microsoft.com/office/drawing/2014/main" id="{A285042A-5659-BA48-8194-202A2F64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81" y="1679833"/>
            <a:ext cx="3251200" cy="3251200"/>
          </a:xfrm>
          <a:prstGeom prst="rect">
            <a:avLst/>
          </a:prstGeom>
        </p:spPr>
      </p:pic>
      <p:pic>
        <p:nvPicPr>
          <p:cNvPr id="13" name="Picture 12" descr="A person wearing a hat&#10;&#10;Description automatically generated">
            <a:extLst>
              <a:ext uri="{FF2B5EF4-FFF2-40B4-BE49-F238E27FC236}">
                <a16:creationId xmlns:a16="http://schemas.microsoft.com/office/drawing/2014/main" id="{02230DA2-9575-AA40-AC77-9E748CFA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281" y="1679833"/>
            <a:ext cx="3251200" cy="3251200"/>
          </a:xfrm>
          <a:prstGeom prst="rect">
            <a:avLst/>
          </a:prstGeom>
        </p:spPr>
      </p:pic>
      <p:pic>
        <p:nvPicPr>
          <p:cNvPr id="15" name="Picture 14" descr="A person wearing a hat&#10;&#10;Description automatically generated">
            <a:extLst>
              <a:ext uri="{FF2B5EF4-FFF2-40B4-BE49-F238E27FC236}">
                <a16:creationId xmlns:a16="http://schemas.microsoft.com/office/drawing/2014/main" id="{7E7A9B5E-1D28-9947-8F96-7BCAE516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1679833"/>
            <a:ext cx="3251200" cy="325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5D1DE2-0AA7-F148-886A-D88835DFCE86}"/>
              </a:ext>
            </a:extLst>
          </p:cNvPr>
          <p:cNvSpPr txBox="1"/>
          <p:nvPr/>
        </p:nvSpPr>
        <p:spPr>
          <a:xfrm>
            <a:off x="1891862" y="499350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8AE7E-448E-564D-A7B4-606025DDEC1F}"/>
              </a:ext>
            </a:extLst>
          </p:cNvPr>
          <p:cNvSpPr txBox="1"/>
          <p:nvPr/>
        </p:nvSpPr>
        <p:spPr>
          <a:xfrm>
            <a:off x="5030801" y="4993501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CTR-parallel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D7E43-5E37-7447-A8DF-61399448C613}"/>
              </a:ext>
            </a:extLst>
          </p:cNvPr>
          <p:cNvSpPr txBox="1"/>
          <p:nvPr/>
        </p:nvSpPr>
        <p:spPr>
          <a:xfrm>
            <a:off x="8139622" y="499458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CTR-sequential</a:t>
            </a:r>
          </a:p>
        </p:txBody>
      </p:sp>
    </p:spTree>
    <p:extLst>
      <p:ext uri="{BB962C8B-B14F-4D97-AF65-F5344CB8AC3E}">
        <p14:creationId xmlns:p14="http://schemas.microsoft.com/office/powerpoint/2010/main" val="299809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25D1DE2-0AA7-F148-886A-D88835DFCE86}"/>
              </a:ext>
            </a:extLst>
          </p:cNvPr>
          <p:cNvSpPr txBox="1"/>
          <p:nvPr/>
        </p:nvSpPr>
        <p:spPr>
          <a:xfrm>
            <a:off x="1891862" y="499350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8AE7E-448E-564D-A7B4-606025DDEC1F}"/>
              </a:ext>
            </a:extLst>
          </p:cNvPr>
          <p:cNvSpPr txBox="1"/>
          <p:nvPr/>
        </p:nvSpPr>
        <p:spPr>
          <a:xfrm>
            <a:off x="5030801" y="4993501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ECB-parallel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D7E43-5E37-7447-A8DF-61399448C613}"/>
              </a:ext>
            </a:extLst>
          </p:cNvPr>
          <p:cNvSpPr txBox="1"/>
          <p:nvPr/>
        </p:nvSpPr>
        <p:spPr>
          <a:xfrm>
            <a:off x="8139622" y="499458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ECB-sequential</a:t>
            </a:r>
          </a:p>
        </p:txBody>
      </p:sp>
      <p:pic>
        <p:nvPicPr>
          <p:cNvPr id="3" name="Picture 2" descr="A person wearing a hat&#10;&#10;Description automatically generated">
            <a:extLst>
              <a:ext uri="{FF2B5EF4-FFF2-40B4-BE49-F238E27FC236}">
                <a16:creationId xmlns:a16="http://schemas.microsoft.com/office/drawing/2014/main" id="{0D435C94-9A45-2241-AF84-BF5E316A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81" y="1679833"/>
            <a:ext cx="3251200" cy="3251200"/>
          </a:xfrm>
          <a:prstGeom prst="rect">
            <a:avLst/>
          </a:prstGeom>
        </p:spPr>
      </p:pic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4BDBF274-6CC9-E140-B4C2-AD17621D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281" y="1679833"/>
            <a:ext cx="3251200" cy="3251200"/>
          </a:xfrm>
          <a:prstGeom prst="rect">
            <a:avLst/>
          </a:prstGeom>
        </p:spPr>
      </p:pic>
      <p:pic>
        <p:nvPicPr>
          <p:cNvPr id="7" name="Picture 6" descr="A person wearing a hat&#10;&#10;Description automatically generated">
            <a:extLst>
              <a:ext uri="{FF2B5EF4-FFF2-40B4-BE49-F238E27FC236}">
                <a16:creationId xmlns:a16="http://schemas.microsoft.com/office/drawing/2014/main" id="{CEC677A2-4520-BB42-83DC-C009DAB0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16798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9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Xihang</dc:creator>
  <cp:lastModifiedBy>YU, Xihang</cp:lastModifiedBy>
  <cp:revision>2</cp:revision>
  <dcterms:created xsi:type="dcterms:W3CDTF">2023-11-15T15:31:34Z</dcterms:created>
  <dcterms:modified xsi:type="dcterms:W3CDTF">2023-11-15T16:42:22Z</dcterms:modified>
</cp:coreProperties>
</file>