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91"/>
  </p:notesMasterIdLst>
  <p:sldIdLst>
    <p:sldId id="256" r:id="rId2"/>
    <p:sldId id="453" r:id="rId3"/>
    <p:sldId id="547" r:id="rId4"/>
    <p:sldId id="463" r:id="rId5"/>
    <p:sldId id="407" r:id="rId6"/>
    <p:sldId id="369" r:id="rId7"/>
    <p:sldId id="257" r:id="rId8"/>
    <p:sldId id="352" r:id="rId9"/>
    <p:sldId id="371" r:id="rId10"/>
    <p:sldId id="357" r:id="rId11"/>
    <p:sldId id="587" r:id="rId12"/>
    <p:sldId id="552" r:id="rId13"/>
    <p:sldId id="340" r:id="rId14"/>
    <p:sldId id="588" r:id="rId15"/>
    <p:sldId id="553" r:id="rId16"/>
    <p:sldId id="589" r:id="rId17"/>
    <p:sldId id="584" r:id="rId18"/>
    <p:sldId id="558" r:id="rId19"/>
    <p:sldId id="381" r:id="rId20"/>
    <p:sldId id="556" r:id="rId21"/>
    <p:sldId id="320" r:id="rId22"/>
    <p:sldId id="557" r:id="rId23"/>
    <p:sldId id="590" r:id="rId24"/>
    <p:sldId id="559" r:id="rId25"/>
    <p:sldId id="374" r:id="rId26"/>
    <p:sldId id="376" r:id="rId27"/>
    <p:sldId id="591" r:id="rId28"/>
    <p:sldId id="562" r:id="rId29"/>
    <p:sldId id="377" r:id="rId30"/>
    <p:sldId id="592" r:id="rId31"/>
    <p:sldId id="563" r:id="rId32"/>
    <p:sldId id="400" r:id="rId33"/>
    <p:sldId id="396" r:id="rId34"/>
    <p:sldId id="593" r:id="rId35"/>
    <p:sldId id="564" r:id="rId36"/>
    <p:sldId id="382" r:id="rId37"/>
    <p:sldId id="595" r:id="rId38"/>
    <p:sldId id="566" r:id="rId39"/>
    <p:sldId id="397" r:id="rId40"/>
    <p:sldId id="594" r:id="rId41"/>
    <p:sldId id="560" r:id="rId42"/>
    <p:sldId id="561" r:id="rId43"/>
    <p:sldId id="565" r:id="rId44"/>
    <p:sldId id="585" r:id="rId45"/>
    <p:sldId id="586" r:id="rId46"/>
    <p:sldId id="401" r:id="rId47"/>
    <p:sldId id="383" r:id="rId48"/>
    <p:sldId id="602" r:id="rId49"/>
    <p:sldId id="385" r:id="rId50"/>
    <p:sldId id="603" r:id="rId51"/>
    <p:sldId id="387" r:id="rId52"/>
    <p:sldId id="596" r:id="rId53"/>
    <p:sldId id="572" r:id="rId54"/>
    <p:sldId id="386" r:id="rId55"/>
    <p:sldId id="597" r:id="rId56"/>
    <p:sldId id="573" r:id="rId57"/>
    <p:sldId id="574" r:id="rId58"/>
    <p:sldId id="604" r:id="rId59"/>
    <p:sldId id="388" r:id="rId60"/>
    <p:sldId id="598" r:id="rId61"/>
    <p:sldId id="575" r:id="rId62"/>
    <p:sldId id="599" r:id="rId63"/>
    <p:sldId id="576" r:id="rId64"/>
    <p:sldId id="345" r:id="rId65"/>
    <p:sldId id="577" r:id="rId66"/>
    <p:sldId id="346" r:id="rId67"/>
    <p:sldId id="347" r:id="rId68"/>
    <p:sldId id="600" r:id="rId69"/>
    <p:sldId id="579" r:id="rId70"/>
    <p:sldId id="582" r:id="rId71"/>
    <p:sldId id="580" r:id="rId72"/>
    <p:sldId id="581" r:id="rId73"/>
    <p:sldId id="348" r:id="rId74"/>
    <p:sldId id="349" r:id="rId75"/>
    <p:sldId id="350" r:id="rId76"/>
    <p:sldId id="601" r:id="rId77"/>
    <p:sldId id="568" r:id="rId78"/>
    <p:sldId id="569" r:id="rId79"/>
    <p:sldId id="570" r:id="rId80"/>
    <p:sldId id="578" r:id="rId81"/>
    <p:sldId id="548" r:id="rId82"/>
    <p:sldId id="549" r:id="rId83"/>
    <p:sldId id="550" r:id="rId84"/>
    <p:sldId id="605" r:id="rId85"/>
    <p:sldId id="608" r:id="rId86"/>
    <p:sldId id="609" r:id="rId87"/>
    <p:sldId id="551" r:id="rId88"/>
    <p:sldId id="606" r:id="rId89"/>
    <p:sldId id="607" r:id="rId9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E85"/>
    <a:srgbClr val="FF7E79"/>
    <a:srgbClr val="FF2600"/>
    <a:srgbClr val="4E8F00"/>
    <a:srgbClr val="0432FF"/>
    <a:srgbClr val="521B93"/>
    <a:srgbClr val="009051"/>
    <a:srgbClr val="7A81FF"/>
    <a:srgbClr val="FF9300"/>
    <a:srgbClr val="E192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p:restoredTop sz="94721"/>
  </p:normalViewPr>
  <p:slideViewPr>
    <p:cSldViewPr snapToGrid="0">
      <p:cViewPr varScale="1">
        <p:scale>
          <a:sx n="145" d="100"/>
          <a:sy n="145" d="100"/>
        </p:scale>
        <p:origin x="4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11.132"/>
    </inkml:context>
    <inkml:brush xml:id="br0">
      <inkml:brushProperty name="width" value="0.04286" units="cm"/>
      <inkml:brushProperty name="height" value="0.04286" units="cm"/>
    </inkml:brush>
  </inkml:definitions>
  <inkml:trace contextRef="#ctx0" brushRef="#br0">152 26 8467,'0'-9'1152,"0"1"-929,-3 3 0,1 1 0,-4 4 0,0 1 0,-2 1 0,0 2 0,-2 0 0,0 3 0,-1 1 0,-1 0 0,1 1 0,0 2 0,1 0 0,0 0 0,2 0 1330,-1 1 1,4 2-1202,-1-3 0,4 1 0,-1-1 18,2 0 1,1 0-453,0-3 1,4 0 0,3-2-1,2-4-264,2-1 0,3-1 0,-1-1 1,0-1-37,2-4 0,-2 1 0,0 0-1254,-1-2 1801,0 0 0,-9 6 0,-4 4 0,-5 6 559,-5 2 0,-3 4 0,3-1-8,1 2 1,0-2-1,3-1-91,1 0 0,0-2-115,3-3-529,0 1-12,3-1 0,4-3 1,2-2-443,5-2 0,-1-1 0,4 0-865,1 0 1,-2-1 0,1-2 0,1-3 0,0-1-183,-1-2 0,-1 1 1520,-5-1 0,1 1 0,-1-1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4.914"/>
    </inkml:context>
    <inkml:brush xml:id="br0">
      <inkml:brushProperty name="width" value="0.04286" units="cm"/>
      <inkml:brushProperty name="height" value="0.04286" units="cm"/>
    </inkml:brush>
  </inkml:definitions>
  <inkml:trace contextRef="#ctx0" brushRef="#br0">153 26 6431,'-1'-7'168,"-2"1"1,1 0-1,-4 3 1,0 1 761,-2 1 0,0 1 0,-2 0-414,-1 0 0,2 6 1,-3 4-1,0 2 0,0 4-8,-1 3 1,3-1 0,-1 2 0,4 0 0,2-1 194,1-3 1,2 1-1,2-4-652,0 0 1,3-1 0,3-4 0,2 1-239,4-1 0,-2-2 0,4-1 1,0-2 96,-1-1 1,2-1-1,-2-1 1,-1 0-839,0 0 0,-1 0 0,-2 0 0,-1 0-3977,0 0 4905,-3 0 0,3 0 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5.104"/>
    </inkml:context>
    <inkml:brush xml:id="br0">
      <inkml:brushProperty name="width" value="0.04286" units="cm"/>
      <inkml:brushProperty name="height" value="0.04286" units="cm"/>
    </inkml:brush>
  </inkml:definitions>
  <inkml:trace contextRef="#ctx0" brushRef="#br0">8 60 6461,'-5'0'578,"2"-3"1,6-1 0,3 0 0,2 0 0,2-1-579,2-2 1,2 1 0,-2-1-1460,1 2 1459,-3 3 0,6-6 0,-3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5.564"/>
    </inkml:context>
    <inkml:brush xml:id="br0">
      <inkml:brushProperty name="width" value="0.04286" units="cm"/>
      <inkml:brushProperty name="height" value="0.04286" units="cm"/>
    </inkml:brush>
  </inkml:definitions>
  <inkml:trace contextRef="#ctx0" brushRef="#br0">178 5 8079,'0'-4'401,"0"5"0,-1 7 5,-2 8 1,-2 8 0,-3 5 0,0 3 0,-2 5-213,-1 7 0,1-1 1,-5 1-1,-1 1 0,-1-4-348,1-4 1,5-2 0,-1-9 0,3-2-650,1-3 1,3-1 802,2-3 0,-2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7.823"/>
    </inkml:context>
    <inkml:brush xml:id="br0">
      <inkml:brushProperty name="width" value="0.04286" units="cm"/>
      <inkml:brushProperty name="height" value="0.04286" units="cm"/>
    </inkml:brush>
  </inkml:definitions>
  <inkml:trace contextRef="#ctx0" brushRef="#br0">18 14 8085,'-4'-5'1412,"2"-1"-967,-4 3 0,5 5 1,-2 6-1,2 6 1,1 5-1,0 4 1,0 2-1,0 2 1,0 1-35,0 0 0,0 0 1,0-2-1,0-3 0,0-2-207,0-5 0,0 0 0,0-5 1,1 0-195,2-2 0,-2-1 12,5 1 1,0-4-1,2 0 1,1-1-1,0-2-24,2-1 0,0-1 1,2-1-138,-1-2 1,2 1-1,-3-3 1,0 2 0,-2 1-866,-1 1 618,-3-3-1573,3 3 720,-7-3 1239,2 4 0,-3-3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8.233"/>
    </inkml:context>
    <inkml:brush xml:id="br0">
      <inkml:brushProperty name="width" value="0.04286" units="cm"/>
      <inkml:brushProperty name="height" value="0.04286" units="cm"/>
    </inkml:brush>
  </inkml:definitions>
  <inkml:trace contextRef="#ctx0" brushRef="#br0">77 8 8063,'-4'-5'729,"-2"2"1,-1 3-359,-2 3 0,1 6 0,0 5 0,2 4 1,0 3 534,0 5 1,1 2 0,0-1-616,1 1 1,2 0 0,2-3 0,0 0-284,0-3 0,3-5 0,3-5 0,2-3-1358,0-1 0,1 0 0,2-3 933,0-2 1,4-2-1,-2-2 1,1-2 416,0-2 0,-3-3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8.477"/>
    </inkml:context>
    <inkml:brush xml:id="br0">
      <inkml:brushProperty name="width" value="0.04286" units="cm"/>
      <inkml:brushProperty name="height" value="0.04286" units="cm"/>
    </inkml:brush>
  </inkml:definitions>
  <inkml:trace contextRef="#ctx0" brushRef="#br0">0 0 8323,'0'8'422,"0"1"1,0 2-202,0 0 0,0 4 1,0 0-1,0 0 1,0 2-1,0-1-113,0-2 1,0 1 0,0-3-708,0-2 0,0-3 0,0-2 599,0 2 0,4 0 0,1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8.726"/>
    </inkml:context>
    <inkml:brush xml:id="br0">
      <inkml:brushProperty name="width" value="0.04286" units="cm"/>
      <inkml:brushProperty name="height" value="0.04286" units="cm"/>
    </inkml:brush>
  </inkml:definitions>
  <inkml:trace contextRef="#ctx0" brushRef="#br0">9 9 8106,'0'-5'529,"4"2"1,2 3 0,1 4 591,2 5 1,0 4-1,1 6-992,2 0 1,-2 5-1,-3-2 1,-3 3-1,0 0 1,-2 0-18,-1 1 1,-2-1-1,-2 0-299,-3 1 1,-2-4 0,-2 0-1964,-2-2 0,0 0 2150,1-3 0,-2 4 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46.456"/>
    </inkml:context>
    <inkml:brush xml:id="br0">
      <inkml:brushProperty name="width" value="0.04286" units="cm"/>
      <inkml:brushProperty name="height" value="0.04286" units="cm"/>
    </inkml:brush>
  </inkml:definitions>
  <inkml:trace contextRef="#ctx0" brushRef="#br0">229 34 7499,'-1'-7'441,"-1"0"0,-2 2 105,-1 2 0,2-3 1,-2 3-50,-2 1 1,0 1-1,-2 1-255,1 0 1,-1 0 0,1 1 0,-1 2-42,-3 3 0,0 1 0,-3 3 0,2 0 1,0 1-1,1 0 170,0 2 0,0-1 0,3 3 0,-1-1-84,2 1 1,-2 0 0,5 0 0,0-2-60,3-1 1,1 2 0,1-2-1,0-2-100,0-1 1,3-1-1,3-2 1,1-1-153,2-1 0,2-1 0,1-3 0,2 0 16,1 0 1,0-4-1,2-2 1,0-2-1,-1-2-1045,-2-2 0,-2 4-21,-3 2 0,-1 3 922,1-2 0,-5 5 0,-4 2 0,-6 6 420,-4 4 0,-4 3 1,-2 4-1,-1 1 103,0-2 0,1 0 0,2-1 1,3 0-1,1-1 3147,2-2-3062,3-2 1,1-2 0,4 0 0,0 1-250,0 0 0,1-2 0,2-1 0,4 0-982,3-2 0,0 0 156,4-3 1,1 0 0,4-3 0,1-1 0,-1-2-2956,2-3 2438,-3-5 0,3 1 1136,-5-4 0,1 0 0,0-3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48.463"/>
    </inkml:context>
    <inkml:brush xml:id="br0">
      <inkml:brushProperty name="width" value="0.04286" units="cm"/>
      <inkml:brushProperty name="height" value="0.04286" units="cm"/>
    </inkml:brush>
  </inkml:definitions>
  <inkml:trace contextRef="#ctx0" brushRef="#br0">144 17 8425,'-4'-7'656,"-2"1"0,-1 2-262,-2 4 0,3 0 0,-2 0 1,-1 1-1,0 2 0,-2 3 1,1 5-1,-1 3 0,0 1 710,2-1 1,1 5 0,0-2-1,1 0-517,2 1 0,3-4 0,-1 0 0,2 0-279,1 0 0,0-2 0,1-4 1,2 0-328,3-3-388,-3 3 1,5-6 0,-2 2 0,2 0-609,3-2 0,-1-1-119,1-1 1,-2-1 0,0-1 453,-1-1 0,1-3 1,-1 0-1,0-1 1,0-2-1,-1 2-2947,-2 1 3627,-3-1 0,6 2 0,-4-4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48.661"/>
    </inkml:context>
    <inkml:brush xml:id="br0">
      <inkml:brushProperty name="width" value="0.04286" units="cm"/>
      <inkml:brushProperty name="height" value="0.04286" units="cm"/>
    </inkml:brush>
  </inkml:definitions>
  <inkml:trace contextRef="#ctx0" brushRef="#br0">39 60 8162,'-13'3'251,"3"-2"0,5 2 1930,-2-2-2037,3-1 1,4 0 0,6 0 0,2-1-208,4-2 1,1-1 0,3-4 0,-1 2-870,-1 0 1,-3 0 0,2-1 931,-1 1 0,3-5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26.904"/>
    </inkml:context>
    <inkml:brush xml:id="br0">
      <inkml:brushProperty name="width" value="0.04286" units="cm"/>
      <inkml:brushProperty name="height" value="0.04286" units="cm"/>
    </inkml:brush>
  </inkml:definitions>
  <inkml:trace contextRef="#ctx0" brushRef="#br0">34 30 8793,'0'-14'857,"-4"2"1,3 9 0,-2 3-1,2 4 1,1 5-239,0 2 1,0 5 0,0 5-402,0 0 1,0 3 0,0 3 0,0-3 0,-2 0 86,-1-3 0,-3 3 1,3-5-1,1 0-90,-2-1 1,3-5-1,-2-2-100,2-1 1,1-5-160,0 1 1,1-3 0,2 1 2,3 0 0,1-1 0,1-3-48,1 0 1,2 0-1,0-1 1,1-1 0,-1-1-68,0 1 1,0-1 0,-2 0-1412,-1 1 1051,1-3 1,-4 4-132,1-1-1537,-4 1 1,3 1 2183,-3 0 0,-1-4 0,3-1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49.062"/>
    </inkml:context>
    <inkml:brush xml:id="br0">
      <inkml:brushProperty name="width" value="0.04286" units="cm"/>
      <inkml:brushProperty name="height" value="0.04286" units="cm"/>
    </inkml:brush>
  </inkml:definitions>
  <inkml:trace contextRef="#ctx0" brushRef="#br0">127 1 8081,'-4'8'130,"0"2"0,-1 2 0,1 5 466,1 4 1,-1 6-1,-3 4 1,1 5-1,-3 4-242,-1-1 0,-1 1 0,2-2 0,1-2-222,-1-1 1,2-3 0,0-8-1,3-1 1,0-4-133,2-4 0,-3 1 0,1-3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51.472"/>
    </inkml:context>
    <inkml:brush xml:id="br0">
      <inkml:brushProperty name="width" value="0.04286" units="cm"/>
      <inkml:brushProperty name="height" value="0.04286" units="cm"/>
    </inkml:brush>
  </inkml:definitions>
  <inkml:trace contextRef="#ctx0" brushRef="#br0">18 0 9233,'-5'9'605,"1"3"1,4 2 0,0 3-131,0 2 1,0 3-1,0 3 1,0 1-1,-1-1 51,-1 0 1,1 0-1,-2-2-300,2 0 1,1-7 0,0 0 0,0-3-1,1-3-26,2-1 1,-1-1-1,3-2 1,2-4-308,0-1 0,2-1 54,-1 0 1,1 0 0,2 0 0,1 0-142,1 0 0,-4 0 0,1 0 0,0 0 93,0 0 1,-1 0-2616,-1 0 1087,-3 0 0,0 0 1629,-2 0 0,-2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51.903"/>
    </inkml:context>
    <inkml:brush xml:id="br0">
      <inkml:brushProperty name="width" value="0.04286" units="cm"/>
      <inkml:brushProperty name="height" value="0.04286" units="cm"/>
    </inkml:brush>
  </inkml:definitions>
  <inkml:trace contextRef="#ctx0" brushRef="#br0">59 0 8795,'-8'9'0,"-1"0"0,1 2 0,0 2 0,2 1 760,0 0 1,3 3-1,-1 4-314,0 1 1,1-1-1,3 2 1,0-4 0,1-1-124,2-1 0,-1-3 0,4-1 1,3-1-498,1-1 0,1-5 0,-1-1 0,0 0 0,1-2-2227,0 1 1,-1-1 2400,1-3 0,-2 0 0,4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53.114"/>
    </inkml:context>
    <inkml:brush xml:id="br0">
      <inkml:brushProperty name="width" value="0.04286" units="cm"/>
      <inkml:brushProperty name="height" value="0.04286" units="cm"/>
    </inkml:brush>
  </inkml:definitions>
  <inkml:trace contextRef="#ctx0" brushRef="#br0">1 43 8060,'0'-6'995,"0"1"0,4 0-788,1-1 0,0 2 0,1 2 0,0-1 0,2 0 143,0-1 1,-2 3-269,-1-1 1,1 1 0,3 1 0,-1 0 48,0 0 1,-2 3 0,-1 3 0,-2 2-177,-1 0 0,-1 0 1,-1 2-1,0 0-153,0 1 0,0 2 0,0-3-169,0 1 0,0 0 202,0-2 0,4-2 1,2-1 132,1-3 1,2-2 0,-1 0 64,1 1 1,-4-1 0,0 3 0,-1 0 232,-3 2 1,0-2 0,-1 2 18,0 0 1,-1 2 0,-1 0 0,-4 1 0,-1-1-124,2 1 1,-3-4 0,2 0 0,-3 0-554,1-1 0,-2-2 1,5 2-1,-1-1-3595,1 0 3986,3-1 0,-2-2 0,4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53.521"/>
    </inkml:context>
    <inkml:brush xml:id="br0">
      <inkml:brushProperty name="width" value="0.04286" units="cm"/>
      <inkml:brushProperty name="height" value="0.04286" units="cm"/>
    </inkml:brush>
  </inkml:definitions>
  <inkml:trace contextRef="#ctx0" brushRef="#br0">8 17 8034,'-4'-9'2941,"1"5"-2523,6 1 1,2 3 0,7 3 0,2 7 0,2 5 5,0 4 1,2 1 0,0-1 0,0 1-186,-2-2 0,-5 1 0,-1 0 0,-3 1-260,-4-2 0,-2 7 0,-3 0 0,-3 1-733,-3 1 0,-6 4 0,1 0-321,-1-2 0,-1-2 0,4-3 0,1-1 1075,0-3 0,-2-3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1.074"/>
    </inkml:context>
    <inkml:brush xml:id="br0">
      <inkml:brushProperty name="width" value="0.04286" units="cm"/>
      <inkml:brushProperty name="height" value="0.04286" units="cm"/>
    </inkml:brush>
  </inkml:definitions>
  <inkml:trace contextRef="#ctx0" brushRef="#br0">154 34 5745,'7'0'0,"-1"0"0,-3 0 0,0 0 0,4 0 0,2 0 0,-4 0 0,1-4 0,-3 0 0,0 1 0,4 3 0,-4 0 0,2 0 0,-5-2 0,0-1 427,0 2 107,0-4-137,0 5 1593,0 0-1892,-5 0 0,3-2 0,-2 0 182,-1-2-218,3 1 0,-4 3 16,3 0 1,-3 0 16,-5 0 0,2 1-31,-2 3 1,5 0 0,-8 5 57,1-2 1,-1 2-1,2 4 1,-1 2 106,-2-1 1,0-2 0,4-1 0,1 0 86,3 0 0,-3-4 1,4 1-51,0 0 1,1 2 0,5 1-98,0 0 1,0 0 0,1-1 0,3-2-240,3 0 0,4-6 1,3 2-1,2-3-166,1-1 0,-2 0 0,3-1 0,0-2 0,0-1-152,-4-3 1,1 4-1,-3-3-735,-2 1 1003,-6 1 0,-4 9 0,-9 3 248,-4 6 1,-5-1 351,-4 6 0,4-4 1,1 3-1,1 0 1,2-1 482,2-2 1,2-1-1,2-2 7,1-1-916,4 2 1,-2-7-1,6 4 1,3-1-1,3-3 1,3-1-520,1-3 1,1 3 0,3-1 0,2-2-516,0 0 0,8-6 0,-3-1 0,1-1 0,1-3 980,-2-1 0,0-5 0,0-3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3.142"/>
    </inkml:context>
    <inkml:brush xml:id="br0">
      <inkml:brushProperty name="width" value="0.04286" units="cm"/>
      <inkml:brushProperty name="height" value="0.04286" units="cm"/>
    </inkml:brush>
  </inkml:definitions>
  <inkml:trace contextRef="#ctx0" brushRef="#br0">243 11 8284,'-5'-7'0,"-2"4"0,-3 3 0,-2 5 766,-3 6 0,1 1-357,-4 6 0,0 1 1,-3 3-1,1 1 1,3 3-1,0 2 189,0 0 1,3 3-1,1-6 1,3-1-72,3-5 0,4 1 0,0-5-498,1-2 0,2-1 1,2-1-1,1-1 1,6-3-1,4-3-352,6-3 0,0-1 1,2-1-430,1-3 1,-2-2 0,6-6-1,-3-1 1,-2-2-439,-3 1 0,-2 3 1,-5 3 496,0 0 0,-4 2-65,1-1 758,-6 2 0,3 0 0,-5-1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3.381"/>
    </inkml:context>
    <inkml:brush xml:id="br0">
      <inkml:brushProperty name="width" value="0.04286" units="cm"/>
      <inkml:brushProperty name="height" value="0.04286" units="cm"/>
    </inkml:brush>
  </inkml:definitions>
  <inkml:trace contextRef="#ctx0" brushRef="#br0">44 89 8077,'-11'6'372,"0"-2"1008,0-3-1170,4-1 0,4 0 1,8-1-1,4-3 74,5-3 1,6 1 0,-2-2-364,3 0 1,1-2-1,0-1 1,0 1-3264,0 3 3342,-5-3 0,9 4 0,-3-5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8.420"/>
    </inkml:context>
    <inkml:brush xml:id="br0">
      <inkml:brushProperty name="width" value="0.04286" units="cm"/>
      <inkml:brushProperty name="height" value="0.04286" units="cm"/>
    </inkml:brush>
  </inkml:definitions>
  <inkml:trace contextRef="#ctx0" brushRef="#br0">56 21 8149,'0'-7'1000,"-1"1"-608,-3 1 0,3 2 1,-3 7-42,3 3 0,1 8 1,0 3-1,0 4 1,-1 5-1,-2 5 1,-2 4-1,-1-1 270,-2 0 1,2 0 0,-1-1 0,3-2-377,1 0 1,2-5 0,1-2 0,0-5-41,0-1 0,0-6 1,0 2-1,1-4-150,3-4 0,2 2 0,5-6 0,1 0 0,2-2-198,0-1 1,6 0 100,-2 0 1,-1 0 0,2 0 0,-1 0-137,-1 0 0,1-4 0,-5 0 1,2-1-92,-2 0 0,-4 0-1748,-2 1 485,-4 3 0,0-4-1600,-6 5 3132,1 0 0,-3 0 0,5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8.782"/>
    </inkml:context>
    <inkml:brush xml:id="br0">
      <inkml:brushProperty name="width" value="0.04286" units="cm"/>
      <inkml:brushProperty name="height" value="0.04286" units="cm"/>
    </inkml:brush>
  </inkml:definitions>
  <inkml:trace contextRef="#ctx0" brushRef="#br0">111 0 8323,'-11'5'411,"0"2"0,1 3 0,2 2 0,0 4 283,0 6 1,-2 7-1,-1 6 1,1 2-322,3-2 1,-2 3-1,5-2 1,2-3-1,1-5 1,2-3-1,1-6 1,3-2-1,3-3-362,4-2 1,-1-2 0,5-2-397,0 0 0,-4-6 1,3 2-1,-2-3 1,1-1-2594,0 0 0,1-5 2978,-4-2 0,5-3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27.395"/>
    </inkml:context>
    <inkml:brush xml:id="br0">
      <inkml:brushProperty name="width" value="0.04286" units="cm"/>
      <inkml:brushProperty name="height" value="0.04286" units="cm"/>
    </inkml:brush>
  </inkml:definitions>
  <inkml:trace contextRef="#ctx0" brushRef="#br0">94 0 8301,'-9'9'144,"1"-1"1,0 2-1,-1 0 783,1 1 1,-1 8-462,1 1 1,-1 3 0,1 2-223,-1 1 0,5 0 0,1 0 0,2 1 0,1-4 0,0 0-50,0-2 0,4-3-528,1-1 0,3-1 0,1-5 0,2-1 1,1 0-1,1-3-2004,2-1 0,-2 0 2338,1-3 0,0 4 0,3-2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9.240"/>
    </inkml:context>
    <inkml:brush xml:id="br0">
      <inkml:brushProperty name="width" value="0.04286" units="cm"/>
      <inkml:brushProperty name="height" value="0.04286" units="cm"/>
    </inkml:brush>
  </inkml:definitions>
  <inkml:trace contextRef="#ctx0" brushRef="#br0">0 34 8832,'0'-11'1009,"0"3"1,2 2-747,1 1 0,3 2 0,5 3-206,0 0 0,0 0 0,0 1 1,0 2-11,1 5 1,-1-1-1,-2 3 1,-1 2-1,-5 2 72,-1 2 0,-2-1 1,0 5-1,0-2 73,0 2 1,-5 1 0,-1 1 0,-2-1 296,1-3 1,3 2 0,-2-6-139,1 0 0,1-2-290,4-1 1,0-3 0,2-2-191,1-1 1,4-2 0,4-3 0,0 0-408,0 0 1,3-3 0,1-2 0,0-1 0,-1-3-397,1-1 1,0-1 0,-4 0 0,0 0-1239,0 0 2170,0 5 0,0-9 0,0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09.445"/>
    </inkml:context>
    <inkml:brush xml:id="br0">
      <inkml:brushProperty name="width" value="0.04286" units="cm"/>
      <inkml:brushProperty name="height" value="0.04286" units="cm"/>
    </inkml:brush>
  </inkml:definitions>
  <inkml:trace contextRef="#ctx0" brushRef="#br0">11 22 8043,'12'-10'0,"2"3"0,0 3 95,0 3 0,3 4 0,0 3 0,2 6 628,-1 4 1,0 3 0,3 7 0,-2 2-253,-5 0 1,-1 3 0,-4-4 0,-1 1-282,-5 3 1,-3 1 0,-5 0 0,-6-2-389,-6 0 1,-4-1 0,-1 3 0,0-3-927,0-3 1,0 1 0,-1-1 1123,-3-2 0,3-6 0,-4-2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24.113"/>
    </inkml:context>
    <inkml:brush xml:id="br0">
      <inkml:brushProperty name="width" value="0.04286" units="cm"/>
      <inkml:brushProperty name="height" value="0.04286" units="cm"/>
    </inkml:brush>
  </inkml:definitions>
  <inkml:trace contextRef="#ctx0" brushRef="#br0">188 22 8409,'0'8'-957,"0"-1"1221,0-4 659,0 1-161,0-4-466,0 0-385,0-4 0,-4-3 124,1-4 0,-5 4 0,3 1 0,-1 1 97,-2 3 0,-2 0 1,-1 4-1,0 1 163,0 5 1,0 1 0,0 4-1,0 0 117,0 2 0,-3 4 1,2 0-1,2 0 6,0 0 0,4 0 0,0-4 1,1-1 442,3-2-1063,1-1 1,2-5 0,4-4-1,4-4-52,5-5 1,1-4-1,-4-3 1,-2-1-347,-1 2 1,0 1 0,-3 1 549,1 0 0,-3 6 529,1 5 0,-3 5 1,-1 7-1,0 1 1191,0 2-1353,0 0 0,0-3-253,0 3 0,0-3 0,1 1-563,3-4 0,-2 0 0,5-6-791,2 0 0,-3-2-1142,2-1 1,-2-1 2431,1-3 0,3 3 0,-4-4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24.725"/>
    </inkml:context>
    <inkml:brush xml:id="br0">
      <inkml:brushProperty name="width" value="0.04286" units="cm"/>
      <inkml:brushProperty name="height" value="0.04286" units="cm"/>
    </inkml:brush>
  </inkml:definitions>
  <inkml:trace contextRef="#ctx0" brushRef="#br0">77 1 8494,'-6'5'384,"1"1"1,5 6 0,0 3 57,0 3 0,0 3 0,0 2 0,0 2 5,0 1 1,-3 4 0,-2-2-1,0 1 127,0-4 1,0-1-1,3-2 1,-2-2 26,2-1 0,0 0-152,2-4 0,0-4-258,0-4 0,0-5 0,0-2 0,0-8-155,0-5 1,5-1 0,3-3 0,3 1-243,3 3 0,-2 1 0,3 2 0,-1 2 81,0 5 0,-1 2 0,1 1 0,-1 1 102,-2 2 0,-4 4 1,-1 4-1,-1 1 306,-3 3 1,-2 2-1,-3 5 1,-5 0-60,-1 0 1,-6-4-1,-1-1 1,-1-1-25,-3-2 1,3-3-1,0-3 1,1-2 75,3-1 1,0-1-1,2-4 1,1-1-4372,3-3 0,2-2 4095,5-5 0,10-5 0,2-1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27.505"/>
    </inkml:context>
    <inkml:brush xml:id="br0">
      <inkml:brushProperty name="width" value="0.04286" units="cm"/>
      <inkml:brushProperty name="height" value="0.04286" units="cm"/>
    </inkml:brush>
  </inkml:definitions>
  <inkml:trace contextRef="#ctx0" brushRef="#br0">155 0 8184,'-11'5'118,"0"0"0,0 4 0,0-2 1,0 2-1,0 0 0,0 4 0,-1 0 1,1 3-1,0 0 0,2 1 946,1 0 1,0 2 0,3 1-674,-1-1 0,3-3 0,0-5 0,1 0-275,2 0 0,5-1 1,4-2-1,3-2-273,3-1 0,1-1 0,-3-4 0,2 0-155,-2 0 0,3 0 0,-1 0 1,-2-1-1598,0-3 1,-2 3-642,0-3 2550,-5-2 0,-1 5 0,-5-4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27.671"/>
    </inkml:context>
    <inkml:brush xml:id="br0">
      <inkml:brushProperty name="width" value="0.04286" units="cm"/>
      <inkml:brushProperty name="height" value="0.04286" units="cm"/>
    </inkml:brush>
  </inkml:definitions>
  <inkml:trace contextRef="#ctx0" brushRef="#br0">29 100 8420,'-9'-8'496,"1"1"-1,0 3-184,4-3 1,6 1 0,8-3 0,5 3-480,2 1 0,2-3 0,1 2 0,0-2-1723,-2 1 1891,-4 4 0,7-6 0,-4 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29.882"/>
    </inkml:context>
    <inkml:brush xml:id="br0">
      <inkml:brushProperty name="width" value="0.04286" units="cm"/>
      <inkml:brushProperty name="height" value="0.04286" units="cm"/>
    </inkml:brush>
  </inkml:definitions>
  <inkml:trace contextRef="#ctx0" brushRef="#br0">78 7 8378,'-5'-6'358,"4"6"0,-4 8 0,1 6-5,0 4 0,-3 8 0,2 2 1,0 3 52,0 2 1,-3-3 0,2 7 0,-2-4-123,1-4 0,4 2 1,0-6-1,2-3-106,1-3 1,0-5 0,0 0-56,0-1 1,4-7 0,4-1 0,2-2-137,1 1 1,3 0 0,2-4 0,0 0-88,0 0 1,3 0 0,-5 0 0,0 0-225,-2 0 0,-1 0 0,0 0-751,0 0 269,-5 0-548,-1 0 0,-4 0 1354,3 0 0,-3-5 0,4-1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30.402"/>
    </inkml:context>
    <inkml:brush xml:id="br0">
      <inkml:brushProperty name="width" value="0.04286" units="cm"/>
      <inkml:brushProperty name="height" value="0.04286" units="cm"/>
    </inkml:brush>
  </inkml:definitions>
  <inkml:trace contextRef="#ctx0" brushRef="#br0">111 43 8193,'0'-11'30,"-1"0"423,-3 0 0,1 5 212,-4 2 1,0 4-1,-4 5-366,0 6 0,1 5 0,1 6 0,2 1 1,-2 4-1,1 5 0,-1 4 0,3-2 1,1-2 475,3-3 1,1-4 0,1 0-683,0-1 1,4-7-1,4-1 1,2-3-716,1-2 1,1 3 0,1-8 0,3 1-288,1 0 1,-2-3 0,2 2 0,-1-1 908,-2-2 0,-2 3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32.590"/>
    </inkml:context>
    <inkml:brush xml:id="br0">
      <inkml:brushProperty name="width" value="0.04286" units="cm"/>
      <inkml:brushProperty name="height" value="0.04286" units="cm"/>
    </inkml:brush>
  </inkml:definitions>
  <inkml:trace contextRef="#ctx0" brushRef="#br0">10 22 8252,'-6'-1'640,"2"-3"0,8 2 1,3-4-476,3 1 0,1 1 0,0 4-96,0 0 1,0 4-1,-1 1 1,-2 1-21,-5 2 1,-2 2 0,-1 1 0,0 0 84,0 0 0,-1 5 0,-2 1 0,-5 1 91,-2-4 0,-1 2 0,0-1 0,2-2 99,1 0 1,0-6 0,3-1 261,-1-1-637,3-1 0,-1-4 0,8 0-258,3 0 1,3 0 0,1 0 0,0 0-94,0 0 0,0 0 0,2 0 0,0 0-272,2 0 1,1 0-1,-3-2 1,2 0 49,-2-2 1,3-1 623,-1 2 0,0-3 0,-4-5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5:01:32.946"/>
    </inkml:context>
    <inkml:brush xml:id="br0">
      <inkml:brushProperty name="width" value="0.04286" units="cm"/>
      <inkml:brushProperty name="height" value="0.04286" units="cm"/>
    </inkml:brush>
  </inkml:definitions>
  <inkml:trace contextRef="#ctx0" brushRef="#br0">23 1 8105,'11'0'0,"0"1"506,0 3 0,4 5 1,-1 7-1,1 3 110,1 4 1,-4-1 0,3 5 0,-4-1-427,-4-1 0,-2 1 1,-5-4-1,0 0-307,0 0 1,-6 0-1,-4 0 1,-4 1-742,-4-1 0,0 3 0,-5 2 858,-3 1 0,3 2 0,-4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27.746"/>
    </inkml:context>
    <inkml:brush xml:id="br0">
      <inkml:brushProperty name="width" value="0.04286" units="cm"/>
      <inkml:brushProperty name="height" value="0.04286" units="cm"/>
    </inkml:brush>
  </inkml:definitions>
  <inkml:trace contextRef="#ctx0" brushRef="#br0">0 5 8515,'4'-4'263,"-3"4"0,2 6 1,-2 4-1,-1 2 1,0 1-1,0 2 0,0 1 1,0 0 86,0-2 1,0 2-1,0-3 1,0 0-928,0-2 1,0-1-2567,0-2 3143,0 1 0,0-5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3:38.741"/>
    </inkml:context>
    <inkml:brush xml:id="br0">
      <inkml:brushProperty name="width" value="0.05" units="cm"/>
      <inkml:brushProperty name="height" value="0.05" units="cm"/>
      <inkml:brushProperty name="color" value="#ED1C24"/>
    </inkml:brush>
  </inkml:definitions>
  <inkml:trace contextRef="#ctx0" brushRef="#br0">26 28,'-3'-2,"-6"-6,4 3,-1 0,3 3,13 64,-7-37,0 35,0-27,1-6,-4-9,1-16,2-2,-2 0,6 0,6-2,-7 1,8-3,-5 2,11-1,-6 1,12-1,-8 1,15-1,-11 1,22-1,-11 0,16 3,-11-1,1 2,-3-1,3-2,-6 1,4-6,-4 4,2 1,-3 0,3 2,-1-1,7 2,-6-1,12 0,-9 0,3 0,-4 0,7 0,-5 0,-33 0,14 0,58 0,-33 0,5 2,-31-1,58 1,-32-1,9-2,-38 1,68 2,-37 0,9-4,-43 2,75 5,-40-2,32-3,-67 0,158 10,-85-5,-12 0,-63-4,104-2,-56 1,6 5,-61-5,111 0,-58 0,15-3,-72 3,119-2,-62 1,-15-1,4 1,-5-3,0 2,3-1,-4 1,-13-1,20 1,-43 2,20-1,1-1,-1 1,9 0,-7 0,11 2,-5-1,-5 0,0 0,1 0,-2 0,-7 2,3 0,-3 1,2 0,-2-1,-1 1,-4-1,1 1,-17-3,8 1,19 3,-11-2,-7 0,-8-4,3 2,8 3,-4-2,4 3,-7-3,11 3,-6-2,1 1,-7-2,8 0,-8 0,9 1,-5-1,3 3,-7-3,8 1,-5-1,-2 0,-2-1,1 0,-1 0,-1-2,0-5,0 6,0-12,0 3,0 6,0-2,0 1,0-5,-1-1,1 7,-1-3,2-3,-1 1,0-2,0 1,0 0,0 0,0 10,0-5,0-30,0 15,0 16,0-10,0 6,0 1,0 5,1-11,0 6,-2 9,1-2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02.260"/>
    </inkml:context>
    <inkml:brush xml:id="br0">
      <inkml:brushProperty name="width" value="0.05" units="cm"/>
      <inkml:brushProperty name="height" value="0.05" units="cm"/>
      <inkml:brushProperty name="color" value="#ED1C24"/>
    </inkml:brush>
  </inkml:definitions>
  <inkml:trace contextRef="#ctx0" brushRef="#br0">1117 205,'-7'0,"-3"-6,-9 0,-5 0,-6 6,-3 0,-150 6,34 6,26 5,62-8,16 6,-41 16,75-27,-68 44,7-4,67-41,-33 20,13 7,-18 21,36-43,-18 22,14 5,-6 21,14-47,-7 23,17 13,4 20,-9-53,4 26,18 0,11 20,-27-45,13 23,18-7,17 17,-39-33,19 17,14-7,29 13,-55-24,28 11,19-11,28 9,-58-12,28 5,18-17,29 3,-63 0,32 0,13-17,-7 8,7 6,95-27,-7 1,-93 14,-3-12,4 2,-12 3,6-1,-20-7,-2 4,4-1,46-32,-58 29,-19 1,9-1,-30-5,1 9,5-7,-2 3,-27 1,12 4,-17-9,-14-25,-22-18,-21 0,34 39,-30-1,-57-37,93 58,-92-29,-44-7,82 28,-17 11,-85-9,141 19,-105-7,-42 6,94 3,4 6,91-3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06.196"/>
    </inkml:context>
    <inkml:brush xml:id="br0">
      <inkml:brushProperty name="width" value="0.05" units="cm"/>
      <inkml:brushProperty name="height" value="0.05" units="cm"/>
      <inkml:brushProperty name="color" value="#ED1C24"/>
    </inkml:brush>
  </inkml:definitions>
  <inkml:trace contextRef="#ctx0" brushRef="#br0">204 343,'-7'0,"0"0,-3 0,0 0,0 0,0 6,-3-1,0 1,0 6,3 0,-37 94,14 1,13-7,23 0,17 1,20-1,-20-50,33-5,40 37,-82-72,91 57,34-8,-68-29,24-13,90 7,-174-23,187 10,18-17,-213 6,229-18,13-11,-120 14,-1-6,95-17,-196 35,98-18,-17 1,78-23,-159 38,170-42,-51 6,-119 35,60-18,-27-5,31-11,-68 32,34-15,-30-7,13-6,-23 25,11-13,-26-5,2-30,1 29,-23 1,-1-12,9 17,-43-41,-23-6,42 36,41 35,-181-108,174 103,-54-33,-14 0,-64-27,125 59,-62-30,-27 7,-70-22,143 43,-71-22,-7 18,-24-6,48 7,-24-4,-7 12,-17 3,38 0,-19 0,10 6,-5 4,17-2,-9 1,11 11,-7 3,16-4,-8 1,10 1,78-21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12.037"/>
    </inkml:context>
    <inkml:brush xml:id="br0">
      <inkml:brushProperty name="width" value="0.05" units="cm"/>
      <inkml:brushProperty name="height" value="0.05" units="cm"/>
      <inkml:brushProperty name="color" value="#ED1C24"/>
    </inkml:brush>
  </inkml:definitions>
  <inkml:trace contextRef="#ctx0" brushRef="#br0">63 257,'-4'0,"5"0,6 0,3-4,51-13,32-29,-72 10,-31 18,6 9,-19 9,11-4,-17 13,10-6,-65 59,47-11,19-27,13 7,-6-5,17 2,-8-2,20 3,-10-3,24-13,-14 6,21-26,-12 13,19-27,-11 14,-1-18,-1 9,-33 16</inkml:trace>
  <inkml:trace contextRef="#ctx0" brushRef="#br0" timeOffset="728">545 194,'-4'-2,"-2"2,-2 0,-2 0,-26 10,-16 12,12 11,20-17,9 7,10-21,-17 46,9-25,17 8,-8-29,20 42,-10-22,22-15,-13 7,12-23,-7 12,6-24,-5 12,-5-27,2 15,-16-23,7 14,-12-13,5 8,-18-10,9 7,-12 1,6 1,-8 14,4-6,4 18,-2-7,7 15,-3-6,11 15,-4-7</inkml:trace>
  <inkml:trace contextRef="#ctx0" brushRef="#br0" timeOffset="1545">946 131,'-8'-6,"-2"3,-4 3,-48 12,-23 15,80-25,-47 27,24-15,3 44,44-11,-19-46,45 46,-24-24,14-17,-9 8,11-23,-7 12,1-30,-3 16,-9-24,3 14,-22-9,10 6,-23 2,11 0,-14 5,7-2,-6 14,3-6,7 13,-2-6,11 10,-5-5,8 15,2 17,-6-25,2 11,9 34,-5-19,-1 19,0-12,-5 3,2-4,-11-6,5 2,-14-8,8 3,-14-14,7 6,-50-17,-8-9,60 2,-42-9,22 6,10-5,15 7,-1-5,8 7</inkml:trace>
  <inkml:trace contextRef="#ctx0" brushRef="#br0" timeOffset="2253">1132 257,'0'-2,"60"2,-13-5,32-10,-44 8,-19-14,-8 17,-1-22,0 11,-28-1,20 14,-39-13,19 6,-22 16,38-7,-54 17,29-9,-2 15,28-21,-40 40,21-21,20 13,2-33,-10 58,6-31,20 0,-11-2,21-6,-11 2,25-22,-14 11,24-27,-14 14,12-22,-9 9,-38 15</inkml:trace>
  <inkml:trace contextRef="#ctx0" brushRef="#br0" timeOffset="2852">1721 71,'-6'-5,"1"5,-6 0,-3 0,-69 20,19 2,34-11,17 2,10-11,-24 22,26-23,-16 30,16-30,4 29,-3-16,32-1,-16 0,29-4,-17 2,23-10,-13 5,4-1,-5-1,-18 9,7-5,-33 2,16-1,-38 13,19-7,-34 11,-18 7,52-28,-24 12,-3-14,3 7,20-13,-9 6,22-11,-10 5,11 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50.847"/>
    </inkml:context>
    <inkml:brush xml:id="br0">
      <inkml:brushProperty name="width" value="0.035" units="cm"/>
      <inkml:brushProperty name="height" value="0.035" units="cm"/>
      <inkml:brushProperty name="color" value="#ED1C24"/>
    </inkml:brush>
  </inkml:definitions>
  <inkml:trace contextRef="#ctx0" brushRef="#br0">103 27,'-1'-1,"-3"-4,2 4,-3-2,0 1,-13 3,-7 5,4 7,0 20,20-14,1-17,9 16,-6-9,1 0,-3-8,11 13,-5-7,5-7,-11 1,18-5,-10 2,1-10,-10 12,0 0</inkml:trace>
  <inkml:trace contextRef="#ctx0" brushRef="#br0" timeOffset="744">147 21,'0'-1,"-2"-3,1 4,1 3,0 3,16 35,7 9,-2-23,-10-14,-1-20,-9 7,30-39,-26 11,-5 27,-5-23,2 12,-2 8,5 4,-4-8,2 5,4 9,-2-5,5 10,-3-5,1 8,-1-5,5 8,-2-4,1 1,-1-1,2-7,-1 3,-6-9</inkml:trace>
  <inkml:trace contextRef="#ctx0" brushRef="#br0" timeOffset="1271">353 31,'0'-1,"0"-3,-3 6,3 3,0 3,0 50,0-30,0-26,0 3,4-6,-3 2,0-22,0 19,7-27,-4 13,0-3,-3 15,2-19,-1 10,3 10,-5 2,9-1,-5 1,-3 6,-1-5</inkml:trace>
  <inkml:trace contextRef="#ctx0" brushRef="#br0" timeOffset="1894">476 53,'0'0,"-6"2,3 4,3 2,0 59,0-35,2-25,0-21,1-2,-2 8,3-22,-3 20,23-42,-5 38,-16 12,18 4,-9-2,-12 6,0-6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53.715"/>
    </inkml:context>
    <inkml:brush xml:id="br0">
      <inkml:brushProperty name="width" value="0.035" units="cm"/>
      <inkml:brushProperty name="height" value="0.035" units="cm"/>
      <inkml:brushProperty name="color" value="#ED1C24"/>
    </inkml:brush>
  </inkml:definitions>
  <inkml:trace contextRef="#ctx0" brushRef="#br0">79 49,'0'-1,"-2"-2,-1 1,-2-1,-1 3,-13 8,-3 10,8 7,7 2,10-3,11-13,-12-10,23 2,6-6,-8 2,-20 1,10 1,-10-1,4 1,-11 11,5-6,-13 5,7-3,2-7,-1 3,-21 19,4-11,11-6,1-7,-1 4,9-8,1 5</inkml:trace>
  <inkml:trace contextRef="#ctx0" brushRef="#br0" timeOffset="498">180 14,'0'-1,"-1"2,1 3,6 31,-2 19,-2-28,1-3,-2-21,1 38,-1-20,0-12,-1-7,0 14,0-7,-2-12,2 4</inkml:trace>
  <inkml:trace contextRef="#ctx0" brushRef="#br0" timeOffset="777">118 130,'-2'-2,"1"2,2 0,2-2,3-1,52-4,-14-1,-9-1,-35 9</inkml:trace>
  <inkml:trace contextRef="#ctx0" brushRef="#br0" timeOffset="1523">381 97,'-4'-3,"1"0,-2 1,-2-1,-16 4,-6 7,8 10,10-8,6 4,-2-3,7 4,-4-3,8 1,-3-2,5-7,-2 3,5-14,8-6,-9 7,2-9,-1 5,-2-5,1 4,-3-1,1 1,-6 2,3-1,-1 9,-1-2,0 2,0 14,-1 9,1-17,-1 8,5 7,-2-4,5-1,-3-1,-5-14</inkml:trace>
  <inkml:trace contextRef="#ctx0" brushRef="#br0" timeOffset="1940">480 1,'-2'0,"-2"0,1 0,2 0,-2 2,3 4,2 40,-1 20,1-15,-2-49,1 23,4-13,-2 6,0-15,0 7,-1-17,1 8,-3-1</inkml:trace>
  <inkml:trace contextRef="#ctx0" brushRef="#br0" timeOffset="2249">427 130,'-1'-3,"-2"1,3-2,0 1,5-2,34-7,-6 7,-3 1,-25 4,-5 0</inkml:trace>
  <inkml:trace contextRef="#ctx0" brushRef="#br0" timeOffset="2972">557 122,'1'0,"4"0,20-4,7-3,-14-4,-9 5,-10 1,2 3,-1-8,1 5,-7-1,6 5,-6-6,0 3,5 4,-11 4,6-3,-1 9,6-10,-11 20,6-11,2 6,3-14,-3 22,2-12,9 4,-4-3,10 5,-6-4,12 0,-7-1,9-10,-5 5,-13-14,-3 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02.493"/>
    </inkml:context>
    <inkml:brush xml:id="br0">
      <inkml:brushProperty name="width" value="0.035" units="cm"/>
      <inkml:brushProperty name="height" value="0.035" units="cm"/>
      <inkml:brushProperty name="color" value="#ED1C24"/>
    </inkml:brush>
  </inkml:definitions>
  <inkml:trace contextRef="#ctx0" brushRef="#br0">3 142,'-1'0,"0"8,1-1,4 50,1-20,-3-19,-2-10,5 2,-3-5,-2-5</inkml:trace>
  <inkml:trace contextRef="#ctx0" brushRef="#br0" timeOffset="414">8 80,'-3'-2,"1"-1,0 2,2 1</inkml:trace>
  <inkml:trace contextRef="#ctx0" brushRef="#br0" timeOffset="1021">104 134,'-3'-2,"2"1,-4 1,5 1,0 6,0-1,0 1,0-1,0-1,0 0,0 0,0-4,1-2,17-10,-17 11,27-16,-15 8,-5 9,-7-2,14 3,-8-2,-3 12,1-6,0 13,-1-7,0 9,0-5,-3-1,1 0,-3-15,1 8,0-8</inkml:trace>
  <inkml:trace contextRef="#ctx0" brushRef="#br0" timeOffset="1665">286 147,'-2'0,"1"1,1 6,0-4,3 110,-3-74,0-30,0 4,0-3,-2-15,2 5,-2-1,0 0,1-8,1 8,-4-22,3 11,-1-19,1 25,1-34,0 20,5 0,-4 16,8-19,-8 21,11-11,-6 6,5 8,-10-1,17 0,-10 0,3 7,-11-7,15 13,-9-8,-12 3,6-1,-10 1,5-1,-9 1,5-1,-4-3,2 2,11-7,0 1</inkml:trace>
  <inkml:trace contextRef="#ctx0" brushRef="#br0" timeOffset="2380">394 106,'-3'0,"0"-2,0-1,1 3,2 2,0 1,2 3,17 39,9 5,-15-26,10-28,-12-14,-6 10,-4-9,2 6,-7-5,1-4,2 18,0-9,1 9,-1-3,3 8,-2-4,1 6,0 12,0-9,1 15,-1-8,3 6,-2-4,6-3,-4 0,-4-14</inkml:trace>
  <inkml:trace contextRef="#ctx0" brushRef="#br0" timeOffset="2771">589 1,'-1'0,"-1"0,-1 0,0 2,2 3,1 4,3 57,-1-35,1-13,-2-12,6 32,-1-1,-6-34,7 20,-4-11,-1-10,-2-2,0 3,0-3</inkml:trace>
  <inkml:trace contextRef="#ctx0" brushRef="#br0" timeOffset="3065">533 151,'-3'-3,"1"1,2-1,4 3,-1-1,41-6,-14 2,11 1,-26 4,-15 0</inkml:trace>
  <inkml:trace contextRef="#ctx0" brushRef="#br0" timeOffset="3870">130 448,'0'-1,"-2"-3,-6-2,-12 0,-35 17,39 3,13-11,3 10,-2-6,15 3,-12-7,22 8,-18-9,24 6,-14-3,4 0,-14-4,12 8,-6-5,-10 0,0-3,-6 6,3-4,-11 2,11-4,-16 8,9-4,-6-5,14 1,-19 0,11-1,7-2,2 2,0 0</inkml:trace>
  <inkml:trace contextRef="#ctx0" brushRef="#br0" timeOffset="4215">215 445,'0'-2,"-1"2,1 2,1 1,0 4,31 41,-10-28,-16-14,17 3,-15-8,-6-1,2-1,-4 1</inkml:trace>
  <inkml:trace contextRef="#ctx0" brushRef="#br0" timeOffset="4700">315 430,'-1'-1,"-5"-4,6 6,0 5,-4 63,2-38,-6 28,7-46,-1 53,1-61,2 22,4-19,-4-8,1-2,-2 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08.015"/>
    </inkml:context>
    <inkml:brush xml:id="br0">
      <inkml:brushProperty name="width" value="0.035" units="cm"/>
      <inkml:brushProperty name="height" value="0.035" units="cm"/>
      <inkml:brushProperty name="color" value="#ED1C24"/>
    </inkml:brush>
  </inkml:definitions>
  <inkml:trace contextRef="#ctx0" brushRef="#br0">7 122,'-1'0,"-3"1,2 2,2 2,2 46,3 11,-4-51,0-14,-1 2,0-1,4-13,-2 7,0-12,0 8,2-9,-1 5,5 1,-3 0,-4 18,2-10,11-3,-2 15,-7-2,9 35,-3 11,-7-48,-3-1,-2-11,1 5,6-14,-5 16,10-23,-5 12,1 2,-5 10,13-12,-7 6,2 9,-8-1,13 8,-7-4,-5 17,-2-19,4 27,-2-14,-4 3,1-16,0 19,0-9,-2-14,2 3</inkml:trace>
  <inkml:trace contextRef="#ctx0" brushRef="#br0" timeOffset="585">258 27,'-2'0,"2"1,0 5,0 31,0 19,-1-15,0-15,1-19,0-5,1 0,-1-2,3-5,-2 3,9-16,-5 10,-2 4,0-2,35-25,-16 23,-17 7,7 6,-4-3,-9 12,3-11,-1 19,0-10,-12 3,9-11,-21 17,12-9,-7-10,15-1,-20 0,10 0,7-7,5 6,1-4,0 4</inkml:trace>
  <inkml:trace contextRef="#ctx0" brushRef="#br0" timeOffset="995">447 127,'-1'-1,"-3"0,-2 1,-1 2,0 3,2 2,-5 31,5-20,9 7,-5-22,12 14,-6-7,6-18,-9 9,11-13,-5 7,-3-8,-4 11,7-20,-4 11,-7-1,3 10,-9-10,8 11,-16-1,9 1,-3 11,2-6,9-4</inkml:trace>
  <inkml:trace contextRef="#ctx0" brushRef="#br0" timeOffset="1590">532 2,'-2'-1,"-1"1,3 1,0 6,5 40,3 28,-2-18,-2-29,-8-19,4 8,0-23,0 11,0-5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20.743"/>
    </inkml:context>
    <inkml:brush xml:id="br0">
      <inkml:brushProperty name="width" value="0.035" units="cm"/>
      <inkml:brushProperty name="height" value="0.035" units="cm"/>
      <inkml:brushProperty name="color" value="#ED1C24"/>
    </inkml:brush>
  </inkml:definitions>
  <inkml:trace contextRef="#ctx0" brushRef="#br0">7 93,'-1'0,"-1"0,-1 1,3 2,0 2,3 37,0-7,-2-19,-1 6,-2-20,2 0,2-15,-2 8,4-14,-2 7,0-9,0 6,4-6,-2 4,4 8,-3-3,1 13,0-6,-2 11,1-5,-5 6,3-3,17 30,-4-8,-8-13,-10-16,5 8,3 4,-2-3,-8-7,4 1</inkml:trace>
  <inkml:trace contextRef="#ctx0" brushRef="#br0" timeOffset="606">192 104,'-5'0,"1"0,2 0,-1 3,3-2,2 3,3-4,47 0,-21-13,-17 7,-13-5,6 3,-8 1,3 0,-12 3,6-1,-7 2,-8 7,17-4,-9 2,-1 9,1-6,2 12,0-7,7 7,-3-4,11 4,-5-3,13-2,-7 0,10-4,-6 1,4-12,-2 6,2-11,-2 6,-13 2</inkml:trace>
  <inkml:trace contextRef="#ctx0" brushRef="#br0" timeOffset="988">351 55,'2'6,"1"2,45 57,-13-23,-33-40,23 18,-23-19,14 6,-8-4,-13-6,5 3,-5-3,4 2,-1 0,2 1</inkml:trace>
  <inkml:trace contextRef="#ctx0" brushRef="#br0" timeOffset="1281">381 207,'-2'-1,"-1"-2,0 1,2-1,1 1,5-4,0-3,47-52,-32 38,20-23,-25 38,-15 8</inkml:trace>
  <inkml:trace contextRef="#ctx0" brushRef="#br0" timeOffset="1715">586 4,'-3'-3,"2"2,-4 1,3 0,-1 1,2 3,1 3,6 74,-4-41,0 37,-1-51,0-14,1-17,-1 8,4-8,-3 3,-2 2</inkml:trace>
  <inkml:trace contextRef="#ctx0" brushRef="#br0" timeOffset="2019">506 128,'-2'-2,"3"1,2-1,4-1,41-4,42 2,-90 5</inkml:trace>
  <inkml:trace contextRef="#ctx0" brushRef="#br0" timeOffset="3139">86 342,'0'-1,"0"-3,0 2,0 0,0 0,-3-2,-2 4,0 0,0 2,-1 0,-13 27,20-8,13-4,9-2,-12-8,6-1,-2 1,-9 0,3 0,-6-2,2 1,-9 2,5-1,-11 1,6-1,-7 1,-6 4,9-6,0-7,-4 2,10-1,-5 1,1-4,-4-1,7 3,-3-1,0 2,1-2,5 2</inkml:trace>
  <inkml:trace contextRef="#ctx0" brushRef="#br0" timeOffset="3538">203 303,'0'-2,"-1"4,1 2,0 5,18 63,-9-36,-9-24,1-10,1 25,0-14,-4-11,2-2,0 6,0-3,-2-7,2 4</inkml:trace>
  <inkml:trace contextRef="#ctx0" brushRef="#br0" timeOffset="3825">154 419,'-1'-1,"-1"0,1-3,2 1,2 1,4-1,38-7,15-2,-19 2,-22 5,-19 5</inkml:trace>
  <inkml:trace contextRef="#ctx0" brushRef="#br0" timeOffset="4414">439 348,'-3'-2,"0"-1,-1 1,0-1,-2 1,-1-1,-31 5,13 10,22-10,-9 16,5-9,7 8,-1-15,1 23,0-23,7 16,-4-9,9-12,-5 6,8-22,-15 18,22-21,-12 11,0-2,-1 3,-6 4,3-2,-6 6,4-4,-4 6,2 2,-2-2,1 1,0 9,-2 9,1-14,0 7,1 6,-1-3,5 3,-3-2,6-8,-3 3,-5-11</inkml:trace>
  <inkml:trace contextRef="#ctx0" brushRef="#br0" timeOffset="4705">531 270,'-2'-1,"2"0,0-2,0 2,-4 93,10-31,-5-45,6 12,-3-7,1-17,-3 0,8-4,-8 0,-2 0</inkml:trace>
  <inkml:trace contextRef="#ctx0" brushRef="#br0" timeOffset="5025">474 374,'4'0,"4"0,35 3,14-1,-15 1,-27-3,-15 0</inkml:trace>
  <inkml:trace contextRef="#ctx0" brushRef="#br0" timeOffset="5614">650 368,'0'-1,"2"1,2 0,42-5,-12-7,-18 5,-11-1,-1 5,0-9,-1 5,-10 3,6 2,-9-4,4 3,-2 1,6 2,-17 5,9-2,-1 5,10-7,-12 18,6-9,1 6,6-15,-2 29,1-15,9 2,-8-16,15 23,-7-12,11-13,-7 7,16-15,-10 7,-14-2,7 0,-11 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01.745"/>
    </inkml:context>
    <inkml:brush xml:id="br0">
      <inkml:brushProperty name="width" value="0.05" units="cm"/>
      <inkml:brushProperty name="height" value="0.05" units="cm"/>
      <inkml:brushProperty name="color" value="#ED1C24"/>
    </inkml:brush>
  </inkml:definitions>
  <inkml:trace contextRef="#ctx0" brushRef="#br0">1 114,'0'-3,"0"0,3 0,100 0,-1-6,-55 5,22-4,-61 8,182-5,-97 2,126-3,-210 5,201-1,-100 0,34 4,-124-2,226-9,-113 4,-10-2,-112 7,217-9,-108 5,-34 2,-73 2,157 3,-84-1,-53-7,-26 5,71-3,-38 2,-20-7,-19 8,39-5,-20 2,-6 3,1-2,-7 4,3-2,-12-3,5 1,-8 1,4-1,-7 4,2-2,3 0,1 0,-1 0,-3 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30.523"/>
    </inkml:context>
    <inkml:brush xml:id="br0">
      <inkml:brushProperty name="width" value="0.04286" units="cm"/>
      <inkml:brushProperty name="height" value="0.04286" units="cm"/>
    </inkml:brush>
  </inkml:definitions>
  <inkml:trace contextRef="#ctx0" brushRef="#br0">30 24 8279,'-8'-3'0,"2"-2"778,0 0 1,3 1-43,-2 1 0,4 2 0,1-1-388,4 4 1,7 6 0,1 6-1,0 3-161,0 3 0,0 2 1,-1 3-1,0 0 0,-1 0-82,0 1 0,-6 2-198,-1 0 0,-2 0 0,-1-2 1,-1-1-1,-2 0-466,-2 1 1,-4-4 0,-2 0 0,-2-1-2758,0 1 3316,-3-7 0,3 4 0,-4-5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05.110"/>
    </inkml:context>
    <inkml:brush xml:id="br0">
      <inkml:brushProperty name="width" value="0.05" units="cm"/>
      <inkml:brushProperty name="height" value="0.05" units="cm"/>
      <inkml:brushProperty name="color" value="#ED1C24"/>
    </inkml:brush>
  </inkml:definitions>
  <inkml:trace contextRef="#ctx0" brushRef="#br0">12 85,'-3'0,"-6"0,11 0,3 0,10 0,199 9,-64-9,-76 0,435-24,-190 6,-52 4,-210 11,87-5,398-5,-217 4,-172 5,18 11,-27-6,-6 1,4 0,-162-7,76 4,105 5,-58-3,43-8,-89 7,-29 0,7 0,-5 0,-35 0,17 0,-34 3,12-3,9 0,-10 0,6 0,0 0,4 0,-8 3,4-1,5-1,0-1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58.111"/>
    </inkml:context>
    <inkml:brush xml:id="br0">
      <inkml:brushProperty name="width" value="0.05" units="cm"/>
      <inkml:brushProperty name="height" value="0.05" units="cm"/>
      <inkml:brushProperty name="color" value="#ED1C24"/>
    </inkml:brush>
  </inkml:definitions>
  <inkml:trace contextRef="#ctx0" brushRef="#br0">151 8,'0'-1,"0"-2,0-1,4 12,21 39,9 43,11 39,-22-64,-7-6,2-1,-30-79,16 39,12 37,-15-38,0-8,20 22,-16-12,-10-21,4 1,-4-5,2 3,3 3</inkml:trace>
  <inkml:trace contextRef="#ctx0" brushRef="#br0" timeOffset="403">6 404,'-1'-1,"-2"-2,1 2,6-5,38-13,62-19,-55 20,61-12,-31 5,-70 21,30-9,-12 2,4 0,-10 8,3-4,-27 4,12-1,-18 6,9-3,0 1</inkml:trace>
  <inkml:trace contextRef="#ctx0" brushRef="#br0" timeOffset="856">28 163,'-3'0,"6"3,3 0,45 24,39 20,-48-25,46 19,-63-29,62 39,-35-21,-35-15,-7-9,31 16,-17-8,-21-20,1 7,-6-10,3 6,-7 4,3-2,-1-2,4 3,0 0</inkml:trace>
  <inkml:trace contextRef="#ctx0" brushRef="#br0" timeOffset="1244">216 536,'-2'0,"1"0,-3 0,2 0,-1-3,3-4,18-37,28-64,25-52,-37 85,-32 69,15-35,-6 31,3-15,-20 30,9-14,1 5,0-2,-7 9,3-4,0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0:58.117"/>
    </inkml:context>
    <inkml:brush xml:id="br0">
      <inkml:brushProperty name="width" value="0.05" units="cm"/>
      <inkml:brushProperty name="height" value="0.05" units="cm"/>
      <inkml:brushProperty name="color" value="#006FFF"/>
    </inkml:brush>
  </inkml:definitions>
  <inkml:trace contextRef="#ctx0" brushRef="#br0">103 240,'-13'-12,"3"6,0 6,-3 0,0 0,-1 0,4 0,4 6,-1 0,0 0,7 6,0 0,30 117,7-16,16-19,7-5,-30-45,3-11,23 24,-42-44,21 23,9-13,19 15,-46-28,23 13,0-17,15 3,-37-6,55-9,-36 3,2-23,0 11,2-18,8-2,-25 17,39-53,-30 20,-16 26,8-14,-3-5,4-2,-9 15,16-46,-19 36,-5 11,3-5,-7 6,-1-7,-1 7,0-4,-6 6,-6 3,1 1,0 0,-14-1,-31-11,-10 11,28 13,-7-2,-51-4,51 14,-19 0,10 0,-4 6,2-3,-7 17,-49 13,69-20,-17 21,57-31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0.434"/>
    </inkml:context>
    <inkml:brush xml:id="br0">
      <inkml:brushProperty name="width" value="0.035" units="cm"/>
      <inkml:brushProperty name="height" value="0.035" units="cm"/>
      <inkml:brushProperty name="color" value="#006FFF"/>
    </inkml:brush>
  </inkml:definitions>
  <inkml:trace contextRef="#ctx0" brushRef="#br0">18 39,'-2'4,"1"28,-1 23,2 3,0-29,3-1,-1-2,-3-30,2 15,7 10,-4-5,5-6,-4-3,2-7,-5 0,14-3,-11 2,4 0,16-3,-9 2,-13 1,6-1,42-12,-24 9,-14 3,-2-1,1 1,-15 2,3 0</inkml:trace>
  <inkml:trace contextRef="#ctx0" brushRef="#br0" timeOffset="360">15 68,'-2'-1,"-1"1,3-2,1-1,2-1,5 3,33-1,14-3,-27 5,-24 0,16 1,-18-1,9 1,-11-1</inkml:trace>
  <inkml:trace contextRef="#ctx0" brushRef="#br0" timeOffset="709">10 202,'-3'0,"-3"0,8-2,6 0,43-1,19 1,-70 2</inkml:trace>
  <inkml:trace contextRef="#ctx0" brushRef="#br0" timeOffset="1408">312 140,'-5'-1,"3"1,-3 0,-1 0,-2 3,-24 19,-7 14,21-19,20 34,17-35,-19-16,26-5,-14 2,5-18,6-14,-22 34,11-17,-10 2,4 0,-8 9,4-2,-4 7,2-4,-1 17,1-9,3 18,-1-10,-1 14,6 9,-6-27,3 14,-4-16,0-4</inkml:trace>
  <inkml:trace contextRef="#ctx0" brushRef="#br0" timeOffset="1826">532 123,'-6'0,"0"0,-2 0,1 0,-37 17,16 7,28-24,-14 11,6 7,-1-4,7 5,-3-4,12 4,-6-3,11-3,-5 1,11-9,-6 4,10-13,-6 6,6-14,-3 7,-17-1,-2 6</inkml:trace>
  <inkml:trace contextRef="#ctx0" brushRef="#br0" timeOffset="2331">556 0,'-2'0,"2"7,13 37,3 28,-13-9,-7-4,5-17,-1-22,2-21,-2 1,1-10,-1 5,13-24,-7 13,4-9,-2 5,3 5,-3-1,7 10,-4-4,-7 12,3-6,1 20,0 13,-7-26,3 12,6 9,-4-5,-3-5,2 1,-4-18,-1 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4.883"/>
    </inkml:context>
    <inkml:brush xml:id="br0">
      <inkml:brushProperty name="width" value="0.035" units="cm"/>
      <inkml:brushProperty name="height" value="0.035" units="cm"/>
      <inkml:brushProperty name="color" value="#006FFF"/>
    </inkml:brush>
  </inkml:definitions>
  <inkml:trace contextRef="#ctx0" brushRef="#br0">153 151,'0'-2,"-4"-3,-2 2,-3-1,-2 3,-24 8,-20 11,39 1,13-15,8 13,-5-8,17 1,-15-8,22 13,-12-7,1-1,-10-5,22 8,-12-4,-3-3,-8-3,-6 10,4-9,-16 17,16-17,-18 18,17-18,-27 17,28-18,-31 17,30-17,-26 10,14-5,14-8,-1 3</inkml:trace>
  <inkml:trace contextRef="#ctx0" brushRef="#br0" timeOffset="453">211 18,'-1'-2,"-3"2,2 0,2 4,0 4,17 83,-8-49,-1-2,-7-32,14 62,-7-33,-5-19,-3-14,5 16,-3-9,-6-19,4 9,-6-7,6 6</inkml:trace>
  <inkml:trace contextRef="#ctx0" brushRef="#br0" timeOffset="712">166 214,'-4'-1,"0"1,5 0,4-2,3-1,50-4,19-4,-46 8,-31 3</inkml:trace>
  <inkml:trace contextRef="#ctx0" brushRef="#br0" timeOffset="1333">543 184,'-2'-4,"0"1,-3-1,-1 1,-3 0,-1 1,-49 15,19 6,14 10,26-29,-4 38,2-20,19-5,-16-13,24 13,0-22,-23 8,10-3,0-23,0 12,3-9,-3 7,-3 3,1 0,-5 11,2-5,-10 13,5-7,-10 16,4 18,2-16,4 14,-2-8,5 3,-3-4,12-13,-6 5,-8-13</inkml:trace>
  <inkml:trace contextRef="#ctx0" brushRef="#br0" timeOffset="1595">603 2,'0'-1,"-2"6,2 3,9 51,18 69,-11 12,-15-137,3 25,-4-28,1 5,-1-3,-3-9,2 4,1 3</inkml:trace>
  <inkml:trace contextRef="#ctx0" brushRef="#br0" timeOffset="1828">578 190,'-2'0,"-2"0,2 0,7-5,4 2,68-1,-7-1,-70 5</inkml:trace>
  <inkml:trace contextRef="#ctx0" brushRef="#br0" timeOffset="2310">765 213,'0'-2,"-3"2,7 0,1 0,35-9,7-9,-28 1,-15 3,-4 2,-8 6,7 5,-19 3,17-2,-25 13,23-11,-11 5,5 10,-2-6,4 16,-2-10,20 8,-10-4,6-19,-2 8,15 16,-9-10,76-17,-85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8.636"/>
    </inkml:context>
    <inkml:brush xml:id="br0">
      <inkml:brushProperty name="width" value="0.035" units="cm"/>
      <inkml:brushProperty name="height" value="0.035" units="cm"/>
      <inkml:brushProperty name="color" value="#006FFF"/>
    </inkml:brush>
  </inkml:definitions>
  <inkml:trace contextRef="#ctx0" brushRef="#br0">24 94,'-2'0,"-5"0,5 0,-3 0,3 0,-3 7,5 3,7 74,-4-47,-1-26,1 13,-2-26,1 12,-9-13,5 6,2-18,-2 9,4-15,-2 8,8-5,-4 3,11 1,-5 0,4 7,-4-2,-1 11,6 2,-10-3,5 2,14 35,-7 2,-14-32,4 23,-2-12,0-11,-3-3,3 4,-2-2,-3-7</inkml:trace>
  <inkml:trace contextRef="#ctx0" brushRef="#br0" timeOffset="507">249 181,'-2'-1,"-2"1,-1 0,3 0,4 0,6 0,57-9,-27-12,-20-2,-16 21,2-21,-3 18,1-7,-22 9,11-4,-9 12,-7 7,18-8,-8 3,-5 17,4-10,3 19,-1-10,13 14,-6-9,29-1,-16-1,6-30,-3 15,20 4,-11-3,12-21,-20 10,4-9,-14 8</inkml:trace>
  <inkml:trace contextRef="#ctx0" brushRef="#br0" timeOffset="1020">420 200,'-2'0,"-2"-2,2 1,3 1,2 0,5 0,65 1,-29-18,-26-12,-14 2,-1 14,-17 4,8-3,0 17,1-9,-38 11,11 14,16-12,9 14,-3-8,8 11,-4-7,11-14,-5 6,30 53,-2-47,-23-13,11-8,-16 4</inkml:trace>
  <inkml:trace contextRef="#ctx0" brushRef="#br0" timeOffset="1513">698 142,'-3'-4,"-1"1,2 1,-5-3,-1 4,-23 11,-10 17,7 52,39-45,-4-29,20 17,-17-18,31-3,-29-1,14 1,-4-15,1 7,-9-14,4 9,-5-18,2 10,-15 16,7-8,-4-33,2 19,-18-30,12 36,5 12,-8-13,4 7,6 14</inkml:trace>
  <inkml:trace contextRef="#ctx0" brushRef="#br0" timeOffset="2240">899 121,'-2'-1,"-2"-3,-2 4,-1-1,-1 1,-17 8,-12 11,19-10,15 2,1-9,-11 12,6-7,20 5,-13-11,21 13,-11-7,10-2,-20-5,36 3,-19-1,-6 0,1-1,1 1,-15 14,1-9,-12 4,6-2,-7 6,3-3,-8-3,5 0,-5-8,4 4,-1-12,2 7,3-10,0 5,1 2,0-1,14 4,-4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32.959"/>
    </inkml:context>
    <inkml:brush xml:id="br0">
      <inkml:brushProperty name="width" value="0.035" units="cm"/>
      <inkml:brushProperty name="height" value="0.035" units="cm"/>
      <inkml:brushProperty name="color" value="#006FFF"/>
    </inkml:brush>
  </inkml:definitions>
  <inkml:trace contextRef="#ctx0" brushRef="#br0">108 7,'-3'-2,"-1"-1,2 2,-1 1,3 3,0 3,0 4,7 151,-4-92,-5-59,1-6,2-5,-1 3,0-2</inkml:trace>
  <inkml:trace contextRef="#ctx0" brushRef="#br0" timeOffset="340">12 137,'-1'0,"-3"-4,1 4,0 0,13-5,36-3,8-2,-30 5,-15 2,-9 3</inkml:trace>
  <inkml:trace contextRef="#ctx0" brushRef="#br0" timeOffset="956">245 112,'-2'-2,"-2"-1,0 0,-2 0,1 3,-10 6,-4 9,6 3,7 5,6-10,0-6,13 25,8-14,-11-9,7-5,-4 3,10-10,-6 4,-14-6,7 4,11-14,-7 7,-12-9,2 13,-3-23,1 13,-11 4,9 7,-12-16,5 9,-9 6,14 3,-35-2,37 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36.244"/>
    </inkml:context>
    <inkml:brush xml:id="br0">
      <inkml:brushProperty name="width" value="0.035" units="cm"/>
      <inkml:brushProperty name="height" value="0.035" units="cm"/>
      <inkml:brushProperty name="color" value="#006FFF"/>
    </inkml:brush>
  </inkml:definitions>
  <inkml:trace contextRef="#ctx0" brushRef="#br0">12 1,'-2'6,"2"4,-6 53,6 20,-1-22,0-31,3-22,-1 8,-1-14,-1 7,1-4,5-11,-3 5,-1-5,0 3,-5-5,2-6,1 10,0-5,-1-2,0 2,5-2,-2 2,18-8,-2 2,-14 13,16-4,-9 2,0 8,-7-4,16 12,-9-7,2 9,-1-4,-10 10,1-16,2 25,-2-15,-3-4,2-9,-2 11,0-5,1-7</inkml:trace>
  <inkml:trace contextRef="#ctx0" brushRef="#br0" timeOffset="631">360 180,'-5'-2,"-2"2,-1 0,1 0,-2-2,-14-1,-62 21,66 7,17-22,-7 22,4-12,8 1,-3-11,12 14,-6-8,2-10,-7 2,22-5,-12 2,7-14,-17 15,25-31,-12 16,-6-4,-7 19,11-31,-6 17,-2 11,0-6,-3 11,2-4,-4 10,2-6,-2 12,1-6,2 11,-1-6,5-1,-1 11,-4-19,1 8,11 4,-5-3,-8-12</inkml:trace>
  <inkml:trace contextRef="#ctx0" brushRef="#br0" timeOffset="1144">446 148,'-3'-3,"1"0,1 3,1 2,0 4,0 1,13 34,11 9,-5-18,-17-29,12 17,-7-10,5-7,-12-3,8 1,-3 0,-5-10,0 9,2-20,-1 12,-4-10,2 5,-1-3,1 2,4-2,-2 2,4 0,-3 1,7 8,-4-3,-5 8</inkml:trace>
  <inkml:trace contextRef="#ctx0" brushRef="#br0" timeOffset="1873">621 222,'-7'0,"2"0,3 0,3 0,5 0,58-5,-26-11,-14-10,-13 13,-14 4,4 6,-6-12,5 14,-11-8,6 5,-18 13,22-8,-27 12,27-13,-30 21,15-11,5 4,11-13,-14 25,26-5,-12-21,6 10,16-7,-9 3,11-5,-6 2,7-10,-5 6,0-16,-2 9,-18 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40.170"/>
    </inkml:context>
    <inkml:brush xml:id="br0">
      <inkml:brushProperty name="width" value="0.035" units="cm"/>
      <inkml:brushProperty name="height" value="0.035" units="cm"/>
      <inkml:brushProperty name="color" value="#006FFF"/>
    </inkml:brush>
  </inkml:definitions>
  <inkml:trace contextRef="#ctx0" brushRef="#br0">163 51,'0'-1,"-1"-1,-6-1,3 0,-2-1,0 1,-2 1,0 2,-26 20,-9 16,18 1,22-33,-11 15,16 0,-8-1,18-7,-9 3,7-10,-4 5,9-18,-5 9,4-11,-2 6,-11-2,6 2,21-44,-13 15,-8 18,-8 17,3-7,2-12,-1 6,-5 15,2-4,-2 11,-2 4,4-12,3 27,-2-14,11 13,-10-23,11 33,-6-18,2-14,-8-4,-1-2</inkml:trace>
  <inkml:trace contextRef="#ctx0" brushRef="#br0" timeOffset="669">241 1,'-3'0,"-1"0,3 0,-1 1,2 6,1-2,1 6,25 71,-14-43,-15-30,7-21,-3 7,-6-14,4 15,-7-24,3 14,14 4,-9 7,12-12,-7 6,5 5,-10 3,17-2,-9 2,-4 9,-5-8,15 20,-7-11,2 14,-10-22,18 33,-10-18,-1-4,1 1,-12-10,6 5,-2-8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14.024"/>
    </inkml:context>
    <inkml:brush xml:id="br0">
      <inkml:brushProperty name="width" value="0.035" units="cm"/>
      <inkml:brushProperty name="height" value="0.035" units="cm"/>
      <inkml:brushProperty name="color" value="#006FFF"/>
    </inkml:brush>
  </inkml:definitions>
  <inkml:trace contextRef="#ctx0" brushRef="#br0">106 97,'-4'0,"0"0,3 0,-7 0,1 4,-20 18,-5 11,18-18,6 18,10-15,-2-16,7 7,-6-8,15 8,-15-8,20 5,-11-3,2-1,-11-2,20 1,-11 0,0-5,0 2,-2-3,0 2,-5-7,2 4,-8-7,4 3,-5 0,-7-13,10 21,-5-9,5-7,-2 4,3 5,-2-2,-2 7,2-3,-10 11,6-6,6 2</inkml:trace>
  <inkml:trace contextRef="#ctx0" brushRef="#br0" timeOffset="781">202 76,'-4'0,"4"5,0 0,2 6,24 66,-8-32,-9-23,0-21,-7 2,17-2,-14 1,15-20,-8 10,7-35,-16 20,-3 20,-4-10,3 5,0 8,1-1,-1 7,0-4,-3 14,4-15,5 24,-3-13,1 4,-3-15,13 27,-7-15,0-6,0 3,-6-10</inkml:trace>
  <inkml:trace contextRef="#ctx0" brushRef="#br0" timeOffset="1122">446 5,'-2'12,"11"45,-3-14,-3-25,2 29,3-2,-7-37,1 12,-1-7,-9-36,3 15,5 8</inkml:trace>
  <inkml:trace contextRef="#ctx0" brushRef="#br0" timeOffset="1563">384 133,'-1'0,"-1"-1,8 1,34-4,15-5,-29 4,-27 6,1-1</inkml:trace>
  <inkml:trace contextRef="#ctx0" brushRef="#br0" timeOffset="2465">723 69,'0'-1,"-4"-4,-2 2,-3 3,-3 0,-41 29,28-15,0 44,27-28,-1-24,0 11,9-8,3 1,-9-8,3 3,12-13,4-10,-15 13,6-6,21-55,-32 38,-2 23,0-7,0 5,-6 9,4-2,-2 9,1-5,2 21,0-22,3 34,-3-34,3 39,-2-20,2 2,-3-21,2 37,-1-20,-7-2,3-1,-7-3,4 1,-11-1,7 0,-6-13,-13-2,27 0,-12 1,-10-8,5 4,20 3,-1 1</inkml:trace>
  <inkml:trace contextRef="#ctx0" brushRef="#br0" timeOffset="2990">846 109,'-2'-4,"-2"1,-2 0,1 3,-1 3,-14 28,2 17,9-26,16-6,-7-15,12 21,-7-12,15-12,-9 6,7-15,-4 8,-3-17,1 9,-4-16,1 10,-15-5,8 4,-17 3,9 0,-13 11,8-6,-7 21,4-4,14-7</inkml:trace>
  <inkml:trace contextRef="#ctx0" brushRef="#br0" timeOffset="3432">984 73,'-6'0,"3"0,1 1,-2 9,5 33,8 14,1-26,-6-16,0-23,-4 8,11-13,-6 6,-5 7</inkml:trace>
  <inkml:trace contextRef="#ctx0" brushRef="#br0" timeOffset="3769">982 0,'-4'0,"4"0</inkml:trace>
  <inkml:trace contextRef="#ctx0" brushRef="#br0" timeOffset="4504">1079 73,'0'-4,"0"3,0 2,-2 4,0 5,5 46,-5 8,1-34,-10-26,19-14,-4 6,8-16,-10 17,15-27,-10 17,7-15,13-15,-25 41,22-28,-12 14,-1 17,0-8,-5 25,2-12,2 28,-1-16,-8 16,3-9,-7-4,4 1,2-16,-1 7,4-20,-1 11,-5-4</inkml:trace>
  <inkml:trace contextRef="#ctx0" brushRef="#br0" timeOffset="5270">1362 63,'-2'-3,"0"-1,2 3,-3-4,-1 1,-1 3,0 1,-24 26,12 10,8-5,16-6,-4-14,13-7,-7 3,10-13,-5 7,-1-15,8-15,-19 27,9-13,-10-6,4 5,0 7,0-2,-7 12,3-5,-4 12,2-7,-4 16,3-9,-2 20,1-11,2-3,-1 0,5 11,-3-5,2 18,-1-11,-5 0,3-2,-21 19,5-13,13-24,-25 2,23-6,-29-4,15 2,-56-22,76 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45.733"/>
    </inkml:context>
    <inkml:brush xml:id="br0">
      <inkml:brushProperty name="width" value="0.04286" units="cm"/>
      <inkml:brushProperty name="height" value="0.04286" units="cm"/>
    </inkml:brush>
  </inkml:definitions>
  <inkml:trace contextRef="#ctx0" brushRef="#br0">144 18 8233,'0'-8'-38,"-3"2"1,-3 4 0,-1 1 0,-2 2 584,1 1 0,-4 4 0,1 4 0,0 3 0,0 2 911,-1 0 1,1 5-1203,3-3 0,-1 5-5,1-3 0,0 2 0,3-3 0,2 0 0,2-2 4,1 0 0,0-4 0,1-1 1,2-2-1,2-1-642,3-3 0,3-1 0,0-4 1,1 0-1,-1-1-812,0-2 1,4-1 0,-2-5-189,0 1 0,0-1 0,-5 1 1043,0 0 1,-3-1 343,-2 1 0,2-1 0,-1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21.247"/>
    </inkml:context>
    <inkml:brush xml:id="br0">
      <inkml:brushProperty name="width" value="0.035" units="cm"/>
      <inkml:brushProperty name="height" value="0.035" units="cm"/>
      <inkml:brushProperty name="color" value="#006FFF"/>
    </inkml:brush>
  </inkml:definitions>
  <inkml:trace contextRef="#ctx0" brushRef="#br0">143 1,'-4'0,"1"0,-1 0,2 0,-4 3,3 5,-4 51,1 28,3-43,13 63,-9-97,0-6,-1-4</inkml:trace>
  <inkml:trace contextRef="#ctx0" brushRef="#br0" timeOffset="341">1 209,'0'-2,"0"-1,0 1,4-3,2 2,36-5,18-2,-15 4,-17 2,-28 4,0 0</inkml:trace>
  <inkml:trace contextRef="#ctx0" brushRef="#br0" timeOffset="1010">243 150,'-2'-2,"2"1,0 2,0 7,6 27,2 4,-4-21,-7-11,2-4,1-9,0 4,-2-10,0 6,2-9,-1 5,2-8,-1 5,13 0,-7 1,11 3,8-3,-21 11,10-6,8 10,-5-4,5 14,-4-8,-15-2,-3-3</inkml:trace>
  <inkml:trace contextRef="#ctx0" brushRef="#br0" timeOffset="1626">511 193,'-12'-4,"5"3,-10-6,7 4,-2 3,0 3,-51 38,34-22,36 0,-7-19,7 28,-3-16,10-6,-5 3,4-23,-3 11,13-14,-8 8,-4-13,2 6,-11 1,5 0,-8 4,4-2,-3 11,1-5,2 10,-2-4,0 7,-1-3,5 19,0 2,-3-17,1 8,0-17,0 8,6 19,-9-25</inkml:trace>
  <inkml:trace contextRef="#ctx0" brushRef="#br0" timeOffset="2121">574 153,'-4'-1,"2"1,-1 1,3 7,0 1,5 28,0 1,-5-28,0-5,3-23,3-10,0-4,-6 29,12-22,-11 23,5-12,7 11,-5-5,8 11,-4-5,1 19,-2-10,0 12,-1-6,-7 10,3-6,-9-3,5 1,4-7,-3 4,-3-12</inkml:trace>
  <inkml:trace contextRef="#ctx0" brushRef="#br0" timeOffset="2738">812 114,'-3'0,"-2"0,-1-3,-2-1,0 4,-21 10,5 7,12-10,14 7,-6-4,15-1,-8 1,17-6,5 1,-21-4,10 2,0-1,-2 0,-2 6,-4 7,-4-12,-18 14,12-13,-5 6,-11 2,6-2,-2-2,2 0,6-5,8-3</inkml:trace>
  <inkml:trace contextRef="#ctx0" brushRef="#br0" timeOffset="3061">890 168,'-4'-3,"2"1,2 4,0 3,0 6,12 76,-6-46,3-39,-2 6,-6-7,3 4,-4-5</inkml:trace>
  <inkml:trace contextRef="#ctx0" brushRef="#br0" timeOffset="3424">885 70,'-3'0,"-1"0,4 0</inkml:trace>
  <inkml:trace contextRef="#ctx0" brushRef="#br0" timeOffset="4061">986 38,'-4'0,"4"2,1 3,2 5,19 49,3 20,-14-24,-6-28,-4-24,-1 2,0-12,0 7</inkml:trace>
  <inkml:trace contextRef="#ctx0" brushRef="#br0" timeOffset="4367">944 174,'-1'0,"-1"0,-2 0,11-3,3 0,44 0,8-1,-21 6,-41-2</inkml:trace>
  <inkml:trace contextRef="#ctx0" brushRef="#br0" timeOffset="4654">1148 137,'-5'0,"3"1,3 4,1 4,15 30,3 2,-10-22,-10-22,0 3,7 2,-7-2</inkml:trace>
  <inkml:trace contextRef="#ctx0" brushRef="#br0" timeOffset="5018">1165 65,'-4'-2,"4"2</inkml:trace>
  <inkml:trace contextRef="#ctx0" brushRef="#br0" timeOffset="5612">1257 119,'-4'0,"0"0,0 1,-1 4,4 2,3 34,8 11,-5-27,4-22,-2 10,8-16,-5 8,5-15,-2 8,2-11,-2 6,-4-5,2 2,-14-5,-4-11,6 23,-3-11,-6 3,4-1,-13 3,6-1,-6 7,5-3,5 8,-2-3,14 6,-7-4,0 9,4-10</inkml:trace>
  <inkml:trace contextRef="#ctx0" brushRef="#br0" timeOffset="6451">1403 145,'-2'-2,"2"1,0 2,0 4,2 3,-1 2,10 31,1 5,-7-26,-11-20,5-7,1-1,1-21,-2-7,0 19,15 1,-13 12,13-17,-6 10,7 7,-4-3,0 8,-10-2,19 2,-10-1,0 10,-9-10,16 21,-9-11,-1 11,-7-21,12 38,-7-20,-9 0,5-1,0-8,0 3,-2-16,1 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29.800"/>
    </inkml:context>
    <inkml:brush xml:id="br0">
      <inkml:brushProperty name="width" value="0.035" units="cm"/>
      <inkml:brushProperty name="height" value="0.035" units="cm"/>
      <inkml:brushProperty name="color" value="#006FFF"/>
    </inkml:brush>
  </inkml:definitions>
  <inkml:trace contextRef="#ctx0" brushRef="#br0">136 5,'0'-1,"0"-3,-2 4,-6 0,-15 4,-9 5,19-2,-12 32,20-19,3-10,2 29,-1-27,2 29,-1-17,10-7,-8-9,3 10,-1-6,-5-16,1 6,0-2</inkml:trace>
  <inkml:trace contextRef="#ctx0" brushRef="#br0" timeOffset="346">2 164,'-1'0,"2"-1,32 2,12-1,-7-5,-7 3,-24 1,-7 1</inkml:trace>
  <inkml:trace contextRef="#ctx0" brushRef="#br0" timeOffset="850">277 112,'-2'-2,"-2"-1,-2 0,1 1,-1 2,0 2,-19 34,14 3,12-5,-1-30,0 13,12-5,6 6,-15-16,6 7,11-13,-7 6,3-16,-2 9,-6-16,3 9,-17-9,8 6,-16-7,8 4,-10 6,5-2,-7 13,5-6,-1 18,2-10,12-1</inkml:trace>
  <inkml:trace contextRef="#ctx0" brushRef="#br0" timeOffset="1524">393 117,'-2'0,"0"0,-4 0,6 3,0 2,0 5,7 42,2 6,-5-31,-3-35,-1-18,0 14,0-15,0 8,1 18,-1-8,11-16,-6 8,10 7,-11 5,21 1,-12-1,10 14,-16-8,8 7,-15-8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32.362"/>
    </inkml:context>
    <inkml:brush xml:id="br0">
      <inkml:brushProperty name="width" value="0.035" units="cm"/>
      <inkml:brushProperty name="height" value="0.035" units="cm"/>
      <inkml:brushProperty name="color" value="#006FFF"/>
    </inkml:brush>
  </inkml:definitions>
  <inkml:trace contextRef="#ctx0" brushRef="#br0">15 176,'0'0,"6"0,35 5,9 0,-19-8,-17 1,-17-6,1-7,-12 1,11 12,-20-8,18 8,-19-3,18 4,-8-3,1 12,1-5,-2 8,1-5,10 11,-5-7,13 14,-6-8,12 34,10-23,-18-23,22 2,-11-1,-4-20,-7 14,-3 1</inkml:trace>
  <inkml:trace contextRef="#ctx0" brushRef="#br0" timeOffset="619">323 122,'-3'-3,"-1"-1,2 3,-4-4,-1 1,-1 3,-26 9,-2 15,22 7,12-14,1-9,6 15,-3-8,50-5,-20-23,-27 11,14-24,-7 13,-12-3,1 13,2-18,-1 9,0 9,-2 3,-2-6,1 3,-4 11,5-7,-1 18,0-9,5 12,-4-20,9 34,-6-18,8-3,-10-13,11 16,-6-8,-3-15,2 8,-5-2</inkml:trace>
  <inkml:trace contextRef="#ctx0" brushRef="#br0" timeOffset="1095">545 101,'0'-2,"0"0,-6-3,2 2,0 0,-55 29,27 18,16-23,16 8,-2-23,8 32,-5-17,18-9,-10 3,9-14,-16 0,31-4,-18 3,7-16,-19 15,31-21,-16 11,-2 1,-1 0,-15 10</inkml:trace>
  <inkml:trace contextRef="#ctx0" brushRef="#br0" timeOffset="1717">632 1,'0'3,"0"3,2 6,9 39,15 88,-21-103,-5-30,3 5,-1-3,-4-15,2 8,2-12,2-15,-4 23,8-28,-4 14,0 4,-4 11,7-11,-7 13,7-3,-6 3,10 12,-10-12,11 26,-6-14,1 9,-7-21,14 26,-8-14,-6-11,3 5,-1-10,-2 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36.510"/>
    </inkml:context>
    <inkml:brush xml:id="br0">
      <inkml:brushProperty name="width" value="0.035" units="cm"/>
      <inkml:brushProperty name="height" value="0.035" units="cm"/>
      <inkml:brushProperty name="color" value="#006FFF"/>
    </inkml:brush>
  </inkml:definitions>
  <inkml:trace contextRef="#ctx0" brushRef="#br0">144 176,'0'-3,"0"-1,0 1,0 1,0-3,-4 2,-4 0,-2 0,-28 6,-2 7,18 4,12-7,10 8,5 6,-3-11,16 1,-8-1,41 5,32 0,-86-10,3-5,-25 13,12-7,-16 3,23-7,-29 5,16-2,3-8,15 3,-22-2,12 2,15-1,-4 1</inkml:trace>
  <inkml:trace contextRef="#ctx0" brushRef="#br0" timeOffset="637">241 202,'-5'-3,"1"-1,2 3,2-2,1 7,4 6,35 64,-22-41,12-15,-22-18,-4 0,4-26,-8 26</inkml:trace>
  <inkml:trace contextRef="#ctx0" brushRef="#br0" timeOffset="1129">359 179,'-2'0,"0"0,1 2,-3 4,0 4,-6 70,-2-27,5-14,3-22,2-9,4 15,-2-23</inkml:trace>
  <inkml:trace contextRef="#ctx0" brushRef="#br0" timeOffset="2045">474 159,'-4'0,"0"0,4 4,0 2,11 40,0 8,-9-46,3 22,-4-25,2 7,-3-9,2 4,-6-8,1-1,2 1,-1-1,8-17,1-8,-5 19,2-8,0-19,7 6,-9 23,11-5,-6 4,1 11,-6-4,4 13,-2-7,1 18,0-10,-1 39,-4-41,0-11,-1-1,1-18,0 17,6-29,-3 15,7-1,-4 2,10 2,-5-1,-2 11,2-6,-14 14,6-7,2 10,1 11,-5-17,1 8,4 13,-2-8,-4-13,1 1,18 35,-9-31,-5-4,-5-4</inkml:trace>
  <inkml:trace contextRef="#ctx0" brushRef="#br0" timeOffset="2734">773 33,'-2'-3,"1"1,1-1,0 5,0 4,0 45,0 21,1-40,1-16,0 7,1-30,-1 14,0-9,-1 4,-2-2,2 0,1-2,0-1,-1 1,-2-3,1 2,0-5,0 2,2 0,-1 1,0 4,0-3,12-12,12 1,-6 14,-16 0,17 15,-9-8,-7 16,-2-19,-3 25,1-14,-9 0,9-12,-13 14,7-8,-9-7,13 1,-15-2,8 1,-3-7,2 4,6-7,3 8,-4-8,5 9</inkml:trace>
  <inkml:trace contextRef="#ctx0" brushRef="#br0" timeOffset="3438">984 151,'-2'0,"0"0,-4 2,4 1,-4 0,-13 38,7-5,6-19,19 14,8-24,-11-4,5-5,-14 2,21 2,-11-1,-3-9,0 5,-2-4,2 3,-11-5,5 3,-6-1,3 1,-7 1,3-1,-6-8,4 5,-1-2,1 3,-5 0,3 0,6 5,-3-3,17 13,-11-7</inkml:trace>
  <inkml:trace contextRef="#ctx0" brushRef="#br0" timeOffset="4092">1118 4,'-2'-2,"-3"0,1 6,4 1,0 4,8 52,4 19,-6-42,7 21,-2-29,-6-17,-9-12,4 7,-4-9,4 2,0-1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3.271"/>
    </inkml:context>
    <inkml:brush xml:id="br0">
      <inkml:brushProperty name="width" value="0.035" units="cm"/>
      <inkml:brushProperty name="height" value="0.035" units="cm"/>
      <inkml:brushProperty name="color" value="#006FFF"/>
    </inkml:brush>
  </inkml:definitions>
  <inkml:trace contextRef="#ctx0" brushRef="#br0">100 50,'-2'0,"-3"-2,-1 9,4 1,0 58,3-19,0-19,-1-14,1-15,0 4,-1 3,0-5,0-11,0 10</inkml:trace>
  <inkml:trace contextRef="#ctx0" brushRef="#br0" timeOffset="431">7 4,'-2'-1,"-1"-1,2 2,1 0</inkml:trace>
  <inkml:trace contextRef="#ctx0" brushRef="#br0" timeOffset="1132">159 27,'-2'0,"2"7,1 1,0-3,21 49,-4-15,-15-35,-2-3,-1-4,0 2,6-24,0 12,-4 7,9-13,-4 7,2 1,-6 7,14-7,-7 4,-6 9,-2-2,7 15,-3-8,-2 25,-2-27,-1 46,1-25,3-8,-5-14,3 22,-1-12,-5-23,3 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5.380"/>
    </inkml:context>
    <inkml:brush xml:id="br0">
      <inkml:brushProperty name="width" value="0.035" units="cm"/>
      <inkml:brushProperty name="height" value="0.035" units="cm"/>
      <inkml:brushProperty name="color" value="#006FFF"/>
    </inkml:brush>
  </inkml:definitions>
  <inkml:trace contextRef="#ctx0" brushRef="#br0">92 51,'0'2,"0"3,10 49,7 44,-11-62,-2-13,-1-15,-3-6,3 3,-3-7,0 2,0-3,0 3</inkml:trace>
  <inkml:trace contextRef="#ctx0" brushRef="#br0" timeOffset="354">10 158,'-2'0,"-3"0,3 0,4 0,4 0,2 0,42 5,42 0,-92-5</inkml:trace>
  <inkml:trace contextRef="#ctx0" brushRef="#br0" timeOffset="968">213 0,'0'9,"1"2,15 82,-15-88,-3 68,0-30,2-39,-2 19,11-16,-5 7,-2-20,-3 3,1 3,-1-2,-2-19,1 10,8-11,-5 6,12-8,-6 6,1 12,-1-6,-5 9,3-4,5 9,-3-4,-2 16,1-9,-9-2,4 0,15 18,-7-9,8 31,-10-27,-6-14,0 9,-1-5,-1-2,1-3,6 1,-6-2</inkml:trace>
  <inkml:trace contextRef="#ctx0" brushRef="#br0" timeOffset="1625">397 223,'0'-1,"0"2,1 4,4-3,0-2,32-2,-16-1,7-12,-12-24,-24 21,6 15,-21-9,2 20,19-7,-19 16,10-8,5 9,4-16,-5 25,2-13,14 2,-7-3,16-3,-18-9,26 9,-13-5,15-18,-28 13,24-8,-24 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9.266"/>
    </inkml:context>
    <inkml:brush xml:id="br0">
      <inkml:brushProperty name="width" value="0.035" units="cm"/>
      <inkml:brushProperty name="height" value="0.035" units="cm"/>
      <inkml:brushProperty name="color" value="#006FFF"/>
    </inkml:brush>
  </inkml:definitions>
  <inkml:trace contextRef="#ctx0" brushRef="#br0">170 144,'-2'0,"-4"0,5-2,-5-1,1-1,-3 4,-34 15,10 6,4-1,14-10,5 3,8-13,-9 23,4-12,16-9,-8 4,11 0,7-3,-19-3,22-8,-21 8,10-4,-6-10,2 5,4-5,-2 3,-7-3,3 3,-6 6,3-3,-5 4,3-2,-4 7,3-3,3 1,-2-1,0 4,0-2,4 8,-2-3,-1-2,5 9,-2-5,0 9,-3-11,11 16,-5-9,-1-4,-4-5,0-1,-3-2</inkml:trace>
  <inkml:trace contextRef="#ctx0" brushRef="#br0" timeOffset="638">303 21,'0'-2,"0"0,0 6,0 2,0 6,20 84,-11-53,-9 21,3-39,-2-14,0-19,0 9,-1-1</inkml:trace>
  <inkml:trace contextRef="#ctx0" brushRef="#br0" timeOffset="1185">458 166,'0'7,"0"1,1 38,2 26,3-16,-4-30,-1-9,2 4,-3-19,1 3,-1-17,0 12,0 0</inkml:trace>
  <inkml:trace contextRef="#ctx0" brushRef="#br0" timeOffset="1583">421 217,'0'-1,"0"-1,0-1,1-4,0 1,22-17,8-2,-6 15,-21 9,17 6,2 4,-20-7,8 9,-5-4,-2 0,-3-6,-10 12,6-6,-12-1,14-5,-20 10,10-6,-4-8,14 3,-17-4,9 3,9 1</inkml:trace>
  <inkml:trace contextRef="#ctx0" brushRef="#br0" timeOffset="2319">642 50,'-2'0,"0"2,2 1,0 4,0 35,1 20,6-12,-4-26,-7-16,4-7,4 15,-1-8,-6-10,2 6,-1-11,1 6,2-11,-1 6,3-8,-1 5,7-1,-5 0,10 3,-5 0,1 3,0-2,-3 12,1-6,-1 15,-1-9,3 15,-1-7,-12 0,6-1,1-3,-1 1,0-7,1 3,-3-7</inkml:trace>
  <inkml:trace contextRef="#ctx0" brushRef="#br0" timeOffset="3044">914 185,'-5'-4,"0"1,1 0,0-1,-4 1,-22 0,-10 8,29 0,6-3,12 25,17-7,-13-11,0-7,9 4,-16-5,7 2,-5-16,2 8,-5-8,2 5,5 0,-2 0,-4-1,2 2,-9 6,4-2,-3-10,0 14,2 0,3 16,-2-8,4 9,-4-15,4 23,-4-22,3 13,-4-14,5-2,-5-1</inkml:trace>
  <inkml:trace contextRef="#ctx0" brushRef="#br0" timeOffset="3938">1055 1,'-3'2,"3"2,0 5,24 76,-11-21,-6-34,-6-19,2 8,-4-20,1 9,7-3,-4 1,-7-7,4 3,7-4,-3 2,-2-10,1-6,-2 11,0-5,17-20,-6 27,-10 3,9-2,-5 2,7 7,-10-6,-5 11,3-5,-9 3,7-9,-9 16,5-9,0 2,4-9,-22 9,11-4,-6-9,17 3,-19-8,10 4,19-7,-9 4,0 7</inkml:trace>
  <inkml:trace contextRef="#ctx0" brushRef="#br0" timeOffset="4784">1227 150,'-2'0,"0"2,2 3,1-2,4 0,0 0,29 6,10-8,-24 0,-7-25,-17 11,2 8,-5-8,5 8,-2-3,-2 11,1-5,-36 6,24 14,13-14,-3 20,2-12,7 9,-2-17,13 25,-7-14,9-6,-14-7,22 8,-19-9,31-12,-19-1,-16 12,11-5,-11 5</inkml:trace>
  <inkml:trace contextRef="#ctx0" brushRef="#br0" timeOffset="5254">1479 21,'0'14,"9"36,5 15,-8-34,-2-14,1 5,-7-7,3 3,8-11,-5 5,-1-11,1 5,-5-7,2 3,-4-6,3 4</inkml:trace>
  <inkml:trace contextRef="#ctx0" brushRef="#br0" timeOffset="5606">1417 157,'-2'-2,"0"0,0-1,2 1,1-2,6 0,3 1,48 3,13 0,-71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3:38.741"/>
    </inkml:context>
    <inkml:brush xml:id="br0">
      <inkml:brushProperty name="width" value="0.05" units="cm"/>
      <inkml:brushProperty name="height" value="0.05" units="cm"/>
      <inkml:brushProperty name="color" value="#ED1C24"/>
    </inkml:brush>
  </inkml:definitions>
  <inkml:trace contextRef="#ctx0" brushRef="#br0">26 28,'-3'-2,"-6"-6,4 3,-1 0,3 3,13 64,-7-37,0 35,0-27,1-6,-4-9,1-16,2-2,-2 0,6 0,6-2,-7 1,8-3,-5 2,11-1,-6 1,12-1,-8 1,15-1,-11 1,22-1,-11 0,16 3,-11-1,1 2,-3-1,3-2,-6 1,4-6,-4 4,2 1,-3 0,3 2,-1-1,7 2,-6-1,12 0,-9 0,3 0,-4 0,7 0,-5 0,-33 0,14 0,58 0,-33 0,5 2,-31-1,58 1,-32-1,9-2,-38 1,68 2,-37 0,9-4,-43 2,75 5,-40-2,32-3,-67 0,158 10,-85-5,-12 0,-63-4,104-2,-56 1,6 5,-61-5,111 0,-58 0,15-3,-72 3,119-2,-62 1,-15-1,4 1,-5-3,0 2,3-1,-4 1,-13-1,20 1,-43 2,20-1,1-1,-1 1,9 0,-7 0,11 2,-5-1,-5 0,0 0,1 0,-2 0,-7 2,3 0,-3 1,2 0,-2-1,-1 1,-4-1,1 1,-17-3,8 1,19 3,-11-2,-7 0,-8-4,3 2,8 3,-4-2,4 3,-7-3,11 3,-6-2,1 1,-7-2,8 0,-8 0,9 1,-5-1,3 3,-7-3,8 1,-5-1,-2 0,-2-1,1 0,-1 0,-1-2,0-5,0 6,0-12,0 3,0 6,0-2,0 1,0-5,-1-1,1 7,-1-3,2-3,-1 1,0-2,0 1,0 0,0 0,0 10,0-5,0-30,0 15,0 16,0-10,0 6,0 1,0 5,1-11,0 6,-2 9,1-2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02.260"/>
    </inkml:context>
    <inkml:brush xml:id="br0">
      <inkml:brushProperty name="width" value="0.05" units="cm"/>
      <inkml:brushProperty name="height" value="0.05" units="cm"/>
      <inkml:brushProperty name="color" value="#ED1C24"/>
    </inkml:brush>
  </inkml:definitions>
  <inkml:trace contextRef="#ctx0" brushRef="#br0">1117 205,'-7'0,"-3"-6,-9 0,-5 0,-6 6,-3 0,-150 6,34 6,26 5,62-8,16 6,-41 16,75-27,-68 44,7-4,67-41,-33 20,13 7,-18 21,36-43,-18 22,14 5,-6 21,14-47,-7 23,17 13,4 20,-9-53,4 26,18 0,11 20,-27-45,13 23,18-7,17 17,-39-33,19 17,14-7,29 13,-55-24,28 11,19-11,28 9,-58-12,28 5,18-17,29 3,-63 0,32 0,13-17,-7 8,7 6,95-27,-7 1,-93 14,-3-12,4 2,-12 3,6-1,-20-7,-2 4,4-1,46-32,-58 29,-19 1,9-1,-30-5,1 9,5-7,-2 3,-27 1,12 4,-17-9,-14-25,-22-18,-21 0,34 39,-30-1,-57-37,93 58,-92-29,-44-7,82 28,-17 11,-85-9,141 19,-105-7,-42 6,94 3,4 6,91-3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06.196"/>
    </inkml:context>
    <inkml:brush xml:id="br0">
      <inkml:brushProperty name="width" value="0.05" units="cm"/>
      <inkml:brushProperty name="height" value="0.05" units="cm"/>
      <inkml:brushProperty name="color" value="#ED1C24"/>
    </inkml:brush>
  </inkml:definitions>
  <inkml:trace contextRef="#ctx0" brushRef="#br0">204 343,'-7'0,"0"0,-3 0,0 0,0 0,0 6,-3-1,0 1,0 6,3 0,-37 94,14 1,13-7,23 0,17 1,20-1,-20-50,33-5,40 37,-82-72,91 57,34-8,-68-29,24-13,90 7,-174-23,187 10,18-17,-213 6,229-18,13-11,-120 14,-1-6,95-17,-196 35,98-18,-17 1,78-23,-159 38,170-42,-51 6,-119 35,60-18,-27-5,31-11,-68 32,34-15,-30-7,13-6,-23 25,11-13,-26-5,2-30,1 29,-23 1,-1-12,9 17,-43-41,-23-6,42 36,41 35,-181-108,174 103,-54-33,-14 0,-64-27,125 59,-62-30,-27 7,-70-22,143 43,-71-22,-7 18,-24-6,48 7,-24-4,-7 12,-17 3,38 0,-19 0,10 6,-5 4,17-2,-9 1,11 11,-7 3,16-4,-8 1,10 1,78-21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1:45.989"/>
    </inkml:context>
    <inkml:brush xml:id="br0">
      <inkml:brushProperty name="width" value="0.04286" units="cm"/>
      <inkml:brushProperty name="height" value="0.04286" units="cm"/>
    </inkml:brush>
  </inkml:definitions>
  <inkml:trace contextRef="#ctx0" brushRef="#br0">1 68 8979,'1'-8'0,"1"2"0,4 0 0,2 0 327,4-2 0,-3 3 0,3 0 0,-1 1-1854,1 2 1527,-1-2 0,1-1 0,1-4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12.037"/>
    </inkml:context>
    <inkml:brush xml:id="br0">
      <inkml:brushProperty name="width" value="0.05" units="cm"/>
      <inkml:brushProperty name="height" value="0.05" units="cm"/>
      <inkml:brushProperty name="color" value="#ED1C24"/>
    </inkml:brush>
  </inkml:definitions>
  <inkml:trace contextRef="#ctx0" brushRef="#br0">63 257,'-4'0,"5"0,6 0,3-4,51-13,32-29,-72 10,-31 18,6 9,-19 9,11-4,-17 13,10-6,-65 59,47-11,19-27,13 7,-6-5,17 2,-8-2,20 3,-10-3,24-13,-14 6,21-26,-12 13,19-27,-11 14,-1-18,-1 9,-33 16</inkml:trace>
  <inkml:trace contextRef="#ctx0" brushRef="#br0" timeOffset="728">545 194,'-4'-2,"-2"2,-2 0,-2 0,-26 10,-16 12,12 11,20-17,9 7,10-21,-17 46,9-25,17 8,-8-29,20 42,-10-22,22-15,-13 7,12-23,-7 12,6-24,-5 12,-5-27,2 15,-16-23,7 14,-12-13,5 8,-18-10,9 7,-12 1,6 1,-8 14,4-6,4 18,-2-7,7 15,-3-6,11 15,-4-7</inkml:trace>
  <inkml:trace contextRef="#ctx0" brushRef="#br0" timeOffset="1545">946 131,'-8'-6,"-2"3,-4 3,-48 12,-23 15,80-25,-47 27,24-15,3 44,44-11,-19-46,45 46,-24-24,14-17,-9 8,11-23,-7 12,1-30,-3 16,-9-24,3 14,-22-9,10 6,-23 2,11 0,-14 5,7-2,-6 14,3-6,7 13,-2-6,11 10,-5-5,8 15,2 17,-6-25,2 11,9 34,-5-19,-1 19,0-12,-5 3,2-4,-11-6,5 2,-14-8,8 3,-14-14,7 6,-50-17,-8-9,60 2,-42-9,22 6,10-5,15 7,-1-5,8 7</inkml:trace>
  <inkml:trace contextRef="#ctx0" brushRef="#br0" timeOffset="2253">1132 257,'0'-2,"60"2,-13-5,32-10,-44 8,-19-14,-8 17,-1-22,0 11,-28-1,20 14,-39-13,19 6,-22 16,38-7,-54 17,29-9,-2 15,28-21,-40 40,21-21,20 13,2-33,-10 58,6-31,20 0,-11-2,21-6,-11 2,25-22,-14 11,24-27,-14 14,12-22,-9 9,-38 15</inkml:trace>
  <inkml:trace contextRef="#ctx0" brushRef="#br0" timeOffset="2852">1721 71,'-6'-5,"1"5,-6 0,-3 0,-69 20,19 2,34-11,17 2,10-11,-24 22,26-23,-16 30,16-30,4 29,-3-16,32-1,-16 0,29-4,-17 2,23-10,-13 5,4-1,-5-1,-18 9,7-5,-33 2,16-1,-38 13,19-7,-34 11,-18 7,52-28,-24 12,-3-14,3 7,20-13,-9 6,22-11,-10 5,11 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50.847"/>
    </inkml:context>
    <inkml:brush xml:id="br0">
      <inkml:brushProperty name="width" value="0.035" units="cm"/>
      <inkml:brushProperty name="height" value="0.035" units="cm"/>
      <inkml:brushProperty name="color" value="#ED1C24"/>
    </inkml:brush>
  </inkml:definitions>
  <inkml:trace contextRef="#ctx0" brushRef="#br0">103 27,'-1'-1,"-3"-4,2 4,-3-2,0 1,-13 3,-7 5,4 7,0 20,20-14,1-17,9 16,-6-9,1 0,-3-8,11 13,-5-7,5-7,-11 1,18-5,-10 2,1-10,-10 12,0 0</inkml:trace>
  <inkml:trace contextRef="#ctx0" brushRef="#br0" timeOffset="744">147 21,'0'-1,"-2"-3,1 4,1 3,0 3,16 35,7 9,-2-23,-10-14,-1-20,-9 7,30-39,-26 11,-5 27,-5-23,2 12,-2 8,5 4,-4-8,2 5,4 9,-2-5,5 10,-3-5,1 8,-1-5,5 8,-2-4,1 1,-1-1,2-7,-1 3,-6-9</inkml:trace>
  <inkml:trace contextRef="#ctx0" brushRef="#br0" timeOffset="1271">353 31,'0'-1,"0"-3,-3 6,3 3,0 3,0 50,0-30,0-26,0 3,4-6,-3 2,0-22,0 19,7-27,-4 13,0-3,-3 15,2-19,-1 10,3 10,-5 2,9-1,-5 1,-3 6,-1-5</inkml:trace>
  <inkml:trace contextRef="#ctx0" brushRef="#br0" timeOffset="1894">476 53,'0'0,"-6"2,3 4,3 2,0 59,0-35,2-25,0-21,1-2,-2 8,3-22,-3 20,23-42,-5 38,-16 12,18 4,-9-2,-12 6,0-6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4:53.715"/>
    </inkml:context>
    <inkml:brush xml:id="br0">
      <inkml:brushProperty name="width" value="0.035" units="cm"/>
      <inkml:brushProperty name="height" value="0.035" units="cm"/>
      <inkml:brushProperty name="color" value="#ED1C24"/>
    </inkml:brush>
  </inkml:definitions>
  <inkml:trace contextRef="#ctx0" brushRef="#br0">79 49,'0'-1,"-2"-2,-1 1,-2-1,-1 3,-13 8,-3 10,8 7,7 2,10-3,11-13,-12-10,23 2,6-6,-8 2,-20 1,10 1,-10-1,4 1,-11 11,5-6,-13 5,7-3,2-7,-1 3,-21 19,4-11,11-6,1-7,-1 4,9-8,1 5</inkml:trace>
  <inkml:trace contextRef="#ctx0" brushRef="#br0" timeOffset="498">180 14,'0'-1,"-1"2,1 3,6 31,-2 19,-2-28,1-3,-2-21,1 38,-1-20,0-12,-1-7,0 14,0-7,-2-12,2 4</inkml:trace>
  <inkml:trace contextRef="#ctx0" brushRef="#br0" timeOffset="777">118 130,'-2'-2,"1"2,2 0,2-2,3-1,52-4,-14-1,-9-1,-35 9</inkml:trace>
  <inkml:trace contextRef="#ctx0" brushRef="#br0" timeOffset="1523">381 97,'-4'-3,"1"0,-2 1,-2-1,-16 4,-6 7,8 10,10-8,6 4,-2-3,7 4,-4-3,8 1,-3-2,5-7,-2 3,5-14,8-6,-9 7,2-9,-1 5,-2-5,1 4,-3-1,1 1,-6 2,3-1,-1 9,-1-2,0 2,0 14,-1 9,1-17,-1 8,5 7,-2-4,5-1,-3-1,-5-14</inkml:trace>
  <inkml:trace contextRef="#ctx0" brushRef="#br0" timeOffset="1940">480 1,'-2'0,"-2"0,1 0,2 0,-2 2,3 4,2 40,-1 20,1-15,-2-49,1 23,4-13,-2 6,0-15,0 7,-1-17,1 8,-3-1</inkml:trace>
  <inkml:trace contextRef="#ctx0" brushRef="#br0" timeOffset="2249">427 130,'-1'-3,"-2"1,3-2,0 1,5-2,34-7,-6 7,-3 1,-25 4,-5 0</inkml:trace>
  <inkml:trace contextRef="#ctx0" brushRef="#br0" timeOffset="2972">557 122,'1'0,"4"0,20-4,7-3,-14-4,-9 5,-10 1,2 3,-1-8,1 5,-7-1,6 5,-6-6,0 3,5 4,-11 4,6-3,-1 9,6-10,-11 20,6-11,2 6,3-14,-3 22,2-12,9 4,-4-3,10 5,-6-4,12 0,-7-1,9-10,-5 5,-13-14,-3 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02.493"/>
    </inkml:context>
    <inkml:brush xml:id="br0">
      <inkml:brushProperty name="width" value="0.035" units="cm"/>
      <inkml:brushProperty name="height" value="0.035" units="cm"/>
      <inkml:brushProperty name="color" value="#ED1C24"/>
    </inkml:brush>
  </inkml:definitions>
  <inkml:trace contextRef="#ctx0" brushRef="#br0">3 142,'-1'0,"0"8,1-1,4 50,1-20,-3-19,-2-10,5 2,-3-5,-2-5</inkml:trace>
  <inkml:trace contextRef="#ctx0" brushRef="#br0" timeOffset="414">8 80,'-3'-2,"1"-1,0 2,2 1</inkml:trace>
  <inkml:trace contextRef="#ctx0" brushRef="#br0" timeOffset="1021">104 134,'-3'-2,"2"1,-4 1,5 1,0 6,0-1,0 1,0-1,0-1,0 0,0 0,0-4,1-2,17-10,-17 11,27-16,-15 8,-5 9,-7-2,14 3,-8-2,-3 12,1-6,0 13,-1-7,0 9,0-5,-3-1,1 0,-3-15,1 8,0-8</inkml:trace>
  <inkml:trace contextRef="#ctx0" brushRef="#br0" timeOffset="1665">286 147,'-2'0,"1"1,1 6,0-4,3 110,-3-74,0-30,0 4,0-3,-2-15,2 5,-2-1,0 0,1-8,1 8,-4-22,3 11,-1-19,1 25,1-34,0 20,5 0,-4 16,8-19,-8 21,11-11,-6 6,5 8,-10-1,17 0,-10 0,3 7,-11-7,15 13,-9-8,-12 3,6-1,-10 1,5-1,-9 1,5-1,-4-3,2 2,11-7,0 1</inkml:trace>
  <inkml:trace contextRef="#ctx0" brushRef="#br0" timeOffset="2380">394 106,'-3'0,"0"-2,0-1,1 3,2 2,0 1,2 3,17 39,9 5,-15-26,10-28,-12-14,-6 10,-4-9,2 6,-7-5,1-4,2 18,0-9,1 9,-1-3,3 8,-2-4,1 6,0 12,0-9,1 15,-1-8,3 6,-2-4,6-3,-4 0,-4-14</inkml:trace>
  <inkml:trace contextRef="#ctx0" brushRef="#br0" timeOffset="2771">589 1,'-1'0,"-1"0,-1 0,0 2,2 3,1 4,3 57,-1-35,1-13,-2-12,6 32,-1-1,-6-34,7 20,-4-11,-1-10,-2-2,0 3,0-3</inkml:trace>
  <inkml:trace contextRef="#ctx0" brushRef="#br0" timeOffset="3065">533 151,'-3'-3,"1"1,2-1,4 3,-1-1,41-6,-14 2,11 1,-26 4,-15 0</inkml:trace>
  <inkml:trace contextRef="#ctx0" brushRef="#br0" timeOffset="3870">130 448,'0'-1,"-2"-3,-6-2,-12 0,-35 17,39 3,13-11,3 10,-2-6,15 3,-12-7,22 8,-18-9,24 6,-14-3,4 0,-14-4,12 8,-6-5,-10 0,0-3,-6 6,3-4,-11 2,11-4,-16 8,9-4,-6-5,14 1,-19 0,11-1,7-2,2 2,0 0</inkml:trace>
  <inkml:trace contextRef="#ctx0" brushRef="#br0" timeOffset="4215">215 445,'0'-2,"-1"2,1 2,1 1,0 4,31 41,-10-28,-16-14,17 3,-15-8,-6-1,2-1,-4 1</inkml:trace>
  <inkml:trace contextRef="#ctx0" brushRef="#br0" timeOffset="4700">315 430,'-1'-1,"-5"-4,6 6,0 5,-4 63,2-38,-6 28,7-46,-1 53,1-61,2 22,4-19,-4-8,1-2,-2 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08.015"/>
    </inkml:context>
    <inkml:brush xml:id="br0">
      <inkml:brushProperty name="width" value="0.035" units="cm"/>
      <inkml:brushProperty name="height" value="0.035" units="cm"/>
      <inkml:brushProperty name="color" value="#ED1C24"/>
    </inkml:brush>
  </inkml:definitions>
  <inkml:trace contextRef="#ctx0" brushRef="#br0">7 122,'-1'0,"-3"1,2 2,2 2,2 46,3 11,-4-51,0-14,-1 2,0-1,4-13,-2 7,0-12,0 8,2-9,-1 5,5 1,-3 0,-4 18,2-10,11-3,-2 15,-7-2,9 35,-3 11,-7-48,-3-1,-2-11,1 5,6-14,-5 16,10-23,-5 12,1 2,-5 10,13-12,-7 6,2 9,-8-1,13 8,-7-4,-5 17,-2-19,4 27,-2-14,-4 3,1-16,0 19,0-9,-2-14,2 3</inkml:trace>
  <inkml:trace contextRef="#ctx0" brushRef="#br0" timeOffset="585">258 27,'-2'0,"2"1,0 5,0 31,0 19,-1-15,0-15,1-19,0-5,1 0,-1-2,3-5,-2 3,9-16,-5 10,-2 4,0-2,35-25,-16 23,-17 7,7 6,-4-3,-9 12,3-11,-1 19,0-10,-12 3,9-11,-21 17,12-9,-7-10,15-1,-20 0,10 0,7-7,5 6,1-4,0 4</inkml:trace>
  <inkml:trace contextRef="#ctx0" brushRef="#br0" timeOffset="995">447 127,'-1'-1,"-3"0,-2 1,-1 2,0 3,2 2,-5 31,5-20,9 7,-5-22,12 14,-6-7,6-18,-9 9,11-13,-5 7,-3-8,-4 11,7-20,-4 11,-7-1,3 10,-9-10,8 11,-16-1,9 1,-3 11,2-6,9-4</inkml:trace>
  <inkml:trace contextRef="#ctx0" brushRef="#br0" timeOffset="1590">532 2,'-2'-1,"-1"1,3 1,0 6,5 40,3 28,-2-18,-2-29,-8-19,4 8,0-23,0 11,0-5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5:20.743"/>
    </inkml:context>
    <inkml:brush xml:id="br0">
      <inkml:brushProperty name="width" value="0.035" units="cm"/>
      <inkml:brushProperty name="height" value="0.035" units="cm"/>
      <inkml:brushProperty name="color" value="#ED1C24"/>
    </inkml:brush>
  </inkml:definitions>
  <inkml:trace contextRef="#ctx0" brushRef="#br0">7 93,'-1'0,"-1"0,-1 1,3 2,0 2,3 37,0-7,-2-19,-1 6,-2-20,2 0,2-15,-2 8,4-14,-2 7,0-9,0 6,4-6,-2 4,4 8,-3-3,1 13,0-6,-2 11,1-5,-5 6,3-3,17 30,-4-8,-8-13,-10-16,5 8,3 4,-2-3,-8-7,4 1</inkml:trace>
  <inkml:trace contextRef="#ctx0" brushRef="#br0" timeOffset="606">192 104,'-5'0,"1"0,2 0,-1 3,3-2,2 3,3-4,47 0,-21-13,-17 7,-13-5,6 3,-8 1,3 0,-12 3,6-1,-7 2,-8 7,17-4,-9 2,-1 9,1-6,2 12,0-7,7 7,-3-4,11 4,-5-3,13-2,-7 0,10-4,-6 1,4-12,-2 6,2-11,-2 6,-13 2</inkml:trace>
  <inkml:trace contextRef="#ctx0" brushRef="#br0" timeOffset="988">351 55,'2'6,"1"2,45 57,-13-23,-33-40,23 18,-23-19,14 6,-8-4,-13-6,5 3,-5-3,4 2,-1 0,2 1</inkml:trace>
  <inkml:trace contextRef="#ctx0" brushRef="#br0" timeOffset="1281">381 207,'-2'-1,"-1"-2,0 1,2-1,1 1,5-4,0-3,47-52,-32 38,20-23,-25 38,-15 8</inkml:trace>
  <inkml:trace contextRef="#ctx0" brushRef="#br0" timeOffset="1715">586 4,'-3'-3,"2"2,-4 1,3 0,-1 1,2 3,1 3,6 74,-4-41,0 37,-1-51,0-14,1-17,-1 8,4-8,-3 3,-2 2</inkml:trace>
  <inkml:trace contextRef="#ctx0" brushRef="#br0" timeOffset="2019">506 128,'-2'-2,"3"1,2-1,4-1,41-4,42 2,-90 5</inkml:trace>
  <inkml:trace contextRef="#ctx0" brushRef="#br0" timeOffset="3139">86 342,'0'-1,"0"-3,0 2,0 0,0 0,-3-2,-2 4,0 0,0 2,-1 0,-13 27,20-8,13-4,9-2,-12-8,6-1,-2 1,-9 0,3 0,-6-2,2 1,-9 2,5-1,-11 1,6-1,-7 1,-6 4,9-6,0-7,-4 2,10-1,-5 1,1-4,-4-1,7 3,-3-1,0 2,1-2,5 2</inkml:trace>
  <inkml:trace contextRef="#ctx0" brushRef="#br0" timeOffset="3538">203 303,'0'-2,"-1"4,1 2,0 5,18 63,-9-36,-9-24,1-10,1 25,0-14,-4-11,2-2,0 6,0-3,-2-7,2 4</inkml:trace>
  <inkml:trace contextRef="#ctx0" brushRef="#br0" timeOffset="3825">154 419,'-1'-1,"-1"0,1-3,2 1,2 1,4-1,38-7,15-2,-19 2,-22 5,-19 5</inkml:trace>
  <inkml:trace contextRef="#ctx0" brushRef="#br0" timeOffset="4414">439 348,'-3'-2,"0"-1,-1 1,0-1,-2 1,-1-1,-31 5,13 10,22-10,-9 16,5-9,7 8,-1-15,1 23,0-23,7 16,-4-9,9-12,-5 6,8-22,-15 18,22-21,-12 11,0-2,-1 3,-6 4,3-2,-6 6,4-4,-4 6,2 2,-2-2,1 1,0 9,-2 9,1-14,0 7,1 6,-1-3,5 3,-3-2,6-8,-3 3,-5-11</inkml:trace>
  <inkml:trace contextRef="#ctx0" brushRef="#br0" timeOffset="4705">531 270,'-2'-1,"2"0,0-2,0 2,-4 93,10-31,-5-45,6 12,-3-7,1-17,-3 0,8-4,-8 0,-2 0</inkml:trace>
  <inkml:trace contextRef="#ctx0" brushRef="#br0" timeOffset="5025">474 374,'4'0,"4"0,35 3,14-1,-15 1,-27-3,-15 0</inkml:trace>
  <inkml:trace contextRef="#ctx0" brushRef="#br0" timeOffset="5614">650 368,'0'-1,"2"1,2 0,42-5,-12-7,-18 5,-11-1,-1 5,0-9,-1 5,-10 3,6 2,-9-4,4 3,-2 1,6 2,-17 5,9-2,-1 5,10-7,-12 18,6-9,1 6,6-15,-2 29,1-15,9 2,-8-16,15 23,-7-12,11-13,-7 7,16-15,-10 7,-14-2,7 0,-11 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01.745"/>
    </inkml:context>
    <inkml:brush xml:id="br0">
      <inkml:brushProperty name="width" value="0.05" units="cm"/>
      <inkml:brushProperty name="height" value="0.05" units="cm"/>
      <inkml:brushProperty name="color" value="#ED1C24"/>
    </inkml:brush>
  </inkml:definitions>
  <inkml:trace contextRef="#ctx0" brushRef="#br0">1 114,'0'-3,"0"0,3 0,100 0,-1-6,-55 5,22-4,-61 8,182-5,-97 2,126-3,-210 5,201-1,-100 0,34 4,-124-2,226-9,-113 4,-10-2,-112 7,217-9,-108 5,-34 2,-73 2,157 3,-84-1,-53-7,-26 5,71-3,-38 2,-20-7,-19 8,39-5,-20 2,-6 3,1-2,-7 4,3-2,-12-3,5 1,-8 1,4-1,-7 4,2-2,3 0,1 0,-1 0,-3 0,5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05.110"/>
    </inkml:context>
    <inkml:brush xml:id="br0">
      <inkml:brushProperty name="width" value="0.05" units="cm"/>
      <inkml:brushProperty name="height" value="0.05" units="cm"/>
      <inkml:brushProperty name="color" value="#ED1C24"/>
    </inkml:brush>
  </inkml:definitions>
  <inkml:trace contextRef="#ctx0" brushRef="#br0">12 85,'-3'0,"-6"0,11 0,3 0,10 0,199 9,-64-9,-76 0,435-24,-190 6,-52 4,-210 11,87-5,398-5,-217 4,-172 5,18 11,-27-6,-6 1,4 0,-162-7,76 4,105 5,-58-3,43-8,-89 7,-29 0,7 0,-5 0,-35 0,17 0,-34 3,12-3,9 0,-10 0,6 0,0 0,4 0,-8 3,4-1,5-1,0-1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06:58.111"/>
    </inkml:context>
    <inkml:brush xml:id="br0">
      <inkml:brushProperty name="width" value="0.05" units="cm"/>
      <inkml:brushProperty name="height" value="0.05" units="cm"/>
      <inkml:brushProperty name="color" value="#ED1C24"/>
    </inkml:brush>
  </inkml:definitions>
  <inkml:trace contextRef="#ctx0" brushRef="#br0">151 8,'0'-1,"0"-2,0-1,4 12,21 39,9 43,11 39,-22-64,-7-6,2-1,-30-79,16 39,12 37,-15-38,0-8,20 22,-16-12,-10-21,4 1,-4-5,2 3,3 3</inkml:trace>
  <inkml:trace contextRef="#ctx0" brushRef="#br0" timeOffset="403">6 404,'-1'-1,"-2"-2,1 2,6-5,38-13,62-19,-55 20,61-12,-31 5,-70 21,30-9,-12 2,4 0,-10 8,3-4,-27 4,12-1,-18 6,9-3,0 1</inkml:trace>
  <inkml:trace contextRef="#ctx0" brushRef="#br0" timeOffset="856">28 163,'-3'0,"6"3,3 0,45 24,39 20,-48-25,46 19,-63-29,62 39,-35-21,-35-15,-7-9,31 16,-17-8,-21-20,1 7,-6-10,3 6,-7 4,3-2,-1-2,4 3,0 0</inkml:trace>
  <inkml:trace contextRef="#ctx0" brushRef="#br0" timeOffset="1244">216 536,'-2'0,"1"0,-3 0,2 0,-1-3,3-4,18-37,28-64,25-52,-37 85,-32 69,15-35,-6 31,3-15,-20 30,9-14,1 5,0-2,-7 9,3-4,0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0:58.117"/>
    </inkml:context>
    <inkml:brush xml:id="br0">
      <inkml:brushProperty name="width" value="0.05" units="cm"/>
      <inkml:brushProperty name="height" value="0.05" units="cm"/>
      <inkml:brushProperty name="color" value="#006FFF"/>
    </inkml:brush>
  </inkml:definitions>
  <inkml:trace contextRef="#ctx0" brushRef="#br0">103 240,'-13'-12,"3"6,0 6,-3 0,0 0,-1 0,4 0,4 6,-1 0,0 0,7 6,0 0,30 117,7-16,16-19,7-5,-30-45,3-11,23 24,-42-44,21 23,9-13,19 15,-46-28,23 13,0-17,15 3,-37-6,55-9,-36 3,2-23,0 11,2-18,8-2,-25 17,39-53,-30 20,-16 26,8-14,-3-5,4-2,-9 15,16-46,-19 36,-5 11,3-5,-7 6,-1-7,-1 7,0-4,-6 6,-6 3,1 1,0 0,-14-1,-31-11,-10 11,28 13,-7-2,-51-4,51 14,-19 0,10 0,-4 6,2-3,-7 17,-49 13,69-20,-17 21,57-31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2.847"/>
    </inkml:context>
    <inkml:brush xml:id="br0">
      <inkml:brushProperty name="width" value="0.04286" units="cm"/>
      <inkml:brushProperty name="height" value="0.04286" units="cm"/>
    </inkml:brush>
  </inkml:definitions>
  <inkml:trace contextRef="#ctx0" brushRef="#br0">152 43 6651,'0'9'3722,"0"-5"-3126,0 0-230,0-4 0,0-4 0,0-1-354,0-3 0,-1 0 0,0-1 0,-3 2-144,-1 1 1,2 0 0,-2 3 0,-2 1 395,0 1 0,-3 5 0,0 1-53,-1 3 0,-1 3 0,1 1 0,0 2 1,1 3 49,0 2 0,2 3 1,0-2-1,2-1 166,0-1 0,4-4-572,-1 0 0,2-4 158,1 1 0,4-5-45,2-3 1,4-2 0,2-1 0,1-1-480,-1-2 1,3-5-1,-2-6 1,0 0-1,-2 0 177,-1-1 1,-5 2 0,0 0 773,-1 1 968,-1 1-616,-3 6 0,0 5-450,0 6 0,0 4 0,0 2 0,0 0 0,2 1-277,1 1 0,3-4 0,-2 1-190,0-2 0,2 0 1,2-2-1,1 0-2039,-1-1 0,1-4-428,-1 0 2592,1-1 0,-1-4 0,0-2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0.434"/>
    </inkml:context>
    <inkml:brush xml:id="br0">
      <inkml:brushProperty name="width" value="0.035" units="cm"/>
      <inkml:brushProperty name="height" value="0.035" units="cm"/>
      <inkml:brushProperty name="color" value="#006FFF"/>
    </inkml:brush>
  </inkml:definitions>
  <inkml:trace contextRef="#ctx0" brushRef="#br0">18 39,'-2'4,"1"28,-1 23,2 3,0-29,3-1,-1-2,-3-30,2 15,7 10,-4-5,5-6,-4-3,2-7,-5 0,14-3,-11 2,4 0,16-3,-9 2,-13 1,6-1,42-12,-24 9,-14 3,-2-1,1 1,-15 2,3 0</inkml:trace>
  <inkml:trace contextRef="#ctx0" brushRef="#br0" timeOffset="360">15 68,'-2'-1,"-1"1,3-2,1-1,2-1,5 3,33-1,14-3,-27 5,-24 0,16 1,-18-1,9 1,-11-1</inkml:trace>
  <inkml:trace contextRef="#ctx0" brushRef="#br0" timeOffset="709">10 202,'-3'0,"-3"0,8-2,6 0,43-1,19 1,-70 2</inkml:trace>
  <inkml:trace contextRef="#ctx0" brushRef="#br0" timeOffset="1408">312 140,'-5'-1,"3"1,-3 0,-1 0,-2 3,-24 19,-7 14,21-19,20 34,17-35,-19-16,26-5,-14 2,5-18,6-14,-22 34,11-17,-10 2,4 0,-8 9,4-2,-4 7,2-4,-1 17,1-9,3 18,-1-10,-1 14,6 9,-6-27,3 14,-4-16,0-4</inkml:trace>
  <inkml:trace contextRef="#ctx0" brushRef="#br0" timeOffset="1826">532 123,'-6'0,"0"0,-2 0,1 0,-37 17,16 7,28-24,-14 11,6 7,-1-4,7 5,-3-4,12 4,-6-3,11-3,-5 1,11-9,-6 4,10-13,-6 6,6-14,-3 7,-17-1,-2 6</inkml:trace>
  <inkml:trace contextRef="#ctx0" brushRef="#br0" timeOffset="2331">556 0,'-2'0,"2"7,13 37,3 28,-13-9,-7-4,5-17,-1-22,2-21,-2 1,1-10,-1 5,13-24,-7 13,4-9,-2 5,3 5,-3-1,7 10,-4-4,-7 12,3-6,1 20,0 13,-7-26,3 12,6 9,-4-5,-3-5,2 1,-4-18,-1 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4.883"/>
    </inkml:context>
    <inkml:brush xml:id="br0">
      <inkml:brushProperty name="width" value="0.035" units="cm"/>
      <inkml:brushProperty name="height" value="0.035" units="cm"/>
      <inkml:brushProperty name="color" value="#006FFF"/>
    </inkml:brush>
  </inkml:definitions>
  <inkml:trace contextRef="#ctx0" brushRef="#br0">153 151,'0'-2,"-4"-3,-2 2,-3-1,-2 3,-24 8,-20 11,39 1,13-15,8 13,-5-8,17 1,-15-8,22 13,-12-7,1-1,-10-5,22 8,-12-4,-3-3,-8-3,-6 10,4-9,-16 17,16-17,-18 18,17-18,-27 17,28-18,-31 17,30-17,-26 10,14-5,14-8,-1 3</inkml:trace>
  <inkml:trace contextRef="#ctx0" brushRef="#br0" timeOffset="453">211 18,'-1'-2,"-3"2,2 0,2 4,0 4,17 83,-8-49,-1-2,-7-32,14 62,-7-33,-5-19,-3-14,5 16,-3-9,-6-19,4 9,-6-7,6 6</inkml:trace>
  <inkml:trace contextRef="#ctx0" brushRef="#br0" timeOffset="712">166 214,'-4'-1,"0"1,5 0,4-2,3-1,50-4,19-4,-46 8,-31 3</inkml:trace>
  <inkml:trace contextRef="#ctx0" brushRef="#br0" timeOffset="1333">543 184,'-2'-4,"0"1,-3-1,-1 1,-3 0,-1 1,-49 15,19 6,14 10,26-29,-4 38,2-20,19-5,-16-13,24 13,0-22,-23 8,10-3,0-23,0 12,3-9,-3 7,-3 3,1 0,-5 11,2-5,-10 13,5-7,-10 16,4 18,2-16,4 14,-2-8,5 3,-3-4,12-13,-6 5,-8-13</inkml:trace>
  <inkml:trace contextRef="#ctx0" brushRef="#br0" timeOffset="1595">603 2,'0'-1,"-2"6,2 3,9 51,18 69,-11 12,-15-137,3 25,-4-28,1 5,-1-3,-3-9,2 4,1 3</inkml:trace>
  <inkml:trace contextRef="#ctx0" brushRef="#br0" timeOffset="1828">578 190,'-2'0,"-2"0,2 0,7-5,4 2,68-1,-7-1,-70 5</inkml:trace>
  <inkml:trace contextRef="#ctx0" brushRef="#br0" timeOffset="2310">765 213,'0'-2,"-3"2,7 0,1 0,35-9,7-9,-28 1,-15 3,-4 2,-8 6,7 5,-19 3,17-2,-25 13,23-11,-11 5,5 10,-2-6,4 16,-2-10,20 8,-10-4,6-19,-2 8,15 16,-9-10,76-17,-85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18.636"/>
    </inkml:context>
    <inkml:brush xml:id="br0">
      <inkml:brushProperty name="width" value="0.035" units="cm"/>
      <inkml:brushProperty name="height" value="0.035" units="cm"/>
      <inkml:brushProperty name="color" value="#006FFF"/>
    </inkml:brush>
  </inkml:definitions>
  <inkml:trace contextRef="#ctx0" brushRef="#br0">24 94,'-2'0,"-5"0,5 0,-3 0,3 0,-3 7,5 3,7 74,-4-47,-1-26,1 13,-2-26,1 12,-9-13,5 6,2-18,-2 9,4-15,-2 8,8-5,-4 3,11 1,-5 0,4 7,-4-2,-1 11,6 2,-10-3,5 2,14 35,-7 2,-14-32,4 23,-2-12,0-11,-3-3,3 4,-2-2,-3-7</inkml:trace>
  <inkml:trace contextRef="#ctx0" brushRef="#br0" timeOffset="507">249 181,'-2'-1,"-2"1,-1 0,3 0,4 0,6 0,57-9,-27-12,-20-2,-16 21,2-21,-3 18,1-7,-22 9,11-4,-9 12,-7 7,18-8,-8 3,-5 17,4-10,3 19,-1-10,13 14,-6-9,29-1,-16-1,6-30,-3 15,20 4,-11-3,12-21,-20 10,4-9,-14 8</inkml:trace>
  <inkml:trace contextRef="#ctx0" brushRef="#br0" timeOffset="1020">420 200,'-2'0,"-2"-2,2 1,3 1,2 0,5 0,65 1,-29-18,-26-12,-14 2,-1 14,-17 4,8-3,0 17,1-9,-38 11,11 14,16-12,9 14,-3-8,8 11,-4-7,11-14,-5 6,30 53,-2-47,-23-13,11-8,-16 4</inkml:trace>
  <inkml:trace contextRef="#ctx0" brushRef="#br0" timeOffset="1513">698 142,'-3'-4,"-1"1,2 1,-5-3,-1 4,-23 11,-10 17,7 52,39-45,-4-29,20 17,-17-18,31-3,-29-1,14 1,-4-15,1 7,-9-14,4 9,-5-18,2 10,-15 16,7-8,-4-33,2 19,-18-30,12 36,5 12,-8-13,4 7,6 14</inkml:trace>
  <inkml:trace contextRef="#ctx0" brushRef="#br0" timeOffset="2240">899 121,'-2'-1,"-2"-3,-2 4,-1-1,-1 1,-17 8,-12 11,19-10,15 2,1-9,-11 12,6-7,20 5,-13-11,21 13,-11-7,10-2,-20-5,36 3,-19-1,-6 0,1-1,1 1,-15 14,1-9,-12 4,6-2,-7 6,3-3,-8-3,5 0,-5-8,4 4,-1-12,2 7,3-10,0 5,1 2,0-1,14 4,-4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32.959"/>
    </inkml:context>
    <inkml:brush xml:id="br0">
      <inkml:brushProperty name="width" value="0.035" units="cm"/>
      <inkml:brushProperty name="height" value="0.035" units="cm"/>
      <inkml:brushProperty name="color" value="#006FFF"/>
    </inkml:brush>
  </inkml:definitions>
  <inkml:trace contextRef="#ctx0" brushRef="#br0">108 7,'-3'-2,"-1"-1,2 2,-1 1,3 3,0 3,0 4,7 151,-4-92,-5-59,1-6,2-5,-1 3,0-2</inkml:trace>
  <inkml:trace contextRef="#ctx0" brushRef="#br0" timeOffset="340">12 137,'-1'0,"-3"-4,1 4,0 0,13-5,36-3,8-2,-30 5,-15 2,-9 3</inkml:trace>
  <inkml:trace contextRef="#ctx0" brushRef="#br0" timeOffset="956">245 112,'-2'-2,"-2"-1,0 0,-2 0,1 3,-10 6,-4 9,6 3,7 5,6-10,0-6,13 25,8-14,-11-9,7-5,-4 3,10-10,-6 4,-14-6,7 4,11-14,-7 7,-12-9,2 13,-3-23,1 13,-11 4,9 7,-12-16,5 9,-9 6,14 3,-35-2,37 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36.244"/>
    </inkml:context>
    <inkml:brush xml:id="br0">
      <inkml:brushProperty name="width" value="0.035" units="cm"/>
      <inkml:brushProperty name="height" value="0.035" units="cm"/>
      <inkml:brushProperty name="color" value="#006FFF"/>
    </inkml:brush>
  </inkml:definitions>
  <inkml:trace contextRef="#ctx0" brushRef="#br0">12 1,'-2'6,"2"4,-6 53,6 20,-1-22,0-31,3-22,-1 8,-1-14,-1 7,1-4,5-11,-3 5,-1-5,0 3,-5-5,2-6,1 10,0-5,-1-2,0 2,5-2,-2 2,18-8,-2 2,-14 13,16-4,-9 2,0 8,-7-4,16 12,-9-7,2 9,-1-4,-10 10,1-16,2 25,-2-15,-3-4,2-9,-2 11,0-5,1-7</inkml:trace>
  <inkml:trace contextRef="#ctx0" brushRef="#br0" timeOffset="631">360 180,'-5'-2,"-2"2,-1 0,1 0,-2-2,-14-1,-62 21,66 7,17-22,-7 22,4-12,8 1,-3-11,12 14,-6-8,2-10,-7 2,22-5,-12 2,7-14,-17 15,25-31,-12 16,-6-4,-7 19,11-31,-6 17,-2 11,0-6,-3 11,2-4,-4 10,2-6,-2 12,1-6,2 11,-1-6,5-1,-1 11,-4-19,1 8,11 4,-5-3,-8-12</inkml:trace>
  <inkml:trace contextRef="#ctx0" brushRef="#br0" timeOffset="1144">446 148,'-3'-3,"1"0,1 3,1 2,0 4,0 1,13 34,11 9,-5-18,-17-29,12 17,-7-10,5-7,-12-3,8 1,-3 0,-5-10,0 9,2-20,-1 12,-4-10,2 5,-1-3,1 2,4-2,-2 2,4 0,-3 1,7 8,-4-3,-5 8</inkml:trace>
  <inkml:trace contextRef="#ctx0" brushRef="#br0" timeOffset="1873">621 222,'-7'0,"2"0,3 0,3 0,5 0,58-5,-26-11,-14-10,-13 13,-14 4,4 6,-6-12,5 14,-11-8,6 5,-18 13,22-8,-27 12,27-13,-30 21,15-11,5 4,11-13,-14 25,26-5,-12-21,6 10,16-7,-9 3,11-5,-6 2,7-10,-5 6,0-16,-2 9,-18 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2:40.170"/>
    </inkml:context>
    <inkml:brush xml:id="br0">
      <inkml:brushProperty name="width" value="0.035" units="cm"/>
      <inkml:brushProperty name="height" value="0.035" units="cm"/>
      <inkml:brushProperty name="color" value="#006FFF"/>
    </inkml:brush>
  </inkml:definitions>
  <inkml:trace contextRef="#ctx0" brushRef="#br0">163 51,'0'-1,"-1"-1,-6-1,3 0,-2-1,0 1,-2 1,0 2,-26 20,-9 16,18 1,22-33,-11 15,16 0,-8-1,18-7,-9 3,7-10,-4 5,9-18,-5 9,4-11,-2 6,-11-2,6 2,21-44,-13 15,-8 18,-8 17,3-7,2-12,-1 6,-5 15,2-4,-2 11,-2 4,4-12,3 27,-2-14,11 13,-10-23,11 33,-6-18,2-14,-8-4,-1-2</inkml:trace>
  <inkml:trace contextRef="#ctx0" brushRef="#br0" timeOffset="669">241 1,'-3'0,"-1"0,3 0,-1 1,2 6,1-2,1 6,25 71,-14-43,-15-30,7-21,-3 7,-6-14,4 15,-7-24,3 14,14 4,-9 7,12-12,-7 6,5 5,-10 3,17-2,-9 2,-4 9,-5-8,15 20,-7-11,2 14,-10-22,18 33,-10-18,-1-4,1 1,-12-10,6 5,-2-8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14.024"/>
    </inkml:context>
    <inkml:brush xml:id="br0">
      <inkml:brushProperty name="width" value="0.035" units="cm"/>
      <inkml:brushProperty name="height" value="0.035" units="cm"/>
      <inkml:brushProperty name="color" value="#006FFF"/>
    </inkml:brush>
  </inkml:definitions>
  <inkml:trace contextRef="#ctx0" brushRef="#br0">106 97,'-4'0,"0"0,3 0,-7 0,1 4,-20 18,-5 11,18-18,6 18,10-15,-2-16,7 7,-6-8,15 8,-15-8,20 5,-11-3,2-1,-11-2,20 1,-11 0,0-5,0 2,-2-3,0 2,-5-7,2 4,-8-7,4 3,-5 0,-7-13,10 21,-5-9,5-7,-2 4,3 5,-2-2,-2 7,2-3,-10 11,6-6,6 2</inkml:trace>
  <inkml:trace contextRef="#ctx0" brushRef="#br0" timeOffset="781">202 76,'-4'0,"4"5,0 0,2 6,24 66,-8-32,-9-23,0-21,-7 2,17-2,-14 1,15-20,-8 10,7-35,-16 20,-3 20,-4-10,3 5,0 8,1-1,-1 7,0-4,-3 14,4-15,5 24,-3-13,1 4,-3-15,13 27,-7-15,0-6,0 3,-6-10</inkml:trace>
  <inkml:trace contextRef="#ctx0" brushRef="#br0" timeOffset="1122">446 5,'-2'12,"11"45,-3-14,-3-25,2 29,3-2,-7-37,1 12,-1-7,-9-36,3 15,5 8</inkml:trace>
  <inkml:trace contextRef="#ctx0" brushRef="#br0" timeOffset="1563">384 133,'-1'0,"-1"-1,8 1,34-4,15-5,-29 4,-27 6,1-1</inkml:trace>
  <inkml:trace contextRef="#ctx0" brushRef="#br0" timeOffset="2465">723 69,'0'-1,"-4"-4,-2 2,-3 3,-3 0,-41 29,28-15,0 44,27-28,-1-24,0 11,9-8,3 1,-9-8,3 3,12-13,4-10,-15 13,6-6,21-55,-32 38,-2 23,0-7,0 5,-6 9,4-2,-2 9,1-5,2 21,0-22,3 34,-3-34,3 39,-2-20,2 2,-3-21,2 37,-1-20,-7-2,3-1,-7-3,4 1,-11-1,7 0,-6-13,-13-2,27 0,-12 1,-10-8,5 4,20 3,-1 1</inkml:trace>
  <inkml:trace contextRef="#ctx0" brushRef="#br0" timeOffset="2990">846 109,'-2'-4,"-2"1,-2 0,1 3,-1 3,-14 28,2 17,9-26,16-6,-7-15,12 21,-7-12,15-12,-9 6,7-15,-4 8,-3-17,1 9,-4-16,1 10,-15-5,8 4,-17 3,9 0,-13 11,8-6,-7 21,4-4,14-7</inkml:trace>
  <inkml:trace contextRef="#ctx0" brushRef="#br0" timeOffset="3432">984 73,'-6'0,"3"0,1 1,-2 9,5 33,8 14,1-26,-6-16,0-23,-4 8,11-13,-6 6,-5 7</inkml:trace>
  <inkml:trace contextRef="#ctx0" brushRef="#br0" timeOffset="3769">982 0,'-4'0,"4"0</inkml:trace>
  <inkml:trace contextRef="#ctx0" brushRef="#br0" timeOffset="4504">1079 73,'0'-4,"0"3,0 2,-2 4,0 5,5 46,-5 8,1-34,-10-26,19-14,-4 6,8-16,-10 17,15-27,-10 17,7-15,13-15,-25 41,22-28,-12 14,-1 17,0-8,-5 25,2-12,2 28,-1-16,-8 16,3-9,-7-4,4 1,2-16,-1 7,4-20,-1 11,-5-4</inkml:trace>
  <inkml:trace contextRef="#ctx0" brushRef="#br0" timeOffset="5270">1362 63,'-2'-3,"0"-1,2 3,-3-4,-1 1,-1 3,0 1,-24 26,12 10,8-5,16-6,-4-14,13-7,-7 3,10-13,-5 7,-1-15,8-15,-19 27,9-13,-10-6,4 5,0 7,0-2,-7 12,3-5,-4 12,2-7,-4 16,3-9,-2 20,1-11,2-3,-1 0,5 11,-3-5,2 18,-1-11,-5 0,3-2,-21 19,5-13,13-24,-25 2,23-6,-29-4,15 2,-56-22,76 21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21.247"/>
    </inkml:context>
    <inkml:brush xml:id="br0">
      <inkml:brushProperty name="width" value="0.035" units="cm"/>
      <inkml:brushProperty name="height" value="0.035" units="cm"/>
      <inkml:brushProperty name="color" value="#006FFF"/>
    </inkml:brush>
  </inkml:definitions>
  <inkml:trace contextRef="#ctx0" brushRef="#br0">143 1,'-4'0,"1"0,-1 0,2 0,-4 3,3 5,-4 51,1 28,3-43,13 63,-9-97,0-6,-1-4</inkml:trace>
  <inkml:trace contextRef="#ctx0" brushRef="#br0" timeOffset="341">1 209,'0'-2,"0"-1,0 1,4-3,2 2,36-5,18-2,-15 4,-17 2,-28 4,0 0</inkml:trace>
  <inkml:trace contextRef="#ctx0" brushRef="#br0" timeOffset="1010">243 150,'-2'-2,"2"1,0 2,0 7,6 27,2 4,-4-21,-7-11,2-4,1-9,0 4,-2-10,0 6,2-9,-1 5,2-8,-1 5,13 0,-7 1,11 3,8-3,-21 11,10-6,8 10,-5-4,5 14,-4-8,-15-2,-3-3</inkml:trace>
  <inkml:trace contextRef="#ctx0" brushRef="#br0" timeOffset="1626">511 193,'-12'-4,"5"3,-10-6,7 4,-2 3,0 3,-51 38,34-22,36 0,-7-19,7 28,-3-16,10-6,-5 3,4-23,-3 11,13-14,-8 8,-4-13,2 6,-11 1,5 0,-8 4,4-2,-3 11,1-5,2 10,-2-4,0 7,-1-3,5 19,0 2,-3-17,1 8,0-17,0 8,6 19,-9-25</inkml:trace>
  <inkml:trace contextRef="#ctx0" brushRef="#br0" timeOffset="2121">574 153,'-4'-1,"2"1,-1 1,3 7,0 1,5 28,0 1,-5-28,0-5,3-23,3-10,0-4,-6 29,12-22,-11 23,5-12,7 11,-5-5,8 11,-4-5,1 19,-2-10,0 12,-1-6,-7 10,3-6,-9-3,5 1,4-7,-3 4,-3-12</inkml:trace>
  <inkml:trace contextRef="#ctx0" brushRef="#br0" timeOffset="2738">812 114,'-3'0,"-2"0,-1-3,-2-1,0 4,-21 10,5 7,12-10,14 7,-6-4,15-1,-8 1,17-6,5 1,-21-4,10 2,0-1,-2 0,-2 6,-4 7,-4-12,-18 14,12-13,-5 6,-11 2,6-2,-2-2,2 0,6-5,8-3</inkml:trace>
  <inkml:trace contextRef="#ctx0" brushRef="#br0" timeOffset="3061">890 168,'-4'-3,"2"1,2 4,0 3,0 6,12 76,-6-46,3-39,-2 6,-6-7,3 4,-4-5</inkml:trace>
  <inkml:trace contextRef="#ctx0" brushRef="#br0" timeOffset="3424">885 70,'-3'0,"-1"0,4 0</inkml:trace>
  <inkml:trace contextRef="#ctx0" brushRef="#br0" timeOffset="4061">986 38,'-4'0,"4"2,1 3,2 5,19 49,3 20,-14-24,-6-28,-4-24,-1 2,0-12,0 7</inkml:trace>
  <inkml:trace contextRef="#ctx0" brushRef="#br0" timeOffset="4367">944 174,'-1'0,"-1"0,-2 0,11-3,3 0,44 0,8-1,-21 6,-41-2</inkml:trace>
  <inkml:trace contextRef="#ctx0" brushRef="#br0" timeOffset="4654">1148 137,'-5'0,"3"1,3 4,1 4,15 30,3 2,-10-22,-10-22,0 3,7 2,-7-2</inkml:trace>
  <inkml:trace contextRef="#ctx0" brushRef="#br0" timeOffset="5018">1165 65,'-4'-2,"4"2</inkml:trace>
  <inkml:trace contextRef="#ctx0" brushRef="#br0" timeOffset="5612">1257 119,'-4'0,"0"0,0 1,-1 4,4 2,3 34,8 11,-5-27,4-22,-2 10,8-16,-5 8,5-15,-2 8,2-11,-2 6,-4-5,2 2,-14-5,-4-11,6 23,-3-11,-6 3,4-1,-13 3,6-1,-6 7,5-3,5 8,-2-3,14 6,-7-4,0 9,4-10</inkml:trace>
  <inkml:trace contextRef="#ctx0" brushRef="#br0" timeOffset="6451">1403 145,'-2'-2,"2"1,0 2,0 4,2 3,-1 2,10 31,1 5,-7-26,-11-20,5-7,1-1,1-21,-2-7,0 19,15 1,-13 12,13-17,-6 10,7 7,-4-3,0 8,-10-2,19 2,-10-1,0 10,-9-10,16 21,-9-11,-1 11,-7-21,12 38,-7-20,-9 0,5-1,0-8,0 3,-2-16,1 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29.800"/>
    </inkml:context>
    <inkml:brush xml:id="br0">
      <inkml:brushProperty name="width" value="0.035" units="cm"/>
      <inkml:brushProperty name="height" value="0.035" units="cm"/>
      <inkml:brushProperty name="color" value="#006FFF"/>
    </inkml:brush>
  </inkml:definitions>
  <inkml:trace contextRef="#ctx0" brushRef="#br0">136 5,'0'-1,"0"-3,-2 4,-6 0,-15 4,-9 5,19-2,-12 32,20-19,3-10,2 29,-1-27,2 29,-1-17,10-7,-8-9,3 10,-1-6,-5-16,1 6,0-2</inkml:trace>
  <inkml:trace contextRef="#ctx0" brushRef="#br0" timeOffset="346">2 164,'-1'0,"2"-1,32 2,12-1,-7-5,-7 3,-24 1,-7 1</inkml:trace>
  <inkml:trace contextRef="#ctx0" brushRef="#br0" timeOffset="850">277 112,'-2'-2,"-2"-1,-2 0,1 1,-1 2,0 2,-19 34,14 3,12-5,-1-30,0 13,12-5,6 6,-15-16,6 7,11-13,-7 6,3-16,-2 9,-6-16,3 9,-17-9,8 6,-16-7,8 4,-10 6,5-2,-7 13,5-6,-1 18,2-10,12-1</inkml:trace>
  <inkml:trace contextRef="#ctx0" brushRef="#br0" timeOffset="1524">393 117,'-2'0,"0"0,-4 0,6 3,0 2,0 5,7 42,2 6,-5-31,-3-35,-1-18,0 14,0-15,0 8,1 18,-1-8,11-16,-6 8,10 7,-11 5,21 1,-12-1,10 14,-16-8,8 7,-15-8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32.362"/>
    </inkml:context>
    <inkml:brush xml:id="br0">
      <inkml:brushProperty name="width" value="0.035" units="cm"/>
      <inkml:brushProperty name="height" value="0.035" units="cm"/>
      <inkml:brushProperty name="color" value="#006FFF"/>
    </inkml:brush>
  </inkml:definitions>
  <inkml:trace contextRef="#ctx0" brushRef="#br0">15 176,'0'0,"6"0,35 5,9 0,-19-8,-17 1,-17-6,1-7,-12 1,11 12,-20-8,18 8,-19-3,18 4,-8-3,1 12,1-5,-2 8,1-5,10 11,-5-7,13 14,-6-8,12 34,10-23,-18-23,22 2,-11-1,-4-20,-7 14,-3 1</inkml:trace>
  <inkml:trace contextRef="#ctx0" brushRef="#br0" timeOffset="619">323 122,'-3'-3,"-1"-1,2 3,-4-4,-1 1,-1 3,-26 9,-2 15,22 7,12-14,1-9,6 15,-3-8,50-5,-20-23,-27 11,14-24,-7 13,-12-3,1 13,2-18,-1 9,0 9,-2 3,-2-6,1 3,-4 11,5-7,-1 18,0-9,5 12,-4-20,9 34,-6-18,8-3,-10-13,11 16,-6-8,-3-15,2 8,-5-2</inkml:trace>
  <inkml:trace contextRef="#ctx0" brushRef="#br0" timeOffset="1095">545 101,'0'-2,"0"0,-6-3,2 2,0 0,-55 29,27 18,16-23,16 8,-2-23,8 32,-5-17,18-9,-10 3,9-14,-16 0,31-4,-18 3,7-16,-19 15,31-21,-16 11,-2 1,-1 0,-15 10</inkml:trace>
  <inkml:trace contextRef="#ctx0" brushRef="#br0" timeOffset="1717">632 1,'0'3,"0"3,2 6,9 39,15 88,-21-103,-5-30,3 5,-1-3,-4-15,2 8,2-12,2-15,-4 23,8-28,-4 14,0 4,-4 11,7-11,-7 13,7-3,-6 3,10 12,-10-12,11 26,-6-14,1 9,-7-21,14 26,-8-14,-6-11,3 5,-1-10,-2 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9T14:56:33.528"/>
    </inkml:context>
    <inkml:brush xml:id="br0">
      <inkml:brushProperty name="width" value="0.04286" units="cm"/>
      <inkml:brushProperty name="height" value="0.04286" units="cm"/>
    </inkml:brush>
  </inkml:definitions>
  <inkml:trace contextRef="#ctx0" brushRef="#br0">26 1 8239,'0'5'344,"0"2"1,0 1 0,0 4 174,0 1 1,0 4 0,0 3-283,0 2 1,0-2 0,0 2 0,0 1-1,0-2 1,0 0 819,0 0-906,0-7 0,0 4 1,0-5-48,0 0 1,-1-3-129,-2 1 0,2-1 142,-2-2-154,2-3 65,1-1 1,1-5 14,2-2 1,-1-2-1,4-3-29,0-1 1,2 1 0,0 0 0,0 2 0,1 1 0,-1 0 0,1 2 0,-1-1 126,1 2 1,-2 5 0,-1 2 65,-3 3 0,-2 0 0,-1 2-121,0 1 1,-4-1 0,-2 3 0,-2 0 0,-3-3-170,0-1 0,-1 0 0,2-2-935,-2-1 1,1 0 0,3-3-367,-1-1 0,2-2-340,1-3 1723,2-1 0,8-9 0,1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36.510"/>
    </inkml:context>
    <inkml:brush xml:id="br0">
      <inkml:brushProperty name="width" value="0.035" units="cm"/>
      <inkml:brushProperty name="height" value="0.035" units="cm"/>
      <inkml:brushProperty name="color" value="#006FFF"/>
    </inkml:brush>
  </inkml:definitions>
  <inkml:trace contextRef="#ctx0" brushRef="#br0">144 176,'0'-3,"0"-1,0 1,0 1,0-3,-4 2,-4 0,-2 0,-28 6,-2 7,18 4,12-7,10 8,5 6,-3-11,16 1,-8-1,41 5,32 0,-86-10,3-5,-25 13,12-7,-16 3,23-7,-29 5,16-2,3-8,15 3,-22-2,12 2,15-1,-4 1</inkml:trace>
  <inkml:trace contextRef="#ctx0" brushRef="#br0" timeOffset="637">241 202,'-5'-3,"1"-1,2 3,2-2,1 7,4 6,35 64,-22-41,12-15,-22-18,-4 0,4-26,-8 26</inkml:trace>
  <inkml:trace contextRef="#ctx0" brushRef="#br0" timeOffset="1129">359 179,'-2'0,"0"0,1 2,-3 4,0 4,-6 70,-2-27,5-14,3-22,2-9,4 15,-2-23</inkml:trace>
  <inkml:trace contextRef="#ctx0" brushRef="#br0" timeOffset="2045">474 159,'-4'0,"0"0,4 4,0 2,11 40,0 8,-9-46,3 22,-4-25,2 7,-3-9,2 4,-6-8,1-1,2 1,-1-1,8-17,1-8,-5 19,2-8,0-19,7 6,-9 23,11-5,-6 4,1 11,-6-4,4 13,-2-7,1 18,0-10,-1 39,-4-41,0-11,-1-1,1-18,0 17,6-29,-3 15,7-1,-4 2,10 2,-5-1,-2 11,2-6,-14 14,6-7,2 10,1 11,-5-17,1 8,4 13,-2-8,-4-13,1 1,18 35,-9-31,-5-4,-5-4</inkml:trace>
  <inkml:trace contextRef="#ctx0" brushRef="#br0" timeOffset="2734">773 33,'-2'-3,"1"1,1-1,0 5,0 4,0 45,0 21,1-40,1-16,0 7,1-30,-1 14,0-9,-1 4,-2-2,2 0,1-2,0-1,-1 1,-2-3,1 2,0-5,0 2,2 0,-1 1,0 4,0-3,12-12,12 1,-6 14,-16 0,17 15,-9-8,-7 16,-2-19,-3 25,1-14,-9 0,9-12,-13 14,7-8,-9-7,13 1,-15-2,8 1,-3-7,2 4,6-7,3 8,-4-8,5 9</inkml:trace>
  <inkml:trace contextRef="#ctx0" brushRef="#br0" timeOffset="3438">984 151,'-2'0,"0"0,-4 2,4 1,-4 0,-13 38,7-5,6-19,19 14,8-24,-11-4,5-5,-14 2,21 2,-11-1,-3-9,0 5,-2-4,2 3,-11-5,5 3,-6-1,3 1,-7 1,3-1,-6-8,4 5,-1-2,1 3,-5 0,3 0,6 5,-3-3,17 13,-11-7</inkml:trace>
  <inkml:trace contextRef="#ctx0" brushRef="#br0" timeOffset="4092">1118 4,'-2'-2,"-3"0,1 6,4 1,0 4,8 52,4 19,-6-42,7 21,-2-29,-6-17,-9-12,4 7,-4-9,4 2,0-1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3.271"/>
    </inkml:context>
    <inkml:brush xml:id="br0">
      <inkml:brushProperty name="width" value="0.035" units="cm"/>
      <inkml:brushProperty name="height" value="0.035" units="cm"/>
      <inkml:brushProperty name="color" value="#006FFF"/>
    </inkml:brush>
  </inkml:definitions>
  <inkml:trace contextRef="#ctx0" brushRef="#br0">100 50,'-2'0,"-3"-2,-1 9,4 1,0 58,3-19,0-19,-1-14,1-15,0 4,-1 3,0-5,0-11,0 10</inkml:trace>
  <inkml:trace contextRef="#ctx0" brushRef="#br0" timeOffset="431">7 4,'-2'-1,"-1"-1,2 2,1 0</inkml:trace>
  <inkml:trace contextRef="#ctx0" brushRef="#br0" timeOffset="1132">159 27,'-2'0,"2"7,1 1,0-3,21 49,-4-15,-15-35,-2-3,-1-4,0 2,6-24,0 12,-4 7,9-13,-4 7,2 1,-6 7,14-7,-7 4,-6 9,-2-2,7 15,-3-8,-2 25,-2-27,-1 46,1-25,3-8,-5-14,3 22,-1-12,-5-23,3 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5.380"/>
    </inkml:context>
    <inkml:brush xml:id="br0">
      <inkml:brushProperty name="width" value="0.035" units="cm"/>
      <inkml:brushProperty name="height" value="0.035" units="cm"/>
      <inkml:brushProperty name="color" value="#006FFF"/>
    </inkml:brush>
  </inkml:definitions>
  <inkml:trace contextRef="#ctx0" brushRef="#br0">92 51,'0'2,"0"3,10 49,7 44,-11-62,-2-13,-1-15,-3-6,3 3,-3-7,0 2,0-3,0 3</inkml:trace>
  <inkml:trace contextRef="#ctx0" brushRef="#br0" timeOffset="354">10 158,'-2'0,"-3"0,3 0,4 0,4 0,2 0,42 5,42 0,-92-5</inkml:trace>
  <inkml:trace contextRef="#ctx0" brushRef="#br0" timeOffset="968">213 0,'0'9,"1"2,15 82,-15-88,-3 68,0-30,2-39,-2 19,11-16,-5 7,-2-20,-3 3,1 3,-1-2,-2-19,1 10,8-11,-5 6,12-8,-6 6,1 12,-1-6,-5 9,3-4,5 9,-3-4,-2 16,1-9,-9-2,4 0,15 18,-7-9,8 31,-10-27,-6-14,0 9,-1-5,-1-2,1-3,6 1,-6-2</inkml:trace>
  <inkml:trace contextRef="#ctx0" brushRef="#br0" timeOffset="1625">397 223,'0'-1,"0"2,1 4,4-3,0-2,32-2,-16-1,7-12,-12-24,-24 21,6 15,-21-9,2 20,19-7,-19 16,10-8,5 9,4-16,-5 25,2-13,14 2,-7-3,16-3,-18-9,26 9,-13-5,15-18,-28 13,24-8,-24 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7T21:13:49.266"/>
    </inkml:context>
    <inkml:brush xml:id="br0">
      <inkml:brushProperty name="width" value="0.035" units="cm"/>
      <inkml:brushProperty name="height" value="0.035" units="cm"/>
      <inkml:brushProperty name="color" value="#006FFF"/>
    </inkml:brush>
  </inkml:definitions>
  <inkml:trace contextRef="#ctx0" brushRef="#br0">170 144,'-2'0,"-4"0,5-2,-5-1,1-1,-3 4,-34 15,10 6,4-1,14-10,5 3,8-13,-9 23,4-12,16-9,-8 4,11 0,7-3,-19-3,22-8,-21 8,10-4,-6-10,2 5,4-5,-2 3,-7-3,3 3,-6 6,3-3,-5 4,3-2,-4 7,3-3,3 1,-2-1,0 4,0-2,4 8,-2-3,-1-2,5 9,-2-5,0 9,-3-11,11 16,-5-9,-1-4,-4-5,0-1,-3-2</inkml:trace>
  <inkml:trace contextRef="#ctx0" brushRef="#br0" timeOffset="638">303 21,'0'-2,"0"0,0 6,0 2,0 6,20 84,-11-53,-9 21,3-39,-2-14,0-19,0 9,-1-1</inkml:trace>
  <inkml:trace contextRef="#ctx0" brushRef="#br0" timeOffset="1185">458 166,'0'7,"0"1,1 38,2 26,3-16,-4-30,-1-9,2 4,-3-19,1 3,-1-17,0 12,0 0</inkml:trace>
  <inkml:trace contextRef="#ctx0" brushRef="#br0" timeOffset="1583">421 217,'0'-1,"0"-1,0-1,1-4,0 1,22-17,8-2,-6 15,-21 9,17 6,2 4,-20-7,8 9,-5-4,-2 0,-3-6,-10 12,6-6,-12-1,14-5,-20 10,10-6,-4-8,14 3,-17-4,9 3,9 1</inkml:trace>
  <inkml:trace contextRef="#ctx0" brushRef="#br0" timeOffset="2319">642 50,'-2'0,"0"2,2 1,0 4,0 35,1 20,6-12,-4-26,-7-16,4-7,4 15,-1-8,-6-10,2 6,-1-11,1 6,2-11,-1 6,3-8,-1 5,7-1,-5 0,10 3,-5 0,1 3,0-2,-3 12,1-6,-1 15,-1-9,3 15,-1-7,-12 0,6-1,1-3,-1 1,0-7,1 3,-3-7</inkml:trace>
  <inkml:trace contextRef="#ctx0" brushRef="#br0" timeOffset="3044">914 185,'-5'-4,"0"1,1 0,0-1,-4 1,-22 0,-10 8,29 0,6-3,12 25,17-7,-13-11,0-7,9 4,-16-5,7 2,-5-16,2 8,-5-8,2 5,5 0,-2 0,-4-1,2 2,-9 6,4-2,-3-10,0 14,2 0,3 16,-2-8,4 9,-4-15,4 23,-4-22,3 13,-4-14,5-2,-5-1</inkml:trace>
  <inkml:trace contextRef="#ctx0" brushRef="#br0" timeOffset="3938">1055 1,'-3'2,"3"2,0 5,24 76,-11-21,-6-34,-6-19,2 8,-4-20,1 9,7-3,-4 1,-7-7,4 3,7-4,-3 2,-2-10,1-6,-2 11,0-5,17-20,-6 27,-10 3,9-2,-5 2,7 7,-10-6,-5 11,3-5,-9 3,7-9,-9 16,5-9,0 2,4-9,-22 9,11-4,-6-9,17 3,-19-8,10 4,19-7,-9 4,0 7</inkml:trace>
  <inkml:trace contextRef="#ctx0" brushRef="#br0" timeOffset="4784">1227 150,'-2'0,"0"2,2 3,1-2,4 0,0 0,29 6,10-8,-24 0,-7-25,-17 11,2 8,-5-8,5 8,-2-3,-2 11,1-5,-36 6,24 14,13-14,-3 20,2-12,7 9,-2-17,13 25,-7-14,9-6,-14-7,22 8,-19-9,31-12,-19-1,-16 12,11-5,-11 5</inkml:trace>
  <inkml:trace contextRef="#ctx0" brushRef="#br0" timeOffset="5254">1479 21,'0'14,"9"36,5 15,-8-34,-2-14,1 5,-7-7,3 3,8-11,-5 5,-1-11,1 5,-5-7,2 3,-4-6,3 4</inkml:trace>
  <inkml:trace contextRef="#ctx0" brushRef="#br0" timeOffset="5606">1417 157,'-2'-2,"0"0,0-1,2 1,1-2,6 0,3 1,48 3,13 0,-71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2A3182-03D1-EE48-B075-CAC39A519CAF}" type="datetimeFigureOut">
              <a:t>8/26/2020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9186F-B426-ED40-841C-B135B848B5E8}" type="slidenum">
              <a:t>‹#›</a:t>
            </a:fld>
            <a:endParaRPr lang="en-US"/>
          </a:p>
        </p:txBody>
      </p:sp>
    </p:spTree>
    <p:extLst>
      <p:ext uri="{BB962C8B-B14F-4D97-AF65-F5344CB8AC3E}">
        <p14:creationId xmlns:p14="http://schemas.microsoft.com/office/powerpoint/2010/main" val="28672803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For</a:t>
            </a:r>
            <a:r>
              <a:rPr lang="en-US" baseline="0"/>
              <a:t> review quiz: </a:t>
            </a:r>
            <a:r>
              <a:rPr lang="en-US"/>
              <a:t>Which of the following strings is </a:t>
            </a:r>
            <a:r>
              <a:rPr lang="en-US" b="1"/>
              <a:t>not</a:t>
            </a:r>
            <a:r>
              <a:rPr lang="en-US"/>
              <a:t> in the language described by </a:t>
            </a:r>
          </a:p>
          <a:p>
            <a:pPr marL="0" indent="0" algn="ctr">
              <a:buNone/>
            </a:pPr>
            <a:r>
              <a:rPr lang="en-US"/>
              <a:t>(   ( (00)</a:t>
            </a:r>
            <a:r>
              <a:rPr lang="en-US" baseline="30000"/>
              <a:t>*</a:t>
            </a:r>
            <a:r>
              <a:rPr lang="en-US"/>
              <a:t>(11) )  U  01   )</a:t>
            </a:r>
            <a:r>
              <a:rPr lang="en-US" baseline="30000"/>
              <a:t>*</a:t>
            </a:r>
            <a:endParaRPr lang="en-US"/>
          </a:p>
          <a:p>
            <a:pPr marL="457200" indent="-457200">
              <a:buAutoNum type="alphaUcPeriod"/>
            </a:pPr>
            <a:r>
              <a:rPr lang="en-US"/>
              <a:t>00</a:t>
            </a:r>
          </a:p>
          <a:p>
            <a:pPr marL="457200" indent="-457200">
              <a:buAutoNum type="alphaUcPeriod"/>
            </a:pPr>
            <a:r>
              <a:rPr lang="en-US"/>
              <a:t>01</a:t>
            </a:r>
          </a:p>
          <a:p>
            <a:pPr marL="457200" indent="-457200">
              <a:buAutoNum type="alphaUcPeriod"/>
            </a:pPr>
            <a:r>
              <a:rPr lang="en-US"/>
              <a:t>1101</a:t>
            </a:r>
          </a:p>
          <a:p>
            <a:pPr marL="457200" indent="-457200">
              <a:buAutoNum type="alphaUcPeriod"/>
            </a:pPr>
            <a:r>
              <a:rPr lang="en-US"/>
              <a:t> empty</a:t>
            </a:r>
            <a:r>
              <a:rPr lang="en-US" baseline="0"/>
              <a:t> string</a:t>
            </a:r>
            <a:endParaRPr lang="en-US"/>
          </a:p>
          <a:p>
            <a:pPr marL="457200" indent="-457200">
              <a:buAutoNum type="alphaUcPeriod"/>
            </a:pPr>
            <a:r>
              <a:rPr lang="en-US"/>
              <a:t>I don't know</a:t>
            </a:r>
          </a:p>
          <a:p>
            <a:endParaRPr lang="en-US"/>
          </a:p>
          <a:p>
            <a:pPr marL="0" indent="0">
              <a:buNone/>
            </a:pPr>
            <a:r>
              <a:rPr lang="en-US"/>
              <a:t>And: Let L be the language </a:t>
            </a:r>
            <a:r>
              <a:rPr lang="en-US">
                <a:solidFill>
                  <a:srgbClr val="808DA0"/>
                </a:solidFill>
              </a:rPr>
              <a:t>over {</a:t>
            </a:r>
            <a:r>
              <a:rPr lang="en-US" err="1">
                <a:solidFill>
                  <a:srgbClr val="808DA0"/>
                </a:solidFill>
              </a:rPr>
              <a:t>a,b</a:t>
            </a:r>
            <a:r>
              <a:rPr lang="en-US">
                <a:solidFill>
                  <a:srgbClr val="808DA0"/>
                </a:solidFill>
              </a:rPr>
              <a:t>} </a:t>
            </a:r>
            <a:r>
              <a:rPr lang="en-US"/>
              <a:t>described by the regular expression</a:t>
            </a:r>
          </a:p>
          <a:p>
            <a:pPr marL="0" indent="0" algn="ctr">
              <a:buNone/>
            </a:pPr>
            <a:r>
              <a:rPr lang="en-US"/>
              <a:t>((a U </a:t>
            </a:r>
            <a:r>
              <a:rPr lang="en-US" err="1"/>
              <a:t>Ø</a:t>
            </a:r>
            <a:r>
              <a:rPr lang="en-US"/>
              <a:t>) b</a:t>
            </a:r>
            <a:r>
              <a:rPr lang="en-US" baseline="30000"/>
              <a:t>*</a:t>
            </a:r>
            <a:r>
              <a:rPr lang="en-US"/>
              <a:t>)</a:t>
            </a:r>
            <a:r>
              <a:rPr lang="en-US" baseline="30000"/>
              <a:t>*</a:t>
            </a:r>
          </a:p>
          <a:p>
            <a:pPr marL="0" indent="0">
              <a:buNone/>
            </a:pPr>
            <a:r>
              <a:rPr lang="en-US"/>
              <a:t>Which of the following is </a:t>
            </a:r>
            <a:r>
              <a:rPr lang="en-US" b="1"/>
              <a:t>not</a:t>
            </a:r>
            <a:r>
              <a:rPr lang="en-US"/>
              <a:t> true about L?</a:t>
            </a:r>
          </a:p>
          <a:p>
            <a:pPr marL="457200" indent="-457200">
              <a:buAutoNum type="alphaUcPeriod"/>
            </a:pPr>
            <a:r>
              <a:rPr lang="en-US"/>
              <a:t>Some strings in L have equal numbers of a's and b's</a:t>
            </a:r>
          </a:p>
          <a:p>
            <a:pPr marL="457200" indent="-457200">
              <a:buAutoNum type="alphaUcPeriod"/>
            </a:pPr>
            <a:r>
              <a:rPr lang="en-US"/>
              <a:t>L contains the string </a:t>
            </a:r>
            <a:r>
              <a:rPr lang="en-US" err="1"/>
              <a:t>aaaaaa</a:t>
            </a:r>
            <a:endParaRPr lang="en-US"/>
          </a:p>
          <a:p>
            <a:pPr marL="457200" indent="-457200">
              <a:buAutoNum type="alphaUcPeriod"/>
            </a:pPr>
            <a:r>
              <a:rPr lang="en-US"/>
              <a:t>a's never follow b's in any string in L</a:t>
            </a:r>
          </a:p>
          <a:p>
            <a:pPr marL="457200" indent="-457200">
              <a:buAutoNum type="alphaUcPeriod"/>
            </a:pPr>
            <a:r>
              <a:rPr lang="en-US"/>
              <a:t>L can also be represented by the regular expression (ab</a:t>
            </a:r>
            <a:r>
              <a:rPr lang="en-US" baseline="30000"/>
              <a:t>*</a:t>
            </a:r>
            <a:r>
              <a:rPr lang="en-US"/>
              <a:t>)</a:t>
            </a:r>
            <a:r>
              <a:rPr lang="en-US" baseline="30000"/>
              <a:t>*</a:t>
            </a:r>
            <a:endParaRPr lang="en-US"/>
          </a:p>
          <a:p>
            <a:pPr marL="457200" indent="-457200">
              <a:buAutoNum type="alphaUcPeriod"/>
            </a:pPr>
            <a:r>
              <a:rPr lang="en-US"/>
              <a:t>More than one of the above.</a:t>
            </a:r>
          </a:p>
          <a:p>
            <a:endParaRPr lang="en-US"/>
          </a:p>
        </p:txBody>
      </p:sp>
      <p:sp>
        <p:nvSpPr>
          <p:cNvPr id="4" name="Slide Number Placeholder 3"/>
          <p:cNvSpPr>
            <a:spLocks noGrp="1"/>
          </p:cNvSpPr>
          <p:nvPr>
            <p:ph type="sldNum" sz="quarter" idx="10"/>
          </p:nvPr>
        </p:nvSpPr>
        <p:spPr/>
        <p:txBody>
          <a:bodyPr/>
          <a:lstStyle/>
          <a:p>
            <a:fld id="{D0B9186F-B426-ED40-841C-B135B848B5E8}" type="slidenum">
              <a:t>29</a:t>
            </a:fld>
            <a:endParaRPr lang="en-US"/>
          </a:p>
        </p:txBody>
      </p:sp>
    </p:spTree>
    <p:extLst>
      <p:ext uri="{BB962C8B-B14F-4D97-AF65-F5344CB8AC3E}">
        <p14:creationId xmlns:p14="http://schemas.microsoft.com/office/powerpoint/2010/main" val="175127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7"/>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18" indent="0" algn="ctr">
              <a:buNone/>
              <a:defRPr>
                <a:solidFill>
                  <a:schemeClr val="tx1">
                    <a:tint val="75000"/>
                  </a:schemeClr>
                </a:solidFill>
              </a:defRPr>
            </a:lvl2pPr>
            <a:lvl3pPr marL="914243" indent="0" algn="ctr">
              <a:buNone/>
              <a:defRPr>
                <a:solidFill>
                  <a:schemeClr val="tx1">
                    <a:tint val="75000"/>
                  </a:schemeClr>
                </a:solidFill>
              </a:defRPr>
            </a:lvl3pPr>
            <a:lvl4pPr marL="1371362" indent="0" algn="ctr">
              <a:buNone/>
              <a:defRPr>
                <a:solidFill>
                  <a:schemeClr val="tx1">
                    <a:tint val="75000"/>
                  </a:schemeClr>
                </a:solidFill>
              </a:defRPr>
            </a:lvl4pPr>
            <a:lvl5pPr marL="1828484" indent="0" algn="ctr">
              <a:buNone/>
              <a:defRPr>
                <a:solidFill>
                  <a:schemeClr val="tx1">
                    <a:tint val="75000"/>
                  </a:schemeClr>
                </a:solidFill>
              </a:defRPr>
            </a:lvl5pPr>
            <a:lvl6pPr marL="2285601" indent="0" algn="ctr">
              <a:buNone/>
              <a:defRPr>
                <a:solidFill>
                  <a:schemeClr val="tx1">
                    <a:tint val="75000"/>
                  </a:schemeClr>
                </a:solidFill>
              </a:defRPr>
            </a:lvl6pPr>
            <a:lvl7pPr marL="2742719"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18" indent="0">
              <a:buNone/>
              <a:defRPr sz="1800">
                <a:solidFill>
                  <a:schemeClr val="tx1">
                    <a:tint val="75000"/>
                  </a:schemeClr>
                </a:solidFill>
              </a:defRPr>
            </a:lvl2pPr>
            <a:lvl3pPr marL="914243" indent="0">
              <a:buNone/>
              <a:defRPr sz="1600">
                <a:solidFill>
                  <a:schemeClr val="tx1">
                    <a:tint val="75000"/>
                  </a:schemeClr>
                </a:solidFill>
              </a:defRPr>
            </a:lvl3pPr>
            <a:lvl4pPr marL="1371362" indent="0">
              <a:buNone/>
              <a:defRPr sz="1400">
                <a:solidFill>
                  <a:schemeClr val="tx1">
                    <a:tint val="75000"/>
                  </a:schemeClr>
                </a:solidFill>
              </a:defRPr>
            </a:lvl4pPr>
            <a:lvl5pPr marL="1828484" indent="0">
              <a:buNone/>
              <a:defRPr sz="1400">
                <a:solidFill>
                  <a:schemeClr val="tx1">
                    <a:tint val="75000"/>
                  </a:schemeClr>
                </a:solidFill>
              </a:defRPr>
            </a:lvl5pPr>
            <a:lvl6pPr marL="2285601" indent="0">
              <a:buNone/>
              <a:defRPr sz="1400">
                <a:solidFill>
                  <a:schemeClr val="tx1">
                    <a:tint val="75000"/>
                  </a:schemeClr>
                </a:solidFill>
              </a:defRPr>
            </a:lvl6pPr>
            <a:lvl7pPr marL="2742719" indent="0">
              <a:buNone/>
              <a:defRPr sz="1400">
                <a:solidFill>
                  <a:schemeClr val="tx1">
                    <a:tint val="75000"/>
                  </a:schemeClr>
                </a:solidFill>
              </a:defRPr>
            </a:lvl7pPr>
            <a:lvl8pPr marL="3199840" indent="0">
              <a:buNone/>
              <a:defRPr sz="1400">
                <a:solidFill>
                  <a:schemeClr val="tx1">
                    <a:tint val="75000"/>
                  </a:schemeClr>
                </a:solidFill>
              </a:defRPr>
            </a:lvl8pPr>
            <a:lvl9pPr marL="365696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42" indent="0">
              <a:buNone/>
              <a:defRPr sz="1800">
                <a:solidFill>
                  <a:schemeClr val="tx1">
                    <a:tint val="75000"/>
                  </a:schemeClr>
                </a:solidFill>
              </a:defRPr>
            </a:lvl2pPr>
            <a:lvl3pPr marL="914288" indent="0">
              <a:buNone/>
              <a:defRPr sz="1600">
                <a:solidFill>
                  <a:schemeClr val="tx1">
                    <a:tint val="75000"/>
                  </a:schemeClr>
                </a:solidFill>
              </a:defRPr>
            </a:lvl3pPr>
            <a:lvl4pPr marL="1371430" indent="0">
              <a:buNone/>
              <a:defRPr sz="1400">
                <a:solidFill>
                  <a:schemeClr val="tx1">
                    <a:tint val="75000"/>
                  </a:schemeClr>
                </a:solidFill>
              </a:defRPr>
            </a:lvl4pPr>
            <a:lvl5pPr marL="1828574" indent="0">
              <a:buNone/>
              <a:defRPr sz="1400">
                <a:solidFill>
                  <a:schemeClr val="tx1">
                    <a:tint val="75000"/>
                  </a:schemeClr>
                </a:solidFill>
              </a:defRPr>
            </a:lvl5pPr>
            <a:lvl6pPr marL="2285715" indent="0">
              <a:buNone/>
              <a:defRPr sz="1400">
                <a:solidFill>
                  <a:schemeClr val="tx1">
                    <a:tint val="75000"/>
                  </a:schemeClr>
                </a:solidFill>
              </a:defRPr>
            </a:lvl6pPr>
            <a:lvl7pPr marL="2742857" indent="0">
              <a:buNone/>
              <a:defRPr sz="1400">
                <a:solidFill>
                  <a:schemeClr val="tx1">
                    <a:tint val="75000"/>
                  </a:schemeClr>
                </a:solidFill>
              </a:defRPr>
            </a:lvl7pPr>
            <a:lvl8pPr marL="3200000" indent="0">
              <a:buNone/>
              <a:defRPr sz="1400">
                <a:solidFill>
                  <a:schemeClr val="tx1">
                    <a:tint val="75000"/>
                  </a:schemeClr>
                </a:solidFill>
              </a:defRPr>
            </a:lvl8pPr>
            <a:lvl9pPr marL="3657143"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54" indent="0">
              <a:buNone/>
              <a:defRPr sz="1800">
                <a:solidFill>
                  <a:schemeClr val="tx1">
                    <a:tint val="75000"/>
                  </a:schemeClr>
                </a:solidFill>
              </a:defRPr>
            </a:lvl2pPr>
            <a:lvl3pPr marL="914310" indent="0">
              <a:buNone/>
              <a:defRPr sz="1600">
                <a:solidFill>
                  <a:schemeClr val="tx1">
                    <a:tint val="75000"/>
                  </a:schemeClr>
                </a:solidFill>
              </a:defRPr>
            </a:lvl3pPr>
            <a:lvl4pPr marL="1371464" indent="0">
              <a:buNone/>
              <a:defRPr sz="1400">
                <a:solidFill>
                  <a:schemeClr val="tx1">
                    <a:tint val="75000"/>
                  </a:schemeClr>
                </a:solidFill>
              </a:defRPr>
            </a:lvl4pPr>
            <a:lvl5pPr marL="1828619" indent="0">
              <a:buNone/>
              <a:defRPr sz="1400">
                <a:solidFill>
                  <a:schemeClr val="tx1">
                    <a:tint val="75000"/>
                  </a:schemeClr>
                </a:solidFill>
              </a:defRPr>
            </a:lvl5pPr>
            <a:lvl6pPr marL="2285772"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5"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66" indent="0">
              <a:buNone/>
              <a:defRPr sz="1800">
                <a:solidFill>
                  <a:schemeClr val="tx1">
                    <a:tint val="75000"/>
                  </a:schemeClr>
                </a:solidFill>
              </a:defRPr>
            </a:lvl2pPr>
            <a:lvl3pPr marL="914333"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29"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6"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5"/>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CA"/>
              <a:t>Click to edit Master title style</a:t>
            </a:r>
            <a:endParaRPr lang="en-US"/>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18" indent="0">
              <a:buNone/>
              <a:defRPr sz="2000" b="1"/>
            </a:lvl2pPr>
            <a:lvl3pPr marL="914243" indent="0">
              <a:buNone/>
              <a:defRPr sz="1800" b="1"/>
            </a:lvl3pPr>
            <a:lvl4pPr marL="1371362" indent="0">
              <a:buNone/>
              <a:defRPr sz="1600" b="1"/>
            </a:lvl4pPr>
            <a:lvl5pPr marL="1828484" indent="0">
              <a:buNone/>
              <a:defRPr sz="1600" b="1"/>
            </a:lvl5pPr>
            <a:lvl6pPr marL="2285601" indent="0">
              <a:buNone/>
              <a:defRPr sz="1600" b="1"/>
            </a:lvl6pPr>
            <a:lvl7pPr marL="2742719" indent="0">
              <a:buNone/>
              <a:defRPr sz="1600" b="1"/>
            </a:lvl7pPr>
            <a:lvl8pPr marL="3199840" indent="0">
              <a:buNone/>
              <a:defRPr sz="1600" b="1"/>
            </a:lvl8pPr>
            <a:lvl9pPr marL="365696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18" indent="0">
              <a:buNone/>
              <a:defRPr sz="2000" b="1"/>
            </a:lvl2pPr>
            <a:lvl3pPr marL="914243" indent="0">
              <a:buNone/>
              <a:defRPr sz="1800" b="1"/>
            </a:lvl3pPr>
            <a:lvl4pPr marL="1371362" indent="0">
              <a:buNone/>
              <a:defRPr sz="1600" b="1"/>
            </a:lvl4pPr>
            <a:lvl5pPr marL="1828484" indent="0">
              <a:buNone/>
              <a:defRPr sz="1600" b="1"/>
            </a:lvl5pPr>
            <a:lvl6pPr marL="2285601" indent="0">
              <a:buNone/>
              <a:defRPr sz="1600" b="1"/>
            </a:lvl6pPr>
            <a:lvl7pPr marL="2742719" indent="0">
              <a:buNone/>
              <a:defRPr sz="1600" b="1"/>
            </a:lvl7pPr>
            <a:lvl8pPr marL="3199840" indent="0">
              <a:buNone/>
              <a:defRPr sz="1600" b="1"/>
            </a:lvl8pPr>
            <a:lvl9pPr marL="365696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6"/>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9"/>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August 26, 2020</a:t>
            </a:fld>
            <a:endParaRPr lang="en-US"/>
          </a:p>
        </p:txBody>
      </p:sp>
      <p:sp>
        <p:nvSpPr>
          <p:cNvPr id="8" name="Footer Placeholder 7"/>
          <p:cNvSpPr>
            <a:spLocks noGrp="1"/>
          </p:cNvSpPr>
          <p:nvPr>
            <p:ph type="ftr" sz="quarter" idx="11"/>
          </p:nvPr>
        </p:nvSpPr>
        <p:spPr/>
        <p:txBody>
          <a:bodyPr/>
          <a:lstStyle/>
          <a:p>
            <a:pPr algn="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August 26, 2020</a:t>
            </a:fld>
            <a:endParaRPr lang="en-US"/>
          </a:p>
        </p:txBody>
      </p:sp>
      <p:sp>
        <p:nvSpPr>
          <p:cNvPr id="4" name="Footer Placeholder 3"/>
          <p:cNvSpPr>
            <a:spLocks noGrp="1"/>
          </p:cNvSpPr>
          <p:nvPr>
            <p:ph type="ftr" sz="quarter" idx="11"/>
          </p:nvPr>
        </p:nvSpPr>
        <p:spPr/>
        <p:txBody>
          <a:bodyPr/>
          <a:lstStyle/>
          <a:p>
            <a:pPr algn="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August 26, 2020</a:t>
            </a:fld>
            <a:endParaRPr lang="en-US"/>
          </a:p>
        </p:txBody>
      </p:sp>
      <p:sp>
        <p:nvSpPr>
          <p:cNvPr id="3" name="Footer Placeholder 2"/>
          <p:cNvSpPr>
            <a:spLocks noGrp="1"/>
          </p:cNvSpPr>
          <p:nvPr>
            <p:ph type="ftr" sz="quarter" idx="11"/>
          </p:nvPr>
        </p:nvSpPr>
        <p:spPr/>
        <p:txBody>
          <a:bodyPr/>
          <a:lstStyle/>
          <a:p>
            <a:pPr algn="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2"/>
            <a:ext cx="2139696" cy="3182711"/>
          </a:xfrm>
        </p:spPr>
        <p:txBody>
          <a:bodyPr/>
          <a:lstStyle>
            <a:lvl1pPr marL="0" indent="0">
              <a:buNone/>
              <a:defRPr sz="1400"/>
            </a:lvl1pPr>
            <a:lvl2pPr marL="457118" indent="0">
              <a:buNone/>
              <a:defRPr sz="1200"/>
            </a:lvl2pPr>
            <a:lvl3pPr marL="914243" indent="0">
              <a:buNone/>
              <a:defRPr sz="1000"/>
            </a:lvl3pPr>
            <a:lvl4pPr marL="1371362" indent="0">
              <a:buNone/>
              <a:defRPr sz="900"/>
            </a:lvl4pPr>
            <a:lvl5pPr marL="1828484" indent="0">
              <a:buNone/>
              <a:defRPr sz="900"/>
            </a:lvl5pPr>
            <a:lvl6pPr marL="2285601" indent="0">
              <a:buNone/>
              <a:defRPr sz="900"/>
            </a:lvl6pPr>
            <a:lvl7pPr marL="2742719" indent="0">
              <a:buNone/>
              <a:defRPr sz="900"/>
            </a:lvl7pPr>
            <a:lvl8pPr marL="3199840" indent="0">
              <a:buNone/>
              <a:defRPr sz="900"/>
            </a:lvl8pPr>
            <a:lvl9pPr marL="365696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5"/>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18" indent="0">
              <a:buNone/>
              <a:defRPr sz="2800"/>
            </a:lvl2pPr>
            <a:lvl3pPr marL="914243" indent="0">
              <a:buNone/>
              <a:defRPr sz="2400"/>
            </a:lvl3pPr>
            <a:lvl4pPr marL="1371362" indent="0">
              <a:buNone/>
              <a:defRPr sz="2000"/>
            </a:lvl4pPr>
            <a:lvl5pPr marL="1828484" indent="0">
              <a:buNone/>
              <a:defRPr sz="2000"/>
            </a:lvl5pPr>
            <a:lvl6pPr marL="2285601" indent="0">
              <a:buNone/>
              <a:defRPr sz="2000"/>
            </a:lvl6pPr>
            <a:lvl7pPr marL="2742719" indent="0">
              <a:buNone/>
              <a:defRPr sz="2000"/>
            </a:lvl7pPr>
            <a:lvl8pPr marL="3199840" indent="0">
              <a:buNone/>
              <a:defRPr sz="2000"/>
            </a:lvl8pPr>
            <a:lvl9pPr marL="365696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18" indent="0">
              <a:buNone/>
              <a:defRPr sz="1200"/>
            </a:lvl2pPr>
            <a:lvl3pPr marL="914243" indent="0">
              <a:buNone/>
              <a:defRPr sz="1000"/>
            </a:lvl3pPr>
            <a:lvl4pPr marL="1371362" indent="0">
              <a:buNone/>
              <a:defRPr sz="900"/>
            </a:lvl4pPr>
            <a:lvl5pPr marL="1828484" indent="0">
              <a:buNone/>
              <a:defRPr sz="900"/>
            </a:lvl5pPr>
            <a:lvl6pPr marL="2285601" indent="0">
              <a:buNone/>
              <a:defRPr sz="900"/>
            </a:lvl6pPr>
            <a:lvl7pPr marL="2742719" indent="0">
              <a:buNone/>
              <a:defRPr sz="900"/>
            </a:lvl7pPr>
            <a:lvl8pPr marL="3199840" indent="0">
              <a:buNone/>
              <a:defRPr sz="900"/>
            </a:lvl8pPr>
            <a:lvl9pPr marL="365696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1"/>
            <a:ext cx="2139696" cy="3182711"/>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20"/>
            <a:ext cx="2139696" cy="3182711"/>
          </a:xfrm>
        </p:spPr>
        <p:txBody>
          <a:bodyPr/>
          <a:lstStyle>
            <a:lvl1pPr marL="0" indent="0">
              <a:buNone/>
              <a:defRPr sz="1400"/>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42" indent="0">
              <a:buNone/>
              <a:defRPr sz="2800"/>
            </a:lvl2pPr>
            <a:lvl3pPr marL="914288" indent="0">
              <a:buNone/>
              <a:defRPr sz="2400"/>
            </a:lvl3pPr>
            <a:lvl4pPr marL="1371430" indent="0">
              <a:buNone/>
              <a:defRPr sz="2000"/>
            </a:lvl4pPr>
            <a:lvl5pPr marL="1828574" indent="0">
              <a:buNone/>
              <a:defRPr sz="2000"/>
            </a:lvl5pPr>
            <a:lvl6pPr marL="2285715" indent="0">
              <a:buNone/>
              <a:defRPr sz="2000"/>
            </a:lvl6pPr>
            <a:lvl7pPr marL="2742857" indent="0">
              <a:buNone/>
              <a:defRPr sz="2000"/>
            </a:lvl7pPr>
            <a:lvl8pPr marL="3200000" indent="0">
              <a:buNone/>
              <a:defRPr sz="2000"/>
            </a:lvl8pPr>
            <a:lvl9pPr marL="3657143"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9"/>
            <a:ext cx="2139696" cy="3182711"/>
          </a:xfrm>
        </p:spPr>
        <p:txBody>
          <a:bodyPr/>
          <a:lstStyle>
            <a:lvl1pPr marL="0" indent="0">
              <a:buNone/>
              <a:defRPr sz="14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54" indent="0">
              <a:buNone/>
              <a:defRPr sz="2800"/>
            </a:lvl2pPr>
            <a:lvl3pPr marL="914310" indent="0">
              <a:buNone/>
              <a:defRPr sz="2400"/>
            </a:lvl3pPr>
            <a:lvl4pPr marL="1371464" indent="0">
              <a:buNone/>
              <a:defRPr sz="2000"/>
            </a:lvl4pPr>
            <a:lvl5pPr marL="1828619" indent="0">
              <a:buNone/>
              <a:defRPr sz="2000"/>
            </a:lvl5pPr>
            <a:lvl6pPr marL="2285772" indent="0">
              <a:buNone/>
              <a:defRPr sz="2000"/>
            </a:lvl6pPr>
            <a:lvl7pPr marL="2742926" indent="0">
              <a:buNone/>
              <a:defRPr sz="2000"/>
            </a:lvl7pPr>
            <a:lvl8pPr marL="3200080" indent="0">
              <a:buNone/>
              <a:defRPr sz="2000"/>
            </a:lvl8pPr>
            <a:lvl9pPr marL="3657235"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8"/>
            <a:ext cx="2139696" cy="3182711"/>
          </a:xfrm>
        </p:spPr>
        <p:txBody>
          <a:bodyPr/>
          <a:lstStyle>
            <a:lvl1pPr marL="0" indent="0">
              <a:buNone/>
              <a:defRPr sz="14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7"/>
            <a:ext cx="2139696" cy="3182711"/>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8"/>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4"/>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6"/>
            <a:ext cx="2139696" cy="3182711"/>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7"/>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CA"/>
              <a:t>Click to edit Master title style</a:t>
            </a:r>
            <a:endParaRPr lang="en-US"/>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CA"/>
              <a:t>Click to edit Master title style</a:t>
            </a:r>
            <a:endParaRPr lang="en-US"/>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a:t>Drag picture to placeholder or click icon to add</a:t>
            </a:r>
            <a:endParaRPr lang="en-US"/>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August 26, 2020</a:t>
            </a:fld>
            <a:endParaRPr lang="en-US"/>
          </a:p>
        </p:txBody>
      </p:sp>
      <p:sp>
        <p:nvSpPr>
          <p:cNvPr id="6" name="Footer Placeholder 5"/>
          <p:cNvSpPr>
            <a:spLocks noGrp="1"/>
          </p:cNvSpPr>
          <p:nvPr>
            <p:ph type="ftr" sz="quarter" idx="11"/>
          </p:nvPr>
        </p:nvSpPr>
        <p:spPr/>
        <p:txBody>
          <a:bodyPr/>
          <a:lstStyle/>
          <a:p>
            <a:pPr algn="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CA"/>
              <a:t>Click to edit Master title style</a:t>
            </a:r>
            <a:endParaRPr lang="en-US"/>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3"/>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2"/>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1"/>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1"/>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CA"/>
              <a:t>Click to edit Master title style</a:t>
            </a:r>
            <a:endParaRPr lang="en-US"/>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E30E2307-1E40-4E12-8716-25BFDA8E7013}" type="datetime1">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August 26, 2020</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August 26, 2020</a:t>
            </a:fld>
            <a:endParaRPr 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10" r:id="rId1"/>
    <p:sldLayoutId id="2147484205" r:id="rId2"/>
    <p:sldLayoutId id="2147484200" r:id="rId3"/>
    <p:sldLayoutId id="2147484195" r:id="rId4"/>
    <p:sldLayoutId id="2147484190" r:id="rId5"/>
    <p:sldLayoutId id="2147484185" r:id="rId6"/>
    <p:sldLayoutId id="2147484180" r:id="rId7"/>
    <p:sldLayoutId id="2147484169" r:id="rId8"/>
    <p:sldLayoutId id="2147484170" r:id="rId9"/>
    <p:sldLayoutId id="2147484211" r:id="rId10"/>
    <p:sldLayoutId id="2147484206" r:id="rId11"/>
    <p:sldLayoutId id="2147484201" r:id="rId12"/>
    <p:sldLayoutId id="2147484196" r:id="rId13"/>
    <p:sldLayoutId id="2147484191" r:id="rId14"/>
    <p:sldLayoutId id="2147484186" r:id="rId15"/>
    <p:sldLayoutId id="2147484181" r:id="rId16"/>
    <p:sldLayoutId id="2147484171" r:id="rId17"/>
    <p:sldLayoutId id="2147484172" r:id="rId18"/>
    <p:sldLayoutId id="2147484212" r:id="rId19"/>
    <p:sldLayoutId id="2147484207" r:id="rId20"/>
    <p:sldLayoutId id="2147484202" r:id="rId21"/>
    <p:sldLayoutId id="2147484197" r:id="rId22"/>
    <p:sldLayoutId id="2147484192" r:id="rId23"/>
    <p:sldLayoutId id="2147484187" r:id="rId24"/>
    <p:sldLayoutId id="2147484182" r:id="rId25"/>
    <p:sldLayoutId id="2147484173" r:id="rId26"/>
    <p:sldLayoutId id="2147484174" r:id="rId27"/>
    <p:sldLayoutId id="2147484175" r:id="rId28"/>
    <p:sldLayoutId id="2147484213" r:id="rId29"/>
    <p:sldLayoutId id="2147484214" r:id="rId30"/>
    <p:sldLayoutId id="2147484208" r:id="rId31"/>
    <p:sldLayoutId id="2147484209" r:id="rId32"/>
    <p:sldLayoutId id="2147484203" r:id="rId33"/>
    <p:sldLayoutId id="2147484204" r:id="rId34"/>
    <p:sldLayoutId id="2147484198" r:id="rId35"/>
    <p:sldLayoutId id="2147484199" r:id="rId36"/>
    <p:sldLayoutId id="2147484193" r:id="rId37"/>
    <p:sldLayoutId id="2147484194" r:id="rId38"/>
    <p:sldLayoutId id="2147484188" r:id="rId39"/>
    <p:sldLayoutId id="2147484189" r:id="rId40"/>
    <p:sldLayoutId id="2147484183" r:id="rId41"/>
    <p:sldLayoutId id="2147484184" r:id="rId42"/>
    <p:sldLayoutId id="2147484176" r:id="rId43"/>
    <p:sldLayoutId id="2147484177" r:id="rId44"/>
    <p:sldLayoutId id="2147484178" r:id="rId45"/>
    <p:sldLayoutId id="2147484179" r:id="rId46"/>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url?q=https://drive.google.com/open?id=1L_OFz41YXZLJl6qHyZhhrQIvQ6-LCeV8&amp;sa=D&amp;ust=1596157112780000&amp;usg=AFQjCNHjgmbw0KqbMU68JmLun1plcgRtVA"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www.google.com/url?q=https://drive.google.com/open?id=1zKzLbBpJQQKm9bEQrK7HWl0oU6FcDAq8&amp;sa=D&amp;ust=1596157112780000&amp;usg=AFQjCNFa3fHk1DHw99fSGyw82jMTYzhmbg" TargetMode="Externa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www.google.com/url?q=https://drive.google.com/open?id=1rDfK7OdTsDKvOnhOFctiEo6AIhA0v9Qc&amp;sa=D&amp;ust=1596157112780000&amp;usg=AFQjCNEfnCBg_BHVdr47XrfPf9b6mGTF1Q"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53.xml"/><Relationship Id="rId13" Type="http://schemas.openxmlformats.org/officeDocument/2006/relationships/slide" Target="slide61.xml"/><Relationship Id="rId18" Type="http://schemas.openxmlformats.org/officeDocument/2006/relationships/slide" Target="slide41.xml"/><Relationship Id="rId3" Type="http://schemas.openxmlformats.org/officeDocument/2006/relationships/slide" Target="slide18.xml"/><Relationship Id="rId21" Type="http://schemas.openxmlformats.org/officeDocument/2006/relationships/slide" Target="slide17.xml"/><Relationship Id="rId7" Type="http://schemas.openxmlformats.org/officeDocument/2006/relationships/slide" Target="slide24.xml"/><Relationship Id="rId12" Type="http://schemas.openxmlformats.org/officeDocument/2006/relationships/slide" Target="slide31.xml"/><Relationship Id="rId17" Type="http://schemas.openxmlformats.org/officeDocument/2006/relationships/slide" Target="slide69.xml"/><Relationship Id="rId2" Type="http://schemas.openxmlformats.org/officeDocument/2006/relationships/slide" Target="slide5.xml"/><Relationship Id="rId16" Type="http://schemas.openxmlformats.org/officeDocument/2006/relationships/slide" Target="slide38.xml"/><Relationship Id="rId20"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2.xml"/><Relationship Id="rId11" Type="http://schemas.openxmlformats.org/officeDocument/2006/relationships/slide" Target="slide56.xml"/><Relationship Id="rId5" Type="http://schemas.openxmlformats.org/officeDocument/2006/relationships/slide" Target="slide81.xml"/><Relationship Id="rId15" Type="http://schemas.openxmlformats.org/officeDocument/2006/relationships/slide" Target="slide63.xml"/><Relationship Id="rId10" Type="http://schemas.openxmlformats.org/officeDocument/2006/relationships/slide" Target="slide28.xml"/><Relationship Id="rId19" Type="http://schemas.openxmlformats.org/officeDocument/2006/relationships/slide" Target="slide77.xml"/><Relationship Id="rId4" Type="http://schemas.openxmlformats.org/officeDocument/2006/relationships/slide" Target="slide45.xml"/><Relationship Id="rId9" Type="http://schemas.openxmlformats.org/officeDocument/2006/relationships/slide" Target="slide15.xml"/><Relationship Id="rId14" Type="http://schemas.openxmlformats.org/officeDocument/2006/relationships/slide" Target="slide35.xml"/><Relationship Id="rId22" Type="http://schemas.openxmlformats.org/officeDocument/2006/relationships/slide" Target="slide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rive.google.com/file/d/1d1_-BmpR0ibgYUI7_ktlj07JTuJ3CSIN/view" TargetMode="Externa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sTSUJHKze-Cof_xfR70vFRPqSiywtTMi/view"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rive.google.com/file/d/1D_re3cWic6UkO7oYwvk7FwKJVj2_-QOM/view"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s://drive.google.com/file/d/1ywOe8BmjRVqzn0d_jThlcPlNxlvC1USB/view"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hyperlink" Target="https://drive.google.com/file/d/1BnyO8qTOqX1Nl6clazqBsKp7q8Xlt0gy/view" TargetMode="Externa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hyperlink" Target="https://drive.google.com/file/d/1B73HtVs-lQQxmnbgIW204RrDotyo9X9Z/view"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url?q=https://drive.google.com/open?id=197cUR20VnaQ3f64XgXmsyGWl-qd4UxfV&amp;sa=D&amp;ust=1596157112779000&amp;usg=AFQjCNFlnumpaYvGHhbfCGKswss87rF_Xw" TargetMode="Externa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hyperlink" Target="https://drive.google.com/file/d/1FevndM6xARlxTO9hJlbypfjY5HGDLamK/view" TargetMode="Externa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hyperlink" Target="https://www.google.com/url?q=https://drive.google.com/open?id=1gJfIABJwAYMujFGtuslW1UH5uNWXps54&amp;sa=D&amp;ust=1596157112783000&amp;usg=AFQjCNG5rKWNcJ695j2WUe4QJw2GL-MZ8w" TargetMode="Externa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26" Type="http://schemas.openxmlformats.org/officeDocument/2006/relationships/image" Target="../media/image34.png"/><Relationship Id="rId21" Type="http://schemas.openxmlformats.org/officeDocument/2006/relationships/customXml" Target="../ink/ink9.xml"/><Relationship Id="rId42" Type="http://schemas.openxmlformats.org/officeDocument/2006/relationships/image" Target="../media/image42.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55.png"/><Relationship Id="rId16" Type="http://schemas.openxmlformats.org/officeDocument/2006/relationships/image" Target="../media/image29.png"/><Relationship Id="rId11" Type="http://schemas.openxmlformats.org/officeDocument/2006/relationships/customXml" Target="../ink/ink4.xml"/><Relationship Id="rId32" Type="http://schemas.openxmlformats.org/officeDocument/2006/relationships/image" Target="../media/image37.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50.png"/><Relationship Id="rId74" Type="http://schemas.openxmlformats.org/officeDocument/2006/relationships/image" Target="../media/image58.png"/><Relationship Id="rId79" Type="http://schemas.openxmlformats.org/officeDocument/2006/relationships/customXml" Target="../ink/ink38.xml"/><Relationship Id="rId5" Type="http://schemas.openxmlformats.org/officeDocument/2006/relationships/customXml" Target="../ink/ink1.xml"/><Relationship Id="rId61" Type="http://schemas.openxmlformats.org/officeDocument/2006/relationships/customXml" Target="../ink/ink29.xml"/><Relationship Id="rId82" Type="http://schemas.openxmlformats.org/officeDocument/2006/relationships/image" Target="../media/image62.png"/><Relationship Id="rId19" Type="http://schemas.openxmlformats.org/officeDocument/2006/relationships/customXml" Target="../ink/ink8.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12.xml"/><Relationship Id="rId30" Type="http://schemas.openxmlformats.org/officeDocument/2006/relationships/image" Target="../media/image3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5.png"/><Relationship Id="rId56" Type="http://schemas.openxmlformats.org/officeDocument/2006/relationships/image" Target="../media/image49.png"/><Relationship Id="rId64" Type="http://schemas.openxmlformats.org/officeDocument/2006/relationships/image" Target="../media/image53.png"/><Relationship Id="rId69" Type="http://schemas.openxmlformats.org/officeDocument/2006/relationships/customXml" Target="../ink/ink33.xml"/><Relationship Id="rId77" Type="http://schemas.openxmlformats.org/officeDocument/2006/relationships/customXml" Target="../ink/ink37.xml"/><Relationship Id="rId8" Type="http://schemas.openxmlformats.org/officeDocument/2006/relationships/image" Target="../media/image25.png"/><Relationship Id="rId51" Type="http://schemas.openxmlformats.org/officeDocument/2006/relationships/customXml" Target="../ink/ink24.xml"/><Relationship Id="rId72" Type="http://schemas.openxmlformats.org/officeDocument/2006/relationships/image" Target="../media/image57.png"/><Relationship Id="rId80" Type="http://schemas.openxmlformats.org/officeDocument/2006/relationships/image" Target="../media/image61.png"/><Relationship Id="rId3"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40.png"/><Relationship Id="rId46" Type="http://schemas.openxmlformats.org/officeDocument/2006/relationships/image" Target="../media/image44.png"/><Relationship Id="rId59" Type="http://schemas.openxmlformats.org/officeDocument/2006/relationships/customXml" Target="../ink/ink28.xml"/><Relationship Id="rId67" Type="http://schemas.openxmlformats.org/officeDocument/2006/relationships/customXml" Target="../ink/ink32.xml"/><Relationship Id="rId20" Type="http://schemas.openxmlformats.org/officeDocument/2006/relationships/image" Target="../media/image31.png"/><Relationship Id="rId41" Type="http://schemas.openxmlformats.org/officeDocument/2006/relationships/customXml" Target="../ink/ink19.xml"/><Relationship Id="rId54" Type="http://schemas.openxmlformats.org/officeDocument/2006/relationships/image" Target="../media/image48.png"/><Relationship Id="rId62" Type="http://schemas.openxmlformats.org/officeDocument/2006/relationships/image" Target="../media/image52.png"/><Relationship Id="rId70" Type="http://schemas.openxmlformats.org/officeDocument/2006/relationships/image" Target="../media/image56.png"/><Relationship Id="rId75" Type="http://schemas.openxmlformats.org/officeDocument/2006/relationships/customXml" Target="../ink/ink36.xml"/><Relationship Id="rId1" Type="http://schemas.openxmlformats.org/officeDocument/2006/relationships/slideLayout" Target="../slideLayouts/slideLayout9.xml"/><Relationship Id="rId6" Type="http://schemas.openxmlformats.org/officeDocument/2006/relationships/image" Target="../media/image24.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26.png"/><Relationship Id="rId31" Type="http://schemas.openxmlformats.org/officeDocument/2006/relationships/customXml" Target="../ink/ink14.xml"/><Relationship Id="rId44" Type="http://schemas.openxmlformats.org/officeDocument/2006/relationships/image" Target="../media/image43.png"/><Relationship Id="rId52" Type="http://schemas.openxmlformats.org/officeDocument/2006/relationships/image" Target="../media/image47.png"/><Relationship Id="rId60" Type="http://schemas.openxmlformats.org/officeDocument/2006/relationships/image" Target="../media/image51.png"/><Relationship Id="rId65" Type="http://schemas.openxmlformats.org/officeDocument/2006/relationships/customXml" Target="../ink/ink31.xml"/><Relationship Id="rId73" Type="http://schemas.openxmlformats.org/officeDocument/2006/relationships/customXml" Target="../ink/ink35.xml"/><Relationship Id="rId78" Type="http://schemas.openxmlformats.org/officeDocument/2006/relationships/image" Target="../media/image60.png"/><Relationship Id="rId81" Type="http://schemas.openxmlformats.org/officeDocument/2006/relationships/customXml" Target="../ink/ink39.xml"/><Relationship Id="rId4" Type="http://schemas.openxmlformats.org/officeDocument/2006/relationships/image" Target="../media/image23.pn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30.png"/><Relationship Id="rId39" Type="http://schemas.openxmlformats.org/officeDocument/2006/relationships/customXml" Target="../ink/ink18.xml"/><Relationship Id="rId34" Type="http://schemas.openxmlformats.org/officeDocument/2006/relationships/image" Target="../media/image38.png"/><Relationship Id="rId50" Type="http://schemas.openxmlformats.org/officeDocument/2006/relationships/image" Target="../media/image46.png"/><Relationship Id="rId55" Type="http://schemas.openxmlformats.org/officeDocument/2006/relationships/customXml" Target="../ink/ink26.xml"/><Relationship Id="rId76" Type="http://schemas.openxmlformats.org/officeDocument/2006/relationships/image" Target="../media/image59.png"/><Relationship Id="rId7" Type="http://schemas.openxmlformats.org/officeDocument/2006/relationships/customXml" Target="../ink/ink2.xml"/><Relationship Id="rId71" Type="http://schemas.openxmlformats.org/officeDocument/2006/relationships/customXml" Target="../ink/ink34.xml"/><Relationship Id="rId2" Type="http://schemas.openxmlformats.org/officeDocument/2006/relationships/image" Target="../media/image21.png"/><Relationship Id="rId29" Type="http://schemas.openxmlformats.org/officeDocument/2006/relationships/customXml" Target="../ink/ink13.xml"/><Relationship Id="rId24" Type="http://schemas.openxmlformats.org/officeDocument/2006/relationships/image" Target="../media/image33.png"/><Relationship Id="rId40" Type="http://schemas.openxmlformats.org/officeDocument/2006/relationships/image" Target="../media/image41.png"/><Relationship Id="rId45" Type="http://schemas.openxmlformats.org/officeDocument/2006/relationships/customXml" Target="../ink/ink21.xml"/><Relationship Id="rId66" Type="http://schemas.openxmlformats.org/officeDocument/2006/relationships/image" Target="../media/image54.png"/></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ophd.ucsd.edu" TargetMode="External"/><Relationship Id="rId2" Type="http://schemas.openxmlformats.org/officeDocument/2006/relationships/hyperlink" Target="ophd@ucsd.edu" TargetMode="External"/><Relationship Id="rId1" Type="http://schemas.openxmlformats.org/officeDocument/2006/relationships/slideLayout" Target="../slideLayouts/slideLayout9.xml"/><Relationship Id="rId6" Type="http://schemas.openxmlformats.org/officeDocument/2006/relationships/hyperlink" Target="http://care.ucsd.edu" TargetMode="External"/><Relationship Id="rId5" Type="http://schemas.openxmlformats.org/officeDocument/2006/relationships/hyperlink" Target="mailto:sarc@ucsd.edu" TargetMode="External"/><Relationship Id="rId4" Type="http://schemas.openxmlformats.org/officeDocument/2006/relationships/hyperlink" Target="http://caps.ucsd.edu"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drive.google.com/file/d/1gwKasAe87G-tnTKIqjcXCVF6AYhf1r8s/view" TargetMode="Externa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drive.google.com/file/d/1hXwVPCosa8ZI8whFlYGgFRKMFyQq5AV-/view" TargetMode="Externa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3" Type="http://schemas.openxmlformats.org/officeDocument/2006/relationships/customXml" Target="../ink/ink45.xml"/><Relationship Id="rId18" Type="http://schemas.openxmlformats.org/officeDocument/2006/relationships/image" Target="../media/image72.png"/><Relationship Id="rId26" Type="http://schemas.openxmlformats.org/officeDocument/2006/relationships/image" Target="../media/image76.png"/><Relationship Id="rId39" Type="http://schemas.openxmlformats.org/officeDocument/2006/relationships/customXml" Target="../ink/ink58.xml"/><Relationship Id="rId21" Type="http://schemas.openxmlformats.org/officeDocument/2006/relationships/customXml" Target="../ink/ink49.xml"/><Relationship Id="rId34" Type="http://schemas.openxmlformats.org/officeDocument/2006/relationships/image" Target="../media/image80.png"/><Relationship Id="rId42" Type="http://schemas.openxmlformats.org/officeDocument/2006/relationships/image" Target="../media/image84.png"/><Relationship Id="rId47" Type="http://schemas.openxmlformats.org/officeDocument/2006/relationships/customXml" Target="../ink/ink62.xml"/><Relationship Id="rId50" Type="http://schemas.openxmlformats.org/officeDocument/2006/relationships/image" Target="../media/image88.png"/><Relationship Id="rId55" Type="http://schemas.openxmlformats.org/officeDocument/2006/relationships/customXml" Target="../ink/ink66.xml"/><Relationship Id="rId7" Type="http://schemas.openxmlformats.org/officeDocument/2006/relationships/customXml" Target="../ink/ink42.xml"/><Relationship Id="rId2" Type="http://schemas.openxmlformats.org/officeDocument/2006/relationships/image" Target="../media/image63.png"/><Relationship Id="rId16" Type="http://schemas.openxmlformats.org/officeDocument/2006/relationships/image" Target="../media/image71.png"/><Relationship Id="rId29" Type="http://schemas.openxmlformats.org/officeDocument/2006/relationships/customXml" Target="../ink/ink53.xml"/><Relationship Id="rId11" Type="http://schemas.openxmlformats.org/officeDocument/2006/relationships/customXml" Target="../ink/ink44.xml"/><Relationship Id="rId24" Type="http://schemas.openxmlformats.org/officeDocument/2006/relationships/image" Target="../media/image75.png"/><Relationship Id="rId32" Type="http://schemas.openxmlformats.org/officeDocument/2006/relationships/image" Target="../media/image79.png"/><Relationship Id="rId37" Type="http://schemas.openxmlformats.org/officeDocument/2006/relationships/customXml" Target="../ink/ink57.xml"/><Relationship Id="rId40" Type="http://schemas.openxmlformats.org/officeDocument/2006/relationships/image" Target="../media/image83.png"/><Relationship Id="rId45" Type="http://schemas.openxmlformats.org/officeDocument/2006/relationships/customXml" Target="../ink/ink61.xml"/><Relationship Id="rId53" Type="http://schemas.openxmlformats.org/officeDocument/2006/relationships/customXml" Target="../ink/ink65.xml"/><Relationship Id="rId5" Type="http://schemas.openxmlformats.org/officeDocument/2006/relationships/customXml" Target="../ink/ink41.xml"/><Relationship Id="rId10" Type="http://schemas.openxmlformats.org/officeDocument/2006/relationships/image" Target="../media/image68.png"/><Relationship Id="rId19" Type="http://schemas.openxmlformats.org/officeDocument/2006/relationships/customXml" Target="../ink/ink48.xml"/><Relationship Id="rId31" Type="http://schemas.openxmlformats.org/officeDocument/2006/relationships/customXml" Target="../ink/ink54.xml"/><Relationship Id="rId44" Type="http://schemas.openxmlformats.org/officeDocument/2006/relationships/image" Target="../media/image85.png"/><Relationship Id="rId52" Type="http://schemas.openxmlformats.org/officeDocument/2006/relationships/image" Target="../media/image89.png"/><Relationship Id="rId4" Type="http://schemas.openxmlformats.org/officeDocument/2006/relationships/image" Target="../media/image65.png"/><Relationship Id="rId9" Type="http://schemas.openxmlformats.org/officeDocument/2006/relationships/customXml" Target="../ink/ink43.xml"/><Relationship Id="rId14" Type="http://schemas.openxmlformats.org/officeDocument/2006/relationships/image" Target="../media/image70.png"/><Relationship Id="rId22" Type="http://schemas.openxmlformats.org/officeDocument/2006/relationships/image" Target="../media/image74.png"/><Relationship Id="rId27" Type="http://schemas.openxmlformats.org/officeDocument/2006/relationships/customXml" Target="../ink/ink52.xml"/><Relationship Id="rId30" Type="http://schemas.openxmlformats.org/officeDocument/2006/relationships/image" Target="../media/image78.png"/><Relationship Id="rId35" Type="http://schemas.openxmlformats.org/officeDocument/2006/relationships/customXml" Target="../ink/ink56.xml"/><Relationship Id="rId43" Type="http://schemas.openxmlformats.org/officeDocument/2006/relationships/customXml" Target="../ink/ink60.xml"/><Relationship Id="rId48" Type="http://schemas.openxmlformats.org/officeDocument/2006/relationships/image" Target="../media/image87.png"/><Relationship Id="rId56" Type="http://schemas.openxmlformats.org/officeDocument/2006/relationships/image" Target="../media/image91.png"/><Relationship Id="rId8" Type="http://schemas.openxmlformats.org/officeDocument/2006/relationships/image" Target="../media/image67.png"/><Relationship Id="rId51" Type="http://schemas.openxmlformats.org/officeDocument/2006/relationships/customXml" Target="../ink/ink64.xml"/><Relationship Id="rId3" Type="http://schemas.openxmlformats.org/officeDocument/2006/relationships/customXml" Target="../ink/ink40.xml"/><Relationship Id="rId12" Type="http://schemas.openxmlformats.org/officeDocument/2006/relationships/image" Target="../media/image69.png"/><Relationship Id="rId17" Type="http://schemas.openxmlformats.org/officeDocument/2006/relationships/customXml" Target="../ink/ink47.xml"/><Relationship Id="rId25" Type="http://schemas.openxmlformats.org/officeDocument/2006/relationships/customXml" Target="../ink/ink51.xml"/><Relationship Id="rId33" Type="http://schemas.openxmlformats.org/officeDocument/2006/relationships/customXml" Target="../ink/ink55.xml"/><Relationship Id="rId38" Type="http://schemas.openxmlformats.org/officeDocument/2006/relationships/image" Target="../media/image82.png"/><Relationship Id="rId46" Type="http://schemas.openxmlformats.org/officeDocument/2006/relationships/image" Target="../media/image86.png"/><Relationship Id="rId20" Type="http://schemas.openxmlformats.org/officeDocument/2006/relationships/image" Target="../media/image73.png"/><Relationship Id="rId41" Type="http://schemas.openxmlformats.org/officeDocument/2006/relationships/customXml" Target="../ink/ink59.xml"/><Relationship Id="rId54" Type="http://schemas.openxmlformats.org/officeDocument/2006/relationships/image" Target="../media/image90.png"/><Relationship Id="rId1" Type="http://schemas.openxmlformats.org/officeDocument/2006/relationships/slideLayout" Target="../slideLayouts/slideLayout9.xml"/><Relationship Id="rId6" Type="http://schemas.openxmlformats.org/officeDocument/2006/relationships/image" Target="../media/image66.png"/><Relationship Id="rId15" Type="http://schemas.openxmlformats.org/officeDocument/2006/relationships/customXml" Target="../ink/ink46.xml"/><Relationship Id="rId23" Type="http://schemas.openxmlformats.org/officeDocument/2006/relationships/customXml" Target="../ink/ink50.xml"/><Relationship Id="rId28" Type="http://schemas.openxmlformats.org/officeDocument/2006/relationships/image" Target="../media/image77.png"/><Relationship Id="rId36" Type="http://schemas.openxmlformats.org/officeDocument/2006/relationships/image" Target="../media/image81.png"/><Relationship Id="rId49" Type="http://schemas.openxmlformats.org/officeDocument/2006/relationships/customXml" Target="../ink/ink63.xml"/></Relationships>
</file>

<file path=ppt/slides/_rels/slide6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3.jpe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hyperlink" Target="https://drive.google.com/file/d/1IYtx4-eUlOCA-2l1kyAr3BR66e_UF3uE/view"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3" Type="http://schemas.openxmlformats.org/officeDocument/2006/relationships/customXml" Target="../ink/ink72.xml"/><Relationship Id="rId18" Type="http://schemas.openxmlformats.org/officeDocument/2006/relationships/image" Target="../media/image72.png"/><Relationship Id="rId26" Type="http://schemas.openxmlformats.org/officeDocument/2006/relationships/image" Target="../media/image76.png"/><Relationship Id="rId39" Type="http://schemas.openxmlformats.org/officeDocument/2006/relationships/customXml" Target="../ink/ink85.xml"/><Relationship Id="rId21" Type="http://schemas.openxmlformats.org/officeDocument/2006/relationships/customXml" Target="../ink/ink76.xml"/><Relationship Id="rId34" Type="http://schemas.openxmlformats.org/officeDocument/2006/relationships/image" Target="../media/image80.png"/><Relationship Id="rId42" Type="http://schemas.openxmlformats.org/officeDocument/2006/relationships/image" Target="../media/image84.png"/><Relationship Id="rId47" Type="http://schemas.openxmlformats.org/officeDocument/2006/relationships/customXml" Target="../ink/ink89.xml"/><Relationship Id="rId50" Type="http://schemas.openxmlformats.org/officeDocument/2006/relationships/image" Target="../media/image88.png"/><Relationship Id="rId55" Type="http://schemas.openxmlformats.org/officeDocument/2006/relationships/customXml" Target="../ink/ink93.xml"/><Relationship Id="rId7" Type="http://schemas.openxmlformats.org/officeDocument/2006/relationships/customXml" Target="../ink/ink69.xml"/><Relationship Id="rId2" Type="http://schemas.openxmlformats.org/officeDocument/2006/relationships/image" Target="../media/image63.png"/><Relationship Id="rId16" Type="http://schemas.openxmlformats.org/officeDocument/2006/relationships/image" Target="../media/image71.png"/><Relationship Id="rId29" Type="http://schemas.openxmlformats.org/officeDocument/2006/relationships/customXml" Target="../ink/ink80.xml"/><Relationship Id="rId11" Type="http://schemas.openxmlformats.org/officeDocument/2006/relationships/customXml" Target="../ink/ink71.xml"/><Relationship Id="rId24" Type="http://schemas.openxmlformats.org/officeDocument/2006/relationships/image" Target="../media/image75.png"/><Relationship Id="rId32" Type="http://schemas.openxmlformats.org/officeDocument/2006/relationships/image" Target="../media/image79.png"/><Relationship Id="rId37" Type="http://schemas.openxmlformats.org/officeDocument/2006/relationships/customXml" Target="../ink/ink84.xml"/><Relationship Id="rId40" Type="http://schemas.openxmlformats.org/officeDocument/2006/relationships/image" Target="../media/image83.png"/><Relationship Id="rId45" Type="http://schemas.openxmlformats.org/officeDocument/2006/relationships/customXml" Target="../ink/ink88.xml"/><Relationship Id="rId53" Type="http://schemas.openxmlformats.org/officeDocument/2006/relationships/customXml" Target="../ink/ink92.xml"/><Relationship Id="rId5" Type="http://schemas.openxmlformats.org/officeDocument/2006/relationships/customXml" Target="../ink/ink68.xml"/><Relationship Id="rId10" Type="http://schemas.openxmlformats.org/officeDocument/2006/relationships/image" Target="../media/image68.png"/><Relationship Id="rId19" Type="http://schemas.openxmlformats.org/officeDocument/2006/relationships/customXml" Target="../ink/ink75.xml"/><Relationship Id="rId31" Type="http://schemas.openxmlformats.org/officeDocument/2006/relationships/customXml" Target="../ink/ink81.xml"/><Relationship Id="rId44" Type="http://schemas.openxmlformats.org/officeDocument/2006/relationships/image" Target="../media/image85.png"/><Relationship Id="rId52" Type="http://schemas.openxmlformats.org/officeDocument/2006/relationships/image" Target="../media/image89.png"/><Relationship Id="rId4" Type="http://schemas.openxmlformats.org/officeDocument/2006/relationships/image" Target="../media/image65.png"/><Relationship Id="rId9" Type="http://schemas.openxmlformats.org/officeDocument/2006/relationships/customXml" Target="../ink/ink70.xml"/><Relationship Id="rId14" Type="http://schemas.openxmlformats.org/officeDocument/2006/relationships/image" Target="../media/image70.png"/><Relationship Id="rId22" Type="http://schemas.openxmlformats.org/officeDocument/2006/relationships/image" Target="../media/image74.png"/><Relationship Id="rId27" Type="http://schemas.openxmlformats.org/officeDocument/2006/relationships/customXml" Target="../ink/ink79.xml"/><Relationship Id="rId30" Type="http://schemas.openxmlformats.org/officeDocument/2006/relationships/image" Target="../media/image78.png"/><Relationship Id="rId35" Type="http://schemas.openxmlformats.org/officeDocument/2006/relationships/customXml" Target="../ink/ink83.xml"/><Relationship Id="rId43" Type="http://schemas.openxmlformats.org/officeDocument/2006/relationships/customXml" Target="../ink/ink87.xml"/><Relationship Id="rId48" Type="http://schemas.openxmlformats.org/officeDocument/2006/relationships/image" Target="../media/image87.png"/><Relationship Id="rId56" Type="http://schemas.openxmlformats.org/officeDocument/2006/relationships/image" Target="../media/image91.png"/><Relationship Id="rId8" Type="http://schemas.openxmlformats.org/officeDocument/2006/relationships/image" Target="../media/image67.png"/><Relationship Id="rId51" Type="http://schemas.openxmlformats.org/officeDocument/2006/relationships/customXml" Target="../ink/ink91.xml"/><Relationship Id="rId3" Type="http://schemas.openxmlformats.org/officeDocument/2006/relationships/customXml" Target="../ink/ink67.xml"/><Relationship Id="rId12" Type="http://schemas.openxmlformats.org/officeDocument/2006/relationships/image" Target="../media/image69.png"/><Relationship Id="rId17" Type="http://schemas.openxmlformats.org/officeDocument/2006/relationships/customXml" Target="../ink/ink74.xml"/><Relationship Id="rId25" Type="http://schemas.openxmlformats.org/officeDocument/2006/relationships/customXml" Target="../ink/ink78.xml"/><Relationship Id="rId33" Type="http://schemas.openxmlformats.org/officeDocument/2006/relationships/customXml" Target="../ink/ink82.xml"/><Relationship Id="rId38" Type="http://schemas.openxmlformats.org/officeDocument/2006/relationships/image" Target="../media/image82.png"/><Relationship Id="rId46" Type="http://schemas.openxmlformats.org/officeDocument/2006/relationships/image" Target="../media/image86.png"/><Relationship Id="rId20" Type="http://schemas.openxmlformats.org/officeDocument/2006/relationships/image" Target="../media/image73.png"/><Relationship Id="rId41" Type="http://schemas.openxmlformats.org/officeDocument/2006/relationships/customXml" Target="../ink/ink86.xml"/><Relationship Id="rId54" Type="http://schemas.openxmlformats.org/officeDocument/2006/relationships/image" Target="../media/image90.png"/><Relationship Id="rId1" Type="http://schemas.openxmlformats.org/officeDocument/2006/relationships/slideLayout" Target="../slideLayouts/slideLayout9.xml"/><Relationship Id="rId6" Type="http://schemas.openxmlformats.org/officeDocument/2006/relationships/image" Target="../media/image66.png"/><Relationship Id="rId15" Type="http://schemas.openxmlformats.org/officeDocument/2006/relationships/customXml" Target="../ink/ink73.xml"/><Relationship Id="rId23" Type="http://schemas.openxmlformats.org/officeDocument/2006/relationships/customXml" Target="../ink/ink77.xml"/><Relationship Id="rId28" Type="http://schemas.openxmlformats.org/officeDocument/2006/relationships/image" Target="../media/image77.png"/><Relationship Id="rId36" Type="http://schemas.openxmlformats.org/officeDocument/2006/relationships/image" Target="../media/image81.png"/><Relationship Id="rId49" Type="http://schemas.openxmlformats.org/officeDocument/2006/relationships/customXml" Target="../ink/ink90.xml"/></Relationships>
</file>

<file path=ppt/slides/_rels/slide7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3.jpe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3.jpe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3.jpe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3.jpe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CSE 105 </a:t>
            </a:r>
            <a:br>
              <a:rPr lang="en-US"/>
            </a:br>
            <a:r>
              <a:rPr lang="en-US" sz="4400"/>
              <a:t>theory of computation</a:t>
            </a:r>
          </a:p>
        </p:txBody>
      </p:sp>
      <p:sp>
        <p:nvSpPr>
          <p:cNvPr id="3" name="Subtitle 2"/>
          <p:cNvSpPr>
            <a:spLocks noGrp="1"/>
          </p:cNvSpPr>
          <p:nvPr>
            <p:ph type="subTitle" idx="1"/>
          </p:nvPr>
        </p:nvSpPr>
        <p:spPr>
          <a:xfrm>
            <a:off x="685802" y="2628901"/>
            <a:ext cx="7521575" cy="2234159"/>
          </a:xfrm>
        </p:spPr>
        <p:txBody>
          <a:bodyPr>
            <a:normAutofit/>
          </a:bodyPr>
          <a:lstStyle/>
          <a:p>
            <a:endParaRPr lang="en-US"/>
          </a:p>
          <a:p>
            <a:endParaRPr lang="en-US"/>
          </a:p>
          <a:p>
            <a:endParaRPr lang="en-US"/>
          </a:p>
          <a:p>
            <a:endParaRPr lang="en-US"/>
          </a:p>
          <a:p>
            <a:r>
              <a:rPr lang="en-US"/>
              <a:t>Fall 2020 Week1</a:t>
            </a:r>
          </a:p>
        </p:txBody>
      </p:sp>
    </p:spTree>
    <p:extLst>
      <p:ext uri="{BB962C8B-B14F-4D97-AF65-F5344CB8AC3E}">
        <p14:creationId xmlns:p14="http://schemas.microsoft.com/office/powerpoint/2010/main" val="188265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Hardest = uses more resources</a:t>
            </a:r>
          </a:p>
        </p:txBody>
      </p:sp>
      <p:sp>
        <p:nvSpPr>
          <p:cNvPr id="3" name="Content Placeholder 2"/>
          <p:cNvSpPr>
            <a:spLocks noGrp="1"/>
          </p:cNvSpPr>
          <p:nvPr>
            <p:ph idx="1"/>
          </p:nvPr>
        </p:nvSpPr>
        <p:spPr/>
        <p:txBody>
          <a:bodyPr/>
          <a:lstStyle/>
          <a:p>
            <a:endParaRPr lang="en-US"/>
          </a:p>
          <a:p>
            <a:pPr marL="0" indent="0">
              <a:buNone/>
            </a:pPr>
            <a:endParaRPr lang="en-US"/>
          </a:p>
        </p:txBody>
      </p:sp>
      <p:pic>
        <p:nvPicPr>
          <p:cNvPr id="6" name="Picture 5" descr="Screen Shot 2016-04-27 at 11.37.20 PM.png"/>
          <p:cNvPicPr>
            <a:picLocks noChangeAspect="1"/>
          </p:cNvPicPr>
          <p:nvPr/>
        </p:nvPicPr>
        <p:blipFill rotWithShape="1">
          <a:blip r:embed="rId2">
            <a:extLst>
              <a:ext uri="{28A0092B-C50C-407E-A947-70E740481C1C}">
                <a14:useLocalDpi xmlns:a14="http://schemas.microsoft.com/office/drawing/2010/main" val="0"/>
              </a:ext>
            </a:extLst>
          </a:blip>
          <a:srcRect l="30549" t="54008" r="47937" b="33464"/>
          <a:stretch/>
        </p:blipFill>
        <p:spPr>
          <a:xfrm>
            <a:off x="7032994" y="1472981"/>
            <a:ext cx="1802933" cy="1401946"/>
          </a:xfrm>
          <a:prstGeom prst="rect">
            <a:avLst/>
          </a:prstGeom>
        </p:spPr>
      </p:pic>
      <p:pic>
        <p:nvPicPr>
          <p:cNvPr id="7" name="Picture 6" descr="PDA.png"/>
          <p:cNvPicPr>
            <a:picLocks noChangeAspect="1"/>
          </p:cNvPicPr>
          <p:nvPr/>
        </p:nvPicPr>
        <p:blipFill rotWithShape="1">
          <a:blip r:embed="rId3">
            <a:extLst>
              <a:ext uri="{28A0092B-C50C-407E-A947-70E740481C1C}">
                <a14:useLocalDpi xmlns:a14="http://schemas.microsoft.com/office/drawing/2010/main" val="0"/>
              </a:ext>
            </a:extLst>
          </a:blip>
          <a:srcRect t="18723" r="24042"/>
          <a:stretch/>
        </p:blipFill>
        <p:spPr>
          <a:xfrm>
            <a:off x="457200" y="1655042"/>
            <a:ext cx="2190751" cy="1758129"/>
          </a:xfrm>
          <a:prstGeom prst="rect">
            <a:avLst/>
          </a:prstGeom>
        </p:spPr>
      </p:pic>
      <p:pic>
        <p:nvPicPr>
          <p:cNvPr id="11" name="Picture 10" descr="P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377" y="974823"/>
            <a:ext cx="3372658" cy="2529494"/>
          </a:xfrm>
          <a:prstGeom prst="rect">
            <a:avLst/>
          </a:prstGeom>
        </p:spPr>
      </p:pic>
      <p:sp>
        <p:nvSpPr>
          <p:cNvPr id="12" name="Rectangle 11"/>
          <p:cNvSpPr/>
          <p:nvPr/>
        </p:nvSpPr>
        <p:spPr>
          <a:xfrm>
            <a:off x="7835018" y="2874927"/>
            <a:ext cx="99443" cy="2979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0681" y="3490028"/>
            <a:ext cx="1775696" cy="369332"/>
          </a:xfrm>
          <a:prstGeom prst="rect">
            <a:avLst/>
          </a:prstGeom>
          <a:noFill/>
        </p:spPr>
        <p:txBody>
          <a:bodyPr wrap="none" rtlCol="0">
            <a:spAutoFit/>
          </a:bodyPr>
          <a:lstStyle/>
          <a:p>
            <a:r>
              <a:rPr lang="en-US"/>
              <a:t>Finite automata</a:t>
            </a:r>
          </a:p>
        </p:txBody>
      </p:sp>
      <p:sp>
        <p:nvSpPr>
          <p:cNvPr id="15" name="TextBox 14"/>
          <p:cNvSpPr txBox="1"/>
          <p:nvPr/>
        </p:nvSpPr>
        <p:spPr>
          <a:xfrm>
            <a:off x="3401566" y="3490028"/>
            <a:ext cx="2289208" cy="369332"/>
          </a:xfrm>
          <a:prstGeom prst="rect">
            <a:avLst/>
          </a:prstGeom>
          <a:noFill/>
        </p:spPr>
        <p:txBody>
          <a:bodyPr wrap="none" rtlCol="0">
            <a:spAutoFit/>
          </a:bodyPr>
          <a:lstStyle/>
          <a:p>
            <a:r>
              <a:rPr lang="en-US"/>
              <a:t>Pushdown automata</a:t>
            </a:r>
          </a:p>
        </p:txBody>
      </p:sp>
      <p:sp>
        <p:nvSpPr>
          <p:cNvPr id="16" name="TextBox 15"/>
          <p:cNvSpPr txBox="1"/>
          <p:nvPr/>
        </p:nvSpPr>
        <p:spPr>
          <a:xfrm>
            <a:off x="7032994" y="3490028"/>
            <a:ext cx="1767018" cy="369332"/>
          </a:xfrm>
          <a:prstGeom prst="rect">
            <a:avLst/>
          </a:prstGeom>
          <a:noFill/>
        </p:spPr>
        <p:txBody>
          <a:bodyPr wrap="none" rtlCol="0">
            <a:spAutoFit/>
          </a:bodyPr>
          <a:lstStyle/>
          <a:p>
            <a:r>
              <a:rPr lang="en-US"/>
              <a:t>Turing machine</a:t>
            </a:r>
          </a:p>
        </p:txBody>
      </p:sp>
    </p:spTree>
    <p:extLst>
      <p:ext uri="{BB962C8B-B14F-4D97-AF65-F5344CB8AC3E}">
        <p14:creationId xmlns:p14="http://schemas.microsoft.com/office/powerpoint/2010/main" val="237986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(001)</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In CSE105, we think about </a:t>
            </a:r>
            <a:r>
              <a:rPr lang="en-US" dirty="0">
                <a:solidFill>
                  <a:srgbClr val="941100"/>
                </a:solidFill>
              </a:rPr>
              <a:t>problems</a:t>
            </a:r>
            <a:r>
              <a:rPr lang="en-US" dirty="0"/>
              <a:t> that computers might want to solve, whether they’re solvable, and how hard they are to solve.</a:t>
            </a:r>
          </a:p>
          <a:p>
            <a:r>
              <a:rPr lang="en-US" dirty="0"/>
              <a:t>A </a:t>
            </a:r>
            <a:r>
              <a:rPr lang="en-US" dirty="0">
                <a:solidFill>
                  <a:srgbClr val="941100"/>
                </a:solidFill>
                <a:highlight>
                  <a:srgbClr val="FFFF00"/>
                </a:highlight>
              </a:rPr>
              <a:t>problem</a:t>
            </a:r>
            <a:r>
              <a:rPr lang="en-US" dirty="0"/>
              <a:t> makes a </a:t>
            </a:r>
            <a:r>
              <a:rPr lang="en-US" b="1" dirty="0"/>
              <a:t>decision</a:t>
            </a:r>
            <a:r>
              <a:rPr lang="en-US" dirty="0"/>
              <a:t> or </a:t>
            </a:r>
            <a:r>
              <a:rPr lang="en-US" b="1" dirty="0"/>
              <a:t>computes</a:t>
            </a:r>
            <a:r>
              <a:rPr lang="en-US" dirty="0"/>
              <a:t> a value based on some input.</a:t>
            </a:r>
          </a:p>
          <a:p>
            <a:r>
              <a:rPr lang="en-US" dirty="0"/>
              <a:t>Quantum computers, DNA computers, etc. are all equally powerful as a Turing machine.</a:t>
            </a:r>
          </a:p>
          <a:p>
            <a:endParaRPr lang="en-US" dirty="0"/>
          </a:p>
        </p:txBody>
      </p:sp>
    </p:spTree>
    <p:extLst>
      <p:ext uri="{BB962C8B-B14F-4D97-AF65-F5344CB8AC3E}">
        <p14:creationId xmlns:p14="http://schemas.microsoft.com/office/powerpoint/2010/main" val="206710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0D12-B850-4A75-8259-1E874E4437A3}"/>
              </a:ext>
            </a:extLst>
          </p:cNvPr>
          <p:cNvSpPr>
            <a:spLocks noGrp="1"/>
          </p:cNvSpPr>
          <p:nvPr>
            <p:ph type="title"/>
          </p:nvPr>
        </p:nvSpPr>
        <p:spPr/>
        <p:txBody>
          <a:bodyPr>
            <a:normAutofit/>
          </a:bodyPr>
          <a:lstStyle/>
          <a:p>
            <a:r>
              <a:rPr lang="en-US" sz="3200">
                <a:ea typeface="+mj-lt"/>
                <a:cs typeface="+mj-lt"/>
                <a:hlinkClick r:id="rId2"/>
              </a:rPr>
              <a:t>002.CSE105.Vocabulary.mp4</a:t>
            </a:r>
            <a:endParaRPr lang="en-US" sz="3200"/>
          </a:p>
        </p:txBody>
      </p:sp>
      <p:sp>
        <p:nvSpPr>
          <p:cNvPr id="5" name="TextBox 4">
            <a:extLst>
              <a:ext uri="{FF2B5EF4-FFF2-40B4-BE49-F238E27FC236}">
                <a16:creationId xmlns:a16="http://schemas.microsoft.com/office/drawing/2014/main" id="{2FE19AFE-F091-1F48-92BD-AF81399CE16A}"/>
              </a:ext>
            </a:extLst>
          </p:cNvPr>
          <p:cNvSpPr txBox="1"/>
          <p:nvPr/>
        </p:nvSpPr>
        <p:spPr>
          <a:xfrm>
            <a:off x="457200" y="1143000"/>
            <a:ext cx="8095725" cy="2154436"/>
          </a:xfrm>
          <a:prstGeom prst="rect">
            <a:avLst/>
          </a:prstGeom>
          <a:noFill/>
        </p:spPr>
        <p:txBody>
          <a:bodyPr wrap="square" rtlCol="0">
            <a:spAutoFit/>
          </a:bodyPr>
          <a:lstStyle/>
          <a:p>
            <a:r>
              <a:rPr lang="en-US" i="1" dirty="0"/>
              <a:t>Remember:</a:t>
            </a:r>
          </a:p>
          <a:p>
            <a:endParaRPr lang="en-US" i="1" dirty="0"/>
          </a:p>
          <a:p>
            <a:r>
              <a:rPr lang="en-US" sz="2000" b="1" dirty="0"/>
              <a:t>Alphabet</a:t>
            </a:r>
            <a:r>
              <a:rPr lang="en-US" sz="2000" dirty="0"/>
              <a:t>		A non-empty finite set, usually denoted </a:t>
            </a:r>
            <a:r>
              <a:rPr lang="en-US" sz="2000" dirty="0" err="1">
                <a:solidFill>
                  <a:schemeClr val="accent5"/>
                </a:solidFill>
              </a:rPr>
              <a:t>Σ</a:t>
            </a:r>
            <a:endParaRPr lang="en-US" sz="2000" dirty="0"/>
          </a:p>
          <a:p>
            <a:r>
              <a:rPr lang="en-US" sz="2000" b="1" dirty="0"/>
              <a:t>Symbol</a:t>
            </a:r>
            <a:r>
              <a:rPr lang="en-US" sz="2000" dirty="0"/>
              <a:t>		An element of the alphabet</a:t>
            </a:r>
          </a:p>
          <a:p>
            <a:r>
              <a:rPr lang="en-US" sz="2000" b="1" dirty="0"/>
              <a:t>String</a:t>
            </a:r>
            <a:r>
              <a:rPr lang="en-US" sz="2000" dirty="0"/>
              <a:t> </a:t>
            </a:r>
            <a:r>
              <a:rPr lang="en-US" sz="2000" dirty="0">
                <a:solidFill>
                  <a:schemeClr val="accent5"/>
                </a:solidFill>
              </a:rPr>
              <a:t>over </a:t>
            </a:r>
            <a:r>
              <a:rPr lang="en-US" sz="2000" dirty="0" err="1">
                <a:solidFill>
                  <a:schemeClr val="accent5"/>
                </a:solidFill>
              </a:rPr>
              <a:t>Σ</a:t>
            </a:r>
            <a:r>
              <a:rPr lang="en-US" sz="2000" dirty="0"/>
              <a:t>		A finite list of symbols from</a:t>
            </a:r>
            <a:r>
              <a:rPr lang="en-US" sz="2000" dirty="0">
                <a:solidFill>
                  <a:srgbClr val="808DA0"/>
                </a:solidFill>
              </a:rPr>
              <a:t> </a:t>
            </a:r>
            <a:r>
              <a:rPr lang="en-US" sz="2000" dirty="0" err="1">
                <a:solidFill>
                  <a:schemeClr val="accent5"/>
                </a:solidFill>
              </a:rPr>
              <a:t>Σ</a:t>
            </a:r>
            <a:endParaRPr lang="en-US" sz="2000" dirty="0"/>
          </a:p>
          <a:p>
            <a:r>
              <a:rPr lang="en-US" sz="2000" b="1" dirty="0"/>
              <a:t>Language</a:t>
            </a:r>
            <a:r>
              <a:rPr lang="en-US" sz="2000" dirty="0"/>
              <a:t> </a:t>
            </a:r>
            <a:r>
              <a:rPr lang="en-US" sz="2000" dirty="0">
                <a:solidFill>
                  <a:schemeClr val="accent5"/>
                </a:solidFill>
              </a:rPr>
              <a:t>over </a:t>
            </a:r>
            <a:r>
              <a:rPr lang="en-US" sz="2000" dirty="0" err="1">
                <a:solidFill>
                  <a:schemeClr val="accent5"/>
                </a:solidFill>
              </a:rPr>
              <a:t>Σ</a:t>
            </a:r>
            <a:r>
              <a:rPr lang="en-US" sz="2000" dirty="0">
                <a:solidFill>
                  <a:schemeClr val="accent5"/>
                </a:solidFill>
              </a:rPr>
              <a:t>	</a:t>
            </a:r>
            <a:r>
              <a:rPr lang="en-US" sz="2000" dirty="0"/>
              <a:t>A</a:t>
            </a:r>
            <a:r>
              <a:rPr lang="en-US" sz="2000" dirty="0">
                <a:solidFill>
                  <a:schemeClr val="accent5"/>
                </a:solidFill>
              </a:rPr>
              <a:t> </a:t>
            </a:r>
            <a:r>
              <a:rPr lang="en-US" sz="2000" dirty="0"/>
              <a:t>set of strings </a:t>
            </a:r>
            <a:r>
              <a:rPr lang="en-US" sz="2000" dirty="0">
                <a:solidFill>
                  <a:srgbClr val="808DA0"/>
                </a:solidFill>
              </a:rPr>
              <a:t>over </a:t>
            </a:r>
            <a:r>
              <a:rPr lang="en-US" sz="2000" dirty="0" err="1">
                <a:solidFill>
                  <a:schemeClr val="accent5"/>
                </a:solidFill>
              </a:rPr>
              <a:t>Σ</a:t>
            </a:r>
            <a:endParaRPr lang="en-US" sz="2000" dirty="0"/>
          </a:p>
          <a:p>
            <a:endParaRPr lang="en-US" i="1" dirty="0"/>
          </a:p>
        </p:txBody>
      </p:sp>
      <p:sp>
        <p:nvSpPr>
          <p:cNvPr id="6" name="Rectangle 5">
            <a:extLst>
              <a:ext uri="{FF2B5EF4-FFF2-40B4-BE49-F238E27FC236}">
                <a16:creationId xmlns:a16="http://schemas.microsoft.com/office/drawing/2014/main" id="{82B5FCD9-95DC-B84A-9932-753A55D46ECA}"/>
              </a:ext>
            </a:extLst>
          </p:cNvPr>
          <p:cNvSpPr/>
          <p:nvPr/>
        </p:nvSpPr>
        <p:spPr>
          <a:xfrm>
            <a:off x="6432807" y="4574173"/>
            <a:ext cx="2375971" cy="338554"/>
          </a:xfrm>
          <a:prstGeom prst="rect">
            <a:avLst/>
          </a:prstGeom>
        </p:spPr>
        <p:txBody>
          <a:bodyPr wrap="none">
            <a:spAutoFit/>
          </a:bodyPr>
          <a:lstStyle/>
          <a:p>
            <a:r>
              <a:rPr lang="en-US" sz="1600" err="1"/>
              <a:t>Sipser</a:t>
            </a:r>
            <a:r>
              <a:rPr lang="en-US" sz="1600"/>
              <a:t> pg. 13, 14, 64-65</a:t>
            </a:r>
          </a:p>
        </p:txBody>
      </p:sp>
    </p:spTree>
    <p:extLst>
      <p:ext uri="{BB962C8B-B14F-4D97-AF65-F5344CB8AC3E}">
        <p14:creationId xmlns:p14="http://schemas.microsoft.com/office/powerpoint/2010/main" val="206762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Vocabulary review 		</a:t>
            </a:r>
            <a:r>
              <a:rPr lang="en-US" sz="1600">
                <a:solidFill>
                  <a:srgbClr val="79463D"/>
                </a:solidFill>
              </a:rPr>
              <a:t>From CSE20, etc. Sipser p. 14</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a:t>{ </a:t>
            </a:r>
            <a:r>
              <a:rPr lang="en-US" err="1"/>
              <a:t>a,b,c,d,e</a:t>
            </a:r>
            <a:r>
              <a:rPr lang="en-US"/>
              <a:t> }		The </a:t>
            </a:r>
            <a:r>
              <a:rPr lang="en-US" b="1">
                <a:solidFill>
                  <a:schemeClr val="tx2"/>
                </a:solidFill>
              </a:rPr>
              <a:t>set</a:t>
            </a:r>
            <a:r>
              <a:rPr lang="en-US"/>
              <a:t> whose elements are </a:t>
            </a:r>
            <a:r>
              <a:rPr lang="en-US" err="1"/>
              <a:t>a,b,c,d,e</a:t>
            </a:r>
            <a:endParaRPr lang="en-US"/>
          </a:p>
          <a:p>
            <a:r>
              <a:rPr lang="en-US">
                <a:cs typeface="Arial"/>
              </a:rPr>
              <a:t>{ </a:t>
            </a:r>
            <a:r>
              <a:rPr lang="en-US" err="1">
                <a:cs typeface="Arial"/>
              </a:rPr>
              <a:t>a,b</a:t>
            </a:r>
            <a:r>
              <a:rPr lang="en-US">
                <a:cs typeface="Arial"/>
              </a:rPr>
              <a:t> }*                      The set of finite strings over </a:t>
            </a:r>
            <a:r>
              <a:rPr lang="en-US" err="1">
                <a:cs typeface="Arial"/>
              </a:rPr>
              <a:t>a,b</a:t>
            </a:r>
            <a:endParaRPr lang="en-US">
              <a:cs typeface="Arial"/>
            </a:endParaRPr>
          </a:p>
          <a:p>
            <a:pPr lvl="1"/>
            <a:r>
              <a:rPr lang="en-US">
                <a:cs typeface="Arial"/>
              </a:rPr>
              <a:t>Includes empty string </a:t>
            </a:r>
            <a:r>
              <a:rPr lang="en-US">
                <a:ea typeface="+mn-lt"/>
                <a:cs typeface="+mn-lt"/>
              </a:rPr>
              <a:t>ε</a:t>
            </a:r>
            <a:endParaRPr lang="en-US">
              <a:cs typeface="Arial"/>
            </a:endParaRPr>
          </a:p>
          <a:p>
            <a:pPr lvl="1"/>
            <a:r>
              <a:rPr lang="en-US">
                <a:cs typeface="Arial"/>
              </a:rPr>
              <a:t>Includes a, aa, </a:t>
            </a:r>
            <a:r>
              <a:rPr lang="en-US" err="1">
                <a:cs typeface="Arial"/>
              </a:rPr>
              <a:t>aaa</a:t>
            </a:r>
            <a:endParaRPr lang="en-US">
              <a:cs typeface="Arial"/>
            </a:endParaRPr>
          </a:p>
          <a:p>
            <a:pPr lvl="1"/>
            <a:r>
              <a:rPr lang="en-US">
                <a:cs typeface="Arial"/>
              </a:rPr>
              <a:t>Includes b, bb, </a:t>
            </a:r>
            <a:r>
              <a:rPr lang="en-US" err="1">
                <a:cs typeface="Arial"/>
              </a:rPr>
              <a:t>bbb</a:t>
            </a:r>
            <a:endParaRPr lang="en-US">
              <a:cs typeface="Arial"/>
            </a:endParaRPr>
          </a:p>
          <a:p>
            <a:pPr lvl="1"/>
            <a:r>
              <a:rPr lang="en-US">
                <a:cs typeface="Arial"/>
              </a:rPr>
              <a:t>Includes ab, </a:t>
            </a:r>
            <a:r>
              <a:rPr lang="en-US" err="1">
                <a:cs typeface="Arial"/>
              </a:rPr>
              <a:t>ababab</a:t>
            </a:r>
            <a:r>
              <a:rPr lang="en-US">
                <a:cs typeface="Arial"/>
              </a:rPr>
              <a:t>, </a:t>
            </a:r>
            <a:r>
              <a:rPr lang="en-US" err="1">
                <a:cs typeface="Arial"/>
              </a:rPr>
              <a:t>aaaaaaabbb</a:t>
            </a:r>
            <a:endParaRPr lang="en-US" err="1"/>
          </a:p>
          <a:p>
            <a:pPr lvl="1"/>
            <a:r>
              <a:rPr lang="en-US">
                <a:cs typeface="Arial"/>
              </a:rPr>
              <a:t>Does </a:t>
            </a:r>
            <a:r>
              <a:rPr lang="en-US" b="1">
                <a:cs typeface="Arial"/>
              </a:rPr>
              <a:t>not</a:t>
            </a:r>
            <a:r>
              <a:rPr lang="en-US">
                <a:cs typeface="Arial"/>
              </a:rPr>
              <a:t> include infinite sequences of a's and b's</a:t>
            </a:r>
            <a:endParaRPr lang="en-US"/>
          </a:p>
          <a:p>
            <a:pPr lvl="1"/>
            <a:r>
              <a:rPr lang="en-US">
                <a:cs typeface="Arial"/>
              </a:rPr>
              <a:t>Has </a:t>
            </a:r>
            <a:r>
              <a:rPr lang="en-US" b="1">
                <a:cs typeface="Arial"/>
              </a:rPr>
              <a:t>infinitely many</a:t>
            </a:r>
            <a:r>
              <a:rPr lang="en-US">
                <a:cs typeface="Arial"/>
              </a:rPr>
              <a:t> different elements</a:t>
            </a:r>
            <a:endParaRPr lang="en-US"/>
          </a:p>
          <a:p>
            <a:r>
              <a:rPr lang="en-US"/>
              <a:t>| </a:t>
            </a:r>
            <a:r>
              <a:rPr lang="en-US" err="1"/>
              <a:t>ababab</a:t>
            </a:r>
            <a:r>
              <a:rPr lang="en-US"/>
              <a:t> | = 6	The </a:t>
            </a:r>
            <a:r>
              <a:rPr lang="en-US" b="1"/>
              <a:t>length</a:t>
            </a:r>
            <a:r>
              <a:rPr lang="en-US"/>
              <a:t> of the string </a:t>
            </a:r>
            <a:r>
              <a:rPr lang="en-US" err="1"/>
              <a:t>ababab</a:t>
            </a:r>
            <a:r>
              <a:rPr lang="en-US"/>
              <a:t> is 6</a:t>
            </a:r>
            <a:endParaRPr lang="en-US">
              <a:cs typeface="Arial"/>
            </a:endParaRPr>
          </a:p>
          <a:p>
            <a:r>
              <a:rPr lang="en-US"/>
              <a:t>| { </a:t>
            </a:r>
            <a:r>
              <a:rPr lang="en-US" err="1"/>
              <a:t>a,b,c,d,e</a:t>
            </a:r>
            <a:r>
              <a:rPr lang="en-US"/>
              <a:t> } | = 5	The </a:t>
            </a:r>
            <a:r>
              <a:rPr lang="en-US" b="1"/>
              <a:t>size</a:t>
            </a:r>
            <a:r>
              <a:rPr lang="en-US"/>
              <a:t> of the set {</a:t>
            </a:r>
            <a:r>
              <a:rPr lang="en-US" err="1"/>
              <a:t>a,b,c,d,e</a:t>
            </a:r>
            <a:r>
              <a:rPr lang="en-US"/>
              <a:t>} is 5</a:t>
            </a:r>
          </a:p>
          <a:p>
            <a:r>
              <a:rPr lang="en-US">
                <a:cs typeface="Arial"/>
              </a:rPr>
              <a:t>A </a:t>
            </a:r>
            <a:r>
              <a:rPr lang="en-US" b="1">
                <a:solidFill>
                  <a:schemeClr val="tx2"/>
                </a:solidFill>
                <a:cs typeface="Arial"/>
              </a:rPr>
              <a:t>language</a:t>
            </a:r>
            <a:r>
              <a:rPr lang="en-US">
                <a:cs typeface="Arial"/>
              </a:rPr>
              <a:t> (over alphabet </a:t>
            </a:r>
            <a:r>
              <a:rPr lang="en-US">
                <a:ea typeface="+mn-lt"/>
                <a:cs typeface="+mn-lt"/>
              </a:rPr>
              <a:t>Σ) is a set of strings (over Σ)</a:t>
            </a:r>
          </a:p>
        </p:txBody>
      </p:sp>
    </p:spTree>
    <p:extLst>
      <p:ext uri="{BB962C8B-B14F-4D97-AF65-F5344CB8AC3E}">
        <p14:creationId xmlns:p14="http://schemas.microsoft.com/office/powerpoint/2010/main" val="48618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(002)</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199" y="1200150"/>
            <a:ext cx="8864009" cy="3541363"/>
          </a:xfrm>
        </p:spPr>
        <p:txBody>
          <a:bodyPr vert="horz" lIns="91440" tIns="45720" rIns="91440" bIns="45720" rtlCol="0" anchor="t">
            <a:normAutofit/>
          </a:bodyPr>
          <a:lstStyle/>
          <a:p>
            <a:r>
              <a:rPr lang="en-US" dirty="0">
                <a:cs typeface="Arial"/>
              </a:rPr>
              <a:t>The empty string </a:t>
            </a:r>
            <a:r>
              <a:rPr lang="en-US" dirty="0" err="1">
                <a:highlight>
                  <a:srgbClr val="FFFF00"/>
                </a:highlight>
                <a:ea typeface="+mn-lt"/>
                <a:cs typeface="+mn-lt"/>
              </a:rPr>
              <a:t>ε</a:t>
            </a:r>
            <a:r>
              <a:rPr lang="en-US" dirty="0">
                <a:ea typeface="+mn-lt"/>
                <a:cs typeface="+mn-lt"/>
              </a:rPr>
              <a:t> is a unique string of </a:t>
            </a:r>
            <a:r>
              <a:rPr lang="en-US" b="1" dirty="0">
                <a:ea typeface="+mn-lt"/>
                <a:cs typeface="+mn-lt"/>
              </a:rPr>
              <a:t>length 0</a:t>
            </a:r>
          </a:p>
          <a:p>
            <a:r>
              <a:rPr lang="en-US" dirty="0">
                <a:cs typeface="Arial"/>
              </a:rPr>
              <a:t>{ </a:t>
            </a:r>
            <a:r>
              <a:rPr lang="en-US" dirty="0" err="1">
                <a:cs typeface="Arial"/>
              </a:rPr>
              <a:t>a,b</a:t>
            </a:r>
            <a:r>
              <a:rPr lang="en-US" dirty="0">
                <a:cs typeface="Arial"/>
              </a:rPr>
              <a:t> }* is the set of all </a:t>
            </a:r>
            <a:r>
              <a:rPr lang="en-US" b="1" dirty="0">
                <a:cs typeface="Arial"/>
              </a:rPr>
              <a:t>finite</a:t>
            </a:r>
            <a:r>
              <a:rPr lang="en-US" dirty="0">
                <a:cs typeface="Arial"/>
              </a:rPr>
              <a:t> strings over a, b</a:t>
            </a:r>
          </a:p>
          <a:p>
            <a:endParaRPr lang="en-US" dirty="0">
              <a:cs typeface="Arial"/>
            </a:endParaRPr>
          </a:p>
          <a:p>
            <a:r>
              <a:rPr lang="en-US" b="1" dirty="0">
                <a:solidFill>
                  <a:srgbClr val="C00000"/>
                </a:solidFill>
              </a:rPr>
              <a:t>Set</a:t>
            </a:r>
            <a:r>
              <a:rPr lang="en-US" dirty="0"/>
              <a:t> 			Well-defined collection of distinct objects</a:t>
            </a:r>
          </a:p>
          <a:p>
            <a:r>
              <a:rPr lang="en-US" b="1" dirty="0">
                <a:solidFill>
                  <a:srgbClr val="FF9300"/>
                </a:solidFill>
              </a:rPr>
              <a:t>Alphabet</a:t>
            </a:r>
            <a:r>
              <a:rPr lang="en-US" b="1" dirty="0"/>
              <a:t> </a:t>
            </a:r>
            <a:r>
              <a:rPr lang="en-US" dirty="0" err="1">
                <a:solidFill>
                  <a:schemeClr val="accent5"/>
                </a:solidFill>
              </a:rPr>
              <a:t>Σ</a:t>
            </a:r>
            <a:r>
              <a:rPr lang="en-US" dirty="0">
                <a:solidFill>
                  <a:schemeClr val="accent5"/>
                </a:solidFill>
              </a:rPr>
              <a:t>		</a:t>
            </a:r>
            <a:r>
              <a:rPr lang="en-US" dirty="0"/>
              <a:t>Non-empty finite </a:t>
            </a:r>
            <a:r>
              <a:rPr lang="en-US" dirty="0">
                <a:solidFill>
                  <a:srgbClr val="C00000"/>
                </a:solidFill>
              </a:rPr>
              <a:t>set</a:t>
            </a:r>
            <a:r>
              <a:rPr lang="en-US" dirty="0"/>
              <a:t>, usually denoted by </a:t>
            </a:r>
            <a:r>
              <a:rPr lang="en-US" dirty="0" err="1">
                <a:solidFill>
                  <a:schemeClr val="accent5"/>
                </a:solidFill>
              </a:rPr>
              <a:t>Σ</a:t>
            </a:r>
            <a:endParaRPr lang="en-US" dirty="0"/>
          </a:p>
          <a:p>
            <a:r>
              <a:rPr lang="en-US" b="1" dirty="0">
                <a:solidFill>
                  <a:srgbClr val="009051"/>
                </a:solidFill>
              </a:rPr>
              <a:t>Symbol</a:t>
            </a:r>
            <a:r>
              <a:rPr lang="en-US" dirty="0"/>
              <a:t>		Element of the </a:t>
            </a:r>
            <a:r>
              <a:rPr lang="en-US" dirty="0">
                <a:solidFill>
                  <a:srgbClr val="FF9300"/>
                </a:solidFill>
              </a:rPr>
              <a:t>alphabet</a:t>
            </a:r>
          </a:p>
          <a:p>
            <a:r>
              <a:rPr lang="en-US" b="1" dirty="0">
                <a:solidFill>
                  <a:srgbClr val="00B0F0"/>
                </a:solidFill>
              </a:rPr>
              <a:t>String</a:t>
            </a:r>
            <a:r>
              <a:rPr lang="en-US" dirty="0"/>
              <a:t> </a:t>
            </a:r>
            <a:r>
              <a:rPr lang="en-US" dirty="0">
                <a:solidFill>
                  <a:schemeClr val="accent5"/>
                </a:solidFill>
              </a:rPr>
              <a:t>over </a:t>
            </a:r>
            <a:r>
              <a:rPr lang="en-US" dirty="0" err="1">
                <a:solidFill>
                  <a:schemeClr val="accent5"/>
                </a:solidFill>
              </a:rPr>
              <a:t>Σ</a:t>
            </a:r>
            <a:r>
              <a:rPr lang="en-US" dirty="0"/>
              <a:t>	A finite list of </a:t>
            </a:r>
            <a:r>
              <a:rPr lang="en-US" dirty="0">
                <a:solidFill>
                  <a:srgbClr val="009051"/>
                </a:solidFill>
              </a:rPr>
              <a:t>symbols</a:t>
            </a:r>
            <a:r>
              <a:rPr lang="en-US" dirty="0"/>
              <a:t> from</a:t>
            </a:r>
            <a:r>
              <a:rPr lang="en-US" dirty="0">
                <a:solidFill>
                  <a:srgbClr val="808DA0"/>
                </a:solidFill>
              </a:rPr>
              <a:t> </a:t>
            </a:r>
            <a:r>
              <a:rPr lang="en-US" dirty="0" err="1">
                <a:solidFill>
                  <a:schemeClr val="accent5"/>
                </a:solidFill>
              </a:rPr>
              <a:t>Σ</a:t>
            </a:r>
            <a:endParaRPr lang="en-US" dirty="0">
              <a:cs typeface="Arial"/>
            </a:endParaRPr>
          </a:p>
          <a:p>
            <a:r>
              <a:rPr lang="en-US" b="1" dirty="0">
                <a:solidFill>
                  <a:srgbClr val="521B93"/>
                </a:solidFill>
                <a:cs typeface="Arial"/>
              </a:rPr>
              <a:t>Language</a:t>
            </a:r>
            <a:r>
              <a:rPr lang="en-US" dirty="0">
                <a:solidFill>
                  <a:schemeClr val="accent5"/>
                </a:solidFill>
              </a:rPr>
              <a:t> over </a:t>
            </a:r>
            <a:r>
              <a:rPr lang="en-US" dirty="0" err="1">
                <a:solidFill>
                  <a:schemeClr val="accent5"/>
                </a:solidFill>
              </a:rPr>
              <a:t>Σ</a:t>
            </a:r>
            <a:r>
              <a:rPr lang="en-US" dirty="0">
                <a:solidFill>
                  <a:schemeClr val="accent5"/>
                </a:solidFill>
              </a:rPr>
              <a:t> </a:t>
            </a:r>
            <a:r>
              <a:rPr lang="en-US" dirty="0">
                <a:solidFill>
                  <a:schemeClr val="accent5"/>
                </a:solidFill>
                <a:ea typeface="+mn-lt"/>
                <a:cs typeface="+mn-lt"/>
              </a:rPr>
              <a:t> </a:t>
            </a:r>
            <a:r>
              <a:rPr lang="en-US" dirty="0">
                <a:ea typeface="+mn-lt"/>
                <a:cs typeface="+mn-lt"/>
              </a:rPr>
              <a:t>A</a:t>
            </a:r>
            <a:r>
              <a:rPr lang="en-US" dirty="0">
                <a:solidFill>
                  <a:schemeClr val="accent5"/>
                </a:solidFill>
                <a:ea typeface="+mn-lt"/>
                <a:cs typeface="+mn-lt"/>
              </a:rPr>
              <a:t> </a:t>
            </a:r>
            <a:r>
              <a:rPr lang="en-US" dirty="0">
                <a:solidFill>
                  <a:srgbClr val="C00000"/>
                </a:solidFill>
                <a:ea typeface="+mn-lt"/>
                <a:cs typeface="+mn-lt"/>
              </a:rPr>
              <a:t>set</a:t>
            </a:r>
            <a:r>
              <a:rPr lang="en-US" dirty="0">
                <a:ea typeface="+mn-lt"/>
                <a:cs typeface="+mn-lt"/>
              </a:rPr>
              <a:t> of </a:t>
            </a:r>
            <a:r>
              <a:rPr lang="en-US" dirty="0">
                <a:solidFill>
                  <a:srgbClr val="00B0F0"/>
                </a:solidFill>
                <a:ea typeface="+mn-lt"/>
                <a:cs typeface="+mn-lt"/>
              </a:rPr>
              <a:t>strings</a:t>
            </a:r>
            <a:r>
              <a:rPr lang="en-US" dirty="0">
                <a:ea typeface="+mn-lt"/>
                <a:cs typeface="+mn-lt"/>
              </a:rPr>
              <a:t> (over </a:t>
            </a:r>
            <a:r>
              <a:rPr lang="en-US" dirty="0" err="1">
                <a:ea typeface="+mn-lt"/>
                <a:cs typeface="+mn-lt"/>
              </a:rPr>
              <a:t>Σ</a:t>
            </a:r>
            <a:r>
              <a:rPr lang="en-US" dirty="0">
                <a:ea typeface="+mn-lt"/>
                <a:cs typeface="+mn-lt"/>
              </a:rPr>
              <a:t>)</a:t>
            </a:r>
          </a:p>
          <a:p>
            <a:endParaRPr lang="en-US" dirty="0">
              <a:cs typeface="Arial"/>
            </a:endParaRPr>
          </a:p>
          <a:p>
            <a:endParaRPr lang="en-US" dirty="0">
              <a:cs typeface="Arial"/>
            </a:endParaRPr>
          </a:p>
          <a:p>
            <a:endParaRPr lang="en-US" dirty="0"/>
          </a:p>
          <a:p>
            <a:endParaRPr lang="en-US" dirty="0"/>
          </a:p>
        </p:txBody>
      </p:sp>
    </p:spTree>
    <p:extLst>
      <p:ext uri="{BB962C8B-B14F-4D97-AF65-F5344CB8AC3E}">
        <p14:creationId xmlns:p14="http://schemas.microsoft.com/office/powerpoint/2010/main" val="70062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E376-D7CF-4740-BDC4-580479C08B0D}"/>
              </a:ext>
            </a:extLst>
          </p:cNvPr>
          <p:cNvSpPr>
            <a:spLocks noGrp="1"/>
          </p:cNvSpPr>
          <p:nvPr>
            <p:ph type="title"/>
          </p:nvPr>
        </p:nvSpPr>
        <p:spPr/>
        <p:txBody>
          <a:bodyPr>
            <a:normAutofit/>
          </a:bodyPr>
          <a:lstStyle/>
          <a:p>
            <a:r>
              <a:rPr lang="en-US" sz="3200">
                <a:ea typeface="+mj-lt"/>
                <a:cs typeface="+mj-lt"/>
                <a:hlinkClick r:id="rId2"/>
              </a:rPr>
              <a:t>000.CSE105.ResearchConsent.mp4</a:t>
            </a:r>
            <a:endParaRPr lang="en-US" sz="3200">
              <a:cs typeface="Arial"/>
            </a:endParaRPr>
          </a:p>
        </p:txBody>
      </p:sp>
      <p:sp>
        <p:nvSpPr>
          <p:cNvPr id="3" name="TextBox 2">
            <a:extLst>
              <a:ext uri="{FF2B5EF4-FFF2-40B4-BE49-F238E27FC236}">
                <a16:creationId xmlns:a16="http://schemas.microsoft.com/office/drawing/2014/main" id="{314EF473-C467-EC4A-83DA-88282F075A47}"/>
              </a:ext>
            </a:extLst>
          </p:cNvPr>
          <p:cNvSpPr txBox="1"/>
          <p:nvPr/>
        </p:nvSpPr>
        <p:spPr>
          <a:xfrm>
            <a:off x="457200" y="1143000"/>
            <a:ext cx="8095725" cy="923330"/>
          </a:xfrm>
          <a:prstGeom prst="rect">
            <a:avLst/>
          </a:prstGeom>
          <a:noFill/>
        </p:spPr>
        <p:txBody>
          <a:bodyPr wrap="square" rtlCol="0">
            <a:spAutoFit/>
          </a:bodyPr>
          <a:lstStyle/>
          <a:p>
            <a:r>
              <a:rPr lang="en-US" i="1"/>
              <a:t>Remember:</a:t>
            </a:r>
          </a:p>
          <a:p>
            <a:endParaRPr lang="en-US" i="1"/>
          </a:p>
          <a:p>
            <a:r>
              <a:rPr lang="en-US"/>
              <a:t>You can always opt out of the study. Your data will be kept anonymous.</a:t>
            </a:r>
            <a:r>
              <a:rPr lang="en-US" sz="900"/>
              <a:t> </a:t>
            </a:r>
          </a:p>
        </p:txBody>
      </p:sp>
    </p:spTree>
    <p:extLst>
      <p:ext uri="{BB962C8B-B14F-4D97-AF65-F5344CB8AC3E}">
        <p14:creationId xmlns:p14="http://schemas.microsoft.com/office/powerpoint/2010/main" val="56549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(000)</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The study is trying to understand what makes effective teaching and learning.</a:t>
            </a:r>
          </a:p>
          <a:p>
            <a:endParaRPr lang="en-US"/>
          </a:p>
        </p:txBody>
      </p:sp>
    </p:spTree>
    <p:extLst>
      <p:ext uri="{BB962C8B-B14F-4D97-AF65-F5344CB8AC3E}">
        <p14:creationId xmlns:p14="http://schemas.microsoft.com/office/powerpoint/2010/main" val="342326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FC4-CCF1-4216-B1A9-9D5896704E35}"/>
              </a:ext>
            </a:extLst>
          </p:cNvPr>
          <p:cNvSpPr>
            <a:spLocks noGrp="1"/>
          </p:cNvSpPr>
          <p:nvPr>
            <p:ph type="title"/>
          </p:nvPr>
        </p:nvSpPr>
        <p:spPr/>
        <p:txBody>
          <a:bodyPr/>
          <a:lstStyle/>
          <a:p>
            <a:r>
              <a:rPr lang="en-US">
                <a:cs typeface="Arial"/>
              </a:rPr>
              <a:t>Wednesday</a:t>
            </a:r>
            <a:endParaRPr lang="en-US"/>
          </a:p>
        </p:txBody>
      </p:sp>
      <p:sp>
        <p:nvSpPr>
          <p:cNvPr id="3" name="Content Placeholder 2">
            <a:extLst>
              <a:ext uri="{FF2B5EF4-FFF2-40B4-BE49-F238E27FC236}">
                <a16:creationId xmlns:a16="http://schemas.microsoft.com/office/drawing/2014/main" id="{B71EDDF0-466A-4A93-8501-56F95BD8D4B5}"/>
              </a:ext>
            </a:extLst>
          </p:cNvPr>
          <p:cNvSpPr>
            <a:spLocks noGrp="1"/>
          </p:cNvSpPr>
          <p:nvPr>
            <p:ph idx="1"/>
          </p:nvPr>
        </p:nvSpPr>
        <p:spPr/>
        <p:txBody>
          <a:bodyPr>
            <a:normAutofit/>
          </a:bodyPr>
          <a:lstStyle/>
          <a:p>
            <a:r>
              <a:rPr lang="en-US"/>
              <a:t>Videos 0</a:t>
            </a:r>
            <a:r>
              <a:rPr lang="en-US">
                <a:ea typeface="华文新魏"/>
              </a:rPr>
              <a:t>03</a:t>
            </a:r>
            <a:r>
              <a:rPr lang="en-US" altLang="zh-CN">
                <a:ea typeface="华文新魏"/>
              </a:rPr>
              <a:t>-008</a:t>
            </a:r>
          </a:p>
          <a:p>
            <a:endParaRPr lang="en-US" altLang="zh-CN">
              <a:ea typeface="华文新魏"/>
              <a:cs typeface="Arial"/>
            </a:endParaRPr>
          </a:p>
          <a:p>
            <a:r>
              <a:rPr lang="en-US" altLang="zh-CN">
                <a:ea typeface="华文新魏"/>
                <a:cs typeface="Arial"/>
              </a:rPr>
              <a:t>Today’s learning goals</a:t>
            </a:r>
          </a:p>
          <a:p>
            <a:pPr lvl="1"/>
            <a:r>
              <a:rPr lang="en-US"/>
              <a:t>Write and debug regular expressions using correct syntax</a:t>
            </a:r>
            <a:endParaRPr lang="en-US">
              <a:cs typeface="Arial"/>
            </a:endParaRPr>
          </a:p>
          <a:p>
            <a:pPr lvl="1"/>
            <a:r>
              <a:rPr lang="en-US" altLang="zh-CN">
                <a:ea typeface="华文新魏"/>
                <a:cs typeface="Arial"/>
              </a:rPr>
              <a:t>Determine if a given string is in the language described by a regular expression.</a:t>
            </a:r>
          </a:p>
          <a:p>
            <a:endParaRPr lang="en-US" altLang="zh-CN">
              <a:ea typeface="华文新魏"/>
              <a:cs typeface="Arial"/>
            </a:endParaRPr>
          </a:p>
          <a:p>
            <a:r>
              <a:rPr lang="en-US" altLang="zh-CN">
                <a:ea typeface="华文新魏"/>
                <a:cs typeface="Arial"/>
              </a:rPr>
              <a:t>Today’s textbook sections</a:t>
            </a:r>
          </a:p>
          <a:p>
            <a:pPr lvl="1"/>
            <a:r>
              <a:rPr lang="en-US"/>
              <a:t>Section 1.3 Definition 1.52, Example 1.53</a:t>
            </a:r>
            <a:endParaRPr lang="en-US" altLang="zh-CN">
              <a:ea typeface="华文新魏"/>
              <a:cs typeface="Arial"/>
            </a:endParaRPr>
          </a:p>
          <a:p>
            <a:endParaRPr lang="en-US"/>
          </a:p>
        </p:txBody>
      </p:sp>
    </p:spTree>
    <p:extLst>
      <p:ext uri="{BB962C8B-B14F-4D97-AF65-F5344CB8AC3E}">
        <p14:creationId xmlns:p14="http://schemas.microsoft.com/office/powerpoint/2010/main" val="385858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C3F0-2453-4252-AEBC-AD4F2BEB83B2}"/>
              </a:ext>
            </a:extLst>
          </p:cNvPr>
          <p:cNvSpPr>
            <a:spLocks noGrp="1"/>
          </p:cNvSpPr>
          <p:nvPr>
            <p:ph type="title"/>
          </p:nvPr>
        </p:nvSpPr>
        <p:spPr/>
        <p:txBody>
          <a:bodyPr>
            <a:normAutofit/>
          </a:bodyPr>
          <a:lstStyle/>
          <a:p>
            <a:r>
              <a:rPr lang="en-US" sz="2800">
                <a:ea typeface="+mj-lt"/>
                <a:cs typeface="+mj-lt"/>
                <a:hlinkClick r:id="rId2"/>
              </a:rPr>
              <a:t>003.CSE105.RegularExpressionsIntro.mp4</a:t>
            </a:r>
            <a:endParaRPr lang="en-US" sz="2800">
              <a:cs typeface="Arial"/>
            </a:endParaRPr>
          </a:p>
        </p:txBody>
      </p:sp>
      <p:sp>
        <p:nvSpPr>
          <p:cNvPr id="3" name="Content Placeholder 2">
            <a:extLst>
              <a:ext uri="{FF2B5EF4-FFF2-40B4-BE49-F238E27FC236}">
                <a16:creationId xmlns:a16="http://schemas.microsoft.com/office/drawing/2014/main" id="{2CF69700-F963-411B-9FA9-298762FC76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308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New vocabulary 		</a:t>
            </a:r>
            <a:r>
              <a:rPr lang="en-US" sz="1600">
                <a:solidFill>
                  <a:srgbClr val="79463D"/>
                </a:solidFill>
              </a:rPr>
              <a:t>Sipser p. 14</a:t>
            </a:r>
          </a:p>
        </p:txBody>
      </p:sp>
      <p:sp>
        <p:nvSpPr>
          <p:cNvPr id="3" name="Content Placeholder 2"/>
          <p:cNvSpPr>
            <a:spLocks noGrp="1"/>
          </p:cNvSpPr>
          <p:nvPr>
            <p:ph idx="1"/>
          </p:nvPr>
        </p:nvSpPr>
        <p:spPr/>
        <p:txBody>
          <a:bodyPr>
            <a:normAutofit fontScale="92500" lnSpcReduction="10000"/>
          </a:bodyPr>
          <a:lstStyle/>
          <a:p>
            <a:r>
              <a:rPr lang="en-US"/>
              <a:t>{ </a:t>
            </a:r>
            <a:r>
              <a:rPr lang="en-US" err="1"/>
              <a:t>a,b</a:t>
            </a:r>
            <a:r>
              <a:rPr lang="en-US"/>
              <a:t> }*	The set of finite strings over the symbols a, b</a:t>
            </a:r>
          </a:p>
          <a:p>
            <a:pPr lvl="2"/>
            <a:r>
              <a:rPr lang="en-US"/>
              <a:t>Includes empty string </a:t>
            </a:r>
            <a:r>
              <a:rPr lang="en-US" err="1"/>
              <a:t>ε</a:t>
            </a:r>
            <a:endParaRPr lang="en-US"/>
          </a:p>
          <a:p>
            <a:pPr lvl="2"/>
            <a:r>
              <a:rPr lang="en-US"/>
              <a:t>Includes a, aa, </a:t>
            </a:r>
            <a:r>
              <a:rPr lang="en-US" err="1"/>
              <a:t>aaa</a:t>
            </a:r>
            <a:r>
              <a:rPr lang="en-US"/>
              <a:t> </a:t>
            </a:r>
          </a:p>
          <a:p>
            <a:pPr lvl="2"/>
            <a:r>
              <a:rPr lang="en-US"/>
              <a:t>Includes b, bb, </a:t>
            </a:r>
            <a:r>
              <a:rPr lang="en-US" err="1"/>
              <a:t>bbb</a:t>
            </a:r>
            <a:endParaRPr lang="en-US"/>
          </a:p>
          <a:p>
            <a:pPr lvl="2"/>
            <a:r>
              <a:rPr lang="en-US"/>
              <a:t>Includes ab, </a:t>
            </a:r>
            <a:r>
              <a:rPr lang="en-US" err="1"/>
              <a:t>ababab</a:t>
            </a:r>
            <a:r>
              <a:rPr lang="en-US"/>
              <a:t>, </a:t>
            </a:r>
            <a:r>
              <a:rPr lang="en-US" err="1"/>
              <a:t>aaaaaaabbb</a:t>
            </a:r>
            <a:endParaRPr lang="en-US"/>
          </a:p>
          <a:p>
            <a:pPr lvl="2"/>
            <a:r>
              <a:rPr lang="en-US"/>
              <a:t>Does </a:t>
            </a:r>
            <a:r>
              <a:rPr lang="en-US" b="1"/>
              <a:t>not</a:t>
            </a:r>
            <a:r>
              <a:rPr lang="en-US"/>
              <a:t> include infinite sequences of a's and b's</a:t>
            </a:r>
          </a:p>
          <a:p>
            <a:pPr lvl="2"/>
            <a:r>
              <a:rPr lang="en-US"/>
              <a:t>Has </a:t>
            </a:r>
            <a:r>
              <a:rPr lang="en-US" b="1"/>
              <a:t>infinitely many</a:t>
            </a:r>
            <a:r>
              <a:rPr lang="en-US"/>
              <a:t> different elements</a:t>
            </a:r>
          </a:p>
          <a:p>
            <a:endParaRPr lang="en-US" b="1"/>
          </a:p>
          <a:p>
            <a:r>
              <a:rPr lang="en-US" b="1"/>
              <a:t>Alphabet</a:t>
            </a:r>
            <a:r>
              <a:rPr lang="en-US"/>
              <a:t>			Nonempty set of symbols</a:t>
            </a:r>
          </a:p>
          <a:p>
            <a:r>
              <a:rPr lang="en-US" b="1"/>
              <a:t>String</a:t>
            </a:r>
            <a:r>
              <a:rPr lang="en-US"/>
              <a:t> </a:t>
            </a:r>
            <a:r>
              <a:rPr lang="en-US" sz="1600"/>
              <a:t>over alphabet </a:t>
            </a:r>
            <a:r>
              <a:rPr lang="en-US" sz="1600" err="1"/>
              <a:t>Σ</a:t>
            </a:r>
            <a:r>
              <a:rPr lang="en-US"/>
              <a:t>,		Element of </a:t>
            </a:r>
            <a:r>
              <a:rPr lang="en-US" err="1"/>
              <a:t>Σ</a:t>
            </a:r>
            <a:r>
              <a:rPr lang="en-US"/>
              <a:t>*</a:t>
            </a:r>
          </a:p>
          <a:p>
            <a:r>
              <a:rPr lang="en-US" b="1">
                <a:solidFill>
                  <a:schemeClr val="tx2"/>
                </a:solidFill>
              </a:rPr>
              <a:t>Language</a:t>
            </a:r>
            <a:r>
              <a:rPr lang="en-US" b="1"/>
              <a:t> </a:t>
            </a:r>
            <a:r>
              <a:rPr lang="en-US" sz="1500"/>
              <a:t>over alphabet </a:t>
            </a:r>
            <a:r>
              <a:rPr lang="en-US" sz="1500" err="1"/>
              <a:t>Σ</a:t>
            </a:r>
            <a:r>
              <a:rPr lang="en-US" sz="1500"/>
              <a:t>,	</a:t>
            </a:r>
            <a:r>
              <a:rPr lang="en-US"/>
              <a:t>Subset of </a:t>
            </a:r>
            <a:r>
              <a:rPr lang="en-US" err="1"/>
              <a:t>Σ</a:t>
            </a:r>
            <a:r>
              <a:rPr lang="en-US"/>
              <a:t>*</a:t>
            </a:r>
            <a:endParaRPr lang="en-US" b="1"/>
          </a:p>
          <a:p>
            <a:pPr marL="0" indent="0">
              <a:buNone/>
            </a:pPr>
            <a:endParaRPr lang="en-US" b="1"/>
          </a:p>
        </p:txBody>
      </p:sp>
    </p:spTree>
    <p:extLst>
      <p:ext uri="{BB962C8B-B14F-4D97-AF65-F5344CB8AC3E}">
        <p14:creationId xmlns:p14="http://schemas.microsoft.com/office/powerpoint/2010/main" val="325988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226-130A-415A-807B-73B50578432E}"/>
              </a:ext>
            </a:extLst>
          </p:cNvPr>
          <p:cNvSpPr>
            <a:spLocks noGrp="1"/>
          </p:cNvSpPr>
          <p:nvPr>
            <p:ph type="title"/>
          </p:nvPr>
        </p:nvSpPr>
        <p:spPr>
          <a:xfrm>
            <a:off x="457200" y="400050"/>
            <a:ext cx="8229600" cy="742950"/>
          </a:xfrm>
        </p:spPr>
        <p:txBody>
          <a:bodyPr anchor="ctr">
            <a:normAutofit/>
          </a:bodyPr>
          <a:lstStyle/>
          <a:p>
            <a:pPr>
              <a:lnSpc>
                <a:spcPct val="90000"/>
              </a:lnSpc>
            </a:pPr>
            <a:r>
              <a:rPr lang="en-US" sz="2800"/>
              <a:t>Table of Contents – Quickly Jump to a video’s slides</a:t>
            </a:r>
          </a:p>
        </p:txBody>
      </p:sp>
      <p:graphicFrame>
        <p:nvGraphicFramePr>
          <p:cNvPr id="4" name="Table 5">
            <a:extLst>
              <a:ext uri="{FF2B5EF4-FFF2-40B4-BE49-F238E27FC236}">
                <a16:creationId xmlns:a16="http://schemas.microsoft.com/office/drawing/2014/main" id="{527308AB-2ACB-4CBD-B862-903C2FF3B289}"/>
              </a:ext>
            </a:extLst>
          </p:cNvPr>
          <p:cNvGraphicFramePr>
            <a:graphicFrameLocks noGrp="1"/>
          </p:cNvGraphicFramePr>
          <p:nvPr>
            <p:extLst>
              <p:ext uri="{D42A27DB-BD31-4B8C-83A1-F6EECF244321}">
                <p14:modId xmlns:p14="http://schemas.microsoft.com/office/powerpoint/2010/main" val="945772860"/>
              </p:ext>
            </p:extLst>
          </p:nvPr>
        </p:nvGraphicFramePr>
        <p:xfrm>
          <a:off x="704625" y="1072404"/>
          <a:ext cx="7734746" cy="3754192"/>
        </p:xfrm>
        <a:graphic>
          <a:graphicData uri="http://schemas.openxmlformats.org/drawingml/2006/table">
            <a:tbl>
              <a:tblPr firstRow="1" bandRow="1">
                <a:tableStyleId>{5C22544A-7EE6-4342-B048-85BDC9FD1C3A}</a:tableStyleId>
              </a:tblPr>
              <a:tblGrid>
                <a:gridCol w="1916561">
                  <a:extLst>
                    <a:ext uri="{9D8B030D-6E8A-4147-A177-3AD203B41FA5}">
                      <a16:colId xmlns:a16="http://schemas.microsoft.com/office/drawing/2014/main" val="3406383761"/>
                    </a:ext>
                  </a:extLst>
                </a:gridCol>
                <a:gridCol w="1985063">
                  <a:extLst>
                    <a:ext uri="{9D8B030D-6E8A-4147-A177-3AD203B41FA5}">
                      <a16:colId xmlns:a16="http://schemas.microsoft.com/office/drawing/2014/main" val="2841551128"/>
                    </a:ext>
                  </a:extLst>
                </a:gridCol>
                <a:gridCol w="1916561">
                  <a:extLst>
                    <a:ext uri="{9D8B030D-6E8A-4147-A177-3AD203B41FA5}">
                      <a16:colId xmlns:a16="http://schemas.microsoft.com/office/drawing/2014/main" val="2146015092"/>
                    </a:ext>
                  </a:extLst>
                </a:gridCol>
                <a:gridCol w="1916561">
                  <a:extLst>
                    <a:ext uri="{9D8B030D-6E8A-4147-A177-3AD203B41FA5}">
                      <a16:colId xmlns:a16="http://schemas.microsoft.com/office/drawing/2014/main" val="403234225"/>
                    </a:ext>
                  </a:extLst>
                </a:gridCol>
              </a:tblGrid>
              <a:tr h="456473">
                <a:tc>
                  <a:txBody>
                    <a:bodyPr/>
                    <a:lstStyle/>
                    <a:p>
                      <a:r>
                        <a:rPr lang="en-US" sz="2300" u="sng"/>
                        <a:t>Monday</a:t>
                      </a:r>
                    </a:p>
                  </a:txBody>
                  <a:tcPr marL="118753" marR="118753" marT="59377" marB="59377"/>
                </a:tc>
                <a:tc>
                  <a:txBody>
                    <a:bodyPr/>
                    <a:lstStyle/>
                    <a:p>
                      <a:r>
                        <a:rPr lang="en-US" sz="2300" u="sng"/>
                        <a:t>Wednesday</a:t>
                      </a:r>
                    </a:p>
                  </a:txBody>
                  <a:tcPr marL="118753" marR="118753" marT="59377" marB="59377"/>
                </a:tc>
                <a:tc>
                  <a:txBody>
                    <a:bodyPr/>
                    <a:lstStyle/>
                    <a:p>
                      <a:r>
                        <a:rPr lang="en-US" sz="2300" u="sng"/>
                        <a:t>Friday</a:t>
                      </a:r>
                    </a:p>
                  </a:txBody>
                  <a:tcPr marL="118753" marR="118753" marT="59377" marB="59377"/>
                </a:tc>
                <a:tc>
                  <a:txBody>
                    <a:bodyPr/>
                    <a:lstStyle/>
                    <a:p>
                      <a:pPr lvl="0">
                        <a:buNone/>
                      </a:pPr>
                      <a:r>
                        <a:rPr lang="en-US" sz="2300"/>
                        <a:t>Other</a:t>
                      </a:r>
                    </a:p>
                  </a:txBody>
                  <a:tcPr marL="118753" marR="118753" marT="59377" marB="59377"/>
                </a:tc>
                <a:extLst>
                  <a:ext uri="{0D108BD9-81ED-4DB2-BD59-A6C34878D82A}">
                    <a16:rowId xmlns:a16="http://schemas.microsoft.com/office/drawing/2014/main" val="2957045416"/>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hlinkClick r:id="rId2" action="ppaction://hlinksldjump"/>
                        </a:rPr>
                        <a:t>Video 1</a:t>
                      </a:r>
                      <a:endParaRPr lang="en-US" sz="2300"/>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cs typeface="Arial"/>
                          <a:hlinkClick r:id="rId3" action="ppaction://hlinksldjump"/>
                        </a:rPr>
                        <a:t>Video 3</a:t>
                      </a:r>
                      <a:endParaRPr lang="en-US" sz="2300">
                        <a:cs typeface="Arial"/>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4" action="ppaction://hlinksldjump"/>
                        </a:rPr>
                        <a:t>Video 9</a:t>
                      </a:r>
                      <a:endParaRPr lang="en-US" sz="2300">
                        <a:ea typeface="+mn-lt"/>
                        <a:cs typeface="+mn-lt"/>
                      </a:endParaRPr>
                    </a:p>
                  </a:txBody>
                  <a:tcPr marL="118753" marR="118753" marT="59377" marB="59377"/>
                </a:tc>
                <a:tc>
                  <a:txBody>
                    <a:bodyPr/>
                    <a:lstStyle/>
                    <a:p>
                      <a:pPr marL="0" lvl="0" indent="0" algn="l" defTabSz="914400">
                        <a:lnSpc>
                          <a:spcPct val="100000"/>
                        </a:lnSpc>
                        <a:spcBef>
                          <a:spcPts val="0"/>
                        </a:spcBef>
                        <a:spcAft>
                          <a:spcPts val="0"/>
                        </a:spcAft>
                        <a:buClrTx/>
                        <a:buSzTx/>
                        <a:buNone/>
                        <a:tabLst/>
                        <a:defRPr/>
                      </a:pPr>
                      <a:r>
                        <a:rPr lang="en-US" sz="2300">
                          <a:ea typeface="+mn-lt"/>
                          <a:cs typeface="+mn-lt"/>
                          <a:hlinkClick r:id="rId5" action="ppaction://hlinksldjump"/>
                        </a:rPr>
                        <a:t>Examples</a:t>
                      </a:r>
                      <a:endParaRPr lang="en-US" sz="2300">
                        <a:ea typeface="+mn-lt"/>
                        <a:cs typeface="+mn-lt"/>
                      </a:endParaRPr>
                    </a:p>
                  </a:txBody>
                  <a:tcPr marL="118753" marR="118753" marT="59377" marB="59377"/>
                </a:tc>
                <a:extLst>
                  <a:ext uri="{0D108BD9-81ED-4DB2-BD59-A6C34878D82A}">
                    <a16:rowId xmlns:a16="http://schemas.microsoft.com/office/drawing/2014/main" val="2604699915"/>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cs typeface="Arial"/>
                          <a:hlinkClick r:id="rId6" action="ppaction://hlinksldjump"/>
                        </a:rPr>
                        <a:t>Video 2</a:t>
                      </a:r>
                      <a:endParaRPr lang="en-US" sz="2300">
                        <a:cs typeface="Arial"/>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hlinkClick r:id="rId7" action="ppaction://hlinksldjump"/>
                        </a:rPr>
                        <a:t>Video 4</a:t>
                      </a:r>
                      <a:endParaRPr lang="en-US" sz="2300"/>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8" action="ppaction://hlinksldjump"/>
                        </a:rPr>
                        <a:t>Video 10</a:t>
                      </a:r>
                      <a:endParaRPr lang="en-US" sz="2300">
                        <a:ea typeface="+mn-lt"/>
                        <a:cs typeface="+mn-lt"/>
                      </a:endParaRPr>
                    </a:p>
                  </a:txBody>
                  <a:tcPr marL="118753" marR="118753" marT="59377" marB="59377"/>
                </a:tc>
                <a:tc>
                  <a:txBody>
                    <a:bodyPr/>
                    <a:lstStyle/>
                    <a:p>
                      <a:pPr marL="0" lvl="0" indent="0" algn="l" defTabSz="914400">
                        <a:lnSpc>
                          <a:spcPct val="100000"/>
                        </a:lnSpc>
                        <a:spcBef>
                          <a:spcPts val="0"/>
                        </a:spcBef>
                        <a:spcAft>
                          <a:spcPts val="0"/>
                        </a:spcAft>
                        <a:buClrTx/>
                        <a:buSzTx/>
                        <a:buNone/>
                        <a:tabLst/>
                        <a:defRPr/>
                      </a:pPr>
                      <a:endParaRPr lang="en-US" sz="2300">
                        <a:ea typeface="+mn-lt"/>
                        <a:cs typeface="+mn-lt"/>
                      </a:endParaRPr>
                    </a:p>
                  </a:txBody>
                  <a:tcPr marL="118753" marR="118753" marT="59377" marB="59377"/>
                </a:tc>
                <a:extLst>
                  <a:ext uri="{0D108BD9-81ED-4DB2-BD59-A6C34878D82A}">
                    <a16:rowId xmlns:a16="http://schemas.microsoft.com/office/drawing/2014/main" val="366655279"/>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cs typeface="Arial"/>
                          <a:hlinkClick r:id="rId9" action="ppaction://hlinksldjump"/>
                        </a:rPr>
                        <a:t>Video 0</a:t>
                      </a:r>
                      <a:endParaRPr lang="en-US" sz="2300">
                        <a:cs typeface="Arial"/>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10" action="ppaction://hlinksldjump"/>
                        </a:rPr>
                        <a:t>Video 5</a:t>
                      </a:r>
                      <a:endParaRPr lang="en-US" sz="2300">
                        <a:ea typeface="+mn-lt"/>
                        <a:cs typeface="+mn-lt"/>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11" action="ppaction://hlinksldjump"/>
                        </a:rPr>
                        <a:t>Video 11</a:t>
                      </a:r>
                      <a:endParaRPr lang="en-US" sz="2300">
                        <a:ea typeface="+mn-lt"/>
                        <a:cs typeface="+mn-lt"/>
                      </a:endParaRPr>
                    </a:p>
                  </a:txBody>
                  <a:tcPr marL="118753" marR="118753" marT="59377" marB="59377"/>
                </a:tc>
                <a:tc>
                  <a:txBody>
                    <a:bodyPr/>
                    <a:lstStyle/>
                    <a:p>
                      <a:pPr marL="0" lvl="0" indent="0" algn="l" defTabSz="914400">
                        <a:lnSpc>
                          <a:spcPct val="100000"/>
                        </a:lnSpc>
                        <a:spcBef>
                          <a:spcPts val="0"/>
                        </a:spcBef>
                        <a:spcAft>
                          <a:spcPts val="0"/>
                        </a:spcAft>
                        <a:buClrTx/>
                        <a:buSzTx/>
                        <a:buNone/>
                        <a:tabLst/>
                        <a:defRPr/>
                      </a:pPr>
                      <a:endParaRPr lang="en-US" sz="2300">
                        <a:ea typeface="+mn-lt"/>
                        <a:cs typeface="+mn-lt"/>
                      </a:endParaRPr>
                    </a:p>
                  </a:txBody>
                  <a:tcPr marL="118753" marR="118753" marT="59377" marB="59377"/>
                </a:tc>
                <a:extLst>
                  <a:ext uri="{0D108BD9-81ED-4DB2-BD59-A6C34878D82A}">
                    <a16:rowId xmlns:a16="http://schemas.microsoft.com/office/drawing/2014/main" val="3790121821"/>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300">
                        <a:cs typeface="Arial"/>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12" action="ppaction://hlinksldjump"/>
                        </a:rPr>
                        <a:t>Video 6</a:t>
                      </a:r>
                      <a:endParaRPr lang="en-US" sz="2300">
                        <a:ea typeface="+mn-lt"/>
                        <a:cs typeface="+mn-lt"/>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cs typeface="Arial"/>
                          <a:hlinkClick r:id="rId13" action="ppaction://hlinksldjump"/>
                        </a:rPr>
                        <a:t>Video 12</a:t>
                      </a:r>
                      <a:endParaRPr lang="en-US" sz="2300">
                        <a:cs typeface="Arial"/>
                      </a:endParaRPr>
                    </a:p>
                  </a:txBody>
                  <a:tcPr marL="118753" marR="118753" marT="59377" marB="59377"/>
                </a:tc>
                <a:tc>
                  <a:txBody>
                    <a:bodyPr/>
                    <a:lstStyle/>
                    <a:p>
                      <a:pPr marL="0" lvl="0" indent="0" algn="l" defTabSz="914400">
                        <a:lnSpc>
                          <a:spcPct val="100000"/>
                        </a:lnSpc>
                        <a:spcBef>
                          <a:spcPts val="0"/>
                        </a:spcBef>
                        <a:spcAft>
                          <a:spcPts val="0"/>
                        </a:spcAft>
                        <a:buClrTx/>
                        <a:buSzTx/>
                        <a:buNone/>
                        <a:tabLst/>
                        <a:defRPr/>
                      </a:pPr>
                      <a:endParaRPr lang="en-US" sz="2300">
                        <a:cs typeface="Arial"/>
                      </a:endParaRPr>
                    </a:p>
                  </a:txBody>
                  <a:tcPr marL="118753" marR="118753" marT="59377" marB="59377"/>
                </a:tc>
                <a:extLst>
                  <a:ext uri="{0D108BD9-81ED-4DB2-BD59-A6C34878D82A}">
                    <a16:rowId xmlns:a16="http://schemas.microsoft.com/office/drawing/2014/main" val="3288976186"/>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300">
                        <a:cs typeface="Arial"/>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ea typeface="+mn-lt"/>
                          <a:cs typeface="+mn-lt"/>
                          <a:hlinkClick r:id="rId14" action="ppaction://hlinksldjump"/>
                        </a:rPr>
                        <a:t>Video 7</a:t>
                      </a:r>
                      <a:endParaRPr lang="en-US" sz="2300">
                        <a:ea typeface="+mn-lt"/>
                        <a:cs typeface="+mn-lt"/>
                      </a:endParaRPr>
                    </a:p>
                  </a:txBody>
                  <a:tcPr marL="118753" marR="118753" marT="59377" marB="593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a:hlinkClick r:id="rId15" action="ppaction://hlinksldjump"/>
                        </a:rPr>
                        <a:t>Video 13</a:t>
                      </a:r>
                      <a:endParaRPr lang="en-US" sz="2300"/>
                    </a:p>
                  </a:txBody>
                  <a:tcPr marL="118753" marR="118753" marT="59377" marB="59377"/>
                </a:tc>
                <a:tc>
                  <a:txBody>
                    <a:bodyPr/>
                    <a:lstStyle/>
                    <a:p>
                      <a:pPr marL="0" lvl="0" indent="0" algn="l" defTabSz="914400">
                        <a:lnSpc>
                          <a:spcPct val="100000"/>
                        </a:lnSpc>
                        <a:spcBef>
                          <a:spcPts val="0"/>
                        </a:spcBef>
                        <a:spcAft>
                          <a:spcPts val="0"/>
                        </a:spcAft>
                        <a:buClrTx/>
                        <a:buSzTx/>
                        <a:buNone/>
                        <a:tabLst/>
                        <a:defRPr/>
                      </a:pPr>
                      <a:endParaRPr lang="en-US" sz="2300"/>
                    </a:p>
                  </a:txBody>
                  <a:tcPr marL="118753" marR="118753" marT="59377" marB="59377"/>
                </a:tc>
                <a:extLst>
                  <a:ext uri="{0D108BD9-81ED-4DB2-BD59-A6C34878D82A}">
                    <a16:rowId xmlns:a16="http://schemas.microsoft.com/office/drawing/2014/main" val="2399996473"/>
                  </a:ext>
                </a:extLst>
              </a:tr>
              <a:tr h="45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300">
                        <a:cs typeface="Arial"/>
                      </a:endParaRPr>
                    </a:p>
                  </a:txBody>
                  <a:tcPr marL="118753" marR="118753" marT="59377" marB="59377"/>
                </a:tc>
                <a:tc>
                  <a:txBody>
                    <a:bodyPr/>
                    <a:lstStyle/>
                    <a:p>
                      <a:r>
                        <a:rPr lang="en-US" sz="2300">
                          <a:hlinkClick r:id="rId16" action="ppaction://hlinksldjump"/>
                        </a:rPr>
                        <a:t>Video 8</a:t>
                      </a:r>
                      <a:endParaRPr lang="en-US" sz="2300"/>
                    </a:p>
                  </a:txBody>
                  <a:tcPr marL="118753" marR="118753" marT="59377" marB="59377"/>
                </a:tc>
                <a:tc>
                  <a:txBody>
                    <a:bodyPr/>
                    <a:lstStyle/>
                    <a:p>
                      <a:r>
                        <a:rPr lang="en-US" sz="2300">
                          <a:hlinkClick r:id="rId17" action="ppaction://hlinksldjump"/>
                        </a:rPr>
                        <a:t>Video 14</a:t>
                      </a:r>
                      <a:endParaRPr lang="en-US" sz="2300"/>
                    </a:p>
                  </a:txBody>
                  <a:tcPr marL="118753" marR="118753" marT="59377" marB="59377"/>
                </a:tc>
                <a:tc>
                  <a:txBody>
                    <a:bodyPr/>
                    <a:lstStyle/>
                    <a:p>
                      <a:pPr lvl="0">
                        <a:buNone/>
                      </a:pPr>
                      <a:endParaRPr lang="en-US" sz="2300"/>
                    </a:p>
                  </a:txBody>
                  <a:tcPr marL="118753" marR="118753" marT="59377" marB="59377"/>
                </a:tc>
                <a:extLst>
                  <a:ext uri="{0D108BD9-81ED-4DB2-BD59-A6C34878D82A}">
                    <a16:rowId xmlns:a16="http://schemas.microsoft.com/office/drawing/2014/main" val="1284443510"/>
                  </a:ext>
                </a:extLst>
              </a:tr>
              <a:tr h="456473">
                <a:tc>
                  <a:txBody>
                    <a:bodyPr/>
                    <a:lstStyle/>
                    <a:p>
                      <a:pPr marL="0" lvl="0" indent="0" algn="l" defTabSz="914400">
                        <a:lnSpc>
                          <a:spcPct val="100000"/>
                        </a:lnSpc>
                        <a:spcBef>
                          <a:spcPts val="0"/>
                        </a:spcBef>
                        <a:spcAft>
                          <a:spcPts val="0"/>
                        </a:spcAft>
                        <a:buClrTx/>
                        <a:buSzTx/>
                        <a:buNone/>
                        <a:tabLst/>
                        <a:defRPr/>
                      </a:pPr>
                      <a:endParaRPr lang="en-US" sz="2300">
                        <a:cs typeface="Arial"/>
                      </a:endParaRPr>
                    </a:p>
                  </a:txBody>
                  <a:tcPr marL="118753" marR="118753" marT="59377" marB="59377"/>
                </a:tc>
                <a:tc>
                  <a:txBody>
                    <a:bodyPr/>
                    <a:lstStyle/>
                    <a:p>
                      <a:pPr lvl="0">
                        <a:buNone/>
                      </a:pPr>
                      <a:r>
                        <a:rPr lang="en-US" sz="2300" dirty="0">
                          <a:hlinkClick r:id="rId18" action="ppaction://hlinksldjump"/>
                        </a:rPr>
                        <a:t>FAQ</a:t>
                      </a:r>
                      <a:endParaRPr lang="en-US" sz="2300" dirty="0"/>
                    </a:p>
                  </a:txBody>
                  <a:tcPr marL="118753" marR="118753" marT="59377" marB="59377"/>
                </a:tc>
                <a:tc>
                  <a:txBody>
                    <a:bodyPr/>
                    <a:lstStyle/>
                    <a:p>
                      <a:pPr lvl="0">
                        <a:buNone/>
                      </a:pPr>
                      <a:r>
                        <a:rPr lang="en-US" sz="2300">
                          <a:hlinkClick r:id="rId19" action="ppaction://hlinksldjump"/>
                        </a:rPr>
                        <a:t>FAQ</a:t>
                      </a:r>
                      <a:endParaRPr lang="en-US" sz="2300"/>
                    </a:p>
                  </a:txBody>
                  <a:tcPr marL="118753" marR="118753" marT="59377" marB="59377"/>
                </a:tc>
                <a:tc>
                  <a:txBody>
                    <a:bodyPr/>
                    <a:lstStyle/>
                    <a:p>
                      <a:pPr lvl="0">
                        <a:buNone/>
                      </a:pPr>
                      <a:endParaRPr lang="en-US" sz="2300" dirty="0"/>
                    </a:p>
                  </a:txBody>
                  <a:tcPr marL="118753" marR="118753" marT="59377" marB="59377"/>
                </a:tc>
                <a:extLst>
                  <a:ext uri="{0D108BD9-81ED-4DB2-BD59-A6C34878D82A}">
                    <a16:rowId xmlns:a16="http://schemas.microsoft.com/office/drawing/2014/main" val="3712619437"/>
                  </a:ext>
                </a:extLst>
              </a:tr>
            </a:tbl>
          </a:graphicData>
        </a:graphic>
      </p:graphicFrame>
      <p:sp>
        <p:nvSpPr>
          <p:cNvPr id="3" name="Rectangle 2">
            <a:hlinkClick r:id="rId20" action="ppaction://hlinksldjump"/>
          </p:cNvPr>
          <p:cNvSpPr/>
          <p:nvPr/>
        </p:nvSpPr>
        <p:spPr>
          <a:xfrm>
            <a:off x="791308" y="1143000"/>
            <a:ext cx="1195754" cy="3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21" action="ppaction://hlinksldjump"/>
          </p:cNvPr>
          <p:cNvSpPr/>
          <p:nvPr/>
        </p:nvSpPr>
        <p:spPr>
          <a:xfrm>
            <a:off x="2664069" y="1143000"/>
            <a:ext cx="1732085" cy="351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hlinkClick r:id="rId22" action="ppaction://hlinksldjump"/>
          </p:cNvPr>
          <p:cNvSpPr/>
          <p:nvPr/>
        </p:nvSpPr>
        <p:spPr>
          <a:xfrm>
            <a:off x="4659923" y="1143000"/>
            <a:ext cx="1028700" cy="3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12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Vocabulary review 		</a:t>
            </a:r>
            <a:r>
              <a:rPr lang="en-US" sz="1600">
                <a:solidFill>
                  <a:srgbClr val="79463D"/>
                </a:solidFill>
              </a:rPr>
              <a:t>From CSE20, etc. Sipser p. 14</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a:t>{ </a:t>
            </a:r>
            <a:r>
              <a:rPr lang="en-US" err="1"/>
              <a:t>a,b,c,d,e</a:t>
            </a:r>
            <a:r>
              <a:rPr lang="en-US"/>
              <a:t> }		The </a:t>
            </a:r>
            <a:r>
              <a:rPr lang="en-US" b="1">
                <a:solidFill>
                  <a:schemeClr val="tx2"/>
                </a:solidFill>
              </a:rPr>
              <a:t>set</a:t>
            </a:r>
            <a:r>
              <a:rPr lang="en-US"/>
              <a:t> whose elements are </a:t>
            </a:r>
            <a:r>
              <a:rPr lang="en-US" err="1"/>
              <a:t>a,b,c,d,e</a:t>
            </a:r>
            <a:endParaRPr lang="en-US"/>
          </a:p>
          <a:p>
            <a:r>
              <a:rPr lang="en-US">
                <a:cs typeface="Arial"/>
              </a:rPr>
              <a:t>{ </a:t>
            </a:r>
            <a:r>
              <a:rPr lang="en-US" err="1">
                <a:cs typeface="Arial"/>
              </a:rPr>
              <a:t>a,b</a:t>
            </a:r>
            <a:r>
              <a:rPr lang="en-US">
                <a:cs typeface="Arial"/>
              </a:rPr>
              <a:t> }*                      The set of finite strings over </a:t>
            </a:r>
            <a:r>
              <a:rPr lang="en-US" err="1">
                <a:cs typeface="Arial"/>
              </a:rPr>
              <a:t>a,b</a:t>
            </a:r>
            <a:endParaRPr lang="en-US">
              <a:cs typeface="Arial"/>
            </a:endParaRPr>
          </a:p>
          <a:p>
            <a:pPr lvl="1"/>
            <a:r>
              <a:rPr lang="en-US">
                <a:cs typeface="Arial"/>
              </a:rPr>
              <a:t>Includes empty string </a:t>
            </a:r>
            <a:r>
              <a:rPr lang="en-US">
                <a:ea typeface="+mn-lt"/>
                <a:cs typeface="+mn-lt"/>
              </a:rPr>
              <a:t>ε</a:t>
            </a:r>
            <a:endParaRPr lang="en-US">
              <a:cs typeface="Arial"/>
            </a:endParaRPr>
          </a:p>
          <a:p>
            <a:pPr lvl="1"/>
            <a:r>
              <a:rPr lang="en-US">
                <a:cs typeface="Arial"/>
              </a:rPr>
              <a:t>Includes a, aa, </a:t>
            </a:r>
            <a:r>
              <a:rPr lang="en-US" err="1">
                <a:cs typeface="Arial"/>
              </a:rPr>
              <a:t>aaa</a:t>
            </a:r>
            <a:endParaRPr lang="en-US">
              <a:cs typeface="Arial"/>
            </a:endParaRPr>
          </a:p>
          <a:p>
            <a:pPr lvl="1"/>
            <a:r>
              <a:rPr lang="en-US">
                <a:cs typeface="Arial"/>
              </a:rPr>
              <a:t>Includes b, bb, </a:t>
            </a:r>
            <a:r>
              <a:rPr lang="en-US" err="1">
                <a:cs typeface="Arial"/>
              </a:rPr>
              <a:t>bbb</a:t>
            </a:r>
            <a:endParaRPr lang="en-US">
              <a:cs typeface="Arial"/>
            </a:endParaRPr>
          </a:p>
          <a:p>
            <a:pPr lvl="1"/>
            <a:r>
              <a:rPr lang="en-US">
                <a:cs typeface="Arial"/>
              </a:rPr>
              <a:t>Includes ab, </a:t>
            </a:r>
            <a:r>
              <a:rPr lang="en-US" err="1">
                <a:cs typeface="Arial"/>
              </a:rPr>
              <a:t>ababab</a:t>
            </a:r>
            <a:r>
              <a:rPr lang="en-US">
                <a:cs typeface="Arial"/>
              </a:rPr>
              <a:t>, </a:t>
            </a:r>
            <a:r>
              <a:rPr lang="en-US" err="1">
                <a:cs typeface="Arial"/>
              </a:rPr>
              <a:t>aaaaaaabbb</a:t>
            </a:r>
            <a:endParaRPr lang="en-US" err="1"/>
          </a:p>
          <a:p>
            <a:pPr lvl="1"/>
            <a:r>
              <a:rPr lang="en-US">
                <a:cs typeface="Arial"/>
              </a:rPr>
              <a:t>Does </a:t>
            </a:r>
            <a:r>
              <a:rPr lang="en-US" b="1">
                <a:cs typeface="Arial"/>
              </a:rPr>
              <a:t>not</a:t>
            </a:r>
            <a:r>
              <a:rPr lang="en-US">
                <a:cs typeface="Arial"/>
              </a:rPr>
              <a:t> include infinite sequences of a's and b's</a:t>
            </a:r>
            <a:endParaRPr lang="en-US"/>
          </a:p>
          <a:p>
            <a:pPr lvl="1"/>
            <a:r>
              <a:rPr lang="en-US">
                <a:cs typeface="Arial"/>
              </a:rPr>
              <a:t>Has </a:t>
            </a:r>
            <a:r>
              <a:rPr lang="en-US" b="1">
                <a:cs typeface="Arial"/>
              </a:rPr>
              <a:t>infinitely many</a:t>
            </a:r>
            <a:r>
              <a:rPr lang="en-US">
                <a:cs typeface="Arial"/>
              </a:rPr>
              <a:t> different elements</a:t>
            </a:r>
            <a:endParaRPr lang="en-US"/>
          </a:p>
          <a:p>
            <a:r>
              <a:rPr lang="en-US"/>
              <a:t>| </a:t>
            </a:r>
            <a:r>
              <a:rPr lang="en-US" err="1"/>
              <a:t>ababab</a:t>
            </a:r>
            <a:r>
              <a:rPr lang="en-US"/>
              <a:t> | = 6	The </a:t>
            </a:r>
            <a:r>
              <a:rPr lang="en-US" b="1"/>
              <a:t>length</a:t>
            </a:r>
            <a:r>
              <a:rPr lang="en-US"/>
              <a:t> of the string </a:t>
            </a:r>
            <a:r>
              <a:rPr lang="en-US" err="1"/>
              <a:t>ababab</a:t>
            </a:r>
            <a:r>
              <a:rPr lang="en-US"/>
              <a:t> is 6</a:t>
            </a:r>
            <a:endParaRPr lang="en-US">
              <a:cs typeface="Arial"/>
            </a:endParaRPr>
          </a:p>
          <a:p>
            <a:r>
              <a:rPr lang="en-US"/>
              <a:t>| { </a:t>
            </a:r>
            <a:r>
              <a:rPr lang="en-US" err="1"/>
              <a:t>a,b,c,d,e</a:t>
            </a:r>
            <a:r>
              <a:rPr lang="en-US"/>
              <a:t> } | = 5	The </a:t>
            </a:r>
            <a:r>
              <a:rPr lang="en-US" b="1"/>
              <a:t>size</a:t>
            </a:r>
            <a:r>
              <a:rPr lang="en-US"/>
              <a:t> of the set {</a:t>
            </a:r>
            <a:r>
              <a:rPr lang="en-US" err="1"/>
              <a:t>a,b,c,d,e</a:t>
            </a:r>
            <a:r>
              <a:rPr lang="en-US"/>
              <a:t>} is 5</a:t>
            </a:r>
          </a:p>
          <a:p>
            <a:r>
              <a:rPr lang="en-US">
                <a:cs typeface="Arial"/>
              </a:rPr>
              <a:t>A </a:t>
            </a:r>
            <a:r>
              <a:rPr lang="en-US" b="1">
                <a:solidFill>
                  <a:schemeClr val="tx2"/>
                </a:solidFill>
                <a:cs typeface="Arial"/>
              </a:rPr>
              <a:t>language</a:t>
            </a:r>
            <a:r>
              <a:rPr lang="en-US">
                <a:cs typeface="Arial"/>
              </a:rPr>
              <a:t> (over alphabet </a:t>
            </a:r>
            <a:r>
              <a:rPr lang="en-US">
                <a:ea typeface="+mn-lt"/>
                <a:cs typeface="+mn-lt"/>
              </a:rPr>
              <a:t>Σ) is a set of strings (over Σ)</a:t>
            </a:r>
          </a:p>
        </p:txBody>
      </p:sp>
    </p:spTree>
    <p:extLst>
      <p:ext uri="{BB962C8B-B14F-4D97-AF65-F5344CB8AC3E}">
        <p14:creationId xmlns:p14="http://schemas.microsoft.com/office/powerpoint/2010/main" val="400591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Simplest computations / patterns</a:t>
            </a:r>
          </a:p>
        </p:txBody>
      </p:sp>
      <p:sp>
        <p:nvSpPr>
          <p:cNvPr id="3" name="Content Placeholder 2"/>
          <p:cNvSpPr>
            <a:spLocks noGrp="1"/>
          </p:cNvSpPr>
          <p:nvPr>
            <p:ph idx="1"/>
          </p:nvPr>
        </p:nvSpPr>
        <p:spPr>
          <a:xfrm>
            <a:off x="457200" y="1200150"/>
            <a:ext cx="8686800" cy="3657600"/>
          </a:xfrm>
        </p:spPr>
        <p:txBody>
          <a:bodyPr>
            <a:normAutofit/>
          </a:bodyPr>
          <a:lstStyle/>
          <a:p>
            <a:r>
              <a:rPr lang="en-US"/>
              <a:t>Text processing </a:t>
            </a:r>
          </a:p>
          <a:p>
            <a:pPr marL="274320" lvl="1" indent="0">
              <a:buNone/>
            </a:pPr>
            <a:r>
              <a:rPr lang="en-US">
                <a:solidFill>
                  <a:schemeClr val="tx2"/>
                </a:solidFill>
              </a:rPr>
              <a:t>grep, </a:t>
            </a:r>
            <a:r>
              <a:rPr lang="en-US" err="1">
                <a:solidFill>
                  <a:schemeClr val="tx2"/>
                </a:solidFill>
              </a:rPr>
              <a:t>regexp</a:t>
            </a:r>
            <a:r>
              <a:rPr lang="en-US"/>
              <a:t>	</a:t>
            </a:r>
          </a:p>
          <a:p>
            <a:pPr marL="11430" indent="-285750"/>
            <a:r>
              <a:rPr lang="en-US">
                <a:solidFill>
                  <a:srgbClr val="292934"/>
                </a:solidFill>
              </a:rPr>
              <a:t>Tokenizing</a:t>
            </a:r>
          </a:p>
          <a:p>
            <a:r>
              <a:rPr lang="en-US">
                <a:solidFill>
                  <a:srgbClr val="292934"/>
                </a:solidFill>
              </a:rPr>
              <a:t>Natural language processing</a:t>
            </a:r>
            <a:r>
              <a:rPr lang="en-US"/>
              <a:t>	</a:t>
            </a:r>
          </a:p>
          <a:p>
            <a:r>
              <a:rPr lang="en-US"/>
              <a:t>Hardware design		</a:t>
            </a:r>
          </a:p>
          <a:p>
            <a:pPr marL="274320" lvl="1" indent="0">
              <a:buNone/>
            </a:pPr>
            <a:r>
              <a:rPr lang="en-US">
                <a:solidFill>
                  <a:schemeClr val="tx2"/>
                </a:solidFill>
              </a:rPr>
              <a:t>Moore machines, Mealy machines: CSE 140</a:t>
            </a:r>
          </a:p>
          <a:p>
            <a:r>
              <a:rPr lang="en-US">
                <a:solidFill>
                  <a:srgbClr val="292934"/>
                </a:solidFill>
              </a:rPr>
              <a:t>Controllers / Robots</a:t>
            </a:r>
          </a:p>
          <a:p>
            <a:pPr marL="274320" lvl="2" indent="0">
              <a:buNone/>
            </a:pPr>
            <a:r>
              <a:rPr lang="en-US">
                <a:solidFill>
                  <a:schemeClr val="tx2"/>
                </a:solidFill>
              </a:rPr>
              <a:t>SPIS!</a:t>
            </a:r>
          </a:p>
        </p:txBody>
      </p:sp>
      <p:pic>
        <p:nvPicPr>
          <p:cNvPr id="6" name="Picture 5" descr="imgre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92940" y="1033284"/>
            <a:ext cx="2563227" cy="1557516"/>
          </a:xfrm>
          <a:prstGeom prst="rect">
            <a:avLst/>
          </a:prstGeom>
        </p:spPr>
      </p:pic>
      <p:pic>
        <p:nvPicPr>
          <p:cNvPr id="7" name="Picture 6" descr="unname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61409" y="3277926"/>
            <a:ext cx="2335973" cy="1640416"/>
          </a:xfrm>
          <a:prstGeom prst="rect">
            <a:avLst/>
          </a:prstGeom>
        </p:spPr>
      </p:pic>
      <p:pic>
        <p:nvPicPr>
          <p:cNvPr id="8" name="Picture 7" descr="Screen Shot 2017-04-01 at 10.09.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900" y="1143000"/>
            <a:ext cx="3594100" cy="1579824"/>
          </a:xfrm>
          <a:prstGeom prst="rect">
            <a:avLst/>
          </a:prstGeom>
        </p:spPr>
      </p:pic>
    </p:spTree>
    <p:extLst>
      <p:ext uri="{BB962C8B-B14F-4D97-AF65-F5344CB8AC3E}">
        <p14:creationId xmlns:p14="http://schemas.microsoft.com/office/powerpoint/2010/main" val="405770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D736-6720-4A32-A90B-F2A1E1C7942B}"/>
              </a:ext>
            </a:extLst>
          </p:cNvPr>
          <p:cNvSpPr>
            <a:spLocks noGrp="1"/>
          </p:cNvSpPr>
          <p:nvPr>
            <p:ph type="title"/>
          </p:nvPr>
        </p:nvSpPr>
        <p:spPr/>
        <p:txBody>
          <a:bodyPr/>
          <a:lstStyle/>
          <a:p>
            <a:r>
              <a:rPr lang="en-US">
                <a:cs typeface="Arial"/>
              </a:rPr>
              <a:t>Build up from simplest patterns</a:t>
            </a:r>
            <a:endParaRPr lang="en-US"/>
          </a:p>
        </p:txBody>
      </p:sp>
      <p:sp>
        <p:nvSpPr>
          <p:cNvPr id="3" name="Content Placeholder 2">
            <a:extLst>
              <a:ext uri="{FF2B5EF4-FFF2-40B4-BE49-F238E27FC236}">
                <a16:creationId xmlns:a16="http://schemas.microsoft.com/office/drawing/2014/main" id="{58D342AB-A808-4FC2-A22B-39B0A8BFDC52}"/>
              </a:ext>
            </a:extLst>
          </p:cNvPr>
          <p:cNvSpPr>
            <a:spLocks noGrp="1"/>
          </p:cNvSpPr>
          <p:nvPr>
            <p:ph idx="1"/>
          </p:nvPr>
        </p:nvSpPr>
        <p:spPr>
          <a:xfrm>
            <a:off x="457199" y="1200150"/>
            <a:ext cx="8630093" cy="3657600"/>
          </a:xfrm>
        </p:spPr>
        <p:txBody>
          <a:bodyPr/>
          <a:lstStyle/>
          <a:p>
            <a:pPr marL="0" indent="0">
              <a:buNone/>
            </a:pPr>
            <a:r>
              <a:rPr lang="en-US" i="1">
                <a:solidFill>
                  <a:schemeClr val="tx1">
                    <a:lumMod val="75000"/>
                    <a:lumOff val="25000"/>
                  </a:schemeClr>
                </a:solidFill>
              </a:rPr>
              <a:t>Alphabet here is {0,1}</a:t>
            </a:r>
          </a:p>
          <a:p>
            <a:r>
              <a:rPr lang="en-US"/>
              <a:t>∅</a:t>
            </a:r>
          </a:p>
          <a:p>
            <a:r>
              <a:rPr lang="en-US"/>
              <a:t>{001, 110}</a:t>
            </a:r>
          </a:p>
          <a:p>
            <a:r>
              <a:rPr lang="en-US"/>
              <a:t>{0,1}*</a:t>
            </a:r>
          </a:p>
          <a:p>
            <a:endParaRPr lang="en-US"/>
          </a:p>
          <a:p>
            <a:pPr marL="0" indent="0">
              <a:buNone/>
            </a:pPr>
            <a:r>
              <a:rPr lang="en-US" i="1">
                <a:solidFill>
                  <a:schemeClr val="tx1">
                    <a:lumMod val="75000"/>
                    <a:lumOff val="25000"/>
                  </a:schemeClr>
                </a:solidFill>
              </a:rPr>
              <a:t>Regular expressions give us syntax to describe languages</a:t>
            </a:r>
          </a:p>
        </p:txBody>
      </p:sp>
    </p:spTree>
    <p:extLst>
      <p:ext uri="{BB962C8B-B14F-4D97-AF65-F5344CB8AC3E}">
        <p14:creationId xmlns:p14="http://schemas.microsoft.com/office/powerpoint/2010/main" val="371315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(003)</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endParaRPr lang="en-US"/>
          </a:p>
          <a:p>
            <a:endParaRPr lang="en-US"/>
          </a:p>
        </p:txBody>
      </p:sp>
      <p:sp>
        <p:nvSpPr>
          <p:cNvPr id="5" name="Content Placeholder 2">
            <a:extLst>
              <a:ext uri="{FF2B5EF4-FFF2-40B4-BE49-F238E27FC236}">
                <a16:creationId xmlns:a16="http://schemas.microsoft.com/office/drawing/2014/main" id="{4091F427-AF26-E44A-AE7E-67BA77BF59BC}"/>
              </a:ext>
            </a:extLst>
          </p:cNvPr>
          <p:cNvSpPr txBox="1">
            <a:spLocks/>
          </p:cNvSpPr>
          <p:nvPr/>
        </p:nvSpPr>
        <p:spPr>
          <a:xfrm>
            <a:off x="457200" y="1200150"/>
            <a:ext cx="8229600" cy="3657600"/>
          </a:xfrm>
          <a:prstGeom prst="rect">
            <a:avLst/>
          </a:prstGeom>
        </p:spPr>
        <p:txBody>
          <a:bodyPr vert="horz" lIns="91440" tIns="45720" rIns="91440" bIns="45720" rtlCol="0" anchor="t">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a:t>How do we </a:t>
            </a:r>
            <a:r>
              <a:rPr lang="en-US" b="1"/>
              <a:t>describe</a:t>
            </a:r>
            <a:r>
              <a:rPr lang="en-US"/>
              <a:t> a language? </a:t>
            </a:r>
          </a:p>
          <a:p>
            <a:endParaRPr lang="en-US"/>
          </a:p>
          <a:p>
            <a:r>
              <a:rPr lang="en-US"/>
              <a:t>List it </a:t>
            </a:r>
            <a:r>
              <a:rPr lang="mr-IN"/>
              <a:t>…</a:t>
            </a:r>
            <a:r>
              <a:rPr lang="en-CA"/>
              <a:t> if it’s a </a:t>
            </a:r>
            <a:r>
              <a:rPr lang="en-US"/>
              <a:t>finite set</a:t>
            </a:r>
          </a:p>
          <a:p>
            <a:r>
              <a:rPr lang="en-US"/>
              <a:t>Describe condition for membership </a:t>
            </a:r>
            <a:r>
              <a:rPr lang="mr-IN"/>
              <a:t>…</a:t>
            </a:r>
            <a:r>
              <a:rPr lang="en-CA"/>
              <a:t> but can get complicated</a:t>
            </a:r>
          </a:p>
          <a:p>
            <a:r>
              <a:rPr lang="en-CA"/>
              <a:t>Recursive descriptions of elements: </a:t>
            </a:r>
            <a:r>
              <a:rPr lang="en-CA" b="1">
                <a:solidFill>
                  <a:srgbClr val="0432FF"/>
                </a:solidFill>
              </a:rPr>
              <a:t>regular expressions</a:t>
            </a:r>
          </a:p>
          <a:p>
            <a:pPr marL="0" indent="0">
              <a:buNone/>
            </a:pPr>
            <a:endParaRPr lang="en-CA" b="1">
              <a:solidFill>
                <a:schemeClr val="tx2"/>
              </a:solidFill>
              <a:cs typeface="Arial"/>
            </a:endParaRPr>
          </a:p>
        </p:txBody>
      </p:sp>
    </p:spTree>
    <p:extLst>
      <p:ext uri="{BB962C8B-B14F-4D97-AF65-F5344CB8AC3E}">
        <p14:creationId xmlns:p14="http://schemas.microsoft.com/office/powerpoint/2010/main" val="1174093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CA9B-E590-40A2-9189-DAD2823125B0}"/>
              </a:ext>
            </a:extLst>
          </p:cNvPr>
          <p:cNvSpPr>
            <a:spLocks noGrp="1"/>
          </p:cNvSpPr>
          <p:nvPr>
            <p:ph type="title"/>
          </p:nvPr>
        </p:nvSpPr>
        <p:spPr/>
        <p:txBody>
          <a:bodyPr>
            <a:noAutofit/>
          </a:bodyPr>
          <a:lstStyle/>
          <a:p>
            <a:r>
              <a:rPr lang="en-US" sz="2800">
                <a:ea typeface="+mj-lt"/>
                <a:cs typeface="+mj-lt"/>
                <a:hlinkClick r:id="rId2"/>
              </a:rPr>
              <a:t>004.CSE105.RegularExpressions.mp4</a:t>
            </a:r>
            <a:endParaRPr lang="en-US" sz="2800"/>
          </a:p>
        </p:txBody>
      </p:sp>
      <p:sp>
        <p:nvSpPr>
          <p:cNvPr id="4" name="Content Placeholder 2">
            <a:extLst>
              <a:ext uri="{FF2B5EF4-FFF2-40B4-BE49-F238E27FC236}">
                <a16:creationId xmlns:a16="http://schemas.microsoft.com/office/drawing/2014/main" id="{CBB53288-0D58-D44E-83EE-A9424B40206D}"/>
              </a:ext>
            </a:extLst>
          </p:cNvPr>
          <p:cNvSpPr>
            <a:spLocks noGrp="1"/>
          </p:cNvSpPr>
          <p:nvPr>
            <p:ph idx="1"/>
          </p:nvPr>
        </p:nvSpPr>
        <p:spPr>
          <a:xfrm>
            <a:off x="457200" y="1200150"/>
            <a:ext cx="8229600" cy="3657600"/>
          </a:xfrm>
        </p:spPr>
        <p:txBody>
          <a:bodyPr>
            <a:normAutofit/>
          </a:bodyPr>
          <a:lstStyle/>
          <a:p>
            <a:pPr marL="0" indent="0">
              <a:buNone/>
            </a:pPr>
            <a:r>
              <a:rPr lang="en-US" sz="1800" i="1" dirty="0"/>
              <a:t>Remember:</a:t>
            </a:r>
          </a:p>
          <a:p>
            <a:pPr marL="0" indent="0">
              <a:buNone/>
            </a:pPr>
            <a:r>
              <a:rPr lang="en-US" dirty="0"/>
              <a:t>For A and B, both sets of strings </a:t>
            </a:r>
            <a:r>
              <a:rPr lang="en-US" dirty="0">
                <a:solidFill>
                  <a:schemeClr val="accent5"/>
                </a:solidFill>
              </a:rPr>
              <a:t>over the same alphabet</a:t>
            </a:r>
            <a:r>
              <a:rPr lang="en-US" dirty="0"/>
              <a:t>:</a:t>
            </a:r>
          </a:p>
          <a:p>
            <a:pPr marL="0" indent="0">
              <a:buNone/>
            </a:pPr>
            <a:endParaRPr lang="en-US" dirty="0"/>
          </a:p>
          <a:p>
            <a:pPr marL="0" indent="0">
              <a:buNone/>
            </a:pPr>
            <a:r>
              <a:rPr lang="en-US" b="1" dirty="0"/>
              <a:t>Union </a:t>
            </a:r>
          </a:p>
          <a:p>
            <a:pPr marL="0" indent="0">
              <a:buNone/>
            </a:pPr>
            <a:endParaRPr lang="en-US" b="1" dirty="0"/>
          </a:p>
          <a:p>
            <a:pPr marL="0" indent="0">
              <a:buNone/>
            </a:pPr>
            <a:r>
              <a:rPr lang="en-US" b="1" dirty="0"/>
              <a:t>Concatenation</a:t>
            </a:r>
          </a:p>
          <a:p>
            <a:pPr marL="0" indent="0">
              <a:buNone/>
            </a:pPr>
            <a:endParaRPr lang="en-US" b="1" dirty="0"/>
          </a:p>
          <a:p>
            <a:pPr marL="0" indent="0">
              <a:buNone/>
            </a:pPr>
            <a:r>
              <a:rPr lang="en-US" b="1" dirty="0"/>
              <a:t>Kleene Star</a:t>
            </a:r>
          </a:p>
          <a:p>
            <a:pPr marL="0" indent="0">
              <a:buNone/>
            </a:pPr>
            <a:endParaRPr lang="en-US" dirty="0"/>
          </a:p>
        </p:txBody>
      </p:sp>
      <p:pic>
        <p:nvPicPr>
          <p:cNvPr id="5" name="Picture 4">
            <a:extLst>
              <a:ext uri="{FF2B5EF4-FFF2-40B4-BE49-F238E27FC236}">
                <a16:creationId xmlns:a16="http://schemas.microsoft.com/office/drawing/2014/main" id="{9CD7609C-313B-B842-A42E-19C88D3B7183}"/>
              </a:ext>
            </a:extLst>
          </p:cNvPr>
          <p:cNvPicPr>
            <a:picLocks noChangeAspect="1"/>
          </p:cNvPicPr>
          <p:nvPr/>
        </p:nvPicPr>
        <p:blipFill>
          <a:blip r:embed="rId3"/>
          <a:stretch>
            <a:fillRect/>
          </a:stretch>
        </p:blipFill>
        <p:spPr>
          <a:xfrm>
            <a:off x="2787714" y="2544557"/>
            <a:ext cx="4000500" cy="317500"/>
          </a:xfrm>
          <a:prstGeom prst="rect">
            <a:avLst/>
          </a:prstGeom>
        </p:spPr>
      </p:pic>
      <p:pic>
        <p:nvPicPr>
          <p:cNvPr id="6" name="Picture 5">
            <a:extLst>
              <a:ext uri="{FF2B5EF4-FFF2-40B4-BE49-F238E27FC236}">
                <a16:creationId xmlns:a16="http://schemas.microsoft.com/office/drawing/2014/main" id="{D09EF710-3D6E-8746-A1B4-6926F16C80E7}"/>
              </a:ext>
            </a:extLst>
          </p:cNvPr>
          <p:cNvPicPr>
            <a:picLocks noChangeAspect="1"/>
          </p:cNvPicPr>
          <p:nvPr/>
        </p:nvPicPr>
        <p:blipFill>
          <a:blip r:embed="rId4"/>
          <a:stretch>
            <a:fillRect/>
          </a:stretch>
        </p:blipFill>
        <p:spPr>
          <a:xfrm>
            <a:off x="3082575" y="3405006"/>
            <a:ext cx="4305300" cy="317500"/>
          </a:xfrm>
          <a:prstGeom prst="rect">
            <a:avLst/>
          </a:prstGeom>
        </p:spPr>
      </p:pic>
      <p:pic>
        <p:nvPicPr>
          <p:cNvPr id="7" name="Picture 6">
            <a:extLst>
              <a:ext uri="{FF2B5EF4-FFF2-40B4-BE49-F238E27FC236}">
                <a16:creationId xmlns:a16="http://schemas.microsoft.com/office/drawing/2014/main" id="{9B96F095-8587-8F4E-9CB8-F08894F9AB77}"/>
              </a:ext>
            </a:extLst>
          </p:cNvPr>
          <p:cNvPicPr>
            <a:picLocks noChangeAspect="1"/>
          </p:cNvPicPr>
          <p:nvPr/>
        </p:nvPicPr>
        <p:blipFill>
          <a:blip r:embed="rId5"/>
          <a:stretch>
            <a:fillRect/>
          </a:stretch>
        </p:blipFill>
        <p:spPr>
          <a:xfrm>
            <a:off x="2661260" y="4265455"/>
            <a:ext cx="5715000" cy="317500"/>
          </a:xfrm>
          <a:prstGeom prst="rect">
            <a:avLst/>
          </a:prstGeom>
        </p:spPr>
      </p:pic>
      <p:sp>
        <p:nvSpPr>
          <p:cNvPr id="8" name="Rectangle 7">
            <a:extLst>
              <a:ext uri="{FF2B5EF4-FFF2-40B4-BE49-F238E27FC236}">
                <a16:creationId xmlns:a16="http://schemas.microsoft.com/office/drawing/2014/main" id="{8F0F7440-E2CF-9C43-A0CF-4DE06E844403}"/>
              </a:ext>
            </a:extLst>
          </p:cNvPr>
          <p:cNvSpPr/>
          <p:nvPr/>
        </p:nvSpPr>
        <p:spPr>
          <a:xfrm>
            <a:off x="6961653" y="4837598"/>
            <a:ext cx="2069797" cy="276999"/>
          </a:xfrm>
          <a:prstGeom prst="rect">
            <a:avLst/>
          </a:prstGeom>
        </p:spPr>
        <p:txBody>
          <a:bodyPr wrap="none">
            <a:spAutoFit/>
          </a:bodyPr>
          <a:lstStyle/>
          <a:p>
            <a:r>
              <a:rPr lang="en-US" sz="1200" err="1">
                <a:solidFill>
                  <a:srgbClr val="79463D"/>
                </a:solidFill>
              </a:rPr>
              <a:t>Sipser</a:t>
            </a:r>
            <a:r>
              <a:rPr lang="en-US" sz="1200">
                <a:solidFill>
                  <a:srgbClr val="79463D"/>
                </a:solidFill>
              </a:rPr>
              <a:t> p. 44, Definition 1.23</a:t>
            </a:r>
            <a:endParaRPr lang="en-US" sz="1200"/>
          </a:p>
        </p:txBody>
      </p:sp>
    </p:spTree>
    <p:extLst>
      <p:ext uri="{BB962C8B-B14F-4D97-AF65-F5344CB8AC3E}">
        <p14:creationId xmlns:p14="http://schemas.microsoft.com/office/powerpoint/2010/main" val="125878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Regular expression		 	</a:t>
            </a:r>
            <a:r>
              <a:rPr lang="en-US" sz="1800" i="1" err="1">
                <a:solidFill>
                  <a:schemeClr val="accent6"/>
                </a:solidFill>
              </a:rPr>
              <a:t>Sipser</a:t>
            </a:r>
            <a:r>
              <a:rPr lang="en-US" sz="1800" i="1">
                <a:solidFill>
                  <a:schemeClr val="accent6"/>
                </a:solidFill>
              </a:rPr>
              <a:t> 1.52 p. 64</a:t>
            </a:r>
            <a:endParaRPr lang="en-US" sz="1800"/>
          </a:p>
        </p:txBody>
      </p:sp>
      <p:sp>
        <p:nvSpPr>
          <p:cNvPr id="3" name="Content Placeholder 2"/>
          <p:cNvSpPr>
            <a:spLocks noGrp="1"/>
          </p:cNvSpPr>
          <p:nvPr>
            <p:ph idx="1"/>
          </p:nvPr>
        </p:nvSpPr>
        <p:spPr/>
        <p:txBody>
          <a:bodyPr>
            <a:noAutofit/>
          </a:bodyPr>
          <a:lstStyle/>
          <a:p>
            <a:pPr marL="0" indent="0">
              <a:buNone/>
            </a:pPr>
            <a:r>
              <a:rPr lang="en-US" sz="1600"/>
              <a:t>R is a </a:t>
            </a:r>
            <a:r>
              <a:rPr lang="en-US" sz="1600" b="1">
                <a:solidFill>
                  <a:schemeClr val="tx2"/>
                </a:solidFill>
              </a:rPr>
              <a:t>regular expression</a:t>
            </a:r>
            <a:r>
              <a:rPr lang="en-US" sz="1600">
                <a:solidFill>
                  <a:schemeClr val="tx2"/>
                </a:solidFill>
              </a:rPr>
              <a:t> </a:t>
            </a:r>
            <a:r>
              <a:rPr lang="en-US" sz="1600">
                <a:solidFill>
                  <a:srgbClr val="292934"/>
                </a:solidFill>
              </a:rPr>
              <a:t>over the alphabet </a:t>
            </a:r>
            <a:r>
              <a:rPr lang="en-US" sz="1600" err="1">
                <a:solidFill>
                  <a:srgbClr val="292934"/>
                </a:solidFill>
              </a:rPr>
              <a:t>Σ</a:t>
            </a:r>
            <a:r>
              <a:rPr lang="en-US" sz="1600">
                <a:solidFill>
                  <a:srgbClr val="292934"/>
                </a:solidFill>
              </a:rPr>
              <a:t> </a:t>
            </a:r>
            <a:r>
              <a:rPr lang="en-US" sz="1600"/>
              <a:t>if</a:t>
            </a:r>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err="1"/>
              <a:t>Σ</a:t>
            </a:r>
            <a:r>
              <a:rPr lang="en-US" sz="1600"/>
              <a:t> is shorthand for (0 U 1) </a:t>
            </a:r>
            <a:r>
              <a:rPr lang="en-US" sz="1600">
                <a:solidFill>
                  <a:schemeClr val="accent5"/>
                </a:solidFill>
              </a:rPr>
              <a:t>if </a:t>
            </a:r>
            <a:r>
              <a:rPr lang="en-US" sz="1600" err="1">
                <a:solidFill>
                  <a:schemeClr val="accent5"/>
                </a:solidFill>
              </a:rPr>
              <a:t>Σ</a:t>
            </a:r>
            <a:r>
              <a:rPr lang="en-US" sz="1600">
                <a:solidFill>
                  <a:schemeClr val="accent5"/>
                </a:solidFill>
              </a:rPr>
              <a:t> = {0,1}, </a:t>
            </a:r>
            <a:r>
              <a:rPr lang="en-US" sz="1600"/>
              <a:t>Parentheses may be omitted, R</a:t>
            </a:r>
            <a:r>
              <a:rPr lang="en-US" sz="1600" baseline="30000"/>
              <a:t>+</a:t>
            </a:r>
            <a:r>
              <a:rPr lang="en-US" sz="1600"/>
              <a:t> means RR</a:t>
            </a:r>
            <a:r>
              <a:rPr lang="en-US" sz="1600" baseline="30000"/>
              <a:t>*</a:t>
            </a:r>
            <a:r>
              <a:rPr lang="en-US" sz="1600"/>
              <a:t>, </a:t>
            </a:r>
            <a:r>
              <a:rPr lang="en-US" sz="1600" err="1"/>
              <a:t>R</a:t>
            </a:r>
            <a:r>
              <a:rPr lang="en-US" sz="1600" baseline="30000" err="1"/>
              <a:t>k</a:t>
            </a:r>
            <a:r>
              <a:rPr lang="en-US" sz="1600"/>
              <a:t> means R concatenated with itself k times</a:t>
            </a:r>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70" y="1539909"/>
            <a:ext cx="7416800" cy="2781300"/>
          </a:xfrm>
          <a:prstGeom prst="rect">
            <a:avLst/>
          </a:prstGeom>
        </p:spPr>
      </p:pic>
    </p:spTree>
    <p:extLst>
      <p:ext uri="{BB962C8B-B14F-4D97-AF65-F5344CB8AC3E}">
        <p14:creationId xmlns:p14="http://schemas.microsoft.com/office/powerpoint/2010/main" val="417116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Regular expression		 	</a:t>
            </a:r>
            <a:r>
              <a:rPr lang="en-US" sz="1800" i="1">
                <a:solidFill>
                  <a:schemeClr val="accent6"/>
                </a:solidFill>
              </a:rPr>
              <a:t>Sipser 1.52 p. 64</a:t>
            </a:r>
            <a:endParaRPr lang="en-US" sz="1800"/>
          </a:p>
        </p:txBody>
      </p:sp>
      <p:sp>
        <p:nvSpPr>
          <p:cNvPr id="7" name="Content Placeholder 6"/>
          <p:cNvSpPr>
            <a:spLocks noGrp="1"/>
          </p:cNvSpPr>
          <p:nvPr>
            <p:ph idx="1"/>
          </p:nvPr>
        </p:nvSpPr>
        <p:spPr/>
        <p:txBody>
          <a:bodyPr/>
          <a:lstStyle/>
          <a:p>
            <a:pPr marL="0" indent="0">
              <a:buNone/>
            </a:pPr>
            <a:r>
              <a:rPr lang="en-US" sz="2000" i="1">
                <a:solidFill>
                  <a:schemeClr val="accent5"/>
                </a:solidFill>
              </a:rPr>
              <a:t>Which languages are described by each of these regular expressions?</a:t>
            </a:r>
            <a:endParaRPr lang="en-US"/>
          </a:p>
        </p:txBody>
      </p:sp>
      <p:pic>
        <p:nvPicPr>
          <p:cNvPr id="8" name="Picture 7"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57" y="1956705"/>
            <a:ext cx="2489200" cy="1651000"/>
          </a:xfrm>
          <a:prstGeom prst="rect">
            <a:avLst/>
          </a:prstGeom>
        </p:spPr>
      </p:pic>
    </p:spTree>
    <p:extLst>
      <p:ext uri="{BB962C8B-B14F-4D97-AF65-F5344CB8AC3E}">
        <p14:creationId xmlns:p14="http://schemas.microsoft.com/office/powerpoint/2010/main" val="2126148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(004)</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sz="2000" dirty="0" err="1"/>
              <a:t>Σ</a:t>
            </a:r>
            <a:r>
              <a:rPr lang="en-US" sz="2000" dirty="0"/>
              <a:t> is shorthand for (0 U 1) if </a:t>
            </a:r>
            <a:r>
              <a:rPr lang="en-US" sz="2000" dirty="0" err="1"/>
              <a:t>Σ</a:t>
            </a:r>
            <a:r>
              <a:rPr lang="en-US" sz="2000" dirty="0"/>
              <a:t> = {0,1}. Parentheses may be omitted</a:t>
            </a:r>
          </a:p>
          <a:p>
            <a:r>
              <a:rPr lang="en-US" sz="2000" dirty="0"/>
              <a:t>R</a:t>
            </a:r>
            <a:r>
              <a:rPr lang="en-US" sz="2000" baseline="30000" dirty="0"/>
              <a:t>+</a:t>
            </a:r>
            <a:r>
              <a:rPr lang="en-US" sz="2000" dirty="0"/>
              <a:t> means RR</a:t>
            </a:r>
            <a:r>
              <a:rPr lang="en-US" sz="2000" baseline="30000" dirty="0"/>
              <a:t>* </a:t>
            </a:r>
          </a:p>
          <a:p>
            <a:r>
              <a:rPr lang="en-US" sz="2000" dirty="0" err="1"/>
              <a:t>R</a:t>
            </a:r>
            <a:r>
              <a:rPr lang="en-US" sz="2000" baseline="30000" dirty="0" err="1"/>
              <a:t>k</a:t>
            </a:r>
            <a:r>
              <a:rPr lang="en-US" sz="2000" dirty="0"/>
              <a:t> means R concatenated with itself k times</a:t>
            </a:r>
          </a:p>
          <a:p>
            <a:r>
              <a:rPr lang="en-US" sz="2000" dirty="0"/>
              <a:t>R is a </a:t>
            </a:r>
            <a:r>
              <a:rPr lang="en-US" sz="2000" dirty="0">
                <a:highlight>
                  <a:srgbClr val="FFFF00"/>
                </a:highlight>
              </a:rPr>
              <a:t>regular expression</a:t>
            </a:r>
            <a:r>
              <a:rPr lang="en-US" sz="2000" dirty="0">
                <a:solidFill>
                  <a:schemeClr val="tx2"/>
                </a:solidFill>
              </a:rPr>
              <a:t> </a:t>
            </a:r>
            <a:r>
              <a:rPr lang="en-US" sz="2000" dirty="0">
                <a:solidFill>
                  <a:srgbClr val="292934"/>
                </a:solidFill>
              </a:rPr>
              <a:t>over the alphabet </a:t>
            </a:r>
            <a:r>
              <a:rPr lang="en-US" sz="2000" dirty="0" err="1">
                <a:solidFill>
                  <a:srgbClr val="292934"/>
                </a:solidFill>
              </a:rPr>
              <a:t>Σ</a:t>
            </a:r>
            <a:r>
              <a:rPr lang="en-US" sz="2000" dirty="0">
                <a:solidFill>
                  <a:srgbClr val="292934"/>
                </a:solidFill>
              </a:rPr>
              <a:t> </a:t>
            </a:r>
            <a:r>
              <a:rPr lang="en-US" sz="2000" dirty="0"/>
              <a:t>if</a:t>
            </a:r>
          </a:p>
          <a:p>
            <a:endParaRPr lang="en-US" sz="2000" dirty="0"/>
          </a:p>
          <a:p>
            <a:endParaRPr lang="en-US" dirty="0"/>
          </a:p>
          <a:p>
            <a:endParaRPr lang="en-US" dirty="0"/>
          </a:p>
        </p:txBody>
      </p:sp>
      <p:pic>
        <p:nvPicPr>
          <p:cNvPr id="5" name="Picture 4" descr="latex-image-1.png">
            <a:extLst>
              <a:ext uri="{FF2B5EF4-FFF2-40B4-BE49-F238E27FC236}">
                <a16:creationId xmlns:a16="http://schemas.microsoft.com/office/drawing/2014/main" id="{4E1F75F8-F62A-F842-A914-38675759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959" y="2792819"/>
            <a:ext cx="6010937" cy="2254102"/>
          </a:xfrm>
          <a:prstGeom prst="rect">
            <a:avLst/>
          </a:prstGeom>
        </p:spPr>
      </p:pic>
      <p:sp>
        <p:nvSpPr>
          <p:cNvPr id="3" name="Rectangle 2">
            <a:extLst>
              <a:ext uri="{FF2B5EF4-FFF2-40B4-BE49-F238E27FC236}">
                <a16:creationId xmlns:a16="http://schemas.microsoft.com/office/drawing/2014/main" id="{3AF5AF7B-8C7B-9C44-9167-010480C6183E}"/>
              </a:ext>
            </a:extLst>
          </p:cNvPr>
          <p:cNvSpPr/>
          <p:nvPr/>
        </p:nvSpPr>
        <p:spPr>
          <a:xfrm>
            <a:off x="7456620" y="4835723"/>
            <a:ext cx="1537600" cy="307777"/>
          </a:xfrm>
          <a:prstGeom prst="rect">
            <a:avLst/>
          </a:prstGeom>
        </p:spPr>
        <p:txBody>
          <a:bodyPr wrap="none">
            <a:spAutoFit/>
          </a:bodyPr>
          <a:lstStyle/>
          <a:p>
            <a:r>
              <a:rPr lang="en-US" sz="1400" err="1"/>
              <a:t>Sipser</a:t>
            </a:r>
            <a:r>
              <a:rPr lang="en-US" sz="1400"/>
              <a:t> 1.52 p. 64</a:t>
            </a:r>
          </a:p>
        </p:txBody>
      </p:sp>
    </p:spTree>
    <p:extLst>
      <p:ext uri="{BB962C8B-B14F-4D97-AF65-F5344CB8AC3E}">
        <p14:creationId xmlns:p14="http://schemas.microsoft.com/office/powerpoint/2010/main" val="346513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4150-6EF1-40CC-818E-D8E941AE6DE7}"/>
              </a:ext>
            </a:extLst>
          </p:cNvPr>
          <p:cNvSpPr>
            <a:spLocks noGrp="1"/>
          </p:cNvSpPr>
          <p:nvPr>
            <p:ph type="title"/>
          </p:nvPr>
        </p:nvSpPr>
        <p:spPr/>
        <p:txBody>
          <a:bodyPr>
            <a:noAutofit/>
          </a:bodyPr>
          <a:lstStyle/>
          <a:p>
            <a:r>
              <a:rPr lang="en-US" sz="2800">
                <a:ea typeface="+mj-lt"/>
                <a:cs typeface="+mj-lt"/>
                <a:hlinkClick r:id="rId2"/>
              </a:rPr>
              <a:t>005.CSE105.RegularExpressionsExamples.mp4</a:t>
            </a:r>
            <a:endParaRPr lang="en-US" sz="2800"/>
          </a:p>
        </p:txBody>
      </p:sp>
      <p:sp>
        <p:nvSpPr>
          <p:cNvPr id="4" name="TextBox 3">
            <a:extLst>
              <a:ext uri="{FF2B5EF4-FFF2-40B4-BE49-F238E27FC236}">
                <a16:creationId xmlns:a16="http://schemas.microsoft.com/office/drawing/2014/main" id="{70699EB8-094A-EE41-9CC4-FC51F2CAC14F}"/>
              </a:ext>
            </a:extLst>
          </p:cNvPr>
          <p:cNvSpPr txBox="1"/>
          <p:nvPr/>
        </p:nvSpPr>
        <p:spPr>
          <a:xfrm>
            <a:off x="457200" y="1143000"/>
            <a:ext cx="8095725" cy="1231106"/>
          </a:xfrm>
          <a:prstGeom prst="rect">
            <a:avLst/>
          </a:prstGeom>
          <a:noFill/>
        </p:spPr>
        <p:txBody>
          <a:bodyPr wrap="square" rtlCol="0">
            <a:spAutoFit/>
          </a:bodyPr>
          <a:lstStyle/>
          <a:p>
            <a:r>
              <a:rPr lang="en-US" i="1" dirty="0"/>
              <a:t>Remember:</a:t>
            </a:r>
          </a:p>
          <a:p>
            <a:endParaRPr lang="en-US" sz="2800" i="1" dirty="0"/>
          </a:p>
          <a:p>
            <a:r>
              <a:rPr lang="en-US" sz="2800" dirty="0"/>
              <a:t>A regular expression is just a way to write strings.</a:t>
            </a:r>
          </a:p>
        </p:txBody>
      </p:sp>
    </p:spTree>
    <p:extLst>
      <p:ext uri="{BB962C8B-B14F-4D97-AF65-F5344CB8AC3E}">
        <p14:creationId xmlns:p14="http://schemas.microsoft.com/office/powerpoint/2010/main" val="1970873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pPr marL="0" indent="0">
              <a:buNone/>
            </a:pPr>
            <a:r>
              <a:rPr lang="en-US" sz="2000" err="1">
                <a:solidFill>
                  <a:schemeClr val="accent5"/>
                </a:solidFill>
              </a:rPr>
              <a:t>Σ</a:t>
            </a:r>
            <a:r>
              <a:rPr lang="en-US" sz="2000">
                <a:solidFill>
                  <a:schemeClr val="accent5"/>
                </a:solidFill>
              </a:rPr>
              <a:t> = {0,1}</a:t>
            </a:r>
          </a:p>
          <a:p>
            <a:pPr marL="0" indent="0">
              <a:buNone/>
            </a:pPr>
            <a:endParaRPr lang="en-US"/>
          </a:p>
          <a:p>
            <a:r>
              <a:rPr lang="en-US"/>
              <a:t>L ( </a:t>
            </a:r>
            <a:r>
              <a:rPr lang="en-US" sz="2000"/>
              <a:t>(0 U 1) U1</a:t>
            </a:r>
            <a:r>
              <a:rPr lang="en-US"/>
              <a:t>	) = {						}</a:t>
            </a:r>
          </a:p>
          <a:p>
            <a:endParaRPr lang="en-US"/>
          </a:p>
          <a:p>
            <a:r>
              <a:rPr lang="en-US"/>
              <a:t>L (		) = {						}</a:t>
            </a:r>
          </a:p>
          <a:p>
            <a:endParaRPr lang="en-US"/>
          </a:p>
          <a:p>
            <a:r>
              <a:rPr lang="en-US"/>
              <a:t>L (		) = {						}</a:t>
            </a:r>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216" y="3109612"/>
            <a:ext cx="1003300" cy="266700"/>
          </a:xfrm>
          <a:prstGeom prst="rect">
            <a:avLst/>
          </a:prstGeom>
        </p:spPr>
      </p:pic>
      <p:pic>
        <p:nvPicPr>
          <p:cNvPr id="6" name="Picture 5"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990" y="3988284"/>
            <a:ext cx="469900" cy="228600"/>
          </a:xfrm>
          <a:prstGeom prst="rect">
            <a:avLst/>
          </a:prstGeom>
        </p:spPr>
      </p:pic>
      <p:pic>
        <p:nvPicPr>
          <p:cNvPr id="8" name="Picture 7"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8900" y="400050"/>
            <a:ext cx="2247900" cy="1485900"/>
          </a:xfrm>
          <a:prstGeom prst="rect">
            <a:avLst/>
          </a:prstGeom>
          <a:solidFill>
            <a:schemeClr val="accent2">
              <a:lumMod val="20000"/>
              <a:lumOff val="80000"/>
            </a:schemeClr>
          </a:solidFill>
        </p:spPr>
      </p:pic>
    </p:spTree>
    <p:extLst>
      <p:ext uri="{BB962C8B-B14F-4D97-AF65-F5344CB8AC3E}">
        <p14:creationId xmlns:p14="http://schemas.microsoft.com/office/powerpoint/2010/main" val="215027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0F95-C185-46CD-A4F0-6F65631D2CC2}"/>
              </a:ext>
            </a:extLst>
          </p:cNvPr>
          <p:cNvSpPr>
            <a:spLocks noGrp="1"/>
          </p:cNvSpPr>
          <p:nvPr>
            <p:ph type="title"/>
          </p:nvPr>
        </p:nvSpPr>
        <p:spPr/>
        <p:txBody>
          <a:bodyPr/>
          <a:lstStyle/>
          <a:p>
            <a:r>
              <a:rPr lang="en-US">
                <a:cs typeface="Arial"/>
              </a:rPr>
              <a:t>This week’s learning goals</a:t>
            </a:r>
            <a:endParaRPr lang="en-US"/>
          </a:p>
        </p:txBody>
      </p:sp>
      <p:sp>
        <p:nvSpPr>
          <p:cNvPr id="3" name="Content Placeholder 2">
            <a:extLst>
              <a:ext uri="{FF2B5EF4-FFF2-40B4-BE49-F238E27FC236}">
                <a16:creationId xmlns:a16="http://schemas.microsoft.com/office/drawing/2014/main" id="{74210DBF-22B1-48E0-95B2-F5DBD69946A6}"/>
              </a:ext>
            </a:extLst>
          </p:cNvPr>
          <p:cNvSpPr>
            <a:spLocks noGrp="1"/>
          </p:cNvSpPr>
          <p:nvPr>
            <p:ph idx="1"/>
          </p:nvPr>
        </p:nvSpPr>
        <p:spPr/>
        <p:txBody>
          <a:bodyPr vert="horz" lIns="91440" tIns="45720" rIns="91440" bIns="45720" rtlCol="0" anchor="t">
            <a:normAutofit fontScale="92500" lnSpcReduction="10000"/>
          </a:bodyPr>
          <a:lstStyle/>
          <a:p>
            <a:r>
              <a:rPr lang="en-US">
                <a:cs typeface="Arial"/>
              </a:rPr>
              <a:t>Distinguish between alphabet, language, sets, and strings.</a:t>
            </a:r>
            <a:endParaRPr lang="en-US"/>
          </a:p>
          <a:p>
            <a:r>
              <a:rPr lang="en-US"/>
              <a:t>Write and debug regular expressions using correct syntax.</a:t>
            </a:r>
            <a:endParaRPr lang="en-US">
              <a:cs typeface="Arial"/>
            </a:endParaRPr>
          </a:p>
          <a:p>
            <a:r>
              <a:rPr lang="en-US" altLang="zh-CN">
                <a:ea typeface="华文新魏"/>
                <a:cs typeface="Arial"/>
              </a:rPr>
              <a:t>Determine if a given string is in the language described by a regular expression.</a:t>
            </a:r>
          </a:p>
          <a:p>
            <a:r>
              <a:rPr lang="en-US" altLang="zh-CN">
                <a:ea typeface="华文新魏"/>
                <a:cs typeface="Arial"/>
              </a:rPr>
              <a:t>State the formal definition of (deterministic) finite automata.</a:t>
            </a:r>
            <a:endParaRPr lang="en-US"/>
          </a:p>
          <a:p>
            <a:r>
              <a:rPr lang="en-US" altLang="zh-CN">
                <a:ea typeface="华文新魏"/>
                <a:cs typeface="Arial"/>
              </a:rPr>
              <a:t>Trace the computation of a finite automaton on a given string using its state diagram.</a:t>
            </a:r>
          </a:p>
          <a:p>
            <a:r>
              <a:rPr lang="en-US">
                <a:cs typeface="Arial"/>
              </a:rPr>
              <a:t>Translate between a state diagram and a formal definition.</a:t>
            </a:r>
          </a:p>
          <a:p>
            <a:r>
              <a:rPr lang="en-US">
                <a:cs typeface="Arial"/>
              </a:rPr>
              <a:t>Determine if a given string is in the language described by a finite automaton.</a:t>
            </a:r>
            <a:endParaRPr lang="en-US">
              <a:ea typeface="+mn-lt"/>
              <a:cs typeface="+mn-lt"/>
            </a:endParaRPr>
          </a:p>
          <a:p>
            <a:endParaRPr lang="en-US">
              <a:solidFill>
                <a:srgbClr val="292934"/>
              </a:solidFill>
              <a:cs typeface="Arial"/>
            </a:endParaRPr>
          </a:p>
        </p:txBody>
      </p:sp>
    </p:spTree>
    <p:extLst>
      <p:ext uri="{BB962C8B-B14F-4D97-AF65-F5344CB8AC3E}">
        <p14:creationId xmlns:p14="http://schemas.microsoft.com/office/powerpoint/2010/main" val="426746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(005)</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R</a:t>
            </a:r>
            <a:r>
              <a:rPr lang="en-US" baseline="30000">
                <a:solidFill>
                  <a:srgbClr val="FF0000"/>
                </a:solidFill>
              </a:rPr>
              <a:t>*</a:t>
            </a:r>
            <a:r>
              <a:rPr lang="en-US" baseline="30000"/>
              <a:t>  </a:t>
            </a:r>
            <a:r>
              <a:rPr lang="en-US"/>
              <a:t>is Kleene star </a:t>
            </a:r>
          </a:p>
          <a:p>
            <a:endParaRPr lang="en-US" baseline="30000"/>
          </a:p>
          <a:p>
            <a:r>
              <a:rPr lang="en-US"/>
              <a:t>Regular Expression in Practice</a:t>
            </a:r>
          </a:p>
          <a:p>
            <a:pPr lvl="1"/>
            <a:r>
              <a:rPr lang="en-US" b="1"/>
              <a:t>Compilers</a:t>
            </a:r>
            <a:r>
              <a:rPr lang="en-US"/>
              <a:t>: first phase of compiling transforms Strings to Tokens </a:t>
            </a:r>
            <a:r>
              <a:rPr lang="en-US">
                <a:solidFill>
                  <a:schemeClr val="accent1"/>
                </a:solidFill>
              </a:rPr>
              <a:t>keywords, operators, identifiers, literals</a:t>
            </a:r>
          </a:p>
          <a:p>
            <a:pPr lvl="2"/>
            <a:r>
              <a:rPr lang="en-US">
                <a:solidFill>
                  <a:srgbClr val="4128D2"/>
                </a:solidFill>
              </a:rPr>
              <a:t>One regular expression for each token type</a:t>
            </a:r>
            <a:endParaRPr lang="en-US"/>
          </a:p>
          <a:p>
            <a:pPr lvl="2"/>
            <a:endParaRPr lang="en-US">
              <a:solidFill>
                <a:srgbClr val="4128D2"/>
              </a:solidFill>
            </a:endParaRPr>
          </a:p>
          <a:p>
            <a:pPr lvl="1"/>
            <a:r>
              <a:rPr lang="en-US" b="1">
                <a:solidFill>
                  <a:srgbClr val="292934"/>
                </a:solidFill>
              </a:rPr>
              <a:t>Other software tools</a:t>
            </a:r>
            <a:r>
              <a:rPr lang="en-US">
                <a:solidFill>
                  <a:srgbClr val="292934"/>
                </a:solidFill>
              </a:rPr>
              <a:t>: grep, Perl, Python, Java, Ruby, …</a:t>
            </a:r>
            <a:endParaRPr lang="en-US"/>
          </a:p>
          <a:p>
            <a:endParaRPr lang="en-US"/>
          </a:p>
        </p:txBody>
      </p:sp>
    </p:spTree>
    <p:extLst>
      <p:ext uri="{BB962C8B-B14F-4D97-AF65-F5344CB8AC3E}">
        <p14:creationId xmlns:p14="http://schemas.microsoft.com/office/powerpoint/2010/main" val="1670249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19FF-8D74-413E-BE3A-AB55F534FAE7}"/>
              </a:ext>
            </a:extLst>
          </p:cNvPr>
          <p:cNvSpPr>
            <a:spLocks noGrp="1"/>
          </p:cNvSpPr>
          <p:nvPr>
            <p:ph type="title"/>
          </p:nvPr>
        </p:nvSpPr>
        <p:spPr/>
        <p:txBody>
          <a:bodyPr>
            <a:noAutofit/>
          </a:bodyPr>
          <a:lstStyle/>
          <a:p>
            <a:r>
              <a:rPr lang="en-US" sz="2400">
                <a:ea typeface="+mj-lt"/>
                <a:cs typeface="+mj-lt"/>
                <a:hlinkClick r:id="rId2"/>
              </a:rPr>
              <a:t>006.CSE105.RegularExpressionsDefinitionsRecap.mp4</a:t>
            </a:r>
            <a:endParaRPr lang="en-US" sz="2400">
              <a:cs typeface="Arial"/>
            </a:endParaRPr>
          </a:p>
        </p:txBody>
      </p:sp>
      <p:sp>
        <p:nvSpPr>
          <p:cNvPr id="4" name="TextBox 3">
            <a:extLst>
              <a:ext uri="{FF2B5EF4-FFF2-40B4-BE49-F238E27FC236}">
                <a16:creationId xmlns:a16="http://schemas.microsoft.com/office/drawing/2014/main" id="{545709A4-5EA8-9D4C-844E-5E9D0E3FDADB}"/>
              </a:ext>
            </a:extLst>
          </p:cNvPr>
          <p:cNvSpPr txBox="1"/>
          <p:nvPr/>
        </p:nvSpPr>
        <p:spPr>
          <a:xfrm>
            <a:off x="457200" y="1143000"/>
            <a:ext cx="8095725" cy="1292662"/>
          </a:xfrm>
          <a:prstGeom prst="rect">
            <a:avLst/>
          </a:prstGeom>
          <a:noFill/>
        </p:spPr>
        <p:txBody>
          <a:bodyPr wrap="square" rtlCol="0">
            <a:spAutoFit/>
          </a:bodyPr>
          <a:lstStyle/>
          <a:p>
            <a:r>
              <a:rPr lang="en-US" i="1"/>
              <a:t>Remember:</a:t>
            </a:r>
          </a:p>
          <a:p>
            <a:endParaRPr lang="en-US" i="1"/>
          </a:p>
          <a:p>
            <a:r>
              <a:rPr lang="en-US" sz="2400"/>
              <a:t>R is a </a:t>
            </a:r>
            <a:r>
              <a:rPr lang="en-US" sz="2400">
                <a:highlight>
                  <a:srgbClr val="FFFF00"/>
                </a:highlight>
              </a:rPr>
              <a:t>regular expression</a:t>
            </a:r>
            <a:r>
              <a:rPr lang="en-US" sz="2400">
                <a:solidFill>
                  <a:schemeClr val="tx2"/>
                </a:solidFill>
              </a:rPr>
              <a:t> </a:t>
            </a:r>
            <a:r>
              <a:rPr lang="en-US" sz="2400">
                <a:solidFill>
                  <a:srgbClr val="292934"/>
                </a:solidFill>
              </a:rPr>
              <a:t>over the alphabet </a:t>
            </a:r>
            <a:r>
              <a:rPr lang="en-US" sz="2400" err="1">
                <a:solidFill>
                  <a:srgbClr val="292934"/>
                </a:solidFill>
              </a:rPr>
              <a:t>Σ</a:t>
            </a:r>
            <a:r>
              <a:rPr lang="en-US" sz="2400">
                <a:solidFill>
                  <a:srgbClr val="292934"/>
                </a:solidFill>
              </a:rPr>
              <a:t> </a:t>
            </a:r>
            <a:r>
              <a:rPr lang="en-US" sz="2400"/>
              <a:t>if</a:t>
            </a:r>
            <a:endParaRPr lang="en-US"/>
          </a:p>
          <a:p>
            <a:endParaRPr lang="en-US" i="1"/>
          </a:p>
        </p:txBody>
      </p:sp>
      <p:pic>
        <p:nvPicPr>
          <p:cNvPr id="5" name="Picture 4" descr="latex-image-1.png">
            <a:extLst>
              <a:ext uri="{FF2B5EF4-FFF2-40B4-BE49-F238E27FC236}">
                <a16:creationId xmlns:a16="http://schemas.microsoft.com/office/drawing/2014/main" id="{91690A6F-3034-D549-8ECD-AAFF85A74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69" y="2369754"/>
            <a:ext cx="6751670" cy="2531877"/>
          </a:xfrm>
          <a:prstGeom prst="rect">
            <a:avLst/>
          </a:prstGeom>
        </p:spPr>
      </p:pic>
      <p:sp>
        <p:nvSpPr>
          <p:cNvPr id="6" name="Rectangle 5">
            <a:extLst>
              <a:ext uri="{FF2B5EF4-FFF2-40B4-BE49-F238E27FC236}">
                <a16:creationId xmlns:a16="http://schemas.microsoft.com/office/drawing/2014/main" id="{E89EE587-2F76-0D49-8FA0-E3AAE8E9F9EF}"/>
              </a:ext>
            </a:extLst>
          </p:cNvPr>
          <p:cNvSpPr/>
          <p:nvPr/>
        </p:nvSpPr>
        <p:spPr>
          <a:xfrm>
            <a:off x="7456620" y="4835723"/>
            <a:ext cx="1537600" cy="307777"/>
          </a:xfrm>
          <a:prstGeom prst="rect">
            <a:avLst/>
          </a:prstGeom>
        </p:spPr>
        <p:txBody>
          <a:bodyPr wrap="none">
            <a:spAutoFit/>
          </a:bodyPr>
          <a:lstStyle/>
          <a:p>
            <a:r>
              <a:rPr lang="en-US" sz="1400" err="1"/>
              <a:t>Sipser</a:t>
            </a:r>
            <a:r>
              <a:rPr lang="en-US" sz="1400"/>
              <a:t> 1.52 p. 64</a:t>
            </a:r>
          </a:p>
        </p:txBody>
      </p:sp>
    </p:spTree>
    <p:extLst>
      <p:ext uri="{BB962C8B-B14F-4D97-AF65-F5344CB8AC3E}">
        <p14:creationId xmlns:p14="http://schemas.microsoft.com/office/powerpoint/2010/main" val="3001519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model</a:t>
            </a:r>
          </a:p>
        </p:txBody>
      </p:sp>
      <p:sp>
        <p:nvSpPr>
          <p:cNvPr id="3" name="Content Placeholder 2"/>
          <p:cNvSpPr>
            <a:spLocks noGrp="1"/>
          </p:cNvSpPr>
          <p:nvPr>
            <p:ph idx="1"/>
          </p:nvPr>
        </p:nvSpPr>
        <p:spPr>
          <a:xfrm>
            <a:off x="457200" y="1200150"/>
            <a:ext cx="8686800" cy="3657600"/>
          </a:xfrm>
        </p:spPr>
        <p:txBody>
          <a:bodyPr>
            <a:normAutofit lnSpcReduction="10000"/>
          </a:bodyPr>
          <a:lstStyle/>
          <a:p>
            <a:r>
              <a:rPr lang="en-US"/>
              <a:t>Text processing </a:t>
            </a:r>
          </a:p>
          <a:p>
            <a:pPr marL="274320" lvl="1" indent="0">
              <a:buNone/>
            </a:pPr>
            <a:r>
              <a:rPr lang="en-US">
                <a:solidFill>
                  <a:schemeClr val="tx2"/>
                </a:solidFill>
              </a:rPr>
              <a:t>grep, </a:t>
            </a:r>
            <a:r>
              <a:rPr lang="en-US" err="1">
                <a:solidFill>
                  <a:schemeClr val="tx2"/>
                </a:solidFill>
              </a:rPr>
              <a:t>regexp</a:t>
            </a:r>
            <a:r>
              <a:rPr lang="en-US"/>
              <a:t>	</a:t>
            </a:r>
          </a:p>
          <a:p>
            <a:pPr marL="274320" lvl="1" indent="0">
              <a:buNone/>
            </a:pPr>
            <a:endParaRPr lang="en-US"/>
          </a:p>
          <a:p>
            <a:pPr marL="274320" lvl="2" indent="0">
              <a:buNone/>
            </a:pPr>
            <a:endParaRPr lang="en-US">
              <a:solidFill>
                <a:srgbClr val="292934"/>
              </a:solidFill>
            </a:endParaRPr>
          </a:p>
          <a:p>
            <a:r>
              <a:rPr lang="en-US">
                <a:solidFill>
                  <a:srgbClr val="292934"/>
                </a:solidFill>
              </a:rPr>
              <a:t>Natural language processing</a:t>
            </a:r>
            <a:endParaRPr lang="en-US"/>
          </a:p>
          <a:p>
            <a:pPr marL="274320" lvl="1" indent="0">
              <a:buNone/>
            </a:pPr>
            <a:r>
              <a:rPr lang="en-US"/>
              <a:t>	</a:t>
            </a:r>
          </a:p>
          <a:p>
            <a:r>
              <a:rPr lang="en-US"/>
              <a:t>Hardware design		</a:t>
            </a:r>
          </a:p>
          <a:p>
            <a:pPr marL="274320" lvl="1" indent="0">
              <a:buNone/>
            </a:pPr>
            <a:r>
              <a:rPr lang="en-US">
                <a:solidFill>
                  <a:schemeClr val="tx2"/>
                </a:solidFill>
              </a:rPr>
              <a:t>Moore machines, Mealy machines: CSE 140</a:t>
            </a:r>
          </a:p>
          <a:p>
            <a:r>
              <a:rPr lang="en-US">
                <a:solidFill>
                  <a:srgbClr val="292934"/>
                </a:solidFill>
              </a:rPr>
              <a:t>Controllers / Robots</a:t>
            </a:r>
          </a:p>
          <a:p>
            <a:pPr marL="274320" lvl="2" indent="0">
              <a:buNone/>
            </a:pPr>
            <a:r>
              <a:rPr lang="en-US">
                <a:solidFill>
                  <a:schemeClr val="tx2"/>
                </a:solidFill>
              </a:rPr>
              <a:t>SPIS!</a:t>
            </a:r>
          </a:p>
        </p:txBody>
      </p:sp>
      <p:pic>
        <p:nvPicPr>
          <p:cNvPr id="6" name="Picture 5" descr="imgre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92940" y="1033284"/>
            <a:ext cx="2563227" cy="1557516"/>
          </a:xfrm>
          <a:prstGeom prst="rect">
            <a:avLst/>
          </a:prstGeom>
        </p:spPr>
      </p:pic>
      <p:pic>
        <p:nvPicPr>
          <p:cNvPr id="7" name="Picture 6" descr="unname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61409" y="3277926"/>
            <a:ext cx="2335973" cy="1640416"/>
          </a:xfrm>
          <a:prstGeom prst="rect">
            <a:avLst/>
          </a:prstGeom>
        </p:spPr>
      </p:pic>
      <p:pic>
        <p:nvPicPr>
          <p:cNvPr id="8" name="Picture 7" descr="Screen Shot 2017-04-01 at 10.09.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900" y="1143000"/>
            <a:ext cx="3594100" cy="1579824"/>
          </a:xfrm>
          <a:prstGeom prst="rect">
            <a:avLst/>
          </a:prstGeom>
        </p:spPr>
      </p:pic>
      <p:sp>
        <p:nvSpPr>
          <p:cNvPr id="4" name="Cloud Callout 3"/>
          <p:cNvSpPr/>
          <p:nvPr/>
        </p:nvSpPr>
        <p:spPr>
          <a:xfrm>
            <a:off x="3972910" y="231213"/>
            <a:ext cx="5171090" cy="911787"/>
          </a:xfrm>
          <a:prstGeom prst="cloudCallout">
            <a:avLst>
              <a:gd name="adj1" fmla="val -73099"/>
              <a:gd name="adj2" fmla="val 15761"/>
            </a:avLst>
          </a:prstGeom>
          <a:solidFill>
            <a:srgbClr val="FEF2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Code input as strings</a:t>
            </a:r>
          </a:p>
          <a:p>
            <a:pPr algn="ctr"/>
            <a:r>
              <a:rPr lang="en-US" b="1">
                <a:solidFill>
                  <a:schemeClr val="tx1"/>
                </a:solidFill>
              </a:rPr>
              <a:t>Model memory using states</a:t>
            </a:r>
          </a:p>
        </p:txBody>
      </p:sp>
    </p:spTree>
    <p:extLst>
      <p:ext uri="{BB962C8B-B14F-4D97-AF65-F5344CB8AC3E}">
        <p14:creationId xmlns:p14="http://schemas.microsoft.com/office/powerpoint/2010/main" val="269431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Definitions		</a:t>
            </a:r>
            <a:r>
              <a:rPr lang="en-US" sz="1600">
                <a:solidFill>
                  <a:schemeClr val="accent6"/>
                </a:solidFill>
              </a:rPr>
              <a:t>pp. 13, 14, 64-65</a:t>
            </a:r>
          </a:p>
        </p:txBody>
      </p:sp>
      <p:sp>
        <p:nvSpPr>
          <p:cNvPr id="3" name="Content Placeholder 2"/>
          <p:cNvSpPr>
            <a:spLocks noGrp="1"/>
          </p:cNvSpPr>
          <p:nvPr>
            <p:ph idx="1"/>
          </p:nvPr>
        </p:nvSpPr>
        <p:spPr/>
        <p:txBody>
          <a:bodyPr>
            <a:normAutofit/>
          </a:bodyPr>
          <a:lstStyle/>
          <a:p>
            <a:r>
              <a:rPr lang="en-US" b="1"/>
              <a:t>Alphabet</a:t>
            </a:r>
            <a:r>
              <a:rPr lang="en-US"/>
              <a:t>		non-empty finite set</a:t>
            </a:r>
          </a:p>
          <a:p>
            <a:r>
              <a:rPr lang="en-US" b="1"/>
              <a:t>Symbol</a:t>
            </a:r>
            <a:r>
              <a:rPr lang="en-US"/>
              <a:t>		element of alphabet</a:t>
            </a:r>
          </a:p>
          <a:p>
            <a:r>
              <a:rPr lang="en-US" b="1"/>
              <a:t>String</a:t>
            </a:r>
            <a:r>
              <a:rPr lang="en-US"/>
              <a:t> </a:t>
            </a:r>
            <a:r>
              <a:rPr lang="en-US">
                <a:solidFill>
                  <a:schemeClr val="accent5"/>
                </a:solidFill>
              </a:rPr>
              <a:t>over </a:t>
            </a:r>
            <a:r>
              <a:rPr lang="en-US" err="1">
                <a:solidFill>
                  <a:schemeClr val="accent5"/>
                </a:solidFill>
              </a:rPr>
              <a:t>Σ</a:t>
            </a:r>
            <a:r>
              <a:rPr lang="en-US"/>
              <a:t>	finite list of symbols </a:t>
            </a:r>
            <a:r>
              <a:rPr lang="en-US">
                <a:solidFill>
                  <a:srgbClr val="808DA0"/>
                </a:solidFill>
              </a:rPr>
              <a:t>from </a:t>
            </a:r>
            <a:r>
              <a:rPr lang="en-US" err="1">
                <a:solidFill>
                  <a:schemeClr val="accent5"/>
                </a:solidFill>
              </a:rPr>
              <a:t>Σ</a:t>
            </a:r>
            <a:endParaRPr lang="en-US"/>
          </a:p>
          <a:p>
            <a:r>
              <a:rPr lang="en-US" b="1"/>
              <a:t>Language</a:t>
            </a:r>
            <a:r>
              <a:rPr lang="en-US"/>
              <a:t> </a:t>
            </a:r>
            <a:r>
              <a:rPr lang="en-US">
                <a:solidFill>
                  <a:schemeClr val="accent5"/>
                </a:solidFill>
              </a:rPr>
              <a:t>over </a:t>
            </a:r>
            <a:r>
              <a:rPr lang="en-US" err="1">
                <a:solidFill>
                  <a:schemeClr val="accent5"/>
                </a:solidFill>
              </a:rPr>
              <a:t>Σ</a:t>
            </a:r>
            <a:r>
              <a:rPr lang="en-US">
                <a:solidFill>
                  <a:schemeClr val="accent5"/>
                </a:solidFill>
              </a:rPr>
              <a:t>	</a:t>
            </a:r>
            <a:r>
              <a:rPr lang="en-US"/>
              <a:t>set of strings </a:t>
            </a:r>
            <a:r>
              <a:rPr lang="en-US">
                <a:solidFill>
                  <a:srgbClr val="808DA0"/>
                </a:solidFill>
              </a:rPr>
              <a:t>over </a:t>
            </a:r>
            <a:r>
              <a:rPr lang="en-US" err="1">
                <a:solidFill>
                  <a:schemeClr val="accent5"/>
                </a:solidFill>
              </a:rPr>
              <a:t>Σ</a:t>
            </a:r>
            <a:endParaRPr lang="en-US"/>
          </a:p>
          <a:p>
            <a:r>
              <a:rPr lang="en-US" b="1"/>
              <a:t>Regular expression </a:t>
            </a:r>
            <a:r>
              <a:rPr lang="en-US">
                <a:solidFill>
                  <a:schemeClr val="accent5"/>
                </a:solidFill>
              </a:rPr>
              <a:t>over </a:t>
            </a:r>
            <a:r>
              <a:rPr lang="en-US" err="1">
                <a:solidFill>
                  <a:schemeClr val="accent5"/>
                </a:solidFill>
              </a:rPr>
              <a:t>Σ</a:t>
            </a:r>
            <a:r>
              <a:rPr lang="en-US">
                <a:solidFill>
                  <a:schemeClr val="accent5"/>
                </a:solidFill>
              </a:rPr>
              <a:t>			</a:t>
            </a:r>
            <a:r>
              <a:rPr lang="en-US">
                <a:solidFill>
                  <a:schemeClr val="tx2"/>
                </a:solidFill>
              </a:rPr>
              <a:t>R</a:t>
            </a:r>
            <a:r>
              <a:rPr lang="en-US">
                <a:solidFill>
                  <a:schemeClr val="accent5"/>
                </a:solidFill>
              </a:rPr>
              <a:t>	</a:t>
            </a:r>
          </a:p>
          <a:p>
            <a:pPr marL="0" indent="0">
              <a:buNone/>
            </a:pPr>
            <a:r>
              <a:rPr lang="en-US"/>
              <a:t>			</a:t>
            </a:r>
            <a:r>
              <a:rPr lang="en-US" sz="2000"/>
              <a:t>syntactic expression built up recursively</a:t>
            </a:r>
          </a:p>
          <a:p>
            <a:r>
              <a:rPr lang="en-US" b="1"/>
              <a:t>Language</a:t>
            </a:r>
            <a:r>
              <a:rPr lang="en-US"/>
              <a:t> described by a regular expression </a:t>
            </a:r>
            <a:r>
              <a:rPr lang="en-US">
                <a:solidFill>
                  <a:schemeClr val="tx2"/>
                </a:solidFill>
              </a:rPr>
              <a:t>L(R)</a:t>
            </a:r>
          </a:p>
          <a:p>
            <a:pPr marL="0" indent="0">
              <a:buNone/>
            </a:pPr>
            <a:r>
              <a:rPr lang="en-US"/>
              <a:t>			</a:t>
            </a:r>
            <a:r>
              <a:rPr lang="en-US" sz="2000"/>
              <a:t>set of strings matching pattern given by </a:t>
            </a:r>
            <a:r>
              <a:rPr lang="en-US" sz="2000" err="1"/>
              <a:t>r.e</a:t>
            </a:r>
            <a:r>
              <a:rPr lang="en-US" sz="2000"/>
              <a:t>.</a:t>
            </a:r>
          </a:p>
          <a:p>
            <a:endParaRPr lang="en-US"/>
          </a:p>
        </p:txBody>
      </p:sp>
    </p:spTree>
    <p:extLst>
      <p:ext uri="{BB962C8B-B14F-4D97-AF65-F5344CB8AC3E}">
        <p14:creationId xmlns:p14="http://schemas.microsoft.com/office/powerpoint/2010/main" val="3649758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(006)</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fontScale="92500" lnSpcReduction="10000"/>
          </a:bodyPr>
          <a:lstStyle/>
          <a:p>
            <a:r>
              <a:rPr lang="en-US" sz="2200" dirty="0"/>
              <a:t>When trying to solve a question, we’re basically getting an input string and deciding whether it is or isn’t a member of some set we’re trying to describe.</a:t>
            </a:r>
          </a:p>
          <a:p>
            <a:r>
              <a:rPr lang="en-US" sz="2200" dirty="0"/>
              <a:t>From a regular expression, we can deduce the set of strings that are described by the regular expression.</a:t>
            </a:r>
          </a:p>
          <a:p>
            <a:endParaRPr lang="en-US" dirty="0"/>
          </a:p>
          <a:p>
            <a:r>
              <a:rPr lang="en-US" dirty="0"/>
              <a:t>A</a:t>
            </a:r>
            <a:r>
              <a:rPr lang="en-US" b="1" dirty="0"/>
              <a:t> regular expression </a:t>
            </a:r>
            <a:r>
              <a:rPr lang="en-US" dirty="0">
                <a:solidFill>
                  <a:schemeClr val="accent5"/>
                </a:solidFill>
              </a:rPr>
              <a:t>over </a:t>
            </a:r>
            <a:r>
              <a:rPr lang="en-US" dirty="0" err="1">
                <a:solidFill>
                  <a:schemeClr val="accent5"/>
                </a:solidFill>
              </a:rPr>
              <a:t>Σ</a:t>
            </a:r>
            <a:r>
              <a:rPr lang="en-US" dirty="0">
                <a:solidFill>
                  <a:schemeClr val="accent5"/>
                </a:solidFill>
              </a:rPr>
              <a:t> </a:t>
            </a:r>
            <a:r>
              <a:rPr lang="en-US" dirty="0"/>
              <a:t>usually denoted</a:t>
            </a:r>
            <a:r>
              <a:rPr lang="en-US" dirty="0">
                <a:solidFill>
                  <a:schemeClr val="accent5"/>
                </a:solidFill>
              </a:rPr>
              <a:t>	</a:t>
            </a:r>
            <a:r>
              <a:rPr lang="en-US" dirty="0">
                <a:solidFill>
                  <a:schemeClr val="tx2"/>
                </a:solidFill>
              </a:rPr>
              <a:t>R</a:t>
            </a:r>
            <a:r>
              <a:rPr lang="en-US" dirty="0">
                <a:solidFill>
                  <a:schemeClr val="accent5"/>
                </a:solidFill>
              </a:rPr>
              <a:t>	</a:t>
            </a:r>
          </a:p>
          <a:p>
            <a:pPr marL="0" indent="0">
              <a:buNone/>
            </a:pPr>
            <a:r>
              <a:rPr lang="en-US" dirty="0"/>
              <a:t>			Syntactic expression built up recursively</a:t>
            </a:r>
          </a:p>
          <a:p>
            <a:r>
              <a:rPr lang="en-US" dirty="0"/>
              <a:t>A</a:t>
            </a:r>
            <a:r>
              <a:rPr lang="en-US" b="1" dirty="0"/>
              <a:t> language</a:t>
            </a:r>
            <a:r>
              <a:rPr lang="en-US" dirty="0"/>
              <a:t> described by a regular expression 	</a:t>
            </a:r>
            <a:r>
              <a:rPr lang="en-US" dirty="0">
                <a:solidFill>
                  <a:schemeClr val="tx2"/>
                </a:solidFill>
              </a:rPr>
              <a:t>L(R)</a:t>
            </a:r>
          </a:p>
          <a:p>
            <a:pPr marL="0" indent="0">
              <a:buNone/>
            </a:pPr>
            <a:r>
              <a:rPr lang="en-US" dirty="0"/>
              <a:t>			</a:t>
            </a:r>
            <a:r>
              <a:rPr lang="en-US" sz="2200" dirty="0"/>
              <a:t>Set of strings matching pattern given by </a:t>
            </a:r>
            <a:r>
              <a:rPr lang="en-US" sz="2200" dirty="0" err="1"/>
              <a:t>r.e</a:t>
            </a:r>
            <a:r>
              <a:rPr lang="en-US" sz="2200" dirty="0"/>
              <a:t>.</a:t>
            </a:r>
          </a:p>
          <a:p>
            <a:endParaRPr lang="en-US" dirty="0"/>
          </a:p>
        </p:txBody>
      </p:sp>
    </p:spTree>
    <p:extLst>
      <p:ext uri="{BB962C8B-B14F-4D97-AF65-F5344CB8AC3E}">
        <p14:creationId xmlns:p14="http://schemas.microsoft.com/office/powerpoint/2010/main" val="15454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D3FF-1045-48D8-B5B8-F047825C4A8D}"/>
              </a:ext>
            </a:extLst>
          </p:cNvPr>
          <p:cNvSpPr>
            <a:spLocks noGrp="1"/>
          </p:cNvSpPr>
          <p:nvPr>
            <p:ph type="title"/>
          </p:nvPr>
        </p:nvSpPr>
        <p:spPr/>
        <p:txBody>
          <a:bodyPr>
            <a:noAutofit/>
          </a:bodyPr>
          <a:lstStyle/>
          <a:p>
            <a:r>
              <a:rPr lang="en-US" sz="2400">
                <a:ea typeface="+mj-lt"/>
                <a:cs typeface="+mj-lt"/>
                <a:hlinkClick r:id="rId2"/>
              </a:rPr>
              <a:t>007.CSE105.RegularExpressionsMoreExamples.mp4</a:t>
            </a:r>
            <a:endParaRPr lang="en-US" sz="3200">
              <a:cs typeface="Arial"/>
            </a:endParaRPr>
          </a:p>
        </p:txBody>
      </p:sp>
      <p:sp>
        <p:nvSpPr>
          <p:cNvPr id="4" name="TextBox 3">
            <a:extLst>
              <a:ext uri="{FF2B5EF4-FFF2-40B4-BE49-F238E27FC236}">
                <a16:creationId xmlns:a16="http://schemas.microsoft.com/office/drawing/2014/main" id="{AF063329-F217-3B48-9ABE-620E079E8BF1}"/>
              </a:ext>
            </a:extLst>
          </p:cNvPr>
          <p:cNvSpPr txBox="1"/>
          <p:nvPr/>
        </p:nvSpPr>
        <p:spPr>
          <a:xfrm>
            <a:off x="457200" y="1143000"/>
            <a:ext cx="8282763" cy="2123658"/>
          </a:xfrm>
          <a:prstGeom prst="rect">
            <a:avLst/>
          </a:prstGeom>
          <a:noFill/>
        </p:spPr>
        <p:txBody>
          <a:bodyPr wrap="square" rtlCol="0">
            <a:spAutoFit/>
          </a:bodyPr>
          <a:lstStyle/>
          <a:p>
            <a:r>
              <a:rPr lang="en-US" i="1" dirty="0"/>
              <a:t>Remember:</a:t>
            </a:r>
          </a:p>
          <a:p>
            <a:endParaRPr lang="en-US" i="1" dirty="0"/>
          </a:p>
          <a:p>
            <a:pPr marL="342900" indent="-342900">
              <a:buFont typeface="Arial" panose="020B0604020202020204" pitchFamily="34" charset="0"/>
              <a:buChar char="•"/>
            </a:pPr>
            <a:r>
              <a:rPr lang="en-US" sz="2400" dirty="0"/>
              <a:t>The </a:t>
            </a:r>
            <a:r>
              <a:rPr lang="en-US" sz="2400" dirty="0">
                <a:highlight>
                  <a:srgbClr val="FFFF00"/>
                </a:highlight>
              </a:rPr>
              <a:t>empty set</a:t>
            </a:r>
            <a:r>
              <a:rPr lang="en-US" sz="2400" dirty="0"/>
              <a:t> </a:t>
            </a:r>
            <a:r>
              <a:rPr lang="en-US" sz="2400" dirty="0">
                <a:solidFill>
                  <a:srgbClr val="7030A0"/>
                </a:solidFill>
              </a:rPr>
              <a:t>∅ </a:t>
            </a:r>
            <a:r>
              <a:rPr lang="en-US" sz="2400" dirty="0"/>
              <a:t>or </a:t>
            </a:r>
            <a:r>
              <a:rPr lang="en-US" sz="2400" dirty="0">
                <a:solidFill>
                  <a:srgbClr val="7030A0"/>
                </a:solidFill>
              </a:rPr>
              <a:t>{} </a:t>
            </a:r>
            <a:r>
              <a:rPr lang="en-US" sz="2400" dirty="0"/>
              <a:t>is the unique set that has </a:t>
            </a:r>
            <a:r>
              <a:rPr lang="en-US" sz="2400" b="1" dirty="0"/>
              <a:t>no elements</a:t>
            </a:r>
            <a:r>
              <a:rPr lang="en-US" sz="2400" dirty="0"/>
              <a:t>. Its size (or cardinality) is 0. </a:t>
            </a:r>
          </a:p>
          <a:p>
            <a:endParaRPr lang="en-US" sz="2400" i="1" dirty="0"/>
          </a:p>
          <a:p>
            <a:pPr marL="342900" indent="-342900">
              <a:buFont typeface="Arial" panose="020B0604020202020204" pitchFamily="34" charset="0"/>
              <a:buChar char="•"/>
            </a:pPr>
            <a:r>
              <a:rPr lang="en-US" sz="2400" dirty="0"/>
              <a:t>The </a:t>
            </a:r>
            <a:r>
              <a:rPr lang="en-US" sz="2400" dirty="0">
                <a:highlight>
                  <a:srgbClr val="FFFF00"/>
                </a:highlight>
              </a:rPr>
              <a:t>empty string</a:t>
            </a:r>
            <a:r>
              <a:rPr lang="en-US" sz="2400" dirty="0"/>
              <a:t> </a:t>
            </a:r>
            <a:r>
              <a:rPr lang="el-GR" sz="2400" dirty="0">
                <a:solidFill>
                  <a:srgbClr val="7030A0"/>
                </a:solidFill>
              </a:rPr>
              <a:t>ε </a:t>
            </a:r>
            <a:r>
              <a:rPr lang="en-US" sz="2400" dirty="0"/>
              <a:t>is the unique string of length 0. </a:t>
            </a:r>
            <a:endParaRPr lang="en-US" dirty="0">
              <a:solidFill>
                <a:srgbClr val="7030A0"/>
              </a:solidFill>
            </a:endParaRPr>
          </a:p>
        </p:txBody>
      </p:sp>
    </p:spTree>
    <p:extLst>
      <p:ext uri="{BB962C8B-B14F-4D97-AF65-F5344CB8AC3E}">
        <p14:creationId xmlns:p14="http://schemas.microsoft.com/office/powerpoint/2010/main" val="3996225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Regular expressions</a:t>
            </a:r>
          </a:p>
        </p:txBody>
      </p:sp>
      <p:sp>
        <p:nvSpPr>
          <p:cNvPr id="3" name="Content Placeholder 2"/>
          <p:cNvSpPr>
            <a:spLocks noGrp="1"/>
          </p:cNvSpPr>
          <p:nvPr>
            <p:ph idx="1"/>
          </p:nvPr>
        </p:nvSpPr>
        <p:spPr/>
        <p:txBody>
          <a:bodyPr/>
          <a:lstStyle/>
          <a:p>
            <a:pPr marL="0" indent="0">
              <a:buNone/>
            </a:pPr>
            <a:r>
              <a:rPr lang="en-US"/>
              <a:t>Which regular expression describes a language that includes the string a ?</a:t>
            </a:r>
          </a:p>
          <a:p>
            <a:pPr marL="0" indent="0">
              <a:buNone/>
            </a:pPr>
            <a:endParaRPr lang="en-US"/>
          </a:p>
          <a:p>
            <a:pPr marL="457200" indent="-457200">
              <a:buAutoNum type="alphaUcPeriod"/>
            </a:pPr>
            <a:r>
              <a:rPr lang="en-US"/>
              <a:t>a*b*</a:t>
            </a:r>
          </a:p>
          <a:p>
            <a:pPr marL="457200" indent="-457200">
              <a:buAutoNum type="alphaUcPeriod"/>
            </a:pPr>
            <a:r>
              <a:rPr lang="en-US"/>
              <a:t>a(</a:t>
            </a:r>
            <a:r>
              <a:rPr lang="en-US" err="1"/>
              <a:t>ba</a:t>
            </a:r>
            <a:r>
              <a:rPr lang="en-US"/>
              <a:t>)*b</a:t>
            </a:r>
          </a:p>
          <a:p>
            <a:pPr marL="457200" indent="-457200">
              <a:buAutoNum type="alphaUcPeriod"/>
            </a:pPr>
            <a:r>
              <a:rPr lang="en-US"/>
              <a:t>a* U b*</a:t>
            </a:r>
          </a:p>
          <a:p>
            <a:pPr marL="457200" indent="-457200">
              <a:buAutoNum type="alphaUcPeriod"/>
            </a:pPr>
            <a:r>
              <a:rPr lang="en-US"/>
              <a:t>(</a:t>
            </a:r>
            <a:r>
              <a:rPr lang="en-US" err="1"/>
              <a:t>aaa</a:t>
            </a:r>
            <a:r>
              <a:rPr lang="en-US"/>
              <a:t>)*</a:t>
            </a:r>
          </a:p>
          <a:p>
            <a:pPr marL="457200" indent="-457200">
              <a:buAutoNum type="alphaUcPeriod"/>
            </a:pPr>
            <a:r>
              <a:rPr lang="en-US"/>
              <a:t>(   U a)b</a:t>
            </a:r>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126" y="4399158"/>
            <a:ext cx="114300" cy="127000"/>
          </a:xfrm>
          <a:prstGeom prst="rect">
            <a:avLst/>
          </a:prstGeom>
        </p:spPr>
      </p:pic>
    </p:spTree>
    <p:extLst>
      <p:ext uri="{BB962C8B-B14F-4D97-AF65-F5344CB8AC3E}">
        <p14:creationId xmlns:p14="http://schemas.microsoft.com/office/powerpoint/2010/main" val="1406525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(007)</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fontScale="92500"/>
          </a:bodyPr>
          <a:lstStyle/>
          <a:p>
            <a:r>
              <a:rPr lang="en-US" dirty="0">
                <a:solidFill>
                  <a:srgbClr val="0432FF"/>
                </a:solidFill>
              </a:rPr>
              <a:t>L( a*· ∅ ) = ∅ </a:t>
            </a:r>
            <a:r>
              <a:rPr lang="en-US" dirty="0"/>
              <a:t>because empty set describes the empty language. There are no strings described by the empty set. The second part can’t possibly exist, so no string can exist in this language. </a:t>
            </a:r>
          </a:p>
          <a:p>
            <a:r>
              <a:rPr lang="en-US" dirty="0"/>
              <a:t>There is a implied concatenation between a*b*.</a:t>
            </a:r>
          </a:p>
          <a:p>
            <a:r>
              <a:rPr lang="en-US" dirty="0"/>
              <a:t>a* includes the empty string.</a:t>
            </a:r>
          </a:p>
          <a:p>
            <a:r>
              <a:rPr lang="en-US" dirty="0"/>
              <a:t>A string is a finite length of symbols. </a:t>
            </a:r>
          </a:p>
          <a:p>
            <a:r>
              <a:rPr lang="en-US" dirty="0"/>
              <a:t>The cardinality of the set of all strings is countably infinite.</a:t>
            </a:r>
          </a:p>
          <a:p>
            <a:r>
              <a:rPr lang="en-US" dirty="0"/>
              <a:t>A regular expression by itself is just a piece of syntax, not a set.</a:t>
            </a:r>
          </a:p>
          <a:p>
            <a:r>
              <a:rPr lang="en-US" dirty="0"/>
              <a:t>The language described by the regular expression is a set.</a:t>
            </a:r>
          </a:p>
          <a:p>
            <a:pPr marL="0" indent="0">
              <a:buNone/>
            </a:pPr>
            <a:endParaRPr lang="en-US" dirty="0"/>
          </a:p>
          <a:p>
            <a:endParaRPr lang="en-US" dirty="0"/>
          </a:p>
        </p:txBody>
      </p:sp>
    </p:spTree>
    <p:extLst>
      <p:ext uri="{BB962C8B-B14F-4D97-AF65-F5344CB8AC3E}">
        <p14:creationId xmlns:p14="http://schemas.microsoft.com/office/powerpoint/2010/main" val="1231166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5ED-1B49-44AB-AF81-2846711074E9}"/>
              </a:ext>
            </a:extLst>
          </p:cNvPr>
          <p:cNvSpPr>
            <a:spLocks noGrp="1"/>
          </p:cNvSpPr>
          <p:nvPr>
            <p:ph type="title"/>
          </p:nvPr>
        </p:nvSpPr>
        <p:spPr/>
        <p:txBody>
          <a:bodyPr>
            <a:noAutofit/>
          </a:bodyPr>
          <a:lstStyle/>
          <a:p>
            <a:r>
              <a:rPr lang="en-US" sz="2800">
                <a:ea typeface="+mj-lt"/>
                <a:cs typeface="+mj-lt"/>
                <a:hlinkClick r:id="rId2"/>
              </a:rPr>
              <a:t>008.CSE105.RegularExpressionsGrep.mp4</a:t>
            </a:r>
            <a:endParaRPr lang="en-US" sz="2800"/>
          </a:p>
        </p:txBody>
      </p:sp>
    </p:spTree>
    <p:extLst>
      <p:ext uri="{BB962C8B-B14F-4D97-AF65-F5344CB8AC3E}">
        <p14:creationId xmlns:p14="http://schemas.microsoft.com/office/powerpoint/2010/main" val="1646210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 practice</a:t>
            </a:r>
          </a:p>
        </p:txBody>
      </p:sp>
      <p:sp>
        <p:nvSpPr>
          <p:cNvPr id="3" name="Content Placeholder 2"/>
          <p:cNvSpPr>
            <a:spLocks noGrp="1"/>
          </p:cNvSpPr>
          <p:nvPr>
            <p:ph idx="1"/>
          </p:nvPr>
        </p:nvSpPr>
        <p:spPr/>
        <p:txBody>
          <a:bodyPr/>
          <a:lstStyle/>
          <a:p>
            <a:r>
              <a:rPr lang="en-US"/>
              <a:t>How do computers check if a string is in the language described by a regular expression?</a:t>
            </a:r>
          </a:p>
          <a:p>
            <a:pPr marL="0" indent="0">
              <a:buNone/>
            </a:pPr>
            <a:endParaRPr lang="en-US"/>
          </a:p>
          <a:p>
            <a:pPr marL="0" indent="0">
              <a:buNone/>
            </a:pPr>
            <a:endParaRPr lang="en-US"/>
          </a:p>
          <a:p>
            <a:pPr marL="0" indent="0">
              <a:buNone/>
            </a:pPr>
            <a:r>
              <a:rPr lang="en-US"/>
              <a:t>grep 'password' /etc/passwd</a:t>
            </a:r>
          </a:p>
        </p:txBody>
      </p:sp>
    </p:spTree>
    <p:extLst>
      <p:ext uri="{BB962C8B-B14F-4D97-AF65-F5344CB8AC3E}">
        <p14:creationId xmlns:p14="http://schemas.microsoft.com/office/powerpoint/2010/main" val="167406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FC4-CCF1-4216-B1A9-9D5896704E35}"/>
              </a:ext>
            </a:extLst>
          </p:cNvPr>
          <p:cNvSpPr>
            <a:spLocks noGrp="1"/>
          </p:cNvSpPr>
          <p:nvPr>
            <p:ph type="title"/>
          </p:nvPr>
        </p:nvSpPr>
        <p:spPr/>
        <p:txBody>
          <a:bodyPr/>
          <a:lstStyle/>
          <a:p>
            <a:r>
              <a:rPr lang="en-US">
                <a:cs typeface="Arial"/>
              </a:rPr>
              <a:t>Monday</a:t>
            </a:r>
            <a:endParaRPr lang="en-US"/>
          </a:p>
        </p:txBody>
      </p:sp>
      <p:sp>
        <p:nvSpPr>
          <p:cNvPr id="3" name="Content Placeholder 2">
            <a:extLst>
              <a:ext uri="{FF2B5EF4-FFF2-40B4-BE49-F238E27FC236}">
                <a16:creationId xmlns:a16="http://schemas.microsoft.com/office/drawing/2014/main" id="{B71EDDF0-466A-4A93-8501-56F95BD8D4B5}"/>
              </a:ext>
            </a:extLst>
          </p:cNvPr>
          <p:cNvSpPr>
            <a:spLocks noGrp="1"/>
          </p:cNvSpPr>
          <p:nvPr>
            <p:ph idx="1"/>
          </p:nvPr>
        </p:nvSpPr>
        <p:spPr/>
        <p:txBody>
          <a:bodyPr>
            <a:normAutofit/>
          </a:bodyPr>
          <a:lstStyle/>
          <a:p>
            <a:r>
              <a:rPr lang="en-US"/>
              <a:t>Videos 0</a:t>
            </a:r>
            <a:r>
              <a:rPr lang="en-US">
                <a:ea typeface="华文新魏"/>
              </a:rPr>
              <a:t>00</a:t>
            </a:r>
            <a:r>
              <a:rPr lang="en-US" altLang="zh-CN">
                <a:ea typeface="华文新魏"/>
              </a:rPr>
              <a:t>-002</a:t>
            </a:r>
          </a:p>
          <a:p>
            <a:endParaRPr lang="en-US" altLang="zh-CN">
              <a:ea typeface="华文新魏"/>
              <a:cs typeface="Arial"/>
            </a:endParaRPr>
          </a:p>
          <a:p>
            <a:r>
              <a:rPr lang="en-US" altLang="zh-CN">
                <a:ea typeface="华文新魏"/>
                <a:cs typeface="Arial"/>
              </a:rPr>
              <a:t>Today’s learning goals</a:t>
            </a:r>
          </a:p>
          <a:p>
            <a:pPr lvl="1"/>
            <a:r>
              <a:rPr lang="en-US">
                <a:cs typeface="Arial"/>
              </a:rPr>
              <a:t>Distinguish between alphabet, language, sets, and strings</a:t>
            </a:r>
            <a:endParaRPr lang="en-US"/>
          </a:p>
          <a:p>
            <a:endParaRPr lang="en-US" altLang="zh-CN">
              <a:ea typeface="华文新魏"/>
              <a:cs typeface="Arial"/>
            </a:endParaRPr>
          </a:p>
          <a:p>
            <a:endParaRPr lang="en-US" altLang="zh-CN">
              <a:ea typeface="华文新魏"/>
              <a:cs typeface="Arial"/>
            </a:endParaRPr>
          </a:p>
          <a:p>
            <a:r>
              <a:rPr lang="en-US" altLang="zh-CN">
                <a:ea typeface="华文新魏"/>
                <a:cs typeface="Arial"/>
              </a:rPr>
              <a:t>Today’s textbook sections</a:t>
            </a:r>
          </a:p>
          <a:p>
            <a:pPr lvl="1"/>
            <a:r>
              <a:rPr lang="en-US"/>
              <a:t>None.</a:t>
            </a:r>
            <a:endParaRPr lang="en-US" altLang="zh-CN">
              <a:ea typeface="华文新魏"/>
              <a:cs typeface="Arial"/>
            </a:endParaRPr>
          </a:p>
          <a:p>
            <a:endParaRPr lang="en-US"/>
          </a:p>
        </p:txBody>
      </p:sp>
    </p:spTree>
    <p:extLst>
      <p:ext uri="{BB962C8B-B14F-4D97-AF65-F5344CB8AC3E}">
        <p14:creationId xmlns:p14="http://schemas.microsoft.com/office/powerpoint/2010/main" val="144027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(008)</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err="1">
                <a:highlight>
                  <a:srgbClr val="FFFF00"/>
                </a:highlight>
              </a:rPr>
              <a:t>Σ</a:t>
            </a:r>
            <a:r>
              <a:rPr lang="en-US">
                <a:highlight>
                  <a:srgbClr val="FFFF00"/>
                </a:highlight>
              </a:rPr>
              <a:t>*</a:t>
            </a:r>
            <a:r>
              <a:rPr lang="en-US"/>
              <a:t>    Is anything that is a string over the alphabet</a:t>
            </a:r>
          </a:p>
          <a:p>
            <a:endParaRPr lang="en-US"/>
          </a:p>
        </p:txBody>
      </p:sp>
    </p:spTree>
    <p:extLst>
      <p:ext uri="{BB962C8B-B14F-4D97-AF65-F5344CB8AC3E}">
        <p14:creationId xmlns:p14="http://schemas.microsoft.com/office/powerpoint/2010/main" val="3921224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Wednesday FAQ (003-008)</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a:bodyPr>
          <a:lstStyle/>
          <a:p>
            <a:r>
              <a:rPr lang="en-US" sz="2000" b="1" dirty="0">
                <a:cs typeface="Arial"/>
              </a:rPr>
              <a:t>Q:</a:t>
            </a:r>
            <a:r>
              <a:rPr lang="en-US" sz="2000" dirty="0">
                <a:cs typeface="Arial"/>
              </a:rPr>
              <a:t> "</a:t>
            </a:r>
            <a:r>
              <a:rPr lang="en-US" sz="2000" dirty="0">
                <a:ea typeface="+mn-lt"/>
                <a:cs typeface="+mn-lt"/>
              </a:rPr>
              <a:t>Since</a:t>
            </a:r>
            <a:r>
              <a:rPr lang="en-US" sz="2000" dirty="0">
                <a:solidFill>
                  <a:srgbClr val="292934"/>
                </a:solidFill>
                <a:cs typeface="Arial"/>
              </a:rPr>
              <a:t> L(a) = {a} and L(</a:t>
            </a:r>
            <a:r>
              <a:rPr lang="en-US" sz="2000" dirty="0">
                <a:ea typeface="+mn-lt"/>
                <a:cs typeface="+mn-lt"/>
              </a:rPr>
              <a:t>ε</a:t>
            </a:r>
            <a:r>
              <a:rPr lang="en-US" sz="2000" dirty="0">
                <a:solidFill>
                  <a:srgbClr val="292934"/>
                </a:solidFill>
                <a:cs typeface="Arial"/>
              </a:rPr>
              <a:t>) = {</a:t>
            </a:r>
            <a:r>
              <a:rPr lang="en-US" sz="2000" dirty="0">
                <a:ea typeface="+mn-lt"/>
                <a:cs typeface="+mn-lt"/>
              </a:rPr>
              <a:t>ε</a:t>
            </a:r>
            <a:r>
              <a:rPr lang="en-US" sz="2000" dirty="0">
                <a:solidFill>
                  <a:srgbClr val="292934"/>
                </a:solidFill>
                <a:cs typeface="Arial"/>
              </a:rPr>
              <a:t>}, why is L(</a:t>
            </a:r>
            <a:r>
              <a:rPr lang="en-US" sz="2000" b="1" dirty="0">
                <a:ea typeface="+mn-lt"/>
                <a:cs typeface="+mn-lt"/>
              </a:rPr>
              <a:t>∅</a:t>
            </a:r>
            <a:r>
              <a:rPr lang="en-US" sz="2000" dirty="0">
                <a:solidFill>
                  <a:srgbClr val="292934"/>
                </a:solidFill>
                <a:ea typeface="+mn-lt"/>
                <a:cs typeface="+mn-lt"/>
              </a:rPr>
              <a:t>) not equal to {</a:t>
            </a:r>
            <a:r>
              <a:rPr lang="en-US" sz="2000" b="1" dirty="0">
                <a:ea typeface="+mn-lt"/>
                <a:cs typeface="+mn-lt"/>
              </a:rPr>
              <a:t>∅</a:t>
            </a:r>
            <a:r>
              <a:rPr lang="en-US" sz="2000" dirty="0">
                <a:solidFill>
                  <a:srgbClr val="292934"/>
                </a:solidFill>
                <a:ea typeface="+mn-lt"/>
                <a:cs typeface="+mn-lt"/>
              </a:rPr>
              <a:t>}</a:t>
            </a:r>
            <a:r>
              <a:rPr lang="en-US" sz="2000" dirty="0">
                <a:solidFill>
                  <a:schemeClr val="bg2">
                    <a:lumMod val="10000"/>
                  </a:schemeClr>
                </a:solidFill>
                <a:ea typeface="+mn-lt"/>
                <a:cs typeface="+mn-lt"/>
              </a:rPr>
              <a:t>?"</a:t>
            </a:r>
            <a:endParaRPr lang="en-US" dirty="0">
              <a:solidFill>
                <a:schemeClr val="bg2">
                  <a:lumMod val="10000"/>
                </a:schemeClr>
              </a:solidFill>
              <a:cs typeface="Arial"/>
            </a:endParaRPr>
          </a:p>
          <a:p>
            <a:r>
              <a:rPr lang="en-US" sz="2000" b="1" dirty="0">
                <a:cs typeface="Arial"/>
              </a:rPr>
              <a:t>A:</a:t>
            </a:r>
            <a:r>
              <a:rPr lang="en-US" sz="2000" dirty="0">
                <a:cs typeface="Arial"/>
              </a:rPr>
              <a:t> </a:t>
            </a:r>
            <a:r>
              <a:rPr lang="en-US" sz="2000" dirty="0">
                <a:ea typeface="+mn-lt"/>
                <a:cs typeface="+mn-lt"/>
              </a:rPr>
              <a:t>In L(a) and L(ε), a and ε are </a:t>
            </a:r>
            <a:r>
              <a:rPr lang="en-US" sz="2000" b="1" dirty="0">
                <a:ea typeface="+mn-lt"/>
                <a:cs typeface="+mn-lt"/>
              </a:rPr>
              <a:t>regular expressions</a:t>
            </a:r>
            <a:r>
              <a:rPr lang="en-US" sz="2000" dirty="0">
                <a:ea typeface="+mn-lt"/>
                <a:cs typeface="+mn-lt"/>
              </a:rPr>
              <a:t>.</a:t>
            </a:r>
            <a:r>
              <a:rPr lang="en-US" sz="2000" dirty="0">
                <a:cs typeface="Arial"/>
              </a:rPr>
              <a:t> When we want to get the languages of these regular expressions, these languages are represented as sets. In {a} and {ε}, a and ε are used to represent </a:t>
            </a:r>
            <a:r>
              <a:rPr lang="en-US" sz="2000" b="1" dirty="0">
                <a:cs typeface="Arial"/>
              </a:rPr>
              <a:t>elements in these sets</a:t>
            </a:r>
            <a:r>
              <a:rPr lang="en-US" sz="2000" dirty="0">
                <a:cs typeface="Arial"/>
              </a:rPr>
              <a:t>, and in these 2 cases, the regular expressions both happen to represent the only string in the language. In </a:t>
            </a:r>
            <a:r>
              <a:rPr lang="en-US" sz="2000" dirty="0">
                <a:ea typeface="+mn-lt"/>
                <a:cs typeface="+mn-lt"/>
              </a:rPr>
              <a:t>L(</a:t>
            </a:r>
            <a:r>
              <a:rPr lang="en-US" sz="2000" b="1" dirty="0">
                <a:cs typeface="Arial"/>
              </a:rPr>
              <a:t>∅</a:t>
            </a:r>
            <a:r>
              <a:rPr lang="en-US" sz="2000" dirty="0">
                <a:cs typeface="Arial"/>
              </a:rPr>
              <a:t>), </a:t>
            </a:r>
            <a:r>
              <a:rPr lang="en-US" sz="2000" b="1" dirty="0">
                <a:ea typeface="+mn-lt"/>
                <a:cs typeface="+mn-lt"/>
              </a:rPr>
              <a:t>∅ </a:t>
            </a:r>
            <a:r>
              <a:rPr lang="en-US" sz="2000" dirty="0">
                <a:ea typeface="+mn-lt"/>
                <a:cs typeface="+mn-lt"/>
              </a:rPr>
              <a:t>is the regular expression that represents the empty set, therefore in its language, there will be no elements.  That is, L(</a:t>
            </a:r>
            <a:r>
              <a:rPr lang="en-US" sz="2000" b="1" dirty="0">
                <a:ea typeface="+mn-lt"/>
                <a:cs typeface="+mn-lt"/>
              </a:rPr>
              <a:t>∅</a:t>
            </a:r>
            <a:r>
              <a:rPr lang="en-US" sz="2000" dirty="0">
                <a:ea typeface="+mn-lt"/>
                <a:cs typeface="+mn-lt"/>
              </a:rPr>
              <a:t>) = </a:t>
            </a:r>
            <a:r>
              <a:rPr lang="en-US" sz="2000" b="1" dirty="0">
                <a:ea typeface="+mn-lt"/>
                <a:cs typeface="+mn-lt"/>
              </a:rPr>
              <a:t>∅. </a:t>
            </a:r>
            <a:r>
              <a:rPr lang="en-US" sz="2000" dirty="0">
                <a:ea typeface="+mn-lt"/>
                <a:cs typeface="+mn-lt"/>
              </a:rPr>
              <a:t>The two sets </a:t>
            </a:r>
            <a:r>
              <a:rPr lang="en-US" sz="2000" b="1" dirty="0">
                <a:ea typeface="+mn-lt"/>
                <a:cs typeface="+mn-lt"/>
              </a:rPr>
              <a:t>∅</a:t>
            </a:r>
            <a:r>
              <a:rPr lang="en-US" sz="2000" dirty="0">
                <a:ea typeface="+mn-lt"/>
                <a:cs typeface="+mn-lt"/>
              </a:rPr>
              <a:t> and {</a:t>
            </a:r>
            <a:r>
              <a:rPr lang="en-US" sz="2000" b="1" dirty="0">
                <a:ea typeface="+mn-lt"/>
                <a:cs typeface="+mn-lt"/>
              </a:rPr>
              <a:t>∅</a:t>
            </a:r>
            <a:r>
              <a:rPr lang="en-US" sz="2000" dirty="0">
                <a:ea typeface="+mn-lt"/>
                <a:cs typeface="+mn-lt"/>
              </a:rPr>
              <a:t>} are different! The first has zero elements and the second has one element (the empty set).</a:t>
            </a:r>
            <a:endParaRPr lang="en-US" sz="2000" b="1" dirty="0">
              <a:ea typeface="+mn-lt"/>
              <a:cs typeface="+mn-lt"/>
            </a:endParaRPr>
          </a:p>
        </p:txBody>
      </p:sp>
    </p:spTree>
    <p:extLst>
      <p:ext uri="{BB962C8B-B14F-4D97-AF65-F5344CB8AC3E}">
        <p14:creationId xmlns:p14="http://schemas.microsoft.com/office/powerpoint/2010/main" val="2374732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Wednesday FAQ (003-008) cont.</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a:bodyPr>
          <a:lstStyle/>
          <a:p>
            <a:r>
              <a:rPr lang="en-US" sz="2000" b="1" dirty="0">
                <a:cs typeface="Arial"/>
              </a:rPr>
              <a:t>Q:</a:t>
            </a:r>
            <a:r>
              <a:rPr lang="en-US" sz="2000" dirty="0">
                <a:cs typeface="Arial"/>
              </a:rPr>
              <a:t> "Are regular expressions</a:t>
            </a:r>
            <a:r>
              <a:rPr lang="en-US" sz="2000" dirty="0">
                <a:solidFill>
                  <a:srgbClr val="292934"/>
                </a:solidFill>
                <a:ea typeface="+mn-lt"/>
                <a:cs typeface="+mn-lt"/>
              </a:rPr>
              <a:t> sets</a:t>
            </a:r>
            <a:r>
              <a:rPr lang="en-US" sz="2000" dirty="0">
                <a:solidFill>
                  <a:schemeClr val="bg2">
                    <a:lumMod val="10000"/>
                  </a:schemeClr>
                </a:solidFill>
                <a:ea typeface="+mn-lt"/>
                <a:cs typeface="+mn-lt"/>
              </a:rPr>
              <a:t>?"</a:t>
            </a:r>
            <a:endParaRPr lang="en-US" dirty="0">
              <a:solidFill>
                <a:schemeClr val="bg2">
                  <a:lumMod val="10000"/>
                </a:schemeClr>
              </a:solidFill>
              <a:cs typeface="Arial"/>
            </a:endParaRPr>
          </a:p>
          <a:p>
            <a:r>
              <a:rPr lang="en-US" sz="2000" b="1" dirty="0">
                <a:cs typeface="Arial"/>
              </a:rPr>
              <a:t>A:</a:t>
            </a:r>
            <a:r>
              <a:rPr lang="en-US" sz="2000" dirty="0">
                <a:cs typeface="Arial"/>
              </a:rPr>
              <a:t> A regular expression represents a pattern that we can use to build a set of strings. The regular expression itself is not a set.</a:t>
            </a:r>
            <a:r>
              <a:rPr lang="zh-CN" altLang="en-US" sz="2000" dirty="0">
                <a:cs typeface="Arial"/>
              </a:rPr>
              <a:t> </a:t>
            </a:r>
            <a:r>
              <a:rPr lang="en-US" sz="2000" dirty="0">
                <a:cs typeface="Arial"/>
              </a:rPr>
              <a:t>The language of a regular expression is a set.</a:t>
            </a:r>
          </a:p>
          <a:p>
            <a:endParaRPr lang="en-US" sz="2000" dirty="0">
              <a:ea typeface="+mn-lt"/>
              <a:cs typeface="+mn-lt"/>
            </a:endParaRPr>
          </a:p>
          <a:p>
            <a:r>
              <a:rPr lang="en-US" sz="2000" b="1" dirty="0">
                <a:ea typeface="+mn-lt"/>
                <a:cs typeface="+mn-lt"/>
              </a:rPr>
              <a:t>Q:</a:t>
            </a:r>
            <a:r>
              <a:rPr lang="en-US" sz="2000" dirty="0">
                <a:ea typeface="+mn-lt"/>
                <a:cs typeface="+mn-lt"/>
              </a:rPr>
              <a:t> "Can we have a symbol in the alphabet that is more than 1 character long?"</a:t>
            </a:r>
          </a:p>
          <a:p>
            <a:r>
              <a:rPr lang="en-US" sz="2000" b="1" dirty="0">
                <a:ea typeface="+mn-lt"/>
                <a:cs typeface="+mn-lt"/>
              </a:rPr>
              <a:t>A:</a:t>
            </a:r>
            <a:r>
              <a:rPr lang="en-US" sz="2000" dirty="0">
                <a:ea typeface="+mn-lt"/>
                <a:cs typeface="+mn-lt"/>
              </a:rPr>
              <a:t> We can, but generally it is a lot easier for us to keep our symbols at 1 character. That way, we won't get confused with what is a symbol in the alphabet and what is a string in a language.</a:t>
            </a:r>
            <a:endParaRPr lang="en-US" sz="2000" dirty="0">
              <a:cs typeface="Arial"/>
            </a:endParaRPr>
          </a:p>
          <a:p>
            <a:endParaRPr lang="en-US" sz="2000" dirty="0">
              <a:cs typeface="Arial"/>
            </a:endParaRPr>
          </a:p>
          <a:p>
            <a:endParaRPr lang="en-US" sz="2000" dirty="0">
              <a:cs typeface="Arial"/>
            </a:endParaRPr>
          </a:p>
        </p:txBody>
      </p:sp>
    </p:spTree>
    <p:extLst>
      <p:ext uri="{BB962C8B-B14F-4D97-AF65-F5344CB8AC3E}">
        <p14:creationId xmlns:p14="http://schemas.microsoft.com/office/powerpoint/2010/main" val="3504185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Wednesday FAQ (003-008) cont.</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fontScale="92500" lnSpcReduction="10000"/>
          </a:bodyPr>
          <a:lstStyle/>
          <a:p>
            <a:r>
              <a:rPr lang="en-US" sz="2000" b="1" dirty="0">
                <a:cs typeface="Arial"/>
              </a:rPr>
              <a:t>Q:</a:t>
            </a:r>
            <a:r>
              <a:rPr lang="en-US" sz="2000" dirty="0">
                <a:cs typeface="Arial"/>
              </a:rPr>
              <a:t> "Does</a:t>
            </a:r>
            <a:r>
              <a:rPr lang="en-US" sz="2000" dirty="0">
                <a:solidFill>
                  <a:srgbClr val="292934"/>
                </a:solidFill>
                <a:ea typeface="+mn-lt"/>
                <a:cs typeface="+mn-lt"/>
              </a:rPr>
              <a:t> Kleene star include the empty string</a:t>
            </a:r>
            <a:r>
              <a:rPr lang="en-US" sz="2000" dirty="0">
                <a:solidFill>
                  <a:schemeClr val="bg2">
                    <a:lumMod val="10000"/>
                  </a:schemeClr>
                </a:solidFill>
                <a:ea typeface="+mn-lt"/>
                <a:cs typeface="+mn-lt"/>
              </a:rPr>
              <a:t>?"</a:t>
            </a:r>
            <a:endParaRPr lang="en-US">
              <a:solidFill>
                <a:schemeClr val="bg2">
                  <a:lumMod val="10000"/>
                </a:schemeClr>
              </a:solidFill>
              <a:cs typeface="Arial"/>
            </a:endParaRPr>
          </a:p>
          <a:p>
            <a:r>
              <a:rPr lang="en-US" sz="2000" b="1" dirty="0">
                <a:cs typeface="Arial"/>
              </a:rPr>
              <a:t>A:</a:t>
            </a:r>
            <a:r>
              <a:rPr lang="en-US" sz="2000" dirty="0">
                <a:cs typeface="Arial"/>
              </a:rPr>
              <a:t> Yes, Kleene star lets us repeat an expression as many times as we want, and that includes 0 times.</a:t>
            </a:r>
          </a:p>
          <a:p>
            <a:endParaRPr lang="en-US" sz="2000">
              <a:ea typeface="+mn-lt"/>
              <a:cs typeface="+mn-lt"/>
            </a:endParaRPr>
          </a:p>
          <a:p>
            <a:r>
              <a:rPr lang="en-US" sz="2000" b="1" dirty="0">
                <a:ea typeface="+mn-lt"/>
                <a:cs typeface="+mn-lt"/>
              </a:rPr>
              <a:t>Q:</a:t>
            </a:r>
            <a:r>
              <a:rPr lang="en-US" sz="2000" dirty="0">
                <a:ea typeface="+mn-lt"/>
                <a:cs typeface="+mn-lt"/>
              </a:rPr>
              <a:t> "Can we use sigma in a regular expression to represent the set that contains all the symbols in the alphabet?"</a:t>
            </a:r>
          </a:p>
          <a:p>
            <a:r>
              <a:rPr lang="en-US" sz="2000" b="1" dirty="0">
                <a:ea typeface="+mn-lt"/>
                <a:cs typeface="+mn-lt"/>
              </a:rPr>
              <a:t>A:</a:t>
            </a:r>
            <a:r>
              <a:rPr lang="en-US" sz="2000" dirty="0">
                <a:ea typeface="+mn-lt"/>
                <a:cs typeface="+mn-lt"/>
              </a:rPr>
              <a:t> Yes, Sigma itself is used as an abbreviation as part of a regular expression to represent the alphabet (the set of all symbols).</a:t>
            </a:r>
            <a:endParaRPr lang="en-US" sz="2000" dirty="0">
              <a:cs typeface="Arial"/>
            </a:endParaRPr>
          </a:p>
          <a:p>
            <a:endParaRPr lang="en-US" sz="2000" dirty="0">
              <a:cs typeface="Arial"/>
            </a:endParaRPr>
          </a:p>
          <a:p>
            <a:r>
              <a:rPr lang="en-US" sz="2000" b="1" dirty="0">
                <a:cs typeface="Arial"/>
              </a:rPr>
              <a:t>Q:</a:t>
            </a:r>
            <a:r>
              <a:rPr lang="en-US" sz="2000" dirty="0">
                <a:cs typeface="Arial"/>
              </a:rPr>
              <a:t> "What does it mean to 'concatenate' 2 sets?"</a:t>
            </a:r>
            <a:endParaRPr lang="en-US" sz="2000" dirty="0">
              <a:ea typeface="+mn-lt"/>
              <a:cs typeface="+mn-lt"/>
            </a:endParaRPr>
          </a:p>
          <a:p>
            <a:r>
              <a:rPr lang="en-US" sz="2000" b="1" dirty="0">
                <a:cs typeface="Arial"/>
              </a:rPr>
              <a:t>A:</a:t>
            </a:r>
            <a:r>
              <a:rPr lang="en-US" sz="2000" dirty="0">
                <a:cs typeface="Arial"/>
              </a:rPr>
              <a:t> Concatenating sets A and B would result in a set where each element is a string from A concatenated with a string from B.</a:t>
            </a:r>
            <a:endParaRPr lang="en-US" dirty="0"/>
          </a:p>
          <a:p>
            <a:endParaRPr lang="en-US" sz="2000">
              <a:cs typeface="Arial"/>
            </a:endParaRPr>
          </a:p>
          <a:p>
            <a:endParaRPr lang="en-US" sz="2000">
              <a:cs typeface="Arial"/>
            </a:endParaRPr>
          </a:p>
        </p:txBody>
      </p:sp>
    </p:spTree>
    <p:extLst>
      <p:ext uri="{BB962C8B-B14F-4D97-AF65-F5344CB8AC3E}">
        <p14:creationId xmlns:p14="http://schemas.microsoft.com/office/powerpoint/2010/main" val="2487472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38000">
              <a:schemeClr val="bg1"/>
            </a:gs>
            <a:gs pos="100000">
              <a:srgbClr val="BDDE85"/>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FC4-CCF1-4216-B1A9-9D5896704E35}"/>
              </a:ext>
            </a:extLst>
          </p:cNvPr>
          <p:cNvSpPr>
            <a:spLocks noGrp="1"/>
          </p:cNvSpPr>
          <p:nvPr>
            <p:ph type="title"/>
          </p:nvPr>
        </p:nvSpPr>
        <p:spPr/>
        <p:txBody>
          <a:bodyPr/>
          <a:lstStyle/>
          <a:p>
            <a:r>
              <a:rPr lang="en-US">
                <a:cs typeface="Arial"/>
              </a:rPr>
              <a:t>Friday</a:t>
            </a:r>
            <a:endParaRPr lang="en-US"/>
          </a:p>
        </p:txBody>
      </p:sp>
      <p:sp>
        <p:nvSpPr>
          <p:cNvPr id="3" name="Content Placeholder 2">
            <a:extLst>
              <a:ext uri="{FF2B5EF4-FFF2-40B4-BE49-F238E27FC236}">
                <a16:creationId xmlns:a16="http://schemas.microsoft.com/office/drawing/2014/main" id="{B71EDDF0-466A-4A93-8501-56F95BD8D4B5}"/>
              </a:ext>
            </a:extLst>
          </p:cNvPr>
          <p:cNvSpPr>
            <a:spLocks noGrp="1"/>
          </p:cNvSpPr>
          <p:nvPr>
            <p:ph idx="1"/>
          </p:nvPr>
        </p:nvSpPr>
        <p:spPr/>
        <p:txBody>
          <a:bodyPr>
            <a:normAutofit fontScale="92500" lnSpcReduction="20000"/>
          </a:bodyPr>
          <a:lstStyle/>
          <a:p>
            <a:r>
              <a:rPr lang="en-US"/>
              <a:t>Videos 0</a:t>
            </a:r>
            <a:r>
              <a:rPr lang="en-US">
                <a:ea typeface="华文新魏"/>
              </a:rPr>
              <a:t>09</a:t>
            </a:r>
            <a:r>
              <a:rPr lang="en-US" altLang="zh-CN">
                <a:ea typeface="华文新魏"/>
              </a:rPr>
              <a:t>-014</a:t>
            </a:r>
          </a:p>
          <a:p>
            <a:endParaRPr lang="en-US" altLang="zh-CN">
              <a:ea typeface="华文新魏"/>
              <a:cs typeface="Arial"/>
            </a:endParaRPr>
          </a:p>
          <a:p>
            <a:r>
              <a:rPr lang="en-US" altLang="zh-CN">
                <a:ea typeface="华文新魏"/>
                <a:cs typeface="Arial"/>
              </a:rPr>
              <a:t>Today’s learning goals</a:t>
            </a:r>
          </a:p>
          <a:p>
            <a:pPr lvl="1"/>
            <a:r>
              <a:rPr lang="en-US" altLang="zh-CN">
                <a:ea typeface="华文新魏"/>
                <a:cs typeface="Arial"/>
              </a:rPr>
              <a:t>State the formal definition of (deterministic) finite automata.</a:t>
            </a:r>
            <a:endParaRPr lang="en-US"/>
          </a:p>
          <a:p>
            <a:pPr lvl="1"/>
            <a:r>
              <a:rPr lang="en-US" altLang="zh-CN">
                <a:ea typeface="华文新魏"/>
                <a:cs typeface="Arial"/>
              </a:rPr>
              <a:t>Trace the computation of a finite automaton on a given string using its state diagram.</a:t>
            </a:r>
          </a:p>
          <a:p>
            <a:pPr lvl="1"/>
            <a:r>
              <a:rPr lang="en-US">
                <a:cs typeface="Arial"/>
              </a:rPr>
              <a:t>Translate between a state diagram and a formal definition.</a:t>
            </a:r>
          </a:p>
          <a:p>
            <a:pPr lvl="1"/>
            <a:r>
              <a:rPr lang="en-US">
                <a:cs typeface="Arial"/>
              </a:rPr>
              <a:t>Determine if a given string is in the language described by a finite automaton.</a:t>
            </a:r>
            <a:endParaRPr lang="en-US">
              <a:ea typeface="+mn-lt"/>
              <a:cs typeface="+mn-lt"/>
            </a:endParaRPr>
          </a:p>
          <a:p>
            <a:endParaRPr lang="en-US" altLang="zh-CN">
              <a:ea typeface="华文新魏"/>
              <a:cs typeface="Arial"/>
            </a:endParaRPr>
          </a:p>
          <a:p>
            <a:r>
              <a:rPr lang="en-US" altLang="zh-CN">
                <a:ea typeface="华文新魏"/>
                <a:cs typeface="Arial"/>
              </a:rPr>
              <a:t>Today’s textbook sections</a:t>
            </a:r>
          </a:p>
          <a:p>
            <a:pPr lvl="1"/>
            <a:r>
              <a:rPr lang="en-US"/>
              <a:t>Section 1.1 Figure 1.4, Definition 1.5</a:t>
            </a:r>
          </a:p>
        </p:txBody>
      </p:sp>
    </p:spTree>
    <p:extLst>
      <p:ext uri="{BB962C8B-B14F-4D97-AF65-F5344CB8AC3E}">
        <p14:creationId xmlns:p14="http://schemas.microsoft.com/office/powerpoint/2010/main" val="2241282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80AB31-6E27-8D47-968F-192F1D7314F7}"/>
              </a:ext>
            </a:extLst>
          </p:cNvPr>
          <p:cNvSpPr txBox="1">
            <a:spLocks/>
          </p:cNvSpPr>
          <p:nvPr/>
        </p:nvSpPr>
        <p:spPr>
          <a:xfrm>
            <a:off x="457200" y="457200"/>
            <a:ext cx="8229600" cy="7429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a:ea typeface="+mj-lt"/>
                <a:cs typeface="+mj-lt"/>
                <a:hlinkClick r:id="rId2"/>
              </a:rPr>
              <a:t>009.CSE105.DFAIntro.mp4</a:t>
            </a:r>
            <a:endParaRPr lang="en-US" sz="3200"/>
          </a:p>
        </p:txBody>
      </p:sp>
      <p:sp>
        <p:nvSpPr>
          <p:cNvPr id="6" name="TextBox 5">
            <a:extLst>
              <a:ext uri="{FF2B5EF4-FFF2-40B4-BE49-F238E27FC236}">
                <a16:creationId xmlns:a16="http://schemas.microsoft.com/office/drawing/2014/main" id="{28AC5C0E-55F8-294F-9DC2-FB21A48A02C4}"/>
              </a:ext>
            </a:extLst>
          </p:cNvPr>
          <p:cNvSpPr txBox="1"/>
          <p:nvPr/>
        </p:nvSpPr>
        <p:spPr>
          <a:xfrm>
            <a:off x="457200" y="1143000"/>
            <a:ext cx="8282763" cy="1785104"/>
          </a:xfrm>
          <a:prstGeom prst="rect">
            <a:avLst/>
          </a:prstGeom>
          <a:noFill/>
        </p:spPr>
        <p:txBody>
          <a:bodyPr wrap="square" rtlCol="0">
            <a:spAutoFit/>
          </a:bodyPr>
          <a:lstStyle/>
          <a:p>
            <a:r>
              <a:rPr lang="en-US" i="1" dirty="0"/>
              <a:t>Remember:</a:t>
            </a:r>
          </a:p>
          <a:p>
            <a:endParaRPr lang="en-US" i="1" dirty="0"/>
          </a:p>
          <a:p>
            <a:r>
              <a:rPr lang="en-US" sz="2800" dirty="0"/>
              <a:t>The </a:t>
            </a:r>
            <a:r>
              <a:rPr lang="en-US" sz="2800" b="1" dirty="0"/>
              <a:t>language</a:t>
            </a:r>
            <a:r>
              <a:rPr lang="en-US" sz="2800" dirty="0"/>
              <a:t> described by a regular expression is a set.</a:t>
            </a:r>
            <a:endParaRPr lang="en-US" dirty="0"/>
          </a:p>
          <a:p>
            <a:endParaRPr lang="en-US" i="1" dirty="0"/>
          </a:p>
        </p:txBody>
      </p:sp>
    </p:spTree>
    <p:extLst>
      <p:ext uri="{BB962C8B-B14F-4D97-AF65-F5344CB8AC3E}">
        <p14:creationId xmlns:p14="http://schemas.microsoft.com/office/powerpoint/2010/main" val="1519632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Pre-class reading</a:t>
            </a:r>
          </a:p>
        </p:txBody>
      </p:sp>
      <p:sp>
        <p:nvSpPr>
          <p:cNvPr id="3" name="Content Placeholder 2"/>
          <p:cNvSpPr>
            <a:spLocks noGrp="1"/>
          </p:cNvSpPr>
          <p:nvPr>
            <p:ph idx="1"/>
          </p:nvPr>
        </p:nvSpPr>
        <p:spPr/>
        <p:txBody>
          <a:bodyPr/>
          <a:lstStyle/>
          <a:p>
            <a:r>
              <a:rPr lang="en-US"/>
              <a:t>Tracing the computation of a finite automata using its state diagram.</a:t>
            </a:r>
          </a:p>
          <a:p>
            <a:r>
              <a:rPr lang="en-US"/>
              <a:t>Formal definition of finite automaton.</a:t>
            </a:r>
          </a:p>
          <a:p>
            <a:endParaRPr lang="en-US"/>
          </a:p>
          <a:p>
            <a:pPr marL="0" indent="0">
              <a:buNone/>
            </a:pPr>
            <a:endParaRPr lang="en-US"/>
          </a:p>
          <a:p>
            <a:pPr marL="0" indent="0">
              <a:buNone/>
            </a:pPr>
            <a:r>
              <a:rPr lang="en-US" sz="1600">
                <a:solidFill>
                  <a:schemeClr val="tx2"/>
                </a:solidFill>
              </a:rPr>
              <a:t>From the website: </a:t>
            </a:r>
          </a:p>
          <a:p>
            <a:pPr marL="0" indent="0">
              <a:buNone/>
            </a:pPr>
            <a:endParaRPr lang="en-US"/>
          </a:p>
        </p:txBody>
      </p:sp>
      <p:pic>
        <p:nvPicPr>
          <p:cNvPr id="4" name="Picture 3" descr="Screen Shot 2018-01-06 at 12.1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460" y="3655305"/>
            <a:ext cx="5232400" cy="622300"/>
          </a:xfrm>
          <a:prstGeom prst="rect">
            <a:avLst/>
          </a:prstGeom>
        </p:spPr>
      </p:pic>
    </p:spTree>
    <p:extLst>
      <p:ext uri="{BB962C8B-B14F-4D97-AF65-F5344CB8AC3E}">
        <p14:creationId xmlns:p14="http://schemas.microsoft.com/office/powerpoint/2010/main" val="3246155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Deterministic Finite Automaton	</a:t>
            </a:r>
            <a:r>
              <a:rPr lang="en-US" sz="1800">
                <a:solidFill>
                  <a:schemeClr val="accent6"/>
                </a:solidFill>
              </a:rPr>
              <a:t>Sipser p. 34</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Start state(s)?</a:t>
            </a:r>
          </a:p>
          <a:p>
            <a:pPr marL="0" indent="0">
              <a:buNone/>
            </a:pPr>
            <a:r>
              <a:rPr lang="en-US"/>
              <a:t>Accept state(s)?</a:t>
            </a:r>
          </a:p>
          <a:p>
            <a:pPr marL="0" indent="0">
              <a:buNone/>
            </a:pPr>
            <a:r>
              <a:rPr lang="en-US"/>
              <a:t>Transitions?</a:t>
            </a:r>
          </a:p>
        </p:txBody>
      </p:sp>
      <p:pic>
        <p:nvPicPr>
          <p:cNvPr id="4" name="Picture 3"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3084572" y="1200150"/>
            <a:ext cx="3070537" cy="1746348"/>
          </a:xfrm>
          <a:prstGeom prst="rect">
            <a:avLst/>
          </a:prstGeom>
          <a:noFill/>
          <a:ln>
            <a:noFill/>
          </a:ln>
        </p:spPr>
      </p:pic>
    </p:spTree>
    <p:extLst>
      <p:ext uri="{BB962C8B-B14F-4D97-AF65-F5344CB8AC3E}">
        <p14:creationId xmlns:p14="http://schemas.microsoft.com/office/powerpoint/2010/main" val="4126727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Deterministic Finite Automaton	</a:t>
            </a:r>
            <a:r>
              <a:rPr lang="en-US" sz="1800">
                <a:solidFill>
                  <a:schemeClr val="accent6"/>
                </a:solidFill>
              </a:rPr>
              <a:t>Sipser p. 34</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Start state(s)  q0 	(only one start state)</a:t>
            </a:r>
          </a:p>
          <a:p>
            <a:pPr marL="0" indent="0">
              <a:buNone/>
            </a:pPr>
            <a:r>
              <a:rPr lang="en-US"/>
              <a:t>Accept state(s)  q1, q2, q0</a:t>
            </a:r>
          </a:p>
          <a:p>
            <a:pPr marL="0" indent="0">
              <a:buNone/>
            </a:pPr>
            <a:r>
              <a:rPr lang="en-US"/>
              <a:t>Transitions  (state, character) </a:t>
            </a:r>
            <a:r>
              <a:rPr lang="en-US">
                <a:sym typeface="Wingdings" pitchFamily="2" charset="2"/>
              </a:rPr>
              <a:t> next state</a:t>
            </a:r>
            <a:endParaRPr lang="en-US"/>
          </a:p>
        </p:txBody>
      </p:sp>
      <p:pic>
        <p:nvPicPr>
          <p:cNvPr id="4" name="Picture 3"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3084572" y="1200150"/>
            <a:ext cx="3070537" cy="1746348"/>
          </a:xfrm>
          <a:prstGeom prst="rect">
            <a:avLst/>
          </a:prstGeom>
          <a:noFill/>
          <a:ln>
            <a:noFill/>
          </a:ln>
        </p:spPr>
      </p:pic>
    </p:spTree>
    <p:extLst>
      <p:ext uri="{BB962C8B-B14F-4D97-AF65-F5344CB8AC3E}">
        <p14:creationId xmlns:p14="http://schemas.microsoft.com/office/powerpoint/2010/main" val="2806698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solidFill>
                  <a:schemeClr val="tx2"/>
                </a:solidFill>
              </a:rPr>
              <a:t>Input: </a:t>
            </a:r>
          </a:p>
          <a:p>
            <a:pPr marL="0" indent="0">
              <a:buNone/>
            </a:pPr>
            <a:endParaRPr lang="en-US" b="1">
              <a:solidFill>
                <a:schemeClr val="tx2"/>
              </a:solidFill>
            </a:endParaRPr>
          </a:p>
          <a:p>
            <a:pPr marL="0" indent="0">
              <a:buNone/>
            </a:pPr>
            <a:r>
              <a:rPr lang="en-US">
                <a:solidFill>
                  <a:schemeClr val="tx2"/>
                </a:solidFill>
              </a:rPr>
              <a:t>Output:</a:t>
            </a:r>
          </a:p>
          <a:p>
            <a:pPr marL="0" indent="0">
              <a:buNone/>
            </a:pPr>
            <a:endParaRPr lang="en-US">
              <a:solidFill>
                <a:schemeClr val="tx2"/>
              </a:solidFill>
            </a:endParaRPr>
          </a:p>
          <a:p>
            <a:pPr marL="0" indent="0">
              <a:buNone/>
            </a:pPr>
            <a:endParaRPr lang="en-US" b="1">
              <a:solidFill>
                <a:schemeClr val="tx2"/>
              </a:solidFill>
            </a:endParaRPr>
          </a:p>
          <a:p>
            <a:pPr marL="0" indent="0">
              <a:buNone/>
            </a:pPr>
            <a:r>
              <a:rPr lang="en-US" b="1">
                <a:solidFill>
                  <a:schemeClr val="tx2"/>
                </a:solidFill>
              </a:rPr>
              <a:t>Computation</a:t>
            </a:r>
            <a:r>
              <a:rPr lang="en-US" b="1"/>
              <a:t> </a:t>
            </a:r>
            <a:r>
              <a:rPr lang="en-US"/>
              <a:t>of the machine on an input string</a:t>
            </a:r>
          </a:p>
          <a:p>
            <a:pPr marL="274320" lvl="1" indent="0">
              <a:buNone/>
            </a:pPr>
            <a:r>
              <a:rPr lang="en-US" sz="1800"/>
              <a:t>Sequence of states in the machine, starting with the initial state, determined by transitions of the machine as it reads additional input </a:t>
            </a:r>
            <a:r>
              <a:rPr lang="en-US"/>
              <a:t>symbols.</a:t>
            </a:r>
          </a:p>
        </p:txBody>
      </p:sp>
      <p:sp>
        <p:nvSpPr>
          <p:cNvPr id="2" name="Title 1"/>
          <p:cNvSpPr>
            <a:spLocks noGrp="1"/>
          </p:cNvSpPr>
          <p:nvPr>
            <p:ph type="title"/>
          </p:nvPr>
        </p:nvSpPr>
        <p:spPr/>
        <p:txBody>
          <a:bodyPr>
            <a:normAutofit fontScale="90000"/>
          </a:bodyPr>
          <a:lstStyle/>
          <a:p>
            <a:r>
              <a:rPr lang="en-US"/>
              <a:t>Deterministic Finite Automaton	</a:t>
            </a:r>
            <a:r>
              <a:rPr lang="en-US" sz="1800">
                <a:solidFill>
                  <a:schemeClr val="accent6"/>
                </a:solidFill>
              </a:rPr>
              <a:t>Sipser p. 34, 40</a:t>
            </a:r>
            <a:endParaRPr lang="en-US"/>
          </a:p>
        </p:txBody>
      </p:sp>
      <p:pic>
        <p:nvPicPr>
          <p:cNvPr id="5" name="Picture 4"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3084572" y="1200150"/>
            <a:ext cx="3070537" cy="1746348"/>
          </a:xfrm>
          <a:prstGeom prst="rect">
            <a:avLst/>
          </a:prstGeom>
          <a:noFill/>
          <a:ln>
            <a:noFill/>
          </a:ln>
        </p:spPr>
      </p:pic>
    </p:spTree>
    <p:extLst>
      <p:ext uri="{BB962C8B-B14F-4D97-AF65-F5344CB8AC3E}">
        <p14:creationId xmlns:p14="http://schemas.microsoft.com/office/powerpoint/2010/main" val="417136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6359-E4F5-B243-8F59-9311C578F88F}"/>
              </a:ext>
            </a:extLst>
          </p:cNvPr>
          <p:cNvSpPr>
            <a:spLocks noGrp="1"/>
          </p:cNvSpPr>
          <p:nvPr>
            <p:ph type="title"/>
          </p:nvPr>
        </p:nvSpPr>
        <p:spPr/>
        <p:txBody>
          <a:bodyPr>
            <a:normAutofit/>
          </a:bodyPr>
          <a:lstStyle/>
          <a:p>
            <a:r>
              <a:rPr lang="en-US" sz="3200">
                <a:hlinkClick r:id="rId2"/>
              </a:rPr>
              <a:t>001.CSE105.Intro.mp4</a:t>
            </a:r>
            <a:endParaRPr lang="en-US" sz="3200"/>
          </a:p>
        </p:txBody>
      </p:sp>
      <p:sp>
        <p:nvSpPr>
          <p:cNvPr id="3" name="TextBox 2">
            <a:extLst>
              <a:ext uri="{FF2B5EF4-FFF2-40B4-BE49-F238E27FC236}">
                <a16:creationId xmlns:a16="http://schemas.microsoft.com/office/drawing/2014/main" id="{918CCEA5-9548-8A48-B519-11C39EBBEBE3}"/>
              </a:ext>
            </a:extLst>
          </p:cNvPr>
          <p:cNvSpPr txBox="1"/>
          <p:nvPr/>
        </p:nvSpPr>
        <p:spPr>
          <a:xfrm>
            <a:off x="457200" y="1143000"/>
            <a:ext cx="8095725" cy="2031325"/>
          </a:xfrm>
          <a:prstGeom prst="rect">
            <a:avLst/>
          </a:prstGeom>
          <a:noFill/>
        </p:spPr>
        <p:txBody>
          <a:bodyPr wrap="square" rtlCol="0">
            <a:spAutoFit/>
          </a:bodyPr>
          <a:lstStyle/>
          <a:p>
            <a:r>
              <a:rPr lang="en-US" i="1" dirty="0"/>
              <a:t>Remember:</a:t>
            </a:r>
          </a:p>
          <a:p>
            <a:endParaRPr lang="en-US" i="1" dirty="0"/>
          </a:p>
          <a:p>
            <a:r>
              <a:rPr lang="en-US" sz="2400" dirty="0"/>
              <a:t>A </a:t>
            </a:r>
            <a:r>
              <a:rPr lang="en-US" sz="2400" dirty="0">
                <a:highlight>
                  <a:srgbClr val="FFFF00"/>
                </a:highlight>
              </a:rPr>
              <a:t>computation</a:t>
            </a:r>
            <a:r>
              <a:rPr lang="en-US" sz="2400" dirty="0"/>
              <a:t> is any type of calculation that includes both arithmetical and non-arithmetical steps and follows a well-defined model (such as an algorithm).</a:t>
            </a:r>
          </a:p>
          <a:p>
            <a:endParaRPr lang="en-US" i="1" dirty="0"/>
          </a:p>
        </p:txBody>
      </p:sp>
    </p:spTree>
    <p:extLst>
      <p:ext uri="{BB962C8B-B14F-4D97-AF65-F5344CB8AC3E}">
        <p14:creationId xmlns:p14="http://schemas.microsoft.com/office/powerpoint/2010/main" val="279875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solidFill>
                  <a:schemeClr val="tx2"/>
                </a:solidFill>
              </a:rPr>
              <a:t>Input: </a:t>
            </a:r>
            <a:r>
              <a:rPr lang="en-US"/>
              <a:t>String over {a, b}</a:t>
            </a:r>
          </a:p>
          <a:p>
            <a:pPr marL="0" indent="0">
              <a:buNone/>
            </a:pPr>
            <a:endParaRPr lang="en-US" b="1">
              <a:solidFill>
                <a:schemeClr val="tx2"/>
              </a:solidFill>
            </a:endParaRPr>
          </a:p>
          <a:p>
            <a:pPr marL="0" indent="0">
              <a:buNone/>
            </a:pPr>
            <a:r>
              <a:rPr lang="en-US">
                <a:solidFill>
                  <a:schemeClr val="tx2"/>
                </a:solidFill>
              </a:rPr>
              <a:t>Output: </a:t>
            </a:r>
            <a:r>
              <a:rPr lang="en-US"/>
              <a:t>Accept / reject</a:t>
            </a:r>
          </a:p>
          <a:p>
            <a:pPr marL="0" indent="0">
              <a:buNone/>
            </a:pPr>
            <a:endParaRPr lang="en-US">
              <a:solidFill>
                <a:schemeClr val="tx2"/>
              </a:solidFill>
            </a:endParaRPr>
          </a:p>
          <a:p>
            <a:pPr marL="0" indent="0">
              <a:buNone/>
            </a:pPr>
            <a:endParaRPr lang="en-US" b="1">
              <a:solidFill>
                <a:schemeClr val="tx2"/>
              </a:solidFill>
            </a:endParaRPr>
          </a:p>
          <a:p>
            <a:pPr marL="0" indent="0">
              <a:buNone/>
            </a:pPr>
            <a:r>
              <a:rPr lang="en-US" b="1">
                <a:solidFill>
                  <a:schemeClr val="tx2"/>
                </a:solidFill>
              </a:rPr>
              <a:t>Computation</a:t>
            </a:r>
            <a:r>
              <a:rPr lang="en-US" b="1"/>
              <a:t> </a:t>
            </a:r>
            <a:r>
              <a:rPr lang="en-US"/>
              <a:t>of the machine on an input string</a:t>
            </a:r>
          </a:p>
          <a:p>
            <a:pPr marL="274320" lvl="1" indent="0">
              <a:buNone/>
            </a:pPr>
            <a:r>
              <a:rPr lang="en-US" sz="1800"/>
              <a:t>Sequence of states in the machine, starting with the initial state, determined by transitions of the machine as it reads additional input </a:t>
            </a:r>
            <a:r>
              <a:rPr lang="en-US"/>
              <a:t>symbols.</a:t>
            </a:r>
          </a:p>
        </p:txBody>
      </p:sp>
      <p:sp>
        <p:nvSpPr>
          <p:cNvPr id="2" name="Title 1"/>
          <p:cNvSpPr>
            <a:spLocks noGrp="1"/>
          </p:cNvSpPr>
          <p:nvPr>
            <p:ph type="title"/>
          </p:nvPr>
        </p:nvSpPr>
        <p:spPr/>
        <p:txBody>
          <a:bodyPr>
            <a:normAutofit fontScale="90000"/>
          </a:bodyPr>
          <a:lstStyle/>
          <a:p>
            <a:r>
              <a:rPr lang="en-US"/>
              <a:t>Deterministic Finite Automaton	</a:t>
            </a:r>
            <a:r>
              <a:rPr lang="en-US" sz="1800" err="1">
                <a:solidFill>
                  <a:schemeClr val="accent6"/>
                </a:solidFill>
              </a:rPr>
              <a:t>Sipser</a:t>
            </a:r>
            <a:r>
              <a:rPr lang="en-US" sz="1800">
                <a:solidFill>
                  <a:schemeClr val="accent6"/>
                </a:solidFill>
              </a:rPr>
              <a:t> p. 34, 40</a:t>
            </a:r>
            <a:endParaRPr lang="en-US"/>
          </a:p>
        </p:txBody>
      </p:sp>
      <p:pic>
        <p:nvPicPr>
          <p:cNvPr id="5" name="Picture 4"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4700721" y="1282602"/>
            <a:ext cx="3070537" cy="1746348"/>
          </a:xfrm>
          <a:prstGeom prst="rect">
            <a:avLst/>
          </a:prstGeom>
          <a:noFill/>
          <a:ln>
            <a:noFill/>
          </a:ln>
        </p:spPr>
      </p:pic>
    </p:spTree>
    <p:extLst>
      <p:ext uri="{BB962C8B-B14F-4D97-AF65-F5344CB8AC3E}">
        <p14:creationId xmlns:p14="http://schemas.microsoft.com/office/powerpoint/2010/main" val="1899868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2000" b="1">
                <a:solidFill>
                  <a:schemeClr val="tx2"/>
                </a:solidFill>
              </a:rPr>
              <a:t>Computation</a:t>
            </a:r>
            <a:r>
              <a:rPr lang="en-US" sz="2000" b="1"/>
              <a:t> </a:t>
            </a:r>
            <a:r>
              <a:rPr lang="en-US" sz="2000"/>
              <a:t>of the machine on an input string</a:t>
            </a:r>
          </a:p>
          <a:p>
            <a:pPr marL="274320" lvl="1" indent="0">
              <a:buNone/>
            </a:pPr>
            <a:r>
              <a:rPr lang="en-US" sz="1800"/>
              <a:t>Sequence of states in the machine, starting with the initial state, determined by transitions of the machine as it reads additional input </a:t>
            </a:r>
            <a:r>
              <a:rPr lang="en-US"/>
              <a:t>symbols.</a:t>
            </a:r>
          </a:p>
          <a:p>
            <a:pPr marL="274320" lvl="1" indent="0">
              <a:buNone/>
            </a:pPr>
            <a:endParaRPr lang="en-US"/>
          </a:p>
          <a:p>
            <a:pPr marL="0" indent="0">
              <a:buNone/>
            </a:pPr>
            <a:r>
              <a:rPr lang="en-US" sz="2000"/>
              <a:t>Machine </a:t>
            </a:r>
            <a:r>
              <a:rPr lang="en-US" sz="2000" b="1"/>
              <a:t>accepts</a:t>
            </a:r>
            <a:r>
              <a:rPr lang="en-US" sz="2000"/>
              <a:t> the input string if </a:t>
            </a:r>
            <a:r>
              <a:rPr lang="en-US" sz="2000">
                <a:solidFill>
                  <a:srgbClr val="4E8F00"/>
                </a:solidFill>
              </a:rPr>
              <a:t>state reached at end of computation on accept state.</a:t>
            </a:r>
          </a:p>
          <a:p>
            <a:pPr marL="0" indent="0">
              <a:buNone/>
            </a:pPr>
            <a:endParaRPr lang="en-US" sz="2000"/>
          </a:p>
          <a:p>
            <a:pPr marL="0" indent="0">
              <a:buNone/>
            </a:pPr>
            <a:r>
              <a:rPr lang="en-US" sz="2000"/>
              <a:t>Machine </a:t>
            </a:r>
            <a:r>
              <a:rPr lang="en-US" sz="2000" b="1"/>
              <a:t>rejects</a:t>
            </a:r>
            <a:r>
              <a:rPr lang="en-US" sz="2000"/>
              <a:t> the input string if </a:t>
            </a:r>
            <a:r>
              <a:rPr lang="en-US" sz="2000">
                <a:solidFill>
                  <a:srgbClr val="FF7E79"/>
                </a:solidFill>
              </a:rPr>
              <a:t>state reached at end of computation is </a:t>
            </a:r>
            <a:r>
              <a:rPr lang="en-US" sz="2000" b="1">
                <a:solidFill>
                  <a:srgbClr val="FF7E79"/>
                </a:solidFill>
              </a:rPr>
              <a:t>not</a:t>
            </a:r>
            <a:r>
              <a:rPr lang="en-US" sz="2000">
                <a:solidFill>
                  <a:srgbClr val="FF7E79"/>
                </a:solidFill>
              </a:rPr>
              <a:t> in accept state.</a:t>
            </a:r>
          </a:p>
          <a:p>
            <a:pPr marL="0" indent="0">
              <a:buNone/>
            </a:pPr>
            <a:endParaRPr lang="en-US" sz="2000"/>
          </a:p>
          <a:p>
            <a:pPr marL="0" indent="0">
              <a:buNone/>
            </a:pPr>
            <a:r>
              <a:rPr lang="en-US" sz="2000"/>
              <a:t>The </a:t>
            </a:r>
            <a:r>
              <a:rPr lang="en-US" sz="2000" b="1">
                <a:solidFill>
                  <a:schemeClr val="tx2"/>
                </a:solidFill>
              </a:rPr>
              <a:t>language recognized by the machine </a:t>
            </a:r>
            <a:r>
              <a:rPr lang="en-US" sz="2000"/>
              <a:t>is the set of strings it accepts.</a:t>
            </a:r>
            <a:endParaRPr lang="en-US" sz="2000" b="1"/>
          </a:p>
          <a:p>
            <a:pPr marL="0" indent="0">
              <a:buNone/>
            </a:pPr>
            <a:endParaRPr lang="en-US" sz="2000"/>
          </a:p>
        </p:txBody>
      </p:sp>
      <p:sp>
        <p:nvSpPr>
          <p:cNvPr id="2" name="Title 1"/>
          <p:cNvSpPr>
            <a:spLocks noGrp="1"/>
          </p:cNvSpPr>
          <p:nvPr>
            <p:ph type="title"/>
          </p:nvPr>
        </p:nvSpPr>
        <p:spPr/>
        <p:txBody>
          <a:bodyPr>
            <a:normAutofit fontScale="90000"/>
          </a:bodyPr>
          <a:lstStyle/>
          <a:p>
            <a:r>
              <a:rPr lang="en-US"/>
              <a:t>Deterministic Finite Automaton	</a:t>
            </a:r>
            <a:r>
              <a:rPr lang="en-US" sz="1800">
                <a:solidFill>
                  <a:schemeClr val="accent6"/>
                </a:solidFill>
              </a:rPr>
              <a:t>Sipser p. 34, 40</a:t>
            </a:r>
            <a:endParaRPr lang="en-US"/>
          </a:p>
        </p:txBody>
      </p:sp>
    </p:spTree>
    <p:extLst>
      <p:ext uri="{BB962C8B-B14F-4D97-AF65-F5344CB8AC3E}">
        <p14:creationId xmlns:p14="http://schemas.microsoft.com/office/powerpoint/2010/main" val="1352245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(009)</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882213"/>
          </a:xfrm>
        </p:spPr>
        <p:txBody>
          <a:bodyPr vert="horz" lIns="91440" tIns="45720" rIns="91440" bIns="45720" rtlCol="0" anchor="t">
            <a:normAutofit fontScale="77500" lnSpcReduction="20000"/>
          </a:bodyPr>
          <a:lstStyle/>
          <a:p>
            <a:r>
              <a:rPr lang="en-US" dirty="0"/>
              <a:t>Machine </a:t>
            </a:r>
            <a:r>
              <a:rPr lang="en-US" b="1" dirty="0"/>
              <a:t>accepts</a:t>
            </a:r>
            <a:r>
              <a:rPr lang="en-US" dirty="0"/>
              <a:t> the input string if </a:t>
            </a:r>
            <a:r>
              <a:rPr lang="en-US" dirty="0">
                <a:solidFill>
                  <a:srgbClr val="4E8F00"/>
                </a:solidFill>
              </a:rPr>
              <a:t>state reached at end of computation on accept state.</a:t>
            </a:r>
            <a:endParaRPr lang="en-US" dirty="0"/>
          </a:p>
          <a:p>
            <a:r>
              <a:rPr lang="en-US" dirty="0"/>
              <a:t>Machine </a:t>
            </a:r>
            <a:r>
              <a:rPr lang="en-US" b="1" dirty="0"/>
              <a:t>rejects</a:t>
            </a:r>
            <a:r>
              <a:rPr lang="en-US" dirty="0"/>
              <a:t> the input string if </a:t>
            </a:r>
            <a:r>
              <a:rPr lang="en-US" dirty="0">
                <a:solidFill>
                  <a:srgbClr val="FF7E79"/>
                </a:solidFill>
              </a:rPr>
              <a:t>state reached at end of computation is </a:t>
            </a:r>
            <a:r>
              <a:rPr lang="en-US" b="1" dirty="0">
                <a:solidFill>
                  <a:srgbClr val="FF7E79"/>
                </a:solidFill>
              </a:rPr>
              <a:t>not</a:t>
            </a:r>
            <a:r>
              <a:rPr lang="en-US" dirty="0">
                <a:solidFill>
                  <a:srgbClr val="FF7E79"/>
                </a:solidFill>
              </a:rPr>
              <a:t> in accept state.</a:t>
            </a:r>
          </a:p>
          <a:p>
            <a:r>
              <a:rPr lang="en-US" dirty="0"/>
              <a:t>The language </a:t>
            </a:r>
            <a:r>
              <a:rPr lang="en-US" b="1" dirty="0"/>
              <a:t>recognized</a:t>
            </a:r>
            <a:r>
              <a:rPr lang="en-US" dirty="0"/>
              <a:t> by the machine</a:t>
            </a:r>
            <a:r>
              <a:rPr lang="en-US" b="1" dirty="0"/>
              <a:t> </a:t>
            </a:r>
            <a:r>
              <a:rPr lang="en-US" dirty="0"/>
              <a:t>is the set of strings it accepts.</a:t>
            </a:r>
            <a:endParaRPr lang="en-US" b="1" dirty="0"/>
          </a:p>
          <a:p>
            <a:endParaRPr lang="en-US" dirty="0"/>
          </a:p>
          <a:p>
            <a:r>
              <a:rPr lang="en-US" dirty="0"/>
              <a:t>The only thing an automata can remember is what’s coded by the current state. </a:t>
            </a:r>
          </a:p>
          <a:p>
            <a:r>
              <a:rPr lang="en-US" dirty="0"/>
              <a:t>The computation on the empty string starts at the start state and has nothing else to do.</a:t>
            </a:r>
          </a:p>
          <a:p>
            <a:r>
              <a:rPr lang="en-US" dirty="0"/>
              <a:t>The start state has a triangle next to it.</a:t>
            </a:r>
          </a:p>
          <a:p>
            <a:r>
              <a:rPr lang="en-US" dirty="0"/>
              <a:t>The accept state is denoted by a double circle.</a:t>
            </a:r>
          </a:p>
          <a:p>
            <a:r>
              <a:rPr lang="en-US" dirty="0"/>
              <a:t>Transitions are indicated by edges .</a:t>
            </a:r>
          </a:p>
          <a:p>
            <a:pPr lvl="1"/>
            <a:r>
              <a:rPr lang="en-US" dirty="0"/>
              <a:t>(state, character) </a:t>
            </a:r>
            <a:r>
              <a:rPr lang="en-US" dirty="0">
                <a:sym typeface="Wingdings" pitchFamily="2" charset="2"/>
              </a:rPr>
              <a:t> next state</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344102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CD91-04F4-45E5-8D05-C3B4D39FBC9A}"/>
              </a:ext>
            </a:extLst>
          </p:cNvPr>
          <p:cNvSpPr>
            <a:spLocks noGrp="1"/>
          </p:cNvSpPr>
          <p:nvPr>
            <p:ph type="title"/>
          </p:nvPr>
        </p:nvSpPr>
        <p:spPr/>
        <p:txBody>
          <a:bodyPr>
            <a:noAutofit/>
          </a:bodyPr>
          <a:lstStyle/>
          <a:p>
            <a:r>
              <a:rPr lang="en-US" sz="2800">
                <a:ea typeface="+mj-lt"/>
                <a:cs typeface="+mj-lt"/>
                <a:hlinkClick r:id="rId2"/>
              </a:rPr>
              <a:t>010.CSE105.DFAFirstExamples.mp4</a:t>
            </a:r>
            <a:endParaRPr lang="en-US" sz="2800"/>
          </a:p>
        </p:txBody>
      </p:sp>
      <p:sp>
        <p:nvSpPr>
          <p:cNvPr id="4" name="TextBox 3">
            <a:extLst>
              <a:ext uri="{FF2B5EF4-FFF2-40B4-BE49-F238E27FC236}">
                <a16:creationId xmlns:a16="http://schemas.microsoft.com/office/drawing/2014/main" id="{08881193-C3D1-684A-AB64-334DE95606A1}"/>
              </a:ext>
            </a:extLst>
          </p:cNvPr>
          <p:cNvSpPr txBox="1"/>
          <p:nvPr/>
        </p:nvSpPr>
        <p:spPr>
          <a:xfrm>
            <a:off x="457200" y="1143000"/>
            <a:ext cx="8095725" cy="1661993"/>
          </a:xfrm>
          <a:prstGeom prst="rect">
            <a:avLst/>
          </a:prstGeom>
          <a:noFill/>
        </p:spPr>
        <p:txBody>
          <a:bodyPr wrap="square" rtlCol="0">
            <a:spAutoFit/>
          </a:bodyPr>
          <a:lstStyle/>
          <a:p>
            <a:r>
              <a:rPr lang="en-US" i="1" dirty="0"/>
              <a:t>Remember:</a:t>
            </a:r>
          </a:p>
          <a:p>
            <a:endParaRPr lang="en-US" i="1" dirty="0"/>
          </a:p>
          <a:p>
            <a:r>
              <a:rPr lang="en-US" sz="2400" dirty="0"/>
              <a:t>A machine </a:t>
            </a:r>
            <a:r>
              <a:rPr lang="en-US" sz="2400" b="1" dirty="0"/>
              <a:t>accepts</a:t>
            </a:r>
            <a:r>
              <a:rPr lang="en-US" sz="2400" dirty="0"/>
              <a:t> the input string if the state reached at the end of the computation is an accept state.</a:t>
            </a:r>
          </a:p>
          <a:p>
            <a:endParaRPr lang="en-US" i="1" dirty="0"/>
          </a:p>
        </p:txBody>
      </p:sp>
    </p:spTree>
    <p:extLst>
      <p:ext uri="{BB962C8B-B14F-4D97-AF65-F5344CB8AC3E}">
        <p14:creationId xmlns:p14="http://schemas.microsoft.com/office/powerpoint/2010/main" val="65160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pPr marL="0" indent="0">
              <a:buNone/>
            </a:pPr>
            <a:r>
              <a:rPr lang="en-US"/>
              <a:t>1.				      2.</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3.   </a:t>
            </a:r>
          </a:p>
        </p:txBody>
      </p:sp>
      <p:pic>
        <p:nvPicPr>
          <p:cNvPr id="4" name="Picture 3"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1242616" y="1221700"/>
            <a:ext cx="3070537" cy="1746348"/>
          </a:xfrm>
          <a:prstGeom prst="rect">
            <a:avLst/>
          </a:prstGeom>
          <a:noFill/>
          <a:ln>
            <a:noFill/>
          </a:ln>
        </p:spPr>
      </p:pic>
      <p:pic>
        <p:nvPicPr>
          <p:cNvPr id="5" name="Picture 4" descr="Macintosh HD:Users:miaminneskemp:Google Drive:CSE 105:_CSE 105 Winter 2018:JFLAP:day2example1.png"/>
          <p:cNvPicPr/>
          <p:nvPr/>
        </p:nvPicPr>
        <p:blipFill>
          <a:blip r:embed="rId3">
            <a:extLst>
              <a:ext uri="{28A0092B-C50C-407E-A947-70E740481C1C}">
                <a14:useLocalDpi xmlns:a14="http://schemas.microsoft.com/office/drawing/2010/main" val="0"/>
              </a:ext>
            </a:extLst>
          </a:blip>
          <a:srcRect/>
          <a:stretch>
            <a:fillRect/>
          </a:stretch>
        </p:blipFill>
        <p:spPr bwMode="auto">
          <a:xfrm>
            <a:off x="5196305" y="1482025"/>
            <a:ext cx="3030220" cy="920750"/>
          </a:xfrm>
          <a:prstGeom prst="rect">
            <a:avLst/>
          </a:prstGeom>
          <a:noFill/>
          <a:ln>
            <a:noFill/>
          </a:ln>
        </p:spPr>
      </p:pic>
      <p:pic>
        <p:nvPicPr>
          <p:cNvPr id="6" name="Picture 5" descr="Macintosh HD:Users:miaminneskemp:Google Drive:CSE 105:_CSE 105 Winter 2018:JFLAP:day2example3.png"/>
          <p:cNvPicPr/>
          <p:nvPr/>
        </p:nvPicPr>
        <p:blipFill>
          <a:blip r:embed="rId4">
            <a:extLst>
              <a:ext uri="{28A0092B-C50C-407E-A947-70E740481C1C}">
                <a14:useLocalDpi xmlns:a14="http://schemas.microsoft.com/office/drawing/2010/main" val="0"/>
              </a:ext>
            </a:extLst>
          </a:blip>
          <a:srcRect/>
          <a:stretch>
            <a:fillRect/>
          </a:stretch>
        </p:blipFill>
        <p:spPr bwMode="auto">
          <a:xfrm>
            <a:off x="1055069" y="3215404"/>
            <a:ext cx="3258084" cy="1394088"/>
          </a:xfrm>
          <a:prstGeom prst="rect">
            <a:avLst/>
          </a:prstGeom>
          <a:noFill/>
          <a:ln>
            <a:noFill/>
          </a:ln>
        </p:spPr>
      </p:pic>
      <p:sp>
        <p:nvSpPr>
          <p:cNvPr id="7" name="TextBox 6"/>
          <p:cNvSpPr txBox="1"/>
          <p:nvPr/>
        </p:nvSpPr>
        <p:spPr>
          <a:xfrm>
            <a:off x="5033919" y="2624946"/>
            <a:ext cx="3513909" cy="2308324"/>
          </a:xfrm>
          <a:prstGeom prst="rect">
            <a:avLst/>
          </a:prstGeom>
          <a:solidFill>
            <a:schemeClr val="bg1"/>
          </a:solidFill>
          <a:ln>
            <a:solidFill>
              <a:schemeClr val="tx2"/>
            </a:solidFill>
          </a:ln>
        </p:spPr>
        <p:txBody>
          <a:bodyPr wrap="square" rtlCol="0" anchor="t">
            <a:spAutoFit/>
          </a:bodyPr>
          <a:lstStyle/>
          <a:p>
            <a:r>
              <a:rPr lang="en-US" sz="1600"/>
              <a:t>Which of these automata accept </a:t>
            </a:r>
            <a:r>
              <a:rPr lang="en-US" sz="1600" b="1"/>
              <a:t>the same</a:t>
            </a:r>
            <a:r>
              <a:rPr lang="en-US" sz="1600"/>
              <a:t> language?</a:t>
            </a:r>
          </a:p>
          <a:p>
            <a:endParaRPr lang="en-US" sz="1600"/>
          </a:p>
          <a:p>
            <a:pPr marL="342900" indent="-342900">
              <a:buAutoNum type="alphaUcPeriod"/>
            </a:pPr>
            <a:r>
              <a:rPr lang="en-US" sz="1600">
                <a:cs typeface="Arial"/>
              </a:rPr>
              <a:t>All of them</a:t>
            </a:r>
            <a:endParaRPr lang="en-US" sz="1600"/>
          </a:p>
          <a:p>
            <a:pPr marL="342900" indent="-342900">
              <a:buFontTx/>
              <a:buAutoNum type="alphaUcPeriod"/>
            </a:pPr>
            <a:r>
              <a:rPr lang="en-US" sz="1600"/>
              <a:t>1 and 2</a:t>
            </a:r>
            <a:endParaRPr lang="en-US" sz="1600">
              <a:cs typeface="Arial"/>
            </a:endParaRPr>
          </a:p>
          <a:p>
            <a:pPr marL="342900" indent="-342900">
              <a:buFontTx/>
              <a:buAutoNum type="alphaUcPeriod"/>
            </a:pPr>
            <a:r>
              <a:rPr lang="en-US" sz="1600"/>
              <a:t>1 and 3</a:t>
            </a:r>
            <a:endParaRPr lang="en-US" sz="1600">
              <a:cs typeface="Arial"/>
            </a:endParaRPr>
          </a:p>
          <a:p>
            <a:pPr marL="342900" indent="-342900">
              <a:buFontTx/>
              <a:buAutoNum type="alphaUcPeriod"/>
            </a:pPr>
            <a:r>
              <a:rPr lang="en-US" sz="1600">
                <a:cs typeface="Arial"/>
              </a:rPr>
              <a:t>2 and 3</a:t>
            </a:r>
          </a:p>
          <a:p>
            <a:r>
              <a:rPr lang="en-US" sz="1600"/>
              <a:t>E.  None of the them (they each recognize different languages)</a:t>
            </a:r>
            <a:endParaRPr lang="en-US" sz="1600">
              <a:cs typeface="Arial"/>
            </a:endParaRPr>
          </a:p>
        </p:txBody>
      </p:sp>
    </p:spTree>
    <p:extLst>
      <p:ext uri="{BB962C8B-B14F-4D97-AF65-F5344CB8AC3E}">
        <p14:creationId xmlns:p14="http://schemas.microsoft.com/office/powerpoint/2010/main" val="2660841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(010)</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To determine the language an automata accepts, try some </a:t>
            </a:r>
            <a:r>
              <a:rPr lang="en-US" b="1"/>
              <a:t>test strings </a:t>
            </a:r>
            <a:r>
              <a:rPr lang="en-US"/>
              <a:t>and </a:t>
            </a:r>
            <a:r>
              <a:rPr lang="en-US" b="1"/>
              <a:t>trace</a:t>
            </a:r>
            <a:r>
              <a:rPr lang="en-US"/>
              <a:t> through the computation.</a:t>
            </a:r>
          </a:p>
          <a:p>
            <a:endParaRPr lang="en-US"/>
          </a:p>
        </p:txBody>
      </p:sp>
    </p:spTree>
    <p:extLst>
      <p:ext uri="{BB962C8B-B14F-4D97-AF65-F5344CB8AC3E}">
        <p14:creationId xmlns:p14="http://schemas.microsoft.com/office/powerpoint/2010/main" val="4081919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010F-C791-4828-AB8F-5B22708F8C3C}"/>
              </a:ext>
            </a:extLst>
          </p:cNvPr>
          <p:cNvSpPr>
            <a:spLocks noGrp="1"/>
          </p:cNvSpPr>
          <p:nvPr>
            <p:ph type="title"/>
          </p:nvPr>
        </p:nvSpPr>
        <p:spPr/>
        <p:txBody>
          <a:bodyPr>
            <a:noAutofit/>
          </a:bodyPr>
          <a:lstStyle/>
          <a:p>
            <a:r>
              <a:rPr lang="en-US" sz="2800">
                <a:ea typeface="+mj-lt"/>
                <a:cs typeface="+mj-lt"/>
                <a:hlinkClick r:id="rId2"/>
              </a:rPr>
              <a:t>011.CSE105.DFAFirstExamplesSolution.mp4</a:t>
            </a:r>
            <a:endParaRPr lang="en-US" sz="2800"/>
          </a:p>
        </p:txBody>
      </p:sp>
      <p:sp>
        <p:nvSpPr>
          <p:cNvPr id="4" name="TextBox 3">
            <a:extLst>
              <a:ext uri="{FF2B5EF4-FFF2-40B4-BE49-F238E27FC236}">
                <a16:creationId xmlns:a16="http://schemas.microsoft.com/office/drawing/2014/main" id="{E05358B4-607E-644F-A5E4-1A0EC4404A6E}"/>
              </a:ext>
            </a:extLst>
          </p:cNvPr>
          <p:cNvSpPr txBox="1"/>
          <p:nvPr/>
        </p:nvSpPr>
        <p:spPr>
          <a:xfrm>
            <a:off x="457200" y="1143000"/>
            <a:ext cx="8095725" cy="1384995"/>
          </a:xfrm>
          <a:prstGeom prst="rect">
            <a:avLst/>
          </a:prstGeom>
          <a:noFill/>
        </p:spPr>
        <p:txBody>
          <a:bodyPr wrap="square" rtlCol="0" anchor="t">
            <a:spAutoFit/>
          </a:bodyPr>
          <a:lstStyle/>
          <a:p>
            <a:r>
              <a:rPr lang="en-US" i="1" dirty="0"/>
              <a:t>Remember:</a:t>
            </a:r>
          </a:p>
          <a:p>
            <a:endParaRPr lang="en-US" sz="2400" i="1" dirty="0"/>
          </a:p>
          <a:p>
            <a:r>
              <a:rPr lang="en-US" sz="2400" dirty="0"/>
              <a:t>DFA accept-states have double circles around them.</a:t>
            </a:r>
            <a:endParaRPr lang="en-US" sz="2400" dirty="0">
              <a:cs typeface="Arial"/>
            </a:endParaRPr>
          </a:p>
          <a:p>
            <a:endParaRPr lang="en-US" i="1" dirty="0"/>
          </a:p>
        </p:txBody>
      </p:sp>
    </p:spTree>
    <p:extLst>
      <p:ext uri="{BB962C8B-B14F-4D97-AF65-F5344CB8AC3E}">
        <p14:creationId xmlns:p14="http://schemas.microsoft.com/office/powerpoint/2010/main" val="1611508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pPr marL="0" indent="0">
              <a:buNone/>
            </a:pPr>
            <a:r>
              <a:rPr lang="en-US"/>
              <a:t>1.				      2.</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3.   </a:t>
            </a:r>
          </a:p>
        </p:txBody>
      </p:sp>
      <p:pic>
        <p:nvPicPr>
          <p:cNvPr id="4" name="Picture 3"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1242616" y="1221700"/>
            <a:ext cx="3070537" cy="1746348"/>
          </a:xfrm>
          <a:prstGeom prst="rect">
            <a:avLst/>
          </a:prstGeom>
          <a:noFill/>
          <a:ln>
            <a:noFill/>
          </a:ln>
        </p:spPr>
      </p:pic>
      <p:pic>
        <p:nvPicPr>
          <p:cNvPr id="5" name="Picture 4" descr="Macintosh HD:Users:miaminneskemp:Google Drive:CSE 105:_CSE 105 Winter 2018:JFLAP:day2example1.png"/>
          <p:cNvPicPr/>
          <p:nvPr/>
        </p:nvPicPr>
        <p:blipFill>
          <a:blip r:embed="rId3">
            <a:extLst>
              <a:ext uri="{28A0092B-C50C-407E-A947-70E740481C1C}">
                <a14:useLocalDpi xmlns:a14="http://schemas.microsoft.com/office/drawing/2010/main" val="0"/>
              </a:ext>
            </a:extLst>
          </a:blip>
          <a:srcRect/>
          <a:stretch>
            <a:fillRect/>
          </a:stretch>
        </p:blipFill>
        <p:spPr bwMode="auto">
          <a:xfrm>
            <a:off x="5196305" y="1482025"/>
            <a:ext cx="3030220" cy="920750"/>
          </a:xfrm>
          <a:prstGeom prst="rect">
            <a:avLst/>
          </a:prstGeom>
          <a:noFill/>
          <a:ln>
            <a:noFill/>
          </a:ln>
        </p:spPr>
      </p:pic>
      <p:pic>
        <p:nvPicPr>
          <p:cNvPr id="6" name="Picture 5" descr="Macintosh HD:Users:miaminneskemp:Google Drive:CSE 105:_CSE 105 Winter 2018:JFLAP:day2example3.png"/>
          <p:cNvPicPr/>
          <p:nvPr/>
        </p:nvPicPr>
        <p:blipFill>
          <a:blip r:embed="rId4">
            <a:extLst>
              <a:ext uri="{28A0092B-C50C-407E-A947-70E740481C1C}">
                <a14:useLocalDpi xmlns:a14="http://schemas.microsoft.com/office/drawing/2010/main" val="0"/>
              </a:ext>
            </a:extLst>
          </a:blip>
          <a:srcRect/>
          <a:stretch>
            <a:fillRect/>
          </a:stretch>
        </p:blipFill>
        <p:spPr bwMode="auto">
          <a:xfrm>
            <a:off x="1055069" y="3215404"/>
            <a:ext cx="3258084" cy="1394088"/>
          </a:xfrm>
          <a:prstGeom prst="rect">
            <a:avLst/>
          </a:prstGeom>
          <a:noFill/>
          <a:ln>
            <a:noFill/>
          </a:ln>
        </p:spPr>
      </p:pic>
      <p:sp>
        <p:nvSpPr>
          <p:cNvPr id="7" name="TextBox 6"/>
          <p:cNvSpPr txBox="1"/>
          <p:nvPr/>
        </p:nvSpPr>
        <p:spPr>
          <a:xfrm>
            <a:off x="5033919" y="2624946"/>
            <a:ext cx="3513909" cy="2308324"/>
          </a:xfrm>
          <a:prstGeom prst="rect">
            <a:avLst/>
          </a:prstGeom>
          <a:solidFill>
            <a:schemeClr val="bg1"/>
          </a:solidFill>
          <a:ln>
            <a:solidFill>
              <a:schemeClr val="tx2"/>
            </a:solidFill>
          </a:ln>
        </p:spPr>
        <p:txBody>
          <a:bodyPr wrap="square" rtlCol="0" anchor="t">
            <a:spAutoFit/>
          </a:bodyPr>
          <a:lstStyle/>
          <a:p>
            <a:r>
              <a:rPr lang="en-US" sz="1600"/>
              <a:t>Which of these automata accept </a:t>
            </a:r>
            <a:r>
              <a:rPr lang="en-US" sz="1600" b="1"/>
              <a:t>the same</a:t>
            </a:r>
            <a:r>
              <a:rPr lang="en-US" sz="1600"/>
              <a:t> language?</a:t>
            </a:r>
          </a:p>
          <a:p>
            <a:endParaRPr lang="en-US" sz="1600"/>
          </a:p>
          <a:p>
            <a:pPr marL="342900" indent="-342900">
              <a:buAutoNum type="alphaUcPeriod"/>
            </a:pPr>
            <a:r>
              <a:rPr lang="en-US" sz="1600">
                <a:cs typeface="Arial"/>
              </a:rPr>
              <a:t>All of them</a:t>
            </a:r>
            <a:endParaRPr lang="en-US" sz="1600"/>
          </a:p>
          <a:p>
            <a:pPr marL="342900" indent="-342900">
              <a:buFontTx/>
              <a:buAutoNum type="alphaUcPeriod"/>
            </a:pPr>
            <a:r>
              <a:rPr lang="en-US" sz="1600"/>
              <a:t>1 and 2</a:t>
            </a:r>
            <a:endParaRPr lang="en-US" sz="1600">
              <a:cs typeface="Arial"/>
            </a:endParaRPr>
          </a:p>
          <a:p>
            <a:pPr marL="342900" indent="-342900">
              <a:buFontTx/>
              <a:buAutoNum type="alphaUcPeriod"/>
            </a:pPr>
            <a:r>
              <a:rPr lang="en-US" sz="1600"/>
              <a:t>1 and 3</a:t>
            </a:r>
            <a:endParaRPr lang="en-US" sz="1600">
              <a:cs typeface="Arial"/>
            </a:endParaRPr>
          </a:p>
          <a:p>
            <a:pPr marL="342900" indent="-342900">
              <a:buFontTx/>
              <a:buAutoNum type="alphaUcPeriod"/>
            </a:pPr>
            <a:r>
              <a:rPr lang="en-US" sz="1600">
                <a:cs typeface="Arial"/>
              </a:rPr>
              <a:t>2 and 3</a:t>
            </a:r>
          </a:p>
          <a:p>
            <a:r>
              <a:rPr lang="en-US" sz="1600"/>
              <a:t>E.  None of the them (they each recognize different languages)</a:t>
            </a:r>
            <a:endParaRPr lang="en-US" sz="1600">
              <a:cs typeface="Arial"/>
            </a:endParaRPr>
          </a:p>
        </p:txBody>
      </p:sp>
    </p:spTree>
    <p:extLst>
      <p:ext uri="{BB962C8B-B14F-4D97-AF65-F5344CB8AC3E}">
        <p14:creationId xmlns:p14="http://schemas.microsoft.com/office/powerpoint/2010/main" val="4045533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pPr marL="0" indent="0">
              <a:buNone/>
            </a:pPr>
            <a:r>
              <a:rPr lang="en-US"/>
              <a:t>1.				      2.</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3.   </a:t>
            </a:r>
          </a:p>
        </p:txBody>
      </p:sp>
      <p:pic>
        <p:nvPicPr>
          <p:cNvPr id="4" name="Picture 3" descr="Macintosh HD:Users:miaminneskemp:Google Drive:CSE 105:_CSE 105 Winter 2018:JFLAP:day2example2.png"/>
          <p:cNvPicPr/>
          <p:nvPr/>
        </p:nvPicPr>
        <p:blipFill>
          <a:blip r:embed="rId2">
            <a:extLst>
              <a:ext uri="{28A0092B-C50C-407E-A947-70E740481C1C}">
                <a14:useLocalDpi xmlns:a14="http://schemas.microsoft.com/office/drawing/2010/main" val="0"/>
              </a:ext>
            </a:extLst>
          </a:blip>
          <a:srcRect/>
          <a:stretch>
            <a:fillRect/>
          </a:stretch>
        </p:blipFill>
        <p:spPr bwMode="auto">
          <a:xfrm>
            <a:off x="1242616" y="1221700"/>
            <a:ext cx="3070537" cy="1746348"/>
          </a:xfrm>
          <a:prstGeom prst="rect">
            <a:avLst/>
          </a:prstGeom>
          <a:noFill/>
          <a:ln>
            <a:noFill/>
          </a:ln>
        </p:spPr>
      </p:pic>
      <p:pic>
        <p:nvPicPr>
          <p:cNvPr id="5" name="Picture 4" descr="Macintosh HD:Users:miaminneskemp:Google Drive:CSE 105:_CSE 105 Winter 2018:JFLAP:day2example1.png"/>
          <p:cNvPicPr/>
          <p:nvPr/>
        </p:nvPicPr>
        <p:blipFill>
          <a:blip r:embed="rId3">
            <a:extLst>
              <a:ext uri="{28A0092B-C50C-407E-A947-70E740481C1C}">
                <a14:useLocalDpi xmlns:a14="http://schemas.microsoft.com/office/drawing/2010/main" val="0"/>
              </a:ext>
            </a:extLst>
          </a:blip>
          <a:srcRect/>
          <a:stretch>
            <a:fillRect/>
          </a:stretch>
        </p:blipFill>
        <p:spPr bwMode="auto">
          <a:xfrm>
            <a:off x="5196305" y="1482025"/>
            <a:ext cx="3030220" cy="920750"/>
          </a:xfrm>
          <a:prstGeom prst="rect">
            <a:avLst/>
          </a:prstGeom>
          <a:noFill/>
          <a:ln>
            <a:noFill/>
          </a:ln>
        </p:spPr>
      </p:pic>
      <p:pic>
        <p:nvPicPr>
          <p:cNvPr id="6" name="Picture 5" descr="Macintosh HD:Users:miaminneskemp:Google Drive:CSE 105:_CSE 105 Winter 2018:JFLAP:day2example3.png"/>
          <p:cNvPicPr/>
          <p:nvPr/>
        </p:nvPicPr>
        <p:blipFill>
          <a:blip r:embed="rId4">
            <a:extLst>
              <a:ext uri="{28A0092B-C50C-407E-A947-70E740481C1C}">
                <a14:useLocalDpi xmlns:a14="http://schemas.microsoft.com/office/drawing/2010/main" val="0"/>
              </a:ext>
            </a:extLst>
          </a:blip>
          <a:srcRect/>
          <a:stretch>
            <a:fillRect/>
          </a:stretch>
        </p:blipFill>
        <p:spPr bwMode="auto">
          <a:xfrm>
            <a:off x="1055069" y="3215404"/>
            <a:ext cx="3258084" cy="1394088"/>
          </a:xfrm>
          <a:prstGeom prst="rect">
            <a:avLst/>
          </a:prstGeom>
          <a:noFill/>
          <a:ln>
            <a:noFill/>
          </a:ln>
        </p:spPr>
      </p:pic>
      <p:sp>
        <p:nvSpPr>
          <p:cNvPr id="7" name="TextBox 6"/>
          <p:cNvSpPr txBox="1"/>
          <p:nvPr/>
        </p:nvSpPr>
        <p:spPr>
          <a:xfrm>
            <a:off x="5033919" y="2624946"/>
            <a:ext cx="3513909" cy="2308324"/>
          </a:xfrm>
          <a:prstGeom prst="rect">
            <a:avLst/>
          </a:prstGeom>
          <a:solidFill>
            <a:schemeClr val="bg1"/>
          </a:solidFill>
          <a:ln>
            <a:solidFill>
              <a:schemeClr val="tx2"/>
            </a:solidFill>
          </a:ln>
        </p:spPr>
        <p:txBody>
          <a:bodyPr wrap="square" rtlCol="0" anchor="t">
            <a:spAutoFit/>
          </a:bodyPr>
          <a:lstStyle/>
          <a:p>
            <a:r>
              <a:rPr lang="en-US" sz="1600"/>
              <a:t>Which of these automata accept </a:t>
            </a:r>
            <a:r>
              <a:rPr lang="en-US" sz="1600" b="1"/>
              <a:t>the same</a:t>
            </a:r>
            <a:r>
              <a:rPr lang="en-US" sz="1600"/>
              <a:t> language?</a:t>
            </a:r>
          </a:p>
          <a:p>
            <a:endParaRPr lang="en-US" sz="1600"/>
          </a:p>
          <a:p>
            <a:pPr marL="342900" indent="-342900">
              <a:buAutoNum type="alphaUcPeriod"/>
            </a:pPr>
            <a:r>
              <a:rPr lang="en-US" sz="1600">
                <a:cs typeface="Arial"/>
              </a:rPr>
              <a:t>All of them</a:t>
            </a:r>
            <a:endParaRPr lang="en-US" sz="1600"/>
          </a:p>
          <a:p>
            <a:pPr marL="342900" indent="-342900">
              <a:buFontTx/>
              <a:buAutoNum type="alphaUcPeriod"/>
            </a:pPr>
            <a:r>
              <a:rPr lang="en-US" sz="1600"/>
              <a:t>1 and 2</a:t>
            </a:r>
            <a:endParaRPr lang="en-US" sz="1600">
              <a:cs typeface="Arial"/>
            </a:endParaRPr>
          </a:p>
          <a:p>
            <a:pPr marL="342900" indent="-342900">
              <a:buFontTx/>
              <a:buAutoNum type="alphaUcPeriod"/>
            </a:pPr>
            <a:r>
              <a:rPr lang="en-US" sz="1600"/>
              <a:t>1 and 3</a:t>
            </a:r>
            <a:endParaRPr lang="en-US" sz="1600">
              <a:cs typeface="Arial"/>
            </a:endParaRPr>
          </a:p>
          <a:p>
            <a:pPr marL="342900" indent="-342900">
              <a:buFontTx/>
              <a:buAutoNum type="alphaUcPeriod"/>
            </a:pPr>
            <a:r>
              <a:rPr lang="en-US" sz="1600">
                <a:cs typeface="Arial"/>
              </a:rPr>
              <a:t>2 and 3</a:t>
            </a:r>
          </a:p>
          <a:p>
            <a:r>
              <a:rPr lang="en-US" sz="1600"/>
              <a:t>E.  None of the them (they each recognize different languages)</a:t>
            </a:r>
            <a:endParaRPr lang="en-US" sz="1600">
              <a:cs typeface="Arial"/>
            </a:endParaRPr>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9828C7C-7615-7348-8157-88D47071C1CD}"/>
                  </a:ext>
                </a:extLst>
              </p14:cNvPr>
              <p14:cNvContentPartPr/>
              <p14:nvPr/>
            </p14:nvContentPartPr>
            <p14:xfrm>
              <a:off x="1610640" y="1222250"/>
              <a:ext cx="79560" cy="112680"/>
            </p14:xfrm>
          </p:contentPart>
        </mc:Choice>
        <mc:Fallback xmlns="">
          <p:pic>
            <p:nvPicPr>
              <p:cNvPr id="8" name="Ink 7">
                <a:extLst>
                  <a:ext uri="{FF2B5EF4-FFF2-40B4-BE49-F238E27FC236}">
                    <a16:creationId xmlns:a16="http://schemas.microsoft.com/office/drawing/2014/main" id="{49828C7C-7615-7348-8157-88D47071C1CD}"/>
                  </a:ext>
                </a:extLst>
              </p:cNvPr>
              <p:cNvPicPr/>
              <p:nvPr/>
            </p:nvPicPr>
            <p:blipFill>
              <a:blip r:embed="rId6"/>
              <a:stretch>
                <a:fillRect/>
              </a:stretch>
            </p:blipFill>
            <p:spPr>
              <a:xfrm>
                <a:off x="1603080" y="1214714"/>
                <a:ext cx="94680" cy="127752"/>
              </a:xfrm>
              <a:prstGeom prst="rect">
                <a:avLst/>
              </a:prstGeom>
            </p:spPr>
          </p:pic>
        </mc:Fallback>
      </mc:AlternateContent>
      <p:grpSp>
        <p:nvGrpSpPr>
          <p:cNvPr id="23" name="Group 22">
            <a:extLst>
              <a:ext uri="{FF2B5EF4-FFF2-40B4-BE49-F238E27FC236}">
                <a16:creationId xmlns:a16="http://schemas.microsoft.com/office/drawing/2014/main" id="{BFE83524-4FA8-8A4F-80DE-687E36779BEE}"/>
              </a:ext>
            </a:extLst>
          </p:cNvPr>
          <p:cNvGrpSpPr/>
          <p:nvPr/>
        </p:nvGrpSpPr>
        <p:grpSpPr>
          <a:xfrm>
            <a:off x="1917720" y="1201370"/>
            <a:ext cx="295200" cy="182160"/>
            <a:chOff x="1917720" y="1201370"/>
            <a:chExt cx="295200" cy="18216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08B2E0FD-BF88-F24F-9E55-2B904910EE4E}"/>
                    </a:ext>
                  </a:extLst>
                </p14:cNvPr>
                <p14:cNvContentPartPr/>
                <p14:nvPr/>
              </p14:nvContentPartPr>
              <p14:xfrm>
                <a:off x="1917720" y="1214690"/>
                <a:ext cx="55080" cy="123120"/>
              </p14:xfrm>
            </p:contentPart>
          </mc:Choice>
          <mc:Fallback xmlns="">
            <p:pic>
              <p:nvPicPr>
                <p:cNvPr id="17" name="Ink 16">
                  <a:extLst>
                    <a:ext uri="{FF2B5EF4-FFF2-40B4-BE49-F238E27FC236}">
                      <a16:creationId xmlns:a16="http://schemas.microsoft.com/office/drawing/2014/main" id="{08B2E0FD-BF88-F24F-9E55-2B904910EE4E}"/>
                    </a:ext>
                  </a:extLst>
                </p:cNvPr>
                <p:cNvPicPr/>
                <p:nvPr/>
              </p:nvPicPr>
              <p:blipFill>
                <a:blip r:embed="rId8"/>
                <a:stretch>
                  <a:fillRect/>
                </a:stretch>
              </p:blipFill>
              <p:spPr>
                <a:xfrm>
                  <a:off x="1910160" y="1207130"/>
                  <a:ext cx="702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F8164EAC-498C-0744-B297-9BE0698A5022}"/>
                    </a:ext>
                  </a:extLst>
                </p14:cNvPr>
                <p14:cNvContentPartPr/>
                <p14:nvPr/>
              </p14:nvContentPartPr>
              <p14:xfrm>
                <a:off x="2032920" y="1210010"/>
                <a:ext cx="48960" cy="152280"/>
              </p14:xfrm>
            </p:contentPart>
          </mc:Choice>
          <mc:Fallback xmlns="">
            <p:pic>
              <p:nvPicPr>
                <p:cNvPr id="18" name="Ink 17">
                  <a:extLst>
                    <a:ext uri="{FF2B5EF4-FFF2-40B4-BE49-F238E27FC236}">
                      <a16:creationId xmlns:a16="http://schemas.microsoft.com/office/drawing/2014/main" id="{F8164EAC-498C-0744-B297-9BE0698A5022}"/>
                    </a:ext>
                  </a:extLst>
                </p:cNvPr>
                <p:cNvPicPr/>
                <p:nvPr/>
              </p:nvPicPr>
              <p:blipFill>
                <a:blip r:embed="rId10"/>
                <a:stretch>
                  <a:fillRect/>
                </a:stretch>
              </p:blipFill>
              <p:spPr>
                <a:xfrm>
                  <a:off x="2025360" y="1202468"/>
                  <a:ext cx="64080" cy="16736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216D6095-5D2D-A145-8CED-890B32957433}"/>
                    </a:ext>
                  </a:extLst>
                </p14:cNvPr>
                <p14:cNvContentPartPr/>
                <p14:nvPr/>
              </p14:nvContentPartPr>
              <p14:xfrm>
                <a:off x="2118240" y="1269050"/>
                <a:ext cx="3240" cy="68760"/>
              </p14:xfrm>
            </p:contentPart>
          </mc:Choice>
          <mc:Fallback xmlns="">
            <p:pic>
              <p:nvPicPr>
                <p:cNvPr id="19" name="Ink 18">
                  <a:extLst>
                    <a:ext uri="{FF2B5EF4-FFF2-40B4-BE49-F238E27FC236}">
                      <a16:creationId xmlns:a16="http://schemas.microsoft.com/office/drawing/2014/main" id="{216D6095-5D2D-A145-8CED-890B32957433}"/>
                    </a:ext>
                  </a:extLst>
                </p:cNvPr>
                <p:cNvPicPr/>
                <p:nvPr/>
              </p:nvPicPr>
              <p:blipFill>
                <a:blip r:embed="rId12"/>
                <a:stretch>
                  <a:fillRect/>
                </a:stretch>
              </p:blipFill>
              <p:spPr>
                <a:xfrm>
                  <a:off x="2111436" y="1261490"/>
                  <a:ext cx="16848"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27923275-54E9-0D47-9F0E-D5E960E2C78F}"/>
                    </a:ext>
                  </a:extLst>
                </p14:cNvPr>
                <p14:cNvContentPartPr/>
                <p14:nvPr/>
              </p14:nvContentPartPr>
              <p14:xfrm>
                <a:off x="2171520" y="1201370"/>
                <a:ext cx="41400" cy="182160"/>
              </p14:xfrm>
            </p:contentPart>
          </mc:Choice>
          <mc:Fallback xmlns="">
            <p:pic>
              <p:nvPicPr>
                <p:cNvPr id="22" name="Ink 21">
                  <a:extLst>
                    <a:ext uri="{FF2B5EF4-FFF2-40B4-BE49-F238E27FC236}">
                      <a16:creationId xmlns:a16="http://schemas.microsoft.com/office/drawing/2014/main" id="{27923275-54E9-0D47-9F0E-D5E960E2C78F}"/>
                    </a:ext>
                  </a:extLst>
                </p:cNvPr>
                <p:cNvPicPr/>
                <p:nvPr/>
              </p:nvPicPr>
              <p:blipFill>
                <a:blip r:embed="rId14"/>
                <a:stretch>
                  <a:fillRect/>
                </a:stretch>
              </p:blipFill>
              <p:spPr>
                <a:xfrm>
                  <a:off x="2163894" y="1193810"/>
                  <a:ext cx="56653" cy="197280"/>
                </a:xfrm>
                <a:prstGeom prst="rect">
                  <a:avLst/>
                </a:prstGeom>
              </p:spPr>
            </p:pic>
          </mc:Fallback>
        </mc:AlternateContent>
      </p:grpSp>
      <p:grpSp>
        <p:nvGrpSpPr>
          <p:cNvPr id="26" name="Group 25">
            <a:extLst>
              <a:ext uri="{FF2B5EF4-FFF2-40B4-BE49-F238E27FC236}">
                <a16:creationId xmlns:a16="http://schemas.microsoft.com/office/drawing/2014/main" id="{76455005-28D4-D348-AEE9-1848E233DBA3}"/>
              </a:ext>
            </a:extLst>
          </p:cNvPr>
          <p:cNvGrpSpPr/>
          <p:nvPr/>
        </p:nvGrpSpPr>
        <p:grpSpPr>
          <a:xfrm>
            <a:off x="1771560" y="1225130"/>
            <a:ext cx="58320" cy="100800"/>
            <a:chOff x="1771560" y="1225130"/>
            <a:chExt cx="58320" cy="100800"/>
          </a:xfrm>
        </p:grpSpPr>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886F0038-F46A-0644-99A7-96BAFBBF47B6}"/>
                    </a:ext>
                  </a:extLst>
                </p14:cNvPr>
                <p14:cNvContentPartPr/>
                <p14:nvPr/>
              </p14:nvContentPartPr>
              <p14:xfrm>
                <a:off x="1771560" y="1225130"/>
                <a:ext cx="57960" cy="100800"/>
              </p14:xfrm>
            </p:contentPart>
          </mc:Choice>
          <mc:Fallback xmlns="">
            <p:pic>
              <p:nvPicPr>
                <p:cNvPr id="24" name="Ink 23">
                  <a:extLst>
                    <a:ext uri="{FF2B5EF4-FFF2-40B4-BE49-F238E27FC236}">
                      <a16:creationId xmlns:a16="http://schemas.microsoft.com/office/drawing/2014/main" id="{886F0038-F46A-0644-99A7-96BAFBBF47B6}"/>
                    </a:ext>
                  </a:extLst>
                </p:cNvPr>
                <p:cNvPicPr/>
                <p:nvPr/>
              </p:nvPicPr>
              <p:blipFill>
                <a:blip r:embed="rId16"/>
                <a:stretch>
                  <a:fillRect/>
                </a:stretch>
              </p:blipFill>
              <p:spPr>
                <a:xfrm>
                  <a:off x="1764000" y="1217543"/>
                  <a:ext cx="73080" cy="11597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85BBEEA0-9EF7-6A46-84F7-207AAD4FC346}"/>
                    </a:ext>
                  </a:extLst>
                </p14:cNvPr>
                <p14:cNvContentPartPr/>
                <p14:nvPr/>
              </p14:nvContentPartPr>
              <p14:xfrm>
                <a:off x="1789920" y="1264730"/>
                <a:ext cx="39960" cy="24840"/>
              </p14:xfrm>
            </p:contentPart>
          </mc:Choice>
          <mc:Fallback xmlns="">
            <p:pic>
              <p:nvPicPr>
                <p:cNvPr id="25" name="Ink 24">
                  <a:extLst>
                    <a:ext uri="{FF2B5EF4-FFF2-40B4-BE49-F238E27FC236}">
                      <a16:creationId xmlns:a16="http://schemas.microsoft.com/office/drawing/2014/main" id="{85BBEEA0-9EF7-6A46-84F7-207AAD4FC346}"/>
                    </a:ext>
                  </a:extLst>
                </p:cNvPr>
                <p:cNvPicPr/>
                <p:nvPr/>
              </p:nvPicPr>
              <p:blipFill>
                <a:blip r:embed="rId18"/>
                <a:stretch>
                  <a:fillRect/>
                </a:stretch>
              </p:blipFill>
              <p:spPr>
                <a:xfrm>
                  <a:off x="1782291" y="1257170"/>
                  <a:ext cx="55217" cy="39960"/>
                </a:xfrm>
                <a:prstGeom prst="rect">
                  <a:avLst/>
                </a:prstGeom>
              </p:spPr>
            </p:pic>
          </mc:Fallback>
        </mc:AlternateContent>
      </p:grpSp>
      <p:grpSp>
        <p:nvGrpSpPr>
          <p:cNvPr id="37" name="Group 36">
            <a:extLst>
              <a:ext uri="{FF2B5EF4-FFF2-40B4-BE49-F238E27FC236}">
                <a16:creationId xmlns:a16="http://schemas.microsoft.com/office/drawing/2014/main" id="{8947F131-4625-154B-A3FD-875BABD3AA80}"/>
              </a:ext>
            </a:extLst>
          </p:cNvPr>
          <p:cNvGrpSpPr/>
          <p:nvPr/>
        </p:nvGrpSpPr>
        <p:grpSpPr>
          <a:xfrm>
            <a:off x="291600" y="1883210"/>
            <a:ext cx="322560" cy="208440"/>
            <a:chOff x="291600" y="1883210"/>
            <a:chExt cx="322560" cy="208440"/>
          </a:xfrm>
        </p:grpSpPr>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D45CB1F8-1595-5048-9469-C3A0A058180D}"/>
                    </a:ext>
                  </a:extLst>
                </p14:cNvPr>
                <p14:cNvContentPartPr/>
                <p14:nvPr/>
              </p14:nvContentPartPr>
              <p14:xfrm>
                <a:off x="291600" y="2003090"/>
                <a:ext cx="82440" cy="85320"/>
              </p14:xfrm>
            </p:contentPart>
          </mc:Choice>
          <mc:Fallback xmlns="">
            <p:pic>
              <p:nvPicPr>
                <p:cNvPr id="31" name="Ink 30">
                  <a:extLst>
                    <a:ext uri="{FF2B5EF4-FFF2-40B4-BE49-F238E27FC236}">
                      <a16:creationId xmlns:a16="http://schemas.microsoft.com/office/drawing/2014/main" id="{D45CB1F8-1595-5048-9469-C3A0A058180D}"/>
                    </a:ext>
                  </a:extLst>
                </p:cNvPr>
                <p:cNvPicPr/>
                <p:nvPr/>
              </p:nvPicPr>
              <p:blipFill>
                <a:blip r:embed="rId20"/>
                <a:stretch>
                  <a:fillRect/>
                </a:stretch>
              </p:blipFill>
              <p:spPr>
                <a:xfrm>
                  <a:off x="284040" y="1995530"/>
                  <a:ext cx="975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295A4448-4652-F647-8051-72DEA7783833}"/>
                    </a:ext>
                  </a:extLst>
                </p14:cNvPr>
                <p14:cNvContentPartPr/>
                <p14:nvPr/>
              </p14:nvContentPartPr>
              <p14:xfrm>
                <a:off x="401040" y="1927130"/>
                <a:ext cx="42840" cy="145800"/>
              </p14:xfrm>
            </p:contentPart>
          </mc:Choice>
          <mc:Fallback xmlns="">
            <p:pic>
              <p:nvPicPr>
                <p:cNvPr id="32" name="Ink 31">
                  <a:extLst>
                    <a:ext uri="{FF2B5EF4-FFF2-40B4-BE49-F238E27FC236}">
                      <a16:creationId xmlns:a16="http://schemas.microsoft.com/office/drawing/2014/main" id="{295A4448-4652-F647-8051-72DEA7783833}"/>
                    </a:ext>
                  </a:extLst>
                </p:cNvPr>
                <p:cNvPicPr/>
                <p:nvPr/>
              </p:nvPicPr>
              <p:blipFill>
                <a:blip r:embed="rId22"/>
                <a:stretch>
                  <a:fillRect/>
                </a:stretch>
              </p:blipFill>
              <p:spPr>
                <a:xfrm>
                  <a:off x="393543" y="1919570"/>
                  <a:ext cx="57834"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68A5284C-E4AB-2F4B-A501-6B5EA5BFAF9A}"/>
                    </a:ext>
                  </a:extLst>
                </p14:cNvPr>
                <p14:cNvContentPartPr/>
                <p14:nvPr/>
              </p14:nvContentPartPr>
              <p14:xfrm>
                <a:off x="546840" y="1948370"/>
                <a:ext cx="67320" cy="91440"/>
              </p14:xfrm>
            </p:contentPart>
          </mc:Choice>
          <mc:Fallback xmlns="">
            <p:pic>
              <p:nvPicPr>
                <p:cNvPr id="34" name="Ink 33">
                  <a:extLst>
                    <a:ext uri="{FF2B5EF4-FFF2-40B4-BE49-F238E27FC236}">
                      <a16:creationId xmlns:a16="http://schemas.microsoft.com/office/drawing/2014/main" id="{68A5284C-E4AB-2F4B-A501-6B5EA5BFAF9A}"/>
                    </a:ext>
                  </a:extLst>
                </p:cNvPr>
                <p:cNvPicPr/>
                <p:nvPr/>
              </p:nvPicPr>
              <p:blipFill>
                <a:blip r:embed="rId24"/>
                <a:stretch>
                  <a:fillRect/>
                </a:stretch>
              </p:blipFill>
              <p:spPr>
                <a:xfrm>
                  <a:off x="539239" y="1940810"/>
                  <a:ext cx="82521"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5" name="Ink 34">
                  <a:extLst>
                    <a:ext uri="{FF2B5EF4-FFF2-40B4-BE49-F238E27FC236}">
                      <a16:creationId xmlns:a16="http://schemas.microsoft.com/office/drawing/2014/main" id="{DB1378CE-8FCF-D948-925F-62455C0E6390}"/>
                    </a:ext>
                  </a:extLst>
                </p14:cNvPr>
                <p14:cNvContentPartPr/>
                <p14:nvPr/>
              </p14:nvContentPartPr>
              <p14:xfrm>
                <a:off x="565560" y="1994090"/>
                <a:ext cx="42480" cy="21600"/>
              </p14:xfrm>
            </p:contentPart>
          </mc:Choice>
          <mc:Fallback xmlns="">
            <p:pic>
              <p:nvPicPr>
                <p:cNvPr id="35" name="Ink 34">
                  <a:extLst>
                    <a:ext uri="{FF2B5EF4-FFF2-40B4-BE49-F238E27FC236}">
                      <a16:creationId xmlns:a16="http://schemas.microsoft.com/office/drawing/2014/main" id="{DB1378CE-8FCF-D948-925F-62455C0E6390}"/>
                    </a:ext>
                  </a:extLst>
                </p:cNvPr>
                <p:cNvPicPr/>
                <p:nvPr/>
              </p:nvPicPr>
              <p:blipFill>
                <a:blip r:embed="rId26"/>
                <a:stretch>
                  <a:fillRect/>
                </a:stretch>
              </p:blipFill>
              <p:spPr>
                <a:xfrm>
                  <a:off x="558000" y="1986530"/>
                  <a:ext cx="57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C67A88D9-DA12-6B43-B950-876370BFB2A1}"/>
                    </a:ext>
                  </a:extLst>
                </p14:cNvPr>
                <p14:cNvContentPartPr/>
                <p14:nvPr/>
              </p14:nvContentPartPr>
              <p14:xfrm>
                <a:off x="546840" y="1883210"/>
                <a:ext cx="64080" cy="208440"/>
              </p14:xfrm>
            </p:contentPart>
          </mc:Choice>
          <mc:Fallback xmlns="">
            <p:pic>
              <p:nvPicPr>
                <p:cNvPr id="36" name="Ink 35">
                  <a:extLst>
                    <a:ext uri="{FF2B5EF4-FFF2-40B4-BE49-F238E27FC236}">
                      <a16:creationId xmlns:a16="http://schemas.microsoft.com/office/drawing/2014/main" id="{C67A88D9-DA12-6B43-B950-876370BFB2A1}"/>
                    </a:ext>
                  </a:extLst>
                </p:cNvPr>
                <p:cNvPicPr/>
                <p:nvPr/>
              </p:nvPicPr>
              <p:blipFill>
                <a:blip r:embed="rId28"/>
                <a:stretch>
                  <a:fillRect/>
                </a:stretch>
              </p:blipFill>
              <p:spPr>
                <a:xfrm>
                  <a:off x="539280" y="1875650"/>
                  <a:ext cx="79200" cy="223560"/>
                </a:xfrm>
                <a:prstGeom prst="rect">
                  <a:avLst/>
                </a:prstGeom>
              </p:spPr>
            </p:pic>
          </mc:Fallback>
        </mc:AlternateContent>
      </p:grpSp>
      <p:grpSp>
        <p:nvGrpSpPr>
          <p:cNvPr id="42" name="Group 41">
            <a:extLst>
              <a:ext uri="{FF2B5EF4-FFF2-40B4-BE49-F238E27FC236}">
                <a16:creationId xmlns:a16="http://schemas.microsoft.com/office/drawing/2014/main" id="{459EE9F0-CBB6-7949-9222-45680190CBDD}"/>
              </a:ext>
            </a:extLst>
          </p:cNvPr>
          <p:cNvGrpSpPr/>
          <p:nvPr/>
        </p:nvGrpSpPr>
        <p:grpSpPr>
          <a:xfrm>
            <a:off x="720000" y="1863410"/>
            <a:ext cx="267840" cy="173880"/>
            <a:chOff x="720000" y="1863410"/>
            <a:chExt cx="267840" cy="173880"/>
          </a:xfrm>
        </p:grpSpPr>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2DF06D37-29E9-F74C-AC35-7E99D9A1A220}"/>
                    </a:ext>
                  </a:extLst>
                </p14:cNvPr>
                <p14:cNvContentPartPr/>
                <p14:nvPr/>
              </p14:nvContentPartPr>
              <p14:xfrm>
                <a:off x="720000" y="1904090"/>
                <a:ext cx="57960" cy="133200"/>
              </p14:xfrm>
            </p:contentPart>
          </mc:Choice>
          <mc:Fallback xmlns="">
            <p:pic>
              <p:nvPicPr>
                <p:cNvPr id="38" name="Ink 37">
                  <a:extLst>
                    <a:ext uri="{FF2B5EF4-FFF2-40B4-BE49-F238E27FC236}">
                      <a16:creationId xmlns:a16="http://schemas.microsoft.com/office/drawing/2014/main" id="{2DF06D37-29E9-F74C-AC35-7E99D9A1A220}"/>
                    </a:ext>
                  </a:extLst>
                </p:cNvPr>
                <p:cNvPicPr/>
                <p:nvPr/>
              </p:nvPicPr>
              <p:blipFill>
                <a:blip r:embed="rId30"/>
                <a:stretch>
                  <a:fillRect/>
                </a:stretch>
              </p:blipFill>
              <p:spPr>
                <a:xfrm>
                  <a:off x="712440" y="1896530"/>
                  <a:ext cx="730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F191E911-00D4-BE49-851A-070DD3A835D1}"/>
                    </a:ext>
                  </a:extLst>
                </p14:cNvPr>
                <p14:cNvContentPartPr/>
                <p14:nvPr/>
              </p14:nvContentPartPr>
              <p14:xfrm>
                <a:off x="835560" y="1891130"/>
                <a:ext cx="48960" cy="121680"/>
              </p14:xfrm>
            </p:contentPart>
          </mc:Choice>
          <mc:Fallback xmlns="">
            <p:pic>
              <p:nvPicPr>
                <p:cNvPr id="39" name="Ink 38">
                  <a:extLst>
                    <a:ext uri="{FF2B5EF4-FFF2-40B4-BE49-F238E27FC236}">
                      <a16:creationId xmlns:a16="http://schemas.microsoft.com/office/drawing/2014/main" id="{F191E911-00D4-BE49-851A-070DD3A835D1}"/>
                    </a:ext>
                  </a:extLst>
                </p:cNvPr>
                <p:cNvPicPr/>
                <p:nvPr/>
              </p:nvPicPr>
              <p:blipFill>
                <a:blip r:embed="rId32"/>
                <a:stretch>
                  <a:fillRect/>
                </a:stretch>
              </p:blipFill>
              <p:spPr>
                <a:xfrm>
                  <a:off x="828000" y="1883570"/>
                  <a:ext cx="640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01C0E224-26CE-324A-8EAA-84178DA86995}"/>
                    </a:ext>
                  </a:extLst>
                </p14:cNvPr>
                <p14:cNvContentPartPr/>
                <p14:nvPr/>
              </p14:nvContentPartPr>
              <p14:xfrm>
                <a:off x="914760" y="1915250"/>
                <a:ext cx="3240" cy="73440"/>
              </p14:xfrm>
            </p:contentPart>
          </mc:Choice>
          <mc:Fallback xmlns="">
            <p:pic>
              <p:nvPicPr>
                <p:cNvPr id="40" name="Ink 39">
                  <a:extLst>
                    <a:ext uri="{FF2B5EF4-FFF2-40B4-BE49-F238E27FC236}">
                      <a16:creationId xmlns:a16="http://schemas.microsoft.com/office/drawing/2014/main" id="{01C0E224-26CE-324A-8EAA-84178DA86995}"/>
                    </a:ext>
                  </a:extLst>
                </p:cNvPr>
                <p:cNvPicPr/>
                <p:nvPr/>
              </p:nvPicPr>
              <p:blipFill>
                <a:blip r:embed="rId34"/>
                <a:stretch>
                  <a:fillRect/>
                </a:stretch>
              </p:blipFill>
              <p:spPr>
                <a:xfrm>
                  <a:off x="907956" y="1907690"/>
                  <a:ext cx="16848"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DF93B8D6-F047-6546-B734-DC17E14DCF0C}"/>
                    </a:ext>
                  </a:extLst>
                </p14:cNvPr>
                <p14:cNvContentPartPr/>
                <p14:nvPr/>
              </p14:nvContentPartPr>
              <p14:xfrm>
                <a:off x="954000" y="1863410"/>
                <a:ext cx="33840" cy="155520"/>
              </p14:xfrm>
            </p:contentPart>
          </mc:Choice>
          <mc:Fallback xmlns="">
            <p:pic>
              <p:nvPicPr>
                <p:cNvPr id="41" name="Ink 40">
                  <a:extLst>
                    <a:ext uri="{FF2B5EF4-FFF2-40B4-BE49-F238E27FC236}">
                      <a16:creationId xmlns:a16="http://schemas.microsoft.com/office/drawing/2014/main" id="{DF93B8D6-F047-6546-B734-DC17E14DCF0C}"/>
                    </a:ext>
                  </a:extLst>
                </p:cNvPr>
                <p:cNvPicPr/>
                <p:nvPr/>
              </p:nvPicPr>
              <p:blipFill>
                <a:blip r:embed="rId36"/>
                <a:stretch>
                  <a:fillRect/>
                </a:stretch>
              </p:blipFill>
              <p:spPr>
                <a:xfrm>
                  <a:off x="946440" y="1855832"/>
                  <a:ext cx="48960" cy="17067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DD53CAFC-F58B-834A-B3C5-48B151E81615}"/>
                  </a:ext>
                </a:extLst>
              </p14:cNvPr>
              <p14:cNvContentPartPr/>
              <p14:nvPr/>
            </p14:nvContentPartPr>
            <p14:xfrm>
              <a:off x="1261080" y="3243290"/>
              <a:ext cx="100800" cy="167400"/>
            </p14:xfrm>
          </p:contentPart>
        </mc:Choice>
        <mc:Fallback xmlns="">
          <p:pic>
            <p:nvPicPr>
              <p:cNvPr id="44" name="Ink 43">
                <a:extLst>
                  <a:ext uri="{FF2B5EF4-FFF2-40B4-BE49-F238E27FC236}">
                    <a16:creationId xmlns:a16="http://schemas.microsoft.com/office/drawing/2014/main" id="{DD53CAFC-F58B-834A-B3C5-48B151E81615}"/>
                  </a:ext>
                </a:extLst>
              </p:cNvPr>
              <p:cNvPicPr/>
              <p:nvPr/>
            </p:nvPicPr>
            <p:blipFill>
              <a:blip r:embed="rId38"/>
              <a:stretch>
                <a:fillRect/>
              </a:stretch>
            </p:blipFill>
            <p:spPr>
              <a:xfrm>
                <a:off x="1253493" y="3235746"/>
                <a:ext cx="115974" cy="182488"/>
              </a:xfrm>
              <a:prstGeom prst="rect">
                <a:avLst/>
              </a:prstGeom>
            </p:spPr>
          </p:pic>
        </mc:Fallback>
      </mc:AlternateContent>
      <p:grpSp>
        <p:nvGrpSpPr>
          <p:cNvPr id="48" name="Group 47">
            <a:extLst>
              <a:ext uri="{FF2B5EF4-FFF2-40B4-BE49-F238E27FC236}">
                <a16:creationId xmlns:a16="http://schemas.microsoft.com/office/drawing/2014/main" id="{6B668B38-EC21-134F-8281-10D30FC2CCEE}"/>
              </a:ext>
            </a:extLst>
          </p:cNvPr>
          <p:cNvGrpSpPr/>
          <p:nvPr/>
        </p:nvGrpSpPr>
        <p:grpSpPr>
          <a:xfrm>
            <a:off x="1464840" y="3185330"/>
            <a:ext cx="64080" cy="191880"/>
            <a:chOff x="1464840" y="3185330"/>
            <a:chExt cx="64080" cy="191880"/>
          </a:xfrm>
        </p:grpSpPr>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DAF78B9B-F45C-6C4B-B95B-E1A5FECE7C04}"/>
                    </a:ext>
                  </a:extLst>
                </p14:cNvPr>
                <p14:cNvContentPartPr/>
                <p14:nvPr/>
              </p14:nvContentPartPr>
              <p14:xfrm>
                <a:off x="1464840" y="3228170"/>
                <a:ext cx="55080" cy="88560"/>
              </p14:xfrm>
            </p:contentPart>
          </mc:Choice>
          <mc:Fallback xmlns="">
            <p:pic>
              <p:nvPicPr>
                <p:cNvPr id="45" name="Ink 44">
                  <a:extLst>
                    <a:ext uri="{FF2B5EF4-FFF2-40B4-BE49-F238E27FC236}">
                      <a16:creationId xmlns:a16="http://schemas.microsoft.com/office/drawing/2014/main" id="{DAF78B9B-F45C-6C4B-B95B-E1A5FECE7C04}"/>
                    </a:ext>
                  </a:extLst>
                </p:cNvPr>
                <p:cNvPicPr/>
                <p:nvPr/>
              </p:nvPicPr>
              <p:blipFill>
                <a:blip r:embed="rId40"/>
                <a:stretch>
                  <a:fillRect/>
                </a:stretch>
              </p:blipFill>
              <p:spPr>
                <a:xfrm>
                  <a:off x="1457280" y="3220610"/>
                  <a:ext cx="702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E0AA3A50-ED92-664B-8036-A51AE9438555}"/>
                    </a:ext>
                  </a:extLst>
                </p14:cNvPr>
                <p14:cNvContentPartPr/>
                <p14:nvPr/>
              </p14:nvContentPartPr>
              <p14:xfrm>
                <a:off x="1475280" y="3264530"/>
                <a:ext cx="53640" cy="24840"/>
              </p14:xfrm>
            </p:contentPart>
          </mc:Choice>
          <mc:Fallback xmlns="">
            <p:pic>
              <p:nvPicPr>
                <p:cNvPr id="46" name="Ink 45">
                  <a:extLst>
                    <a:ext uri="{FF2B5EF4-FFF2-40B4-BE49-F238E27FC236}">
                      <a16:creationId xmlns:a16="http://schemas.microsoft.com/office/drawing/2014/main" id="{E0AA3A50-ED92-664B-8036-A51AE9438555}"/>
                    </a:ext>
                  </a:extLst>
                </p:cNvPr>
                <p:cNvPicPr/>
                <p:nvPr/>
              </p:nvPicPr>
              <p:blipFill>
                <a:blip r:embed="rId42"/>
                <a:stretch>
                  <a:fillRect/>
                </a:stretch>
              </p:blipFill>
              <p:spPr>
                <a:xfrm>
                  <a:off x="1467770" y="3256970"/>
                  <a:ext cx="68659"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7" name="Ink 46">
                  <a:extLst>
                    <a:ext uri="{FF2B5EF4-FFF2-40B4-BE49-F238E27FC236}">
                      <a16:creationId xmlns:a16="http://schemas.microsoft.com/office/drawing/2014/main" id="{7B0B85C4-F9C9-1249-9E24-8F5FA60DA383}"/>
                    </a:ext>
                  </a:extLst>
                </p14:cNvPr>
                <p14:cNvContentPartPr/>
                <p14:nvPr/>
              </p14:nvContentPartPr>
              <p14:xfrm>
                <a:off x="1473840" y="3185330"/>
                <a:ext cx="46080" cy="191880"/>
              </p14:xfrm>
            </p:contentPart>
          </mc:Choice>
          <mc:Fallback xmlns="">
            <p:pic>
              <p:nvPicPr>
                <p:cNvPr id="47" name="Ink 46">
                  <a:extLst>
                    <a:ext uri="{FF2B5EF4-FFF2-40B4-BE49-F238E27FC236}">
                      <a16:creationId xmlns:a16="http://schemas.microsoft.com/office/drawing/2014/main" id="{7B0B85C4-F9C9-1249-9E24-8F5FA60DA383}"/>
                    </a:ext>
                  </a:extLst>
                </p:cNvPr>
                <p:cNvPicPr/>
                <p:nvPr/>
              </p:nvPicPr>
              <p:blipFill>
                <a:blip r:embed="rId44"/>
                <a:stretch>
                  <a:fillRect/>
                </a:stretch>
              </p:blipFill>
              <p:spPr>
                <a:xfrm>
                  <a:off x="1466220" y="3177770"/>
                  <a:ext cx="61319" cy="207000"/>
                </a:xfrm>
                <a:prstGeom prst="rect">
                  <a:avLst/>
                </a:prstGeom>
              </p:spPr>
            </p:pic>
          </mc:Fallback>
        </mc:AlternateContent>
      </p:grpSp>
      <p:grpSp>
        <p:nvGrpSpPr>
          <p:cNvPr id="54" name="Group 53">
            <a:extLst>
              <a:ext uri="{FF2B5EF4-FFF2-40B4-BE49-F238E27FC236}">
                <a16:creationId xmlns:a16="http://schemas.microsoft.com/office/drawing/2014/main" id="{C1B7BA28-6C37-EC47-9772-BE62F9CF01F3}"/>
              </a:ext>
            </a:extLst>
          </p:cNvPr>
          <p:cNvGrpSpPr/>
          <p:nvPr/>
        </p:nvGrpSpPr>
        <p:grpSpPr>
          <a:xfrm>
            <a:off x="1668240" y="3143210"/>
            <a:ext cx="295200" cy="188280"/>
            <a:chOff x="1668240" y="3143210"/>
            <a:chExt cx="295200" cy="188280"/>
          </a:xfrm>
        </p:grpSpPr>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E111C9F4-93AC-A946-845D-31E7D7BCD98F}"/>
                    </a:ext>
                  </a:extLst>
                </p14:cNvPr>
                <p14:cNvContentPartPr/>
                <p14:nvPr/>
              </p14:nvContentPartPr>
              <p14:xfrm>
                <a:off x="1668240" y="3200810"/>
                <a:ext cx="57960" cy="124920"/>
              </p14:xfrm>
            </p:contentPart>
          </mc:Choice>
          <mc:Fallback xmlns="">
            <p:pic>
              <p:nvPicPr>
                <p:cNvPr id="49" name="Ink 48">
                  <a:extLst>
                    <a:ext uri="{FF2B5EF4-FFF2-40B4-BE49-F238E27FC236}">
                      <a16:creationId xmlns:a16="http://schemas.microsoft.com/office/drawing/2014/main" id="{E111C9F4-93AC-A946-845D-31E7D7BCD98F}"/>
                    </a:ext>
                  </a:extLst>
                </p:cNvPr>
                <p:cNvPicPr/>
                <p:nvPr/>
              </p:nvPicPr>
              <p:blipFill>
                <a:blip r:embed="rId46"/>
                <a:stretch>
                  <a:fillRect/>
                </a:stretch>
              </p:blipFill>
              <p:spPr>
                <a:xfrm>
                  <a:off x="1660680" y="3193250"/>
                  <a:ext cx="73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7277B314-790D-E14F-998A-83091FC33DAC}"/>
                    </a:ext>
                  </a:extLst>
                </p14:cNvPr>
                <p14:cNvContentPartPr/>
                <p14:nvPr/>
              </p14:nvContentPartPr>
              <p14:xfrm>
                <a:off x="1765800" y="3206930"/>
                <a:ext cx="46080" cy="109800"/>
              </p14:xfrm>
            </p:contentPart>
          </mc:Choice>
          <mc:Fallback xmlns="">
            <p:pic>
              <p:nvPicPr>
                <p:cNvPr id="50" name="Ink 49">
                  <a:extLst>
                    <a:ext uri="{FF2B5EF4-FFF2-40B4-BE49-F238E27FC236}">
                      <a16:creationId xmlns:a16="http://schemas.microsoft.com/office/drawing/2014/main" id="{7277B314-790D-E14F-998A-83091FC33DAC}"/>
                    </a:ext>
                  </a:extLst>
                </p:cNvPr>
                <p:cNvPicPr/>
                <p:nvPr/>
              </p:nvPicPr>
              <p:blipFill>
                <a:blip r:embed="rId48"/>
                <a:stretch>
                  <a:fillRect/>
                </a:stretch>
              </p:blipFill>
              <p:spPr>
                <a:xfrm>
                  <a:off x="1758240" y="3199370"/>
                  <a:ext cx="61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2" name="Ink 51">
                  <a:extLst>
                    <a:ext uri="{FF2B5EF4-FFF2-40B4-BE49-F238E27FC236}">
                      <a16:creationId xmlns:a16="http://schemas.microsoft.com/office/drawing/2014/main" id="{7B3FD485-A308-5643-8907-CA4998D2CD25}"/>
                    </a:ext>
                  </a:extLst>
                </p14:cNvPr>
                <p14:cNvContentPartPr/>
                <p14:nvPr/>
              </p14:nvContentPartPr>
              <p14:xfrm>
                <a:off x="1847520" y="3203690"/>
                <a:ext cx="57960" cy="88560"/>
              </p14:xfrm>
            </p:contentPart>
          </mc:Choice>
          <mc:Fallback xmlns="">
            <p:pic>
              <p:nvPicPr>
                <p:cNvPr id="52" name="Ink 51">
                  <a:extLst>
                    <a:ext uri="{FF2B5EF4-FFF2-40B4-BE49-F238E27FC236}">
                      <a16:creationId xmlns:a16="http://schemas.microsoft.com/office/drawing/2014/main" id="{7B3FD485-A308-5643-8907-CA4998D2CD25}"/>
                    </a:ext>
                  </a:extLst>
                </p:cNvPr>
                <p:cNvPicPr/>
                <p:nvPr/>
              </p:nvPicPr>
              <p:blipFill>
                <a:blip r:embed="rId50"/>
                <a:stretch>
                  <a:fillRect/>
                </a:stretch>
              </p:blipFill>
              <p:spPr>
                <a:xfrm>
                  <a:off x="1839960" y="3196099"/>
                  <a:ext cx="73080" cy="10374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7333CF38-5FA5-094F-AD91-5CE6B5866DEA}"/>
                    </a:ext>
                  </a:extLst>
                </p14:cNvPr>
                <p14:cNvContentPartPr/>
                <p14:nvPr/>
              </p14:nvContentPartPr>
              <p14:xfrm>
                <a:off x="1902600" y="3143210"/>
                <a:ext cx="60840" cy="188280"/>
              </p14:xfrm>
            </p:contentPart>
          </mc:Choice>
          <mc:Fallback xmlns="">
            <p:pic>
              <p:nvPicPr>
                <p:cNvPr id="53" name="Ink 52">
                  <a:extLst>
                    <a:ext uri="{FF2B5EF4-FFF2-40B4-BE49-F238E27FC236}">
                      <a16:creationId xmlns:a16="http://schemas.microsoft.com/office/drawing/2014/main" id="{7333CF38-5FA5-094F-AD91-5CE6B5866DEA}"/>
                    </a:ext>
                  </a:extLst>
                </p:cNvPr>
                <p:cNvPicPr/>
                <p:nvPr/>
              </p:nvPicPr>
              <p:blipFill>
                <a:blip r:embed="rId52"/>
                <a:stretch>
                  <a:fillRect/>
                </a:stretch>
              </p:blipFill>
              <p:spPr>
                <a:xfrm>
                  <a:off x="1895040" y="3135650"/>
                  <a:ext cx="75960" cy="203400"/>
                </a:xfrm>
                <a:prstGeom prst="rect">
                  <a:avLst/>
                </a:prstGeom>
              </p:spPr>
            </p:pic>
          </mc:Fallback>
        </mc:AlternateContent>
      </p:grpSp>
      <p:grpSp>
        <p:nvGrpSpPr>
          <p:cNvPr id="60" name="Group 59">
            <a:extLst>
              <a:ext uri="{FF2B5EF4-FFF2-40B4-BE49-F238E27FC236}">
                <a16:creationId xmlns:a16="http://schemas.microsoft.com/office/drawing/2014/main" id="{D4194C63-BFF6-BD4F-B4CC-740B7FFCF293}"/>
              </a:ext>
            </a:extLst>
          </p:cNvPr>
          <p:cNvGrpSpPr/>
          <p:nvPr/>
        </p:nvGrpSpPr>
        <p:grpSpPr>
          <a:xfrm>
            <a:off x="5901490" y="1270175"/>
            <a:ext cx="317520" cy="170640"/>
            <a:chOff x="5901490" y="1270175"/>
            <a:chExt cx="317520" cy="170640"/>
          </a:xfrm>
        </p:grpSpPr>
        <mc:AlternateContent xmlns:mc="http://schemas.openxmlformats.org/markup-compatibility/2006" xmlns:p14="http://schemas.microsoft.com/office/powerpoint/2010/main">
          <mc:Choice Requires="p14">
            <p:contentPart p14:bwMode="auto" r:id="rId53">
              <p14:nvContentPartPr>
                <p14:cNvPr id="57" name="Ink 56">
                  <a:extLst>
                    <a:ext uri="{FF2B5EF4-FFF2-40B4-BE49-F238E27FC236}">
                      <a16:creationId xmlns:a16="http://schemas.microsoft.com/office/drawing/2014/main" id="{4CFBB8B1-8AE4-484E-995A-169032C70363}"/>
                    </a:ext>
                  </a:extLst>
                </p14:cNvPr>
                <p14:cNvContentPartPr/>
                <p14:nvPr/>
              </p14:nvContentPartPr>
              <p14:xfrm>
                <a:off x="5901490" y="1285655"/>
                <a:ext cx="99720" cy="155160"/>
              </p14:xfrm>
            </p:contentPart>
          </mc:Choice>
          <mc:Fallback xmlns="">
            <p:pic>
              <p:nvPicPr>
                <p:cNvPr id="57" name="Ink 56">
                  <a:extLst>
                    <a:ext uri="{FF2B5EF4-FFF2-40B4-BE49-F238E27FC236}">
                      <a16:creationId xmlns:a16="http://schemas.microsoft.com/office/drawing/2014/main" id="{4CFBB8B1-8AE4-484E-995A-169032C70363}"/>
                    </a:ext>
                  </a:extLst>
                </p:cNvPr>
                <p:cNvPicPr/>
                <p:nvPr/>
              </p:nvPicPr>
              <p:blipFill>
                <a:blip r:embed="rId54"/>
                <a:stretch>
                  <a:fillRect/>
                </a:stretch>
              </p:blipFill>
              <p:spPr>
                <a:xfrm>
                  <a:off x="5893930" y="1278095"/>
                  <a:ext cx="1148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8" name="Ink 57">
                  <a:extLst>
                    <a:ext uri="{FF2B5EF4-FFF2-40B4-BE49-F238E27FC236}">
                      <a16:creationId xmlns:a16="http://schemas.microsoft.com/office/drawing/2014/main" id="{01C6037D-2E15-0D4F-A4EA-79F0159B2A8E}"/>
                    </a:ext>
                  </a:extLst>
                </p14:cNvPr>
                <p14:cNvContentPartPr/>
                <p14:nvPr/>
              </p14:nvContentPartPr>
              <p14:xfrm>
                <a:off x="6115690" y="1270175"/>
                <a:ext cx="99720" cy="138960"/>
              </p14:xfrm>
            </p:contentPart>
          </mc:Choice>
          <mc:Fallback xmlns="">
            <p:pic>
              <p:nvPicPr>
                <p:cNvPr id="58" name="Ink 57">
                  <a:extLst>
                    <a:ext uri="{FF2B5EF4-FFF2-40B4-BE49-F238E27FC236}">
                      <a16:creationId xmlns:a16="http://schemas.microsoft.com/office/drawing/2014/main" id="{01C6037D-2E15-0D4F-A4EA-79F0159B2A8E}"/>
                    </a:ext>
                  </a:extLst>
                </p:cNvPr>
                <p:cNvPicPr/>
                <p:nvPr/>
              </p:nvPicPr>
              <p:blipFill>
                <a:blip r:embed="rId56"/>
                <a:stretch>
                  <a:fillRect/>
                </a:stretch>
              </p:blipFill>
              <p:spPr>
                <a:xfrm>
                  <a:off x="6108130" y="1262595"/>
                  <a:ext cx="114840" cy="154119"/>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C443FE13-6E5B-9E41-9C1F-BE3F7E7EAB8B}"/>
                    </a:ext>
                  </a:extLst>
                </p14:cNvPr>
                <p14:cNvContentPartPr/>
                <p14:nvPr/>
              </p14:nvContentPartPr>
              <p14:xfrm>
                <a:off x="6131890" y="1333175"/>
                <a:ext cx="87120" cy="36000"/>
              </p14:xfrm>
            </p:contentPart>
          </mc:Choice>
          <mc:Fallback xmlns="">
            <p:pic>
              <p:nvPicPr>
                <p:cNvPr id="59" name="Ink 58">
                  <a:extLst>
                    <a:ext uri="{FF2B5EF4-FFF2-40B4-BE49-F238E27FC236}">
                      <a16:creationId xmlns:a16="http://schemas.microsoft.com/office/drawing/2014/main" id="{C443FE13-6E5B-9E41-9C1F-BE3F7E7EAB8B}"/>
                    </a:ext>
                  </a:extLst>
                </p:cNvPr>
                <p:cNvPicPr/>
                <p:nvPr/>
              </p:nvPicPr>
              <p:blipFill>
                <a:blip r:embed="rId58"/>
                <a:stretch>
                  <a:fillRect/>
                </a:stretch>
              </p:blipFill>
              <p:spPr>
                <a:xfrm>
                  <a:off x="6124330" y="1325615"/>
                  <a:ext cx="102240" cy="51120"/>
                </a:xfrm>
                <a:prstGeom prst="rect">
                  <a:avLst/>
                </a:prstGeom>
              </p:spPr>
            </p:pic>
          </mc:Fallback>
        </mc:AlternateContent>
      </p:grpSp>
      <p:grpSp>
        <p:nvGrpSpPr>
          <p:cNvPr id="67" name="Group 66">
            <a:extLst>
              <a:ext uri="{FF2B5EF4-FFF2-40B4-BE49-F238E27FC236}">
                <a16:creationId xmlns:a16="http://schemas.microsoft.com/office/drawing/2014/main" id="{DA5FF494-3D14-E043-A301-BF520B3C6C52}"/>
              </a:ext>
            </a:extLst>
          </p:cNvPr>
          <p:cNvGrpSpPr/>
          <p:nvPr/>
        </p:nvGrpSpPr>
        <p:grpSpPr>
          <a:xfrm>
            <a:off x="6349690" y="1190975"/>
            <a:ext cx="440640" cy="226080"/>
            <a:chOff x="6349690" y="1190975"/>
            <a:chExt cx="440640" cy="226080"/>
          </a:xfrm>
        </p:grpSpPr>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AACE1C7A-AA10-3347-9CB7-CFAA59D7B059}"/>
                    </a:ext>
                  </a:extLst>
                </p14:cNvPr>
                <p14:cNvContentPartPr/>
                <p14:nvPr/>
              </p14:nvContentPartPr>
              <p14:xfrm>
                <a:off x="6349690" y="1190975"/>
                <a:ext cx="91080" cy="186480"/>
              </p14:xfrm>
            </p:contentPart>
          </mc:Choice>
          <mc:Fallback xmlns="">
            <p:pic>
              <p:nvPicPr>
                <p:cNvPr id="63" name="Ink 62">
                  <a:extLst>
                    <a:ext uri="{FF2B5EF4-FFF2-40B4-BE49-F238E27FC236}">
                      <a16:creationId xmlns:a16="http://schemas.microsoft.com/office/drawing/2014/main" id="{AACE1C7A-AA10-3347-9CB7-CFAA59D7B059}"/>
                    </a:ext>
                  </a:extLst>
                </p:cNvPr>
                <p:cNvPicPr/>
                <p:nvPr/>
              </p:nvPicPr>
              <p:blipFill>
                <a:blip r:embed="rId60"/>
                <a:stretch>
                  <a:fillRect/>
                </a:stretch>
              </p:blipFill>
              <p:spPr>
                <a:xfrm>
                  <a:off x="6342130" y="1183415"/>
                  <a:ext cx="1062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71A2FD66-8BB3-4643-92D1-4D53E6F5CB8B}"/>
                    </a:ext>
                  </a:extLst>
                </p14:cNvPr>
                <p14:cNvContentPartPr/>
                <p14:nvPr/>
              </p14:nvContentPartPr>
              <p14:xfrm>
                <a:off x="6496570" y="1214375"/>
                <a:ext cx="71640" cy="167040"/>
              </p14:xfrm>
            </p:contentPart>
          </mc:Choice>
          <mc:Fallback xmlns="">
            <p:pic>
              <p:nvPicPr>
                <p:cNvPr id="64" name="Ink 63">
                  <a:extLst>
                    <a:ext uri="{FF2B5EF4-FFF2-40B4-BE49-F238E27FC236}">
                      <a16:creationId xmlns:a16="http://schemas.microsoft.com/office/drawing/2014/main" id="{71A2FD66-8BB3-4643-92D1-4D53E6F5CB8B}"/>
                    </a:ext>
                  </a:extLst>
                </p:cNvPr>
                <p:cNvPicPr/>
                <p:nvPr/>
              </p:nvPicPr>
              <p:blipFill>
                <a:blip r:embed="rId62"/>
                <a:stretch>
                  <a:fillRect/>
                </a:stretch>
              </p:blipFill>
              <p:spPr>
                <a:xfrm>
                  <a:off x="6489010" y="1206815"/>
                  <a:ext cx="867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5" name="Ink 64">
                  <a:extLst>
                    <a:ext uri="{FF2B5EF4-FFF2-40B4-BE49-F238E27FC236}">
                      <a16:creationId xmlns:a16="http://schemas.microsoft.com/office/drawing/2014/main" id="{60A91C7A-9611-6B46-9BC5-6F76A53AA80D}"/>
                    </a:ext>
                  </a:extLst>
                </p14:cNvPr>
                <p14:cNvContentPartPr/>
                <p14:nvPr/>
              </p14:nvContentPartPr>
              <p14:xfrm>
                <a:off x="6591970" y="1269815"/>
                <a:ext cx="95760" cy="115560"/>
              </p14:xfrm>
            </p:contentPart>
          </mc:Choice>
          <mc:Fallback xmlns="">
            <p:pic>
              <p:nvPicPr>
                <p:cNvPr id="65" name="Ink 64">
                  <a:extLst>
                    <a:ext uri="{FF2B5EF4-FFF2-40B4-BE49-F238E27FC236}">
                      <a16:creationId xmlns:a16="http://schemas.microsoft.com/office/drawing/2014/main" id="{60A91C7A-9611-6B46-9BC5-6F76A53AA80D}"/>
                    </a:ext>
                  </a:extLst>
                </p:cNvPr>
                <p:cNvPicPr/>
                <p:nvPr/>
              </p:nvPicPr>
              <p:blipFill>
                <a:blip r:embed="rId64"/>
                <a:stretch>
                  <a:fillRect/>
                </a:stretch>
              </p:blipFill>
              <p:spPr>
                <a:xfrm>
                  <a:off x="6584410" y="1262231"/>
                  <a:ext cx="110880" cy="13072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6" name="Ink 65">
                  <a:extLst>
                    <a:ext uri="{FF2B5EF4-FFF2-40B4-BE49-F238E27FC236}">
                      <a16:creationId xmlns:a16="http://schemas.microsoft.com/office/drawing/2014/main" id="{2704F016-A22C-D441-B82E-FAAD0A9F8FA8}"/>
                    </a:ext>
                  </a:extLst>
                </p14:cNvPr>
                <p14:cNvContentPartPr/>
                <p14:nvPr/>
              </p14:nvContentPartPr>
              <p14:xfrm>
                <a:off x="6703210" y="1198535"/>
                <a:ext cx="87120" cy="218520"/>
              </p14:xfrm>
            </p:contentPart>
          </mc:Choice>
          <mc:Fallback xmlns="">
            <p:pic>
              <p:nvPicPr>
                <p:cNvPr id="66" name="Ink 65">
                  <a:extLst>
                    <a:ext uri="{FF2B5EF4-FFF2-40B4-BE49-F238E27FC236}">
                      <a16:creationId xmlns:a16="http://schemas.microsoft.com/office/drawing/2014/main" id="{2704F016-A22C-D441-B82E-FAAD0A9F8FA8}"/>
                    </a:ext>
                  </a:extLst>
                </p:cNvPr>
                <p:cNvPicPr/>
                <p:nvPr/>
              </p:nvPicPr>
              <p:blipFill>
                <a:blip r:embed="rId66"/>
                <a:stretch>
                  <a:fillRect/>
                </a:stretch>
              </p:blipFill>
              <p:spPr>
                <a:xfrm>
                  <a:off x="6695650" y="1190975"/>
                  <a:ext cx="102240" cy="233640"/>
                </a:xfrm>
                <a:prstGeom prst="rect">
                  <a:avLst/>
                </a:prstGeom>
              </p:spPr>
            </p:pic>
          </mc:Fallback>
        </mc:AlternateContent>
      </p:grpSp>
      <p:grpSp>
        <p:nvGrpSpPr>
          <p:cNvPr id="73" name="Group 72">
            <a:extLst>
              <a:ext uri="{FF2B5EF4-FFF2-40B4-BE49-F238E27FC236}">
                <a16:creationId xmlns:a16="http://schemas.microsoft.com/office/drawing/2014/main" id="{A08D6473-A14D-1446-AAFD-1A57F45EF6F6}"/>
              </a:ext>
            </a:extLst>
          </p:cNvPr>
          <p:cNvGrpSpPr/>
          <p:nvPr/>
        </p:nvGrpSpPr>
        <p:grpSpPr>
          <a:xfrm>
            <a:off x="7445170" y="1170455"/>
            <a:ext cx="357840" cy="186840"/>
            <a:chOff x="7445170" y="1170455"/>
            <a:chExt cx="357840" cy="186840"/>
          </a:xfrm>
        </p:grpSpPr>
        <mc:AlternateContent xmlns:mc="http://schemas.openxmlformats.org/markup-compatibility/2006" xmlns:p14="http://schemas.microsoft.com/office/powerpoint/2010/main">
          <mc:Choice Requires="p14">
            <p:contentPart p14:bwMode="auto" r:id="rId67">
              <p14:nvContentPartPr>
                <p14:cNvPr id="68" name="Ink 67">
                  <a:extLst>
                    <a:ext uri="{FF2B5EF4-FFF2-40B4-BE49-F238E27FC236}">
                      <a16:creationId xmlns:a16="http://schemas.microsoft.com/office/drawing/2014/main" id="{A1A1FE0B-C29A-F14A-BFAF-4C6C5B0DC6DE}"/>
                    </a:ext>
                  </a:extLst>
                </p14:cNvPr>
                <p14:cNvContentPartPr/>
                <p14:nvPr/>
              </p14:nvContentPartPr>
              <p14:xfrm>
                <a:off x="7445170" y="1238135"/>
                <a:ext cx="67680" cy="91800"/>
              </p14:xfrm>
            </p:contentPart>
          </mc:Choice>
          <mc:Fallback xmlns="">
            <p:pic>
              <p:nvPicPr>
                <p:cNvPr id="68" name="Ink 67">
                  <a:extLst>
                    <a:ext uri="{FF2B5EF4-FFF2-40B4-BE49-F238E27FC236}">
                      <a16:creationId xmlns:a16="http://schemas.microsoft.com/office/drawing/2014/main" id="{A1A1FE0B-C29A-F14A-BFAF-4C6C5B0DC6DE}"/>
                    </a:ext>
                  </a:extLst>
                </p:cNvPr>
                <p:cNvPicPr/>
                <p:nvPr/>
              </p:nvPicPr>
              <p:blipFill>
                <a:blip r:embed="rId68"/>
                <a:stretch>
                  <a:fillRect/>
                </a:stretch>
              </p:blipFill>
              <p:spPr>
                <a:xfrm>
                  <a:off x="7437610" y="1230575"/>
                  <a:ext cx="828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9" name="Ink 68">
                  <a:extLst>
                    <a:ext uri="{FF2B5EF4-FFF2-40B4-BE49-F238E27FC236}">
                      <a16:creationId xmlns:a16="http://schemas.microsoft.com/office/drawing/2014/main" id="{D9CE32D4-242E-9148-BB71-80A309195B40}"/>
                    </a:ext>
                  </a:extLst>
                </p14:cNvPr>
                <p14:cNvContentPartPr/>
                <p14:nvPr/>
              </p14:nvContentPartPr>
              <p14:xfrm>
                <a:off x="7548490" y="1170455"/>
                <a:ext cx="71280" cy="186840"/>
              </p14:xfrm>
            </p:contentPart>
          </mc:Choice>
          <mc:Fallback xmlns="">
            <p:pic>
              <p:nvPicPr>
                <p:cNvPr id="69" name="Ink 68">
                  <a:extLst>
                    <a:ext uri="{FF2B5EF4-FFF2-40B4-BE49-F238E27FC236}">
                      <a16:creationId xmlns:a16="http://schemas.microsoft.com/office/drawing/2014/main" id="{D9CE32D4-242E-9148-BB71-80A309195B40}"/>
                    </a:ext>
                  </a:extLst>
                </p:cNvPr>
                <p:cNvPicPr/>
                <p:nvPr/>
              </p:nvPicPr>
              <p:blipFill>
                <a:blip r:embed="rId70"/>
                <a:stretch>
                  <a:fillRect/>
                </a:stretch>
              </p:blipFill>
              <p:spPr>
                <a:xfrm>
                  <a:off x="7540930" y="1162895"/>
                  <a:ext cx="864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1" name="Ink 70">
                  <a:extLst>
                    <a:ext uri="{FF2B5EF4-FFF2-40B4-BE49-F238E27FC236}">
                      <a16:creationId xmlns:a16="http://schemas.microsoft.com/office/drawing/2014/main" id="{91402CF8-5A73-6B41-86EB-F51938B0D568}"/>
                    </a:ext>
                  </a:extLst>
                </p14:cNvPr>
                <p14:cNvContentPartPr/>
                <p14:nvPr/>
              </p14:nvContentPartPr>
              <p14:xfrm>
                <a:off x="7734970" y="1222295"/>
                <a:ext cx="67680" cy="99720"/>
              </p14:xfrm>
            </p:contentPart>
          </mc:Choice>
          <mc:Fallback xmlns="">
            <p:pic>
              <p:nvPicPr>
                <p:cNvPr id="71" name="Ink 70">
                  <a:extLst>
                    <a:ext uri="{FF2B5EF4-FFF2-40B4-BE49-F238E27FC236}">
                      <a16:creationId xmlns:a16="http://schemas.microsoft.com/office/drawing/2014/main" id="{91402CF8-5A73-6B41-86EB-F51938B0D568}"/>
                    </a:ext>
                  </a:extLst>
                </p:cNvPr>
                <p:cNvPicPr/>
                <p:nvPr/>
              </p:nvPicPr>
              <p:blipFill>
                <a:blip r:embed="rId72"/>
                <a:stretch>
                  <a:fillRect/>
                </a:stretch>
              </p:blipFill>
              <p:spPr>
                <a:xfrm>
                  <a:off x="7727450" y="1214735"/>
                  <a:ext cx="827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2" name="Ink 71">
                  <a:extLst>
                    <a:ext uri="{FF2B5EF4-FFF2-40B4-BE49-F238E27FC236}">
                      <a16:creationId xmlns:a16="http://schemas.microsoft.com/office/drawing/2014/main" id="{937C62EB-DCCC-BC49-8836-6A3417618E9D}"/>
                    </a:ext>
                  </a:extLst>
                </p14:cNvPr>
                <p14:cNvContentPartPr/>
                <p14:nvPr/>
              </p14:nvContentPartPr>
              <p14:xfrm>
                <a:off x="7740370" y="1273775"/>
                <a:ext cx="62640" cy="36000"/>
              </p14:xfrm>
            </p:contentPart>
          </mc:Choice>
          <mc:Fallback xmlns="">
            <p:pic>
              <p:nvPicPr>
                <p:cNvPr id="72" name="Ink 71">
                  <a:extLst>
                    <a:ext uri="{FF2B5EF4-FFF2-40B4-BE49-F238E27FC236}">
                      <a16:creationId xmlns:a16="http://schemas.microsoft.com/office/drawing/2014/main" id="{937C62EB-DCCC-BC49-8836-6A3417618E9D}"/>
                    </a:ext>
                  </a:extLst>
                </p:cNvPr>
                <p:cNvPicPr/>
                <p:nvPr/>
              </p:nvPicPr>
              <p:blipFill>
                <a:blip r:embed="rId74"/>
                <a:stretch>
                  <a:fillRect/>
                </a:stretch>
              </p:blipFill>
              <p:spPr>
                <a:xfrm>
                  <a:off x="7732810" y="1266215"/>
                  <a:ext cx="77760" cy="51120"/>
                </a:xfrm>
                <a:prstGeom prst="rect">
                  <a:avLst/>
                </a:prstGeom>
              </p:spPr>
            </p:pic>
          </mc:Fallback>
        </mc:AlternateContent>
      </p:grpSp>
      <p:grpSp>
        <p:nvGrpSpPr>
          <p:cNvPr id="79" name="Group 78">
            <a:extLst>
              <a:ext uri="{FF2B5EF4-FFF2-40B4-BE49-F238E27FC236}">
                <a16:creationId xmlns:a16="http://schemas.microsoft.com/office/drawing/2014/main" id="{F5FEBDE1-4F1B-D84F-8030-0DCB5BE39A7D}"/>
              </a:ext>
            </a:extLst>
          </p:cNvPr>
          <p:cNvGrpSpPr/>
          <p:nvPr/>
        </p:nvGrpSpPr>
        <p:grpSpPr>
          <a:xfrm>
            <a:off x="7937290" y="1144535"/>
            <a:ext cx="416880" cy="185040"/>
            <a:chOff x="7937290" y="1144535"/>
            <a:chExt cx="416880" cy="185040"/>
          </a:xfrm>
        </p:grpSpPr>
        <mc:AlternateContent xmlns:mc="http://schemas.openxmlformats.org/markup-compatibility/2006" xmlns:p14="http://schemas.microsoft.com/office/powerpoint/2010/main">
          <mc:Choice Requires="p14">
            <p:contentPart p14:bwMode="auto" r:id="rId75">
              <p14:nvContentPartPr>
                <p14:cNvPr id="74" name="Ink 73">
                  <a:extLst>
                    <a:ext uri="{FF2B5EF4-FFF2-40B4-BE49-F238E27FC236}">
                      <a16:creationId xmlns:a16="http://schemas.microsoft.com/office/drawing/2014/main" id="{45EDA383-524C-6D48-A204-E90FF819192F}"/>
                    </a:ext>
                  </a:extLst>
                </p14:cNvPr>
                <p14:cNvContentPartPr/>
                <p14:nvPr/>
              </p14:nvContentPartPr>
              <p14:xfrm>
                <a:off x="7937290" y="1144535"/>
                <a:ext cx="75600" cy="161280"/>
              </p14:xfrm>
            </p:contentPart>
          </mc:Choice>
          <mc:Fallback xmlns="">
            <p:pic>
              <p:nvPicPr>
                <p:cNvPr id="74" name="Ink 73">
                  <a:extLst>
                    <a:ext uri="{FF2B5EF4-FFF2-40B4-BE49-F238E27FC236}">
                      <a16:creationId xmlns:a16="http://schemas.microsoft.com/office/drawing/2014/main" id="{45EDA383-524C-6D48-A204-E90FF819192F}"/>
                    </a:ext>
                  </a:extLst>
                </p:cNvPr>
                <p:cNvPicPr/>
                <p:nvPr/>
              </p:nvPicPr>
              <p:blipFill>
                <a:blip r:embed="rId76"/>
                <a:stretch>
                  <a:fillRect/>
                </a:stretch>
              </p:blipFill>
              <p:spPr>
                <a:xfrm>
                  <a:off x="7929730" y="1136975"/>
                  <a:ext cx="907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5" name="Ink 74">
                  <a:extLst>
                    <a:ext uri="{FF2B5EF4-FFF2-40B4-BE49-F238E27FC236}">
                      <a16:creationId xmlns:a16="http://schemas.microsoft.com/office/drawing/2014/main" id="{02EA9C9F-E252-1E48-9AC1-52F54E474A60}"/>
                    </a:ext>
                  </a:extLst>
                </p14:cNvPr>
                <p14:cNvContentPartPr/>
                <p14:nvPr/>
              </p14:nvContentPartPr>
              <p14:xfrm>
                <a:off x="8088130" y="1155335"/>
                <a:ext cx="63720" cy="166680"/>
              </p14:xfrm>
            </p:contentPart>
          </mc:Choice>
          <mc:Fallback xmlns="">
            <p:pic>
              <p:nvPicPr>
                <p:cNvPr id="75" name="Ink 74">
                  <a:extLst>
                    <a:ext uri="{FF2B5EF4-FFF2-40B4-BE49-F238E27FC236}">
                      <a16:creationId xmlns:a16="http://schemas.microsoft.com/office/drawing/2014/main" id="{02EA9C9F-E252-1E48-9AC1-52F54E474A60}"/>
                    </a:ext>
                  </a:extLst>
                </p:cNvPr>
                <p:cNvPicPr/>
                <p:nvPr/>
              </p:nvPicPr>
              <p:blipFill>
                <a:blip r:embed="rId78"/>
                <a:stretch>
                  <a:fillRect/>
                </a:stretch>
              </p:blipFill>
              <p:spPr>
                <a:xfrm>
                  <a:off x="8080570" y="1147775"/>
                  <a:ext cx="78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7" name="Ink 76">
                  <a:extLst>
                    <a:ext uri="{FF2B5EF4-FFF2-40B4-BE49-F238E27FC236}">
                      <a16:creationId xmlns:a16="http://schemas.microsoft.com/office/drawing/2014/main" id="{C99F5B77-D109-F046-B823-BF0A805FC7E3}"/>
                    </a:ext>
                  </a:extLst>
                </p14:cNvPr>
                <p14:cNvContentPartPr/>
                <p14:nvPr/>
              </p14:nvContentPartPr>
              <p14:xfrm>
                <a:off x="8203690" y="1214375"/>
                <a:ext cx="79200" cy="75600"/>
              </p14:xfrm>
            </p:contentPart>
          </mc:Choice>
          <mc:Fallback xmlns="">
            <p:pic>
              <p:nvPicPr>
                <p:cNvPr id="77" name="Ink 76">
                  <a:extLst>
                    <a:ext uri="{FF2B5EF4-FFF2-40B4-BE49-F238E27FC236}">
                      <a16:creationId xmlns:a16="http://schemas.microsoft.com/office/drawing/2014/main" id="{C99F5B77-D109-F046-B823-BF0A805FC7E3}"/>
                    </a:ext>
                  </a:extLst>
                </p:cNvPr>
                <p:cNvPicPr/>
                <p:nvPr/>
              </p:nvPicPr>
              <p:blipFill>
                <a:blip r:embed="rId80"/>
                <a:stretch>
                  <a:fillRect/>
                </a:stretch>
              </p:blipFill>
              <p:spPr>
                <a:xfrm>
                  <a:off x="8196164" y="1206851"/>
                  <a:ext cx="94252" cy="90648"/>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8" name="Ink 77">
                  <a:extLst>
                    <a:ext uri="{FF2B5EF4-FFF2-40B4-BE49-F238E27FC236}">
                      <a16:creationId xmlns:a16="http://schemas.microsoft.com/office/drawing/2014/main" id="{EC5BF6EF-B4C0-C148-8575-673709C44FEA}"/>
                    </a:ext>
                  </a:extLst>
                </p14:cNvPr>
                <p14:cNvContentPartPr/>
                <p14:nvPr/>
              </p14:nvContentPartPr>
              <p14:xfrm>
                <a:off x="8294410" y="1150655"/>
                <a:ext cx="59760" cy="178920"/>
              </p14:xfrm>
            </p:contentPart>
          </mc:Choice>
          <mc:Fallback xmlns="">
            <p:pic>
              <p:nvPicPr>
                <p:cNvPr id="78" name="Ink 77">
                  <a:extLst>
                    <a:ext uri="{FF2B5EF4-FFF2-40B4-BE49-F238E27FC236}">
                      <a16:creationId xmlns:a16="http://schemas.microsoft.com/office/drawing/2014/main" id="{EC5BF6EF-B4C0-C148-8575-673709C44FEA}"/>
                    </a:ext>
                  </a:extLst>
                </p:cNvPr>
                <p:cNvPicPr/>
                <p:nvPr/>
              </p:nvPicPr>
              <p:blipFill>
                <a:blip r:embed="rId82"/>
                <a:stretch>
                  <a:fillRect/>
                </a:stretch>
              </p:blipFill>
              <p:spPr>
                <a:xfrm>
                  <a:off x="8286850" y="1143095"/>
                  <a:ext cx="74880" cy="194040"/>
                </a:xfrm>
                <a:prstGeom prst="rect">
                  <a:avLst/>
                </a:prstGeom>
              </p:spPr>
            </p:pic>
          </mc:Fallback>
        </mc:AlternateContent>
      </p:grpSp>
    </p:spTree>
    <p:extLst>
      <p:ext uri="{BB962C8B-B14F-4D97-AF65-F5344CB8AC3E}">
        <p14:creationId xmlns:p14="http://schemas.microsoft.com/office/powerpoint/2010/main" val="464189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Deterministic finite automaton</a:t>
            </a:r>
            <a:r>
              <a:rPr lang="en-US"/>
              <a:t>	</a:t>
            </a:r>
            <a:r>
              <a:rPr lang="en-US" sz="2000" err="1"/>
              <a:t>Sipser</a:t>
            </a:r>
            <a:r>
              <a:rPr lang="en-US" sz="2000"/>
              <a:t> p. 35 Def 1.5</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200150"/>
            <a:ext cx="5950931" cy="2688838"/>
          </a:xfrm>
          <a:prstGeom prst="rect">
            <a:avLst/>
          </a:prstGeom>
          <a:solidFill>
            <a:srgbClr val="FEF2CC"/>
          </a:solidFill>
        </p:spPr>
      </p:pic>
      <p:sp>
        <p:nvSpPr>
          <p:cNvPr id="3" name="Cloud Callout 2"/>
          <p:cNvSpPr/>
          <p:nvPr/>
        </p:nvSpPr>
        <p:spPr>
          <a:xfrm>
            <a:off x="5283374" y="3465590"/>
            <a:ext cx="3715608" cy="1301556"/>
          </a:xfrm>
          <a:prstGeom prst="cloudCallout">
            <a:avLst>
              <a:gd name="adj1" fmla="val -16614"/>
              <a:gd name="adj2" fmla="val -107379"/>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chemeClr val="accent1"/>
                </a:solidFill>
              </a:rPr>
              <a:t>No circles and arrows, same information!</a:t>
            </a:r>
          </a:p>
        </p:txBody>
      </p:sp>
    </p:spTree>
    <p:extLst>
      <p:ext uri="{BB962C8B-B14F-4D97-AF65-F5344CB8AC3E}">
        <p14:creationId xmlns:p14="http://schemas.microsoft.com/office/powerpoint/2010/main" val="59348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Before we start</a:t>
            </a:r>
          </a:p>
        </p:txBody>
      </p:sp>
      <p:sp>
        <p:nvSpPr>
          <p:cNvPr id="3" name="Content Placeholder 2"/>
          <p:cNvSpPr>
            <a:spLocks noGrp="1"/>
          </p:cNvSpPr>
          <p:nvPr>
            <p:ph idx="1"/>
          </p:nvPr>
        </p:nvSpPr>
        <p:spPr>
          <a:xfrm>
            <a:off x="457200" y="1080052"/>
            <a:ext cx="8229600" cy="3943350"/>
          </a:xfrm>
        </p:spPr>
        <p:txBody>
          <a:bodyPr>
            <a:noAutofit/>
          </a:bodyPr>
          <a:lstStyle/>
          <a:p>
            <a:pPr marL="0" indent="0">
              <a:buNone/>
            </a:pPr>
            <a:r>
              <a:rPr lang="en-US" sz="1400"/>
              <a:t>We are committed to fostering a learning environment for this course that supports a </a:t>
            </a:r>
            <a:r>
              <a:rPr lang="en-US" sz="1400" b="1"/>
              <a:t>diversity of thoughts, perspectives and experiences, and respects your identities </a:t>
            </a:r>
            <a:r>
              <a:rPr lang="en-US" sz="1400"/>
              <a:t>(including race, ethnicity, heritage, gender, sex, class, sexuality, religion, ability, age, educational background, etc.).  Our goal is to create a diverse and inclusive learning environment where all students feel comfortable and can thrive. </a:t>
            </a:r>
          </a:p>
          <a:p>
            <a:pPr marL="0" indent="0">
              <a:buNone/>
            </a:pPr>
            <a:r>
              <a:rPr lang="en-US" sz="1400" b="1"/>
              <a:t>OPHD</a:t>
            </a:r>
            <a:r>
              <a:rPr lang="en-US" sz="1400"/>
              <a:t> at (858) 534-8298, </a:t>
            </a:r>
            <a:r>
              <a:rPr lang="en-US" sz="1400">
                <a:hlinkClick r:id="rId2" action="ppaction://hlinkfile"/>
              </a:rPr>
              <a:t>ophd@ucsd.edu </a:t>
            </a:r>
            <a:r>
              <a:rPr lang="en-US" sz="1400"/>
              <a:t>, </a:t>
            </a:r>
            <a:r>
              <a:rPr lang="en-US" sz="1400">
                <a:hlinkClick r:id="rId3"/>
              </a:rPr>
              <a:t>http://ophd.ucsd.edu</a:t>
            </a:r>
            <a:r>
              <a:rPr lang="en-US" sz="1400"/>
              <a:t>. </a:t>
            </a:r>
          </a:p>
          <a:p>
            <a:pPr marL="0" indent="0">
              <a:buNone/>
            </a:pPr>
            <a:r>
              <a:rPr lang="en-US" sz="1400"/>
              <a:t>Counseling and Psychological Services (</a:t>
            </a:r>
            <a:r>
              <a:rPr lang="en-US" sz="1400" b="1"/>
              <a:t>CAPS</a:t>
            </a:r>
            <a:r>
              <a:rPr lang="en-US" sz="1400"/>
              <a:t>) at 858 5343755 or </a:t>
            </a:r>
            <a:r>
              <a:rPr lang="en-US" sz="1400">
                <a:hlinkClick r:id="rId4"/>
              </a:rPr>
              <a:t>http://caps.ucsd.edu</a:t>
            </a:r>
            <a:endParaRPr lang="en-US" sz="1400"/>
          </a:p>
          <a:p>
            <a:pPr marL="0" indent="0">
              <a:buNone/>
            </a:pPr>
            <a:r>
              <a:rPr lang="en-US" sz="1400" b="1"/>
              <a:t>CARE</a:t>
            </a:r>
            <a:r>
              <a:rPr lang="en-US" sz="1400"/>
              <a:t> at Sexual Assault Resource Center at 858 5345793 </a:t>
            </a:r>
            <a:r>
              <a:rPr lang="en-US" sz="1400">
                <a:hlinkClick r:id="rId5"/>
              </a:rPr>
              <a:t>sarc@ucsd.edu</a:t>
            </a:r>
            <a:r>
              <a:rPr lang="en-US" sz="1400"/>
              <a:t> </a:t>
            </a:r>
            <a:r>
              <a:rPr lang="en-US" sz="1400">
                <a:hlinkClick r:id="rId6"/>
              </a:rPr>
              <a:t>http://care.ucsd.edu</a:t>
            </a:r>
            <a:endParaRPr lang="en-US" sz="1400"/>
          </a:p>
          <a:p>
            <a:pPr marL="0" indent="0">
              <a:buNone/>
            </a:pPr>
            <a:endParaRPr lang="en-US" sz="1400"/>
          </a:p>
          <a:p>
            <a:pPr marL="0" indent="0">
              <a:buNone/>
            </a:pPr>
            <a:r>
              <a:rPr lang="en-US" sz="1400"/>
              <a:t>Financial aid resources, the possibility of emergency grant funding, and off-campus housing referral resources are available. See CAPS and your college dean.</a:t>
            </a:r>
          </a:p>
          <a:p>
            <a:pPr marL="0" indent="0">
              <a:buNone/>
            </a:pPr>
            <a:endParaRPr lang="en-US" sz="1400"/>
          </a:p>
          <a:p>
            <a:pPr marL="0" indent="0">
              <a:buNone/>
            </a:pPr>
            <a:r>
              <a:rPr lang="en-US" sz="1400"/>
              <a:t>The JSOE IDEA Engineering Student Center will offer remote Engineering Learning Communities (group tutoring) beginning first week of spring quarter. More information is available here: http://</a:t>
            </a:r>
            <a:r>
              <a:rPr lang="en-US" sz="1400" err="1"/>
              <a:t>jacobsschool.ucsd.edu</a:t>
            </a:r>
            <a:r>
              <a:rPr lang="en-US" sz="1400"/>
              <a:t>/idea/programs/</a:t>
            </a:r>
            <a:r>
              <a:rPr lang="en-US" sz="1400" err="1"/>
              <a:t>idea_studylab.shtmlThe</a:t>
            </a:r>
            <a:r>
              <a:rPr lang="en-US" sz="1400"/>
              <a:t> Teaching and Learning Commons will also continue to offer their full suite of support programs. More information is available here: https://</a:t>
            </a:r>
            <a:r>
              <a:rPr lang="en-US" sz="1400" err="1"/>
              <a:t>commons.ucsd.edu</a:t>
            </a:r>
            <a:r>
              <a:rPr lang="en-US" sz="1400"/>
              <a:t>/</a:t>
            </a:r>
          </a:p>
        </p:txBody>
      </p:sp>
    </p:spTree>
    <p:extLst>
      <p:ext uri="{BB962C8B-B14F-4D97-AF65-F5344CB8AC3E}">
        <p14:creationId xmlns:p14="http://schemas.microsoft.com/office/powerpoint/2010/main" val="4086105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(011)</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a:t>Not an element of the language of the machine means not accepted by the machine.</a:t>
            </a:r>
          </a:p>
          <a:p>
            <a:endParaRPr lang="en-US"/>
          </a:p>
        </p:txBody>
      </p:sp>
      <p:pic>
        <p:nvPicPr>
          <p:cNvPr id="6" name="Picture 5" descr="A screenshot of a cell phone&#10;&#10;Description automatically generated">
            <a:extLst>
              <a:ext uri="{FF2B5EF4-FFF2-40B4-BE49-F238E27FC236}">
                <a16:creationId xmlns:a16="http://schemas.microsoft.com/office/drawing/2014/main" id="{61FAEBA2-3665-4347-9C31-14E2E8C96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44" y="2200447"/>
            <a:ext cx="7063731" cy="2721327"/>
          </a:xfrm>
          <a:prstGeom prst="rect">
            <a:avLst/>
          </a:prstGeom>
        </p:spPr>
      </p:pic>
      <p:sp>
        <p:nvSpPr>
          <p:cNvPr id="7" name="Rectangle 6">
            <a:extLst>
              <a:ext uri="{FF2B5EF4-FFF2-40B4-BE49-F238E27FC236}">
                <a16:creationId xmlns:a16="http://schemas.microsoft.com/office/drawing/2014/main" id="{90959895-2BA4-E143-AFD4-067CD87BD57C}"/>
              </a:ext>
            </a:extLst>
          </p:cNvPr>
          <p:cNvSpPr/>
          <p:nvPr/>
        </p:nvSpPr>
        <p:spPr>
          <a:xfrm>
            <a:off x="6770426" y="4613997"/>
            <a:ext cx="1766830" cy="307777"/>
          </a:xfrm>
          <a:prstGeom prst="rect">
            <a:avLst/>
          </a:prstGeom>
        </p:spPr>
        <p:txBody>
          <a:bodyPr wrap="none">
            <a:spAutoFit/>
          </a:bodyPr>
          <a:lstStyle/>
          <a:p>
            <a:r>
              <a:rPr lang="en-US" sz="1400" err="1"/>
              <a:t>Sipser</a:t>
            </a:r>
            <a:r>
              <a:rPr lang="en-US" sz="1400"/>
              <a:t> p. 35 Def 1.5</a:t>
            </a:r>
          </a:p>
        </p:txBody>
      </p:sp>
    </p:spTree>
    <p:extLst>
      <p:ext uri="{BB962C8B-B14F-4D97-AF65-F5344CB8AC3E}">
        <p14:creationId xmlns:p14="http://schemas.microsoft.com/office/powerpoint/2010/main" val="195616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B030-4DA6-4121-AA15-BD2F98B266B0}"/>
              </a:ext>
            </a:extLst>
          </p:cNvPr>
          <p:cNvSpPr>
            <a:spLocks noGrp="1"/>
          </p:cNvSpPr>
          <p:nvPr>
            <p:ph type="title"/>
          </p:nvPr>
        </p:nvSpPr>
        <p:spPr/>
        <p:txBody>
          <a:bodyPr>
            <a:normAutofit/>
          </a:bodyPr>
          <a:lstStyle/>
          <a:p>
            <a:r>
              <a:rPr lang="en-US" sz="3200">
                <a:ea typeface="+mj-lt"/>
                <a:cs typeface="+mj-lt"/>
                <a:hlinkClick r:id="rId2"/>
              </a:rPr>
              <a:t>012.CSE105.JFlapDemo.mp4</a:t>
            </a:r>
            <a:endParaRPr lang="en-US" sz="3200"/>
          </a:p>
        </p:txBody>
      </p:sp>
    </p:spTree>
    <p:extLst>
      <p:ext uri="{BB962C8B-B14F-4D97-AF65-F5344CB8AC3E}">
        <p14:creationId xmlns:p14="http://schemas.microsoft.com/office/powerpoint/2010/main" val="788425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(012)</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b="1" dirty="0"/>
              <a:t>Step by state: </a:t>
            </a:r>
            <a:r>
              <a:rPr lang="en-US" dirty="0"/>
              <a:t>Given an input string, </a:t>
            </a:r>
            <a:r>
              <a:rPr lang="en-US" dirty="0" err="1"/>
              <a:t>JFlap</a:t>
            </a:r>
            <a:r>
              <a:rPr lang="en-US" dirty="0"/>
              <a:t> will show you step by step what state the machine is in.</a:t>
            </a:r>
          </a:p>
          <a:p>
            <a:endParaRPr lang="en-US" dirty="0"/>
          </a:p>
        </p:txBody>
      </p:sp>
    </p:spTree>
    <p:extLst>
      <p:ext uri="{BB962C8B-B14F-4D97-AF65-F5344CB8AC3E}">
        <p14:creationId xmlns:p14="http://schemas.microsoft.com/office/powerpoint/2010/main" val="3816304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8E1F-ED48-4ACE-8A66-CDF6D35352D6}"/>
              </a:ext>
            </a:extLst>
          </p:cNvPr>
          <p:cNvSpPr>
            <a:spLocks noGrp="1"/>
          </p:cNvSpPr>
          <p:nvPr>
            <p:ph type="title"/>
          </p:nvPr>
        </p:nvSpPr>
        <p:spPr/>
        <p:txBody>
          <a:bodyPr>
            <a:noAutofit/>
          </a:bodyPr>
          <a:lstStyle/>
          <a:p>
            <a:r>
              <a:rPr lang="en-US" sz="3200">
                <a:ea typeface="+mj-lt"/>
                <a:cs typeface="+mj-lt"/>
                <a:hlinkClick r:id="rId2"/>
              </a:rPr>
              <a:t>013.CSE105.DFAFormalDefinition.mp4</a:t>
            </a:r>
            <a:endParaRPr lang="en-US" sz="3200"/>
          </a:p>
        </p:txBody>
      </p:sp>
      <p:sp>
        <p:nvSpPr>
          <p:cNvPr id="4" name="TextBox 3">
            <a:extLst>
              <a:ext uri="{FF2B5EF4-FFF2-40B4-BE49-F238E27FC236}">
                <a16:creationId xmlns:a16="http://schemas.microsoft.com/office/drawing/2014/main" id="{4ABAD2FE-9B89-3541-9CE2-C2025634D6F1}"/>
              </a:ext>
            </a:extLst>
          </p:cNvPr>
          <p:cNvSpPr txBox="1"/>
          <p:nvPr/>
        </p:nvSpPr>
        <p:spPr>
          <a:xfrm>
            <a:off x="457200" y="1143000"/>
            <a:ext cx="8095725" cy="1538883"/>
          </a:xfrm>
          <a:prstGeom prst="rect">
            <a:avLst/>
          </a:prstGeom>
          <a:noFill/>
        </p:spPr>
        <p:txBody>
          <a:bodyPr wrap="square" rtlCol="0">
            <a:spAutoFit/>
          </a:bodyPr>
          <a:lstStyle/>
          <a:p>
            <a:r>
              <a:rPr lang="en-US" i="1"/>
              <a:t>Remember:</a:t>
            </a:r>
          </a:p>
          <a:p>
            <a:endParaRPr lang="en-US" i="1"/>
          </a:p>
          <a:p>
            <a:r>
              <a:rPr lang="en-US" sz="2000" b="1">
                <a:solidFill>
                  <a:srgbClr val="FF9300"/>
                </a:solidFill>
              </a:rPr>
              <a:t>Alphabet</a:t>
            </a:r>
            <a:r>
              <a:rPr lang="en-US" sz="2000" b="1"/>
              <a:t> </a:t>
            </a:r>
            <a:r>
              <a:rPr lang="en-US" sz="2000" err="1">
                <a:solidFill>
                  <a:schemeClr val="accent5"/>
                </a:solidFill>
              </a:rPr>
              <a:t>Σ</a:t>
            </a:r>
            <a:r>
              <a:rPr lang="en-US" sz="2000">
                <a:solidFill>
                  <a:schemeClr val="accent5"/>
                </a:solidFill>
              </a:rPr>
              <a:t>		</a:t>
            </a:r>
            <a:r>
              <a:rPr lang="en-US" sz="2000"/>
              <a:t>Non-empty finite </a:t>
            </a:r>
            <a:r>
              <a:rPr lang="en-US" sz="2000">
                <a:solidFill>
                  <a:srgbClr val="C00000"/>
                </a:solidFill>
              </a:rPr>
              <a:t>set</a:t>
            </a:r>
            <a:r>
              <a:rPr lang="en-US" sz="2000"/>
              <a:t>, usually denoted </a:t>
            </a:r>
            <a:r>
              <a:rPr lang="en-US" sz="2000" err="1">
                <a:solidFill>
                  <a:schemeClr val="accent5"/>
                </a:solidFill>
              </a:rPr>
              <a:t>Σ</a:t>
            </a:r>
            <a:endParaRPr lang="en-US" sz="2000"/>
          </a:p>
          <a:p>
            <a:r>
              <a:rPr lang="en-US" sz="2000" b="1">
                <a:solidFill>
                  <a:srgbClr val="009051"/>
                </a:solidFill>
              </a:rPr>
              <a:t>Symbol</a:t>
            </a:r>
            <a:r>
              <a:rPr lang="en-US" sz="2000"/>
              <a:t>		Element of </a:t>
            </a:r>
            <a:r>
              <a:rPr lang="en-US" sz="2000">
                <a:solidFill>
                  <a:srgbClr val="FF9300"/>
                </a:solidFill>
              </a:rPr>
              <a:t>alphabet</a:t>
            </a:r>
          </a:p>
          <a:p>
            <a:endParaRPr lang="en-US" i="1"/>
          </a:p>
        </p:txBody>
      </p:sp>
    </p:spTree>
    <p:extLst>
      <p:ext uri="{BB962C8B-B14F-4D97-AF65-F5344CB8AC3E}">
        <p14:creationId xmlns:p14="http://schemas.microsoft.com/office/powerpoint/2010/main" val="2034633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Deterministic finite automaton</a:t>
            </a:r>
            <a:r>
              <a:rPr lang="en-US"/>
              <a:t>	</a:t>
            </a:r>
            <a:r>
              <a:rPr lang="en-US" sz="2000"/>
              <a:t>Sipser p. 35 Def 1.5</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200150"/>
            <a:ext cx="5950931" cy="2688838"/>
          </a:xfrm>
          <a:prstGeom prst="rect">
            <a:avLst/>
          </a:prstGeom>
          <a:solidFill>
            <a:srgbClr val="FEF2CC"/>
          </a:solidFill>
        </p:spPr>
      </p:pic>
      <p:sp>
        <p:nvSpPr>
          <p:cNvPr id="9" name="TextBox 8"/>
          <p:cNvSpPr txBox="1"/>
          <p:nvPr/>
        </p:nvSpPr>
        <p:spPr>
          <a:xfrm>
            <a:off x="4342714" y="2983375"/>
            <a:ext cx="4801286" cy="1754327"/>
          </a:xfrm>
          <a:prstGeom prst="rect">
            <a:avLst/>
          </a:prstGeom>
          <a:solidFill>
            <a:schemeClr val="bg1"/>
          </a:solidFill>
          <a:ln>
            <a:solidFill>
              <a:schemeClr val="tx2"/>
            </a:solidFill>
          </a:ln>
        </p:spPr>
        <p:txBody>
          <a:bodyPr wrap="square" rtlCol="0">
            <a:spAutoFit/>
          </a:bodyPr>
          <a:lstStyle/>
          <a:p>
            <a:r>
              <a:rPr lang="en-US"/>
              <a:t>How many outgoing arrows from each state?</a:t>
            </a:r>
          </a:p>
          <a:p>
            <a:pPr marL="342900" indent="-342900">
              <a:buAutoNum type="alphaUcPeriod"/>
            </a:pPr>
            <a:r>
              <a:rPr lang="en-US"/>
              <a:t>May be different number at each state.</a:t>
            </a:r>
          </a:p>
          <a:p>
            <a:pPr marL="342900" indent="-342900">
              <a:buAutoNum type="alphaUcPeriod"/>
            </a:pPr>
            <a:r>
              <a:rPr lang="en-US"/>
              <a:t>Must be 2.</a:t>
            </a:r>
          </a:p>
          <a:p>
            <a:pPr marL="342900" indent="-342900">
              <a:buAutoNum type="alphaUcPeriod"/>
            </a:pPr>
            <a:r>
              <a:rPr lang="en-US"/>
              <a:t>Must be |Q|.</a:t>
            </a:r>
          </a:p>
          <a:p>
            <a:pPr marL="342900" indent="-342900">
              <a:buAutoNum type="alphaUcPeriod"/>
            </a:pPr>
            <a:r>
              <a:rPr lang="en-US"/>
              <a:t>Must be |Σ|</a:t>
            </a:r>
          </a:p>
          <a:p>
            <a:pPr marL="342900" indent="-342900">
              <a:buAutoNum type="alphaUcPeriod"/>
            </a:pPr>
            <a:r>
              <a:rPr lang="en-US"/>
              <a:t>I don't know.</a:t>
            </a:r>
          </a:p>
        </p:txBody>
      </p:sp>
    </p:spTree>
    <p:extLst>
      <p:ext uri="{BB962C8B-B14F-4D97-AF65-F5344CB8AC3E}">
        <p14:creationId xmlns:p14="http://schemas.microsoft.com/office/powerpoint/2010/main" val="2865768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Deterministic finite automaton</a:t>
            </a:r>
            <a:r>
              <a:rPr lang="en-US"/>
              <a:t>	</a:t>
            </a:r>
            <a:r>
              <a:rPr lang="en-US" sz="2000"/>
              <a:t>Sipser p. 35 Def 1.5</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200150"/>
            <a:ext cx="5950931" cy="2688838"/>
          </a:xfrm>
          <a:prstGeom prst="rect">
            <a:avLst/>
          </a:prstGeom>
          <a:solidFill>
            <a:srgbClr val="FEF2CC"/>
          </a:solidFill>
        </p:spPr>
      </p:pic>
      <p:sp>
        <p:nvSpPr>
          <p:cNvPr id="9" name="TextBox 8"/>
          <p:cNvSpPr txBox="1"/>
          <p:nvPr/>
        </p:nvSpPr>
        <p:spPr>
          <a:xfrm>
            <a:off x="4342714" y="2983375"/>
            <a:ext cx="4801286" cy="1754327"/>
          </a:xfrm>
          <a:prstGeom prst="rect">
            <a:avLst/>
          </a:prstGeom>
          <a:solidFill>
            <a:schemeClr val="bg1"/>
          </a:solidFill>
          <a:ln>
            <a:solidFill>
              <a:schemeClr val="tx2"/>
            </a:solidFill>
          </a:ln>
        </p:spPr>
        <p:txBody>
          <a:bodyPr wrap="square" rtlCol="0">
            <a:spAutoFit/>
          </a:bodyPr>
          <a:lstStyle/>
          <a:p>
            <a:r>
              <a:rPr lang="en-US"/>
              <a:t>How many outgoing arrows from each state?</a:t>
            </a:r>
          </a:p>
          <a:p>
            <a:pPr marL="342900" indent="-342900">
              <a:buAutoNum type="alphaUcPeriod"/>
            </a:pPr>
            <a:r>
              <a:rPr lang="en-US"/>
              <a:t>May be different number at each state.</a:t>
            </a:r>
          </a:p>
          <a:p>
            <a:pPr marL="342900" indent="-342900">
              <a:buAutoNum type="alphaUcPeriod"/>
            </a:pPr>
            <a:r>
              <a:rPr lang="en-US"/>
              <a:t>Must be 2.</a:t>
            </a:r>
          </a:p>
          <a:p>
            <a:pPr marL="342900" indent="-342900">
              <a:buAutoNum type="alphaUcPeriod"/>
            </a:pPr>
            <a:r>
              <a:rPr lang="en-US"/>
              <a:t>Must be |Q|.</a:t>
            </a:r>
          </a:p>
          <a:p>
            <a:pPr marL="342900" indent="-342900">
              <a:buAutoNum type="alphaUcPeriod"/>
            </a:pPr>
            <a:r>
              <a:rPr lang="en-US"/>
              <a:t>Must be |</a:t>
            </a:r>
            <a:r>
              <a:rPr lang="en-US" err="1"/>
              <a:t>Σ</a:t>
            </a:r>
            <a:r>
              <a:rPr lang="en-US"/>
              <a:t>|</a:t>
            </a:r>
          </a:p>
          <a:p>
            <a:pPr marL="342900" indent="-342900">
              <a:buAutoNum type="alphaUcPeriod"/>
            </a:pPr>
            <a:r>
              <a:rPr lang="en-US"/>
              <a:t>I don't know.</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DF68900-73A7-9948-BD8A-8B24219AB9E8}"/>
                  </a:ext>
                </a:extLst>
              </p14:cNvPr>
              <p14:cNvContentPartPr/>
              <p14:nvPr/>
            </p14:nvContentPartPr>
            <p14:xfrm>
              <a:off x="4224643" y="1516614"/>
              <a:ext cx="1388880" cy="92160"/>
            </p14:xfrm>
          </p:contentPart>
        </mc:Choice>
        <mc:Fallback xmlns="">
          <p:pic>
            <p:nvPicPr>
              <p:cNvPr id="6" name="Ink 5">
                <a:extLst>
                  <a:ext uri="{FF2B5EF4-FFF2-40B4-BE49-F238E27FC236}">
                    <a16:creationId xmlns:a16="http://schemas.microsoft.com/office/drawing/2014/main" id="{3DF68900-73A7-9948-BD8A-8B24219AB9E8}"/>
                  </a:ext>
                </a:extLst>
              </p:cNvPr>
              <p:cNvPicPr/>
              <p:nvPr/>
            </p:nvPicPr>
            <p:blipFill>
              <a:blip r:embed="rId4"/>
              <a:stretch>
                <a:fillRect/>
              </a:stretch>
            </p:blipFill>
            <p:spPr>
              <a:xfrm>
                <a:off x="4215643" y="1507614"/>
                <a:ext cx="14065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8B177A1-B65D-AD44-8E5F-0B7155BF692B}"/>
                  </a:ext>
                </a:extLst>
              </p14:cNvPr>
              <p14:cNvContentPartPr/>
              <p14:nvPr/>
            </p14:nvContentPartPr>
            <p14:xfrm>
              <a:off x="3434803" y="1597614"/>
              <a:ext cx="990720" cy="440640"/>
            </p14:xfrm>
          </p:contentPart>
        </mc:Choice>
        <mc:Fallback xmlns="">
          <p:pic>
            <p:nvPicPr>
              <p:cNvPr id="12" name="Ink 11">
                <a:extLst>
                  <a:ext uri="{FF2B5EF4-FFF2-40B4-BE49-F238E27FC236}">
                    <a16:creationId xmlns:a16="http://schemas.microsoft.com/office/drawing/2014/main" id="{A8B177A1-B65D-AD44-8E5F-0B7155BF692B}"/>
                  </a:ext>
                </a:extLst>
              </p:cNvPr>
              <p:cNvPicPr/>
              <p:nvPr/>
            </p:nvPicPr>
            <p:blipFill>
              <a:blip r:embed="rId6"/>
              <a:stretch>
                <a:fillRect/>
              </a:stretch>
            </p:blipFill>
            <p:spPr>
              <a:xfrm>
                <a:off x="3425803" y="1588607"/>
                <a:ext cx="1008360" cy="4582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1E36179-413E-A54B-A89D-130962B339DC}"/>
                  </a:ext>
                </a:extLst>
              </p14:cNvPr>
              <p14:cNvContentPartPr/>
              <p14:nvPr/>
            </p14:nvContentPartPr>
            <p14:xfrm>
              <a:off x="3464683" y="2134734"/>
              <a:ext cx="1195560" cy="502200"/>
            </p14:xfrm>
          </p:contentPart>
        </mc:Choice>
        <mc:Fallback xmlns="">
          <p:pic>
            <p:nvPicPr>
              <p:cNvPr id="13" name="Ink 12">
                <a:extLst>
                  <a:ext uri="{FF2B5EF4-FFF2-40B4-BE49-F238E27FC236}">
                    <a16:creationId xmlns:a16="http://schemas.microsoft.com/office/drawing/2014/main" id="{31E36179-413E-A54B-A89D-130962B339DC}"/>
                  </a:ext>
                </a:extLst>
              </p:cNvPr>
              <p:cNvPicPr/>
              <p:nvPr/>
            </p:nvPicPr>
            <p:blipFill>
              <a:blip r:embed="rId8"/>
              <a:stretch>
                <a:fillRect/>
              </a:stretch>
            </p:blipFill>
            <p:spPr>
              <a:xfrm>
                <a:off x="3455683" y="2125734"/>
                <a:ext cx="12132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9">
                <a:extLst>
                  <a:ext uri="{FF2B5EF4-FFF2-40B4-BE49-F238E27FC236}">
                    <a16:creationId xmlns:a16="http://schemas.microsoft.com/office/drawing/2014/main" id="{E0177F49-C206-9249-B9B6-14F56AEA9658}"/>
                  </a:ext>
                </a:extLst>
              </p14:cNvPr>
              <p14:cNvContentPartPr/>
              <p14:nvPr/>
            </p14:nvContentPartPr>
            <p14:xfrm>
              <a:off x="5211403" y="2716134"/>
              <a:ext cx="642960" cy="242640"/>
            </p14:xfrm>
          </p:contentPart>
        </mc:Choice>
        <mc:Fallback xmlns="">
          <p:pic>
            <p:nvPicPr>
              <p:cNvPr id="19" name="Ink 19">
                <a:extLst>
                  <a:ext uri="{FF2B5EF4-FFF2-40B4-BE49-F238E27FC236}">
                    <a16:creationId xmlns:a16="http://schemas.microsoft.com/office/drawing/2014/main" id="{E0177F49-C206-9249-B9B6-14F56AEA9658}"/>
                  </a:ext>
                </a:extLst>
              </p:cNvPr>
              <p:cNvPicPr/>
              <p:nvPr/>
            </p:nvPicPr>
            <p:blipFill>
              <a:blip r:embed="rId10"/>
              <a:stretch>
                <a:fillRect/>
              </a:stretch>
            </p:blipFill>
            <p:spPr>
              <a:xfrm>
                <a:off x="5202403" y="2707121"/>
                <a:ext cx="660600" cy="2603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4">
                <a:extLst>
                  <a:ext uri="{FF2B5EF4-FFF2-40B4-BE49-F238E27FC236}">
                    <a16:creationId xmlns:a16="http://schemas.microsoft.com/office/drawing/2014/main" id="{6B528795-78B2-C245-BF84-38323B1A351A}"/>
                  </a:ext>
                </a:extLst>
              </p14:cNvPr>
              <p14:cNvContentPartPr/>
              <p14:nvPr/>
            </p14:nvContentPartPr>
            <p14:xfrm>
              <a:off x="1037304" y="2458734"/>
              <a:ext cx="201600" cy="63360"/>
            </p14:xfrm>
          </p:contentPart>
        </mc:Choice>
        <mc:Fallback xmlns="">
          <p:pic>
            <p:nvPicPr>
              <p:cNvPr id="24" name="Ink 24">
                <a:extLst>
                  <a:ext uri="{FF2B5EF4-FFF2-40B4-BE49-F238E27FC236}">
                    <a16:creationId xmlns:a16="http://schemas.microsoft.com/office/drawing/2014/main" id="{6B528795-78B2-C245-BF84-38323B1A351A}"/>
                  </a:ext>
                </a:extLst>
              </p:cNvPr>
              <p:cNvPicPr/>
              <p:nvPr/>
            </p:nvPicPr>
            <p:blipFill>
              <a:blip r:embed="rId12"/>
              <a:stretch>
                <a:fillRect/>
              </a:stretch>
            </p:blipFill>
            <p:spPr>
              <a:xfrm>
                <a:off x="1031184" y="2452614"/>
                <a:ext cx="213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2">
                <a:extLst>
                  <a:ext uri="{FF2B5EF4-FFF2-40B4-BE49-F238E27FC236}">
                    <a16:creationId xmlns:a16="http://schemas.microsoft.com/office/drawing/2014/main" id="{B3801E4C-3E8F-E040-BD8F-E74779C6A89B}"/>
                  </a:ext>
                </a:extLst>
              </p14:cNvPr>
              <p14:cNvContentPartPr/>
              <p14:nvPr/>
            </p14:nvContentPartPr>
            <p14:xfrm>
              <a:off x="1032624" y="2547294"/>
              <a:ext cx="243000" cy="90360"/>
            </p14:xfrm>
          </p:contentPart>
        </mc:Choice>
        <mc:Fallback xmlns="">
          <p:pic>
            <p:nvPicPr>
              <p:cNvPr id="32" name="Ink 32">
                <a:extLst>
                  <a:ext uri="{FF2B5EF4-FFF2-40B4-BE49-F238E27FC236}">
                    <a16:creationId xmlns:a16="http://schemas.microsoft.com/office/drawing/2014/main" id="{B3801E4C-3E8F-E040-BD8F-E74779C6A89B}"/>
                  </a:ext>
                </a:extLst>
              </p:cNvPr>
              <p:cNvPicPr/>
              <p:nvPr/>
            </p:nvPicPr>
            <p:blipFill>
              <a:blip r:embed="rId14"/>
              <a:stretch>
                <a:fillRect/>
              </a:stretch>
            </p:blipFill>
            <p:spPr>
              <a:xfrm>
                <a:off x="1026504" y="2541150"/>
                <a:ext cx="255240" cy="10264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3">
                <a:extLst>
                  <a:ext uri="{FF2B5EF4-FFF2-40B4-BE49-F238E27FC236}">
                    <a16:creationId xmlns:a16="http://schemas.microsoft.com/office/drawing/2014/main" id="{EB379846-FF3F-6F42-AA2D-C8A662974076}"/>
                  </a:ext>
                </a:extLst>
              </p14:cNvPr>
              <p14:cNvContentPartPr/>
              <p14:nvPr/>
            </p14:nvContentPartPr>
            <p14:xfrm>
              <a:off x="1484424" y="2444334"/>
              <a:ext cx="239760" cy="255600"/>
            </p14:xfrm>
          </p:contentPart>
        </mc:Choice>
        <mc:Fallback xmlns="">
          <p:pic>
            <p:nvPicPr>
              <p:cNvPr id="43" name="Ink 43">
                <a:extLst>
                  <a:ext uri="{FF2B5EF4-FFF2-40B4-BE49-F238E27FC236}">
                    <a16:creationId xmlns:a16="http://schemas.microsoft.com/office/drawing/2014/main" id="{EB379846-FF3F-6F42-AA2D-C8A662974076}"/>
                  </a:ext>
                </a:extLst>
              </p:cNvPr>
              <p:cNvPicPr/>
              <p:nvPr/>
            </p:nvPicPr>
            <p:blipFill>
              <a:blip r:embed="rId16"/>
              <a:stretch>
                <a:fillRect/>
              </a:stretch>
            </p:blipFill>
            <p:spPr>
              <a:xfrm>
                <a:off x="1478295" y="2438205"/>
                <a:ext cx="252018" cy="26785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8">
                <a:extLst>
                  <a:ext uri="{FF2B5EF4-FFF2-40B4-BE49-F238E27FC236}">
                    <a16:creationId xmlns:a16="http://schemas.microsoft.com/office/drawing/2014/main" id="{9AC9BD92-0F4B-654F-9C3B-EC10C1236509}"/>
                  </a:ext>
                </a:extLst>
              </p14:cNvPr>
              <p14:cNvContentPartPr/>
              <p14:nvPr/>
            </p14:nvContentPartPr>
            <p14:xfrm>
              <a:off x="1623024" y="2551974"/>
              <a:ext cx="198000" cy="91800"/>
            </p14:xfrm>
          </p:contentPart>
        </mc:Choice>
        <mc:Fallback xmlns="">
          <p:pic>
            <p:nvPicPr>
              <p:cNvPr id="48" name="Ink 48">
                <a:extLst>
                  <a:ext uri="{FF2B5EF4-FFF2-40B4-BE49-F238E27FC236}">
                    <a16:creationId xmlns:a16="http://schemas.microsoft.com/office/drawing/2014/main" id="{9AC9BD92-0F4B-654F-9C3B-EC10C1236509}"/>
                  </a:ext>
                </a:extLst>
              </p:cNvPr>
              <p:cNvPicPr/>
              <p:nvPr/>
            </p:nvPicPr>
            <p:blipFill>
              <a:blip r:embed="rId18"/>
              <a:stretch>
                <a:fillRect/>
              </a:stretch>
            </p:blipFill>
            <p:spPr>
              <a:xfrm>
                <a:off x="1616915" y="2545854"/>
                <a:ext cx="210218"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Ink 62">
                <a:extLst>
                  <a:ext uri="{FF2B5EF4-FFF2-40B4-BE49-F238E27FC236}">
                    <a16:creationId xmlns:a16="http://schemas.microsoft.com/office/drawing/2014/main" id="{4313D41D-DDB5-6F46-A62E-C82A0E6FF3BF}"/>
                  </a:ext>
                </a:extLst>
              </p14:cNvPr>
              <p14:cNvContentPartPr/>
              <p14:nvPr/>
            </p14:nvContentPartPr>
            <p14:xfrm>
              <a:off x="2090304" y="2906934"/>
              <a:ext cx="283320" cy="185760"/>
            </p14:xfrm>
          </p:contentPart>
        </mc:Choice>
        <mc:Fallback xmlns="">
          <p:pic>
            <p:nvPicPr>
              <p:cNvPr id="62" name="Ink 62">
                <a:extLst>
                  <a:ext uri="{FF2B5EF4-FFF2-40B4-BE49-F238E27FC236}">
                    <a16:creationId xmlns:a16="http://schemas.microsoft.com/office/drawing/2014/main" id="{4313D41D-DDB5-6F46-A62E-C82A0E6FF3BF}"/>
                  </a:ext>
                </a:extLst>
              </p:cNvPr>
              <p:cNvPicPr/>
              <p:nvPr/>
            </p:nvPicPr>
            <p:blipFill>
              <a:blip r:embed="rId20"/>
              <a:stretch>
                <a:fillRect/>
              </a:stretch>
            </p:blipFill>
            <p:spPr>
              <a:xfrm>
                <a:off x="2084184" y="2900814"/>
                <a:ext cx="2955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Ink 66">
                <a:extLst>
                  <a:ext uri="{FF2B5EF4-FFF2-40B4-BE49-F238E27FC236}">
                    <a16:creationId xmlns:a16="http://schemas.microsoft.com/office/drawing/2014/main" id="{118D60A2-F558-3547-862B-C8A59C1844E9}"/>
                  </a:ext>
                </a:extLst>
              </p14:cNvPr>
              <p14:cNvContentPartPr/>
              <p14:nvPr/>
            </p14:nvContentPartPr>
            <p14:xfrm>
              <a:off x="2187864" y="3361974"/>
              <a:ext cx="1020240" cy="41400"/>
            </p14:xfrm>
          </p:contentPart>
        </mc:Choice>
        <mc:Fallback xmlns="">
          <p:pic>
            <p:nvPicPr>
              <p:cNvPr id="67" name="Ink 66">
                <a:extLst>
                  <a:ext uri="{FF2B5EF4-FFF2-40B4-BE49-F238E27FC236}">
                    <a16:creationId xmlns:a16="http://schemas.microsoft.com/office/drawing/2014/main" id="{118D60A2-F558-3547-862B-C8A59C1844E9}"/>
                  </a:ext>
                </a:extLst>
              </p:cNvPr>
              <p:cNvPicPr/>
              <p:nvPr/>
            </p:nvPicPr>
            <p:blipFill>
              <a:blip r:embed="rId22"/>
              <a:stretch>
                <a:fillRect/>
              </a:stretch>
            </p:blipFill>
            <p:spPr>
              <a:xfrm>
                <a:off x="2178864" y="3352974"/>
                <a:ext cx="10378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3D9C09B7-394F-C14C-98A3-C75EF213E809}"/>
                  </a:ext>
                </a:extLst>
              </p14:cNvPr>
              <p14:cNvContentPartPr/>
              <p14:nvPr/>
            </p14:nvContentPartPr>
            <p14:xfrm>
              <a:off x="2871864" y="3893334"/>
              <a:ext cx="1431000" cy="33840"/>
            </p14:xfrm>
          </p:contentPart>
        </mc:Choice>
        <mc:Fallback xmlns="">
          <p:pic>
            <p:nvPicPr>
              <p:cNvPr id="68" name="Ink 67">
                <a:extLst>
                  <a:ext uri="{FF2B5EF4-FFF2-40B4-BE49-F238E27FC236}">
                    <a16:creationId xmlns:a16="http://schemas.microsoft.com/office/drawing/2014/main" id="{3D9C09B7-394F-C14C-98A3-C75EF213E809}"/>
                  </a:ext>
                </a:extLst>
              </p:cNvPr>
              <p:cNvPicPr/>
              <p:nvPr/>
            </p:nvPicPr>
            <p:blipFill>
              <a:blip r:embed="rId24"/>
              <a:stretch>
                <a:fillRect/>
              </a:stretch>
            </p:blipFill>
            <p:spPr>
              <a:xfrm>
                <a:off x="2862864" y="3884334"/>
                <a:ext cx="1448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4">
                <a:extLst>
                  <a:ext uri="{FF2B5EF4-FFF2-40B4-BE49-F238E27FC236}">
                    <a16:creationId xmlns:a16="http://schemas.microsoft.com/office/drawing/2014/main" id="{D1CB14A2-7148-7D4E-9888-EE9B285F7085}"/>
                  </a:ext>
                </a:extLst>
              </p14:cNvPr>
              <p14:cNvContentPartPr/>
              <p14:nvPr/>
            </p14:nvContentPartPr>
            <p14:xfrm>
              <a:off x="295704" y="2694534"/>
              <a:ext cx="204480" cy="210600"/>
            </p14:xfrm>
          </p:contentPart>
        </mc:Choice>
        <mc:Fallback xmlns="">
          <p:pic>
            <p:nvPicPr>
              <p:cNvPr id="74" name="Ink 74">
                <a:extLst>
                  <a:ext uri="{FF2B5EF4-FFF2-40B4-BE49-F238E27FC236}">
                    <a16:creationId xmlns:a16="http://schemas.microsoft.com/office/drawing/2014/main" id="{D1CB14A2-7148-7D4E-9888-EE9B285F7085}"/>
                  </a:ext>
                </a:extLst>
              </p:cNvPr>
              <p:cNvPicPr/>
              <p:nvPr/>
            </p:nvPicPr>
            <p:blipFill>
              <a:blip r:embed="rId26"/>
              <a:stretch>
                <a:fillRect/>
              </a:stretch>
            </p:blipFill>
            <p:spPr>
              <a:xfrm>
                <a:off x="286720" y="2685534"/>
                <a:ext cx="222089"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7" name="Ink 76">
                <a:extLst>
                  <a:ext uri="{FF2B5EF4-FFF2-40B4-BE49-F238E27FC236}">
                    <a16:creationId xmlns:a16="http://schemas.microsoft.com/office/drawing/2014/main" id="{5111571D-1582-F842-8210-DA90E9D1B6A3}"/>
                  </a:ext>
                </a:extLst>
              </p14:cNvPr>
              <p14:cNvContentPartPr/>
              <p14:nvPr/>
            </p14:nvContentPartPr>
            <p14:xfrm>
              <a:off x="4218530" y="4129854"/>
              <a:ext cx="437040" cy="354240"/>
            </p14:xfrm>
          </p:contentPart>
        </mc:Choice>
        <mc:Fallback xmlns="">
          <p:pic>
            <p:nvPicPr>
              <p:cNvPr id="77" name="Ink 76">
                <a:extLst>
                  <a:ext uri="{FF2B5EF4-FFF2-40B4-BE49-F238E27FC236}">
                    <a16:creationId xmlns:a16="http://schemas.microsoft.com/office/drawing/2014/main" id="{5111571D-1582-F842-8210-DA90E9D1B6A3}"/>
                  </a:ext>
                </a:extLst>
              </p:cNvPr>
              <p:cNvPicPr/>
              <p:nvPr/>
            </p:nvPicPr>
            <p:blipFill>
              <a:blip r:embed="rId28"/>
              <a:stretch>
                <a:fillRect/>
              </a:stretch>
            </p:blipFill>
            <p:spPr>
              <a:xfrm>
                <a:off x="4209530" y="4120854"/>
                <a:ext cx="45468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7" name="Ink 87">
                <a:extLst>
                  <a:ext uri="{FF2B5EF4-FFF2-40B4-BE49-F238E27FC236}">
                    <a16:creationId xmlns:a16="http://schemas.microsoft.com/office/drawing/2014/main" id="{D77835AA-0D29-4C44-953D-B29FB356BD09}"/>
                  </a:ext>
                </a:extLst>
              </p14:cNvPr>
              <p14:cNvContentPartPr/>
              <p14:nvPr/>
            </p14:nvContentPartPr>
            <p14:xfrm>
              <a:off x="6207170" y="3956694"/>
              <a:ext cx="261000" cy="119520"/>
            </p14:xfrm>
          </p:contentPart>
        </mc:Choice>
        <mc:Fallback xmlns="">
          <p:pic>
            <p:nvPicPr>
              <p:cNvPr id="87" name="Ink 87">
                <a:extLst>
                  <a:ext uri="{FF2B5EF4-FFF2-40B4-BE49-F238E27FC236}">
                    <a16:creationId xmlns:a16="http://schemas.microsoft.com/office/drawing/2014/main" id="{D77835AA-0D29-4C44-953D-B29FB356BD09}"/>
                  </a:ext>
                </a:extLst>
              </p:cNvPr>
              <p:cNvPicPr/>
              <p:nvPr/>
            </p:nvPicPr>
            <p:blipFill>
              <a:blip r:embed="rId30"/>
              <a:stretch>
                <a:fillRect/>
              </a:stretch>
            </p:blipFill>
            <p:spPr>
              <a:xfrm>
                <a:off x="6201050" y="3950592"/>
                <a:ext cx="273240" cy="13172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Ink 95">
                <a:extLst>
                  <a:ext uri="{FF2B5EF4-FFF2-40B4-BE49-F238E27FC236}">
                    <a16:creationId xmlns:a16="http://schemas.microsoft.com/office/drawing/2014/main" id="{568C3F6F-63B3-DB40-A83F-51DA1539CC94}"/>
                  </a:ext>
                </a:extLst>
              </p14:cNvPr>
              <p14:cNvContentPartPr/>
              <p14:nvPr/>
            </p14:nvContentPartPr>
            <p14:xfrm>
              <a:off x="6583370" y="3948774"/>
              <a:ext cx="318600" cy="136440"/>
            </p14:xfrm>
          </p:contentPart>
        </mc:Choice>
        <mc:Fallback xmlns="">
          <p:pic>
            <p:nvPicPr>
              <p:cNvPr id="95" name="Ink 95">
                <a:extLst>
                  <a:ext uri="{FF2B5EF4-FFF2-40B4-BE49-F238E27FC236}">
                    <a16:creationId xmlns:a16="http://schemas.microsoft.com/office/drawing/2014/main" id="{568C3F6F-63B3-DB40-A83F-51DA1539CC94}"/>
                  </a:ext>
                </a:extLst>
              </p:cNvPr>
              <p:cNvPicPr/>
              <p:nvPr/>
            </p:nvPicPr>
            <p:blipFill>
              <a:blip r:embed="rId32"/>
              <a:stretch>
                <a:fillRect/>
              </a:stretch>
            </p:blipFill>
            <p:spPr>
              <a:xfrm>
                <a:off x="6577243" y="3942654"/>
                <a:ext cx="330854"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1" name="Ink 101">
                <a:extLst>
                  <a:ext uri="{FF2B5EF4-FFF2-40B4-BE49-F238E27FC236}">
                    <a16:creationId xmlns:a16="http://schemas.microsoft.com/office/drawing/2014/main" id="{BE05B543-1BFE-F44C-A3E7-3DD277DADB4C}"/>
                  </a:ext>
                </a:extLst>
              </p14:cNvPr>
              <p14:cNvContentPartPr/>
              <p14:nvPr/>
            </p14:nvContentPartPr>
            <p14:xfrm>
              <a:off x="7017170" y="3963174"/>
              <a:ext cx="331560" cy="125640"/>
            </p14:xfrm>
          </p:contentPart>
        </mc:Choice>
        <mc:Fallback xmlns="">
          <p:pic>
            <p:nvPicPr>
              <p:cNvPr id="101" name="Ink 101">
                <a:extLst>
                  <a:ext uri="{FF2B5EF4-FFF2-40B4-BE49-F238E27FC236}">
                    <a16:creationId xmlns:a16="http://schemas.microsoft.com/office/drawing/2014/main" id="{BE05B543-1BFE-F44C-A3E7-3DD277DADB4C}"/>
                  </a:ext>
                </a:extLst>
              </p:cNvPr>
              <p:cNvPicPr/>
              <p:nvPr/>
            </p:nvPicPr>
            <p:blipFill>
              <a:blip r:embed="rId34"/>
              <a:stretch>
                <a:fillRect/>
              </a:stretch>
            </p:blipFill>
            <p:spPr>
              <a:xfrm>
                <a:off x="7011043" y="3957071"/>
                <a:ext cx="343813" cy="13784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5" name="Ink 105">
                <a:extLst>
                  <a:ext uri="{FF2B5EF4-FFF2-40B4-BE49-F238E27FC236}">
                    <a16:creationId xmlns:a16="http://schemas.microsoft.com/office/drawing/2014/main" id="{1D97B9D3-0212-FA4F-895C-F803F7F2DF77}"/>
                  </a:ext>
                </a:extLst>
              </p14:cNvPr>
              <p14:cNvContentPartPr/>
              <p14:nvPr/>
            </p14:nvContentPartPr>
            <p14:xfrm>
              <a:off x="7421190" y="3967494"/>
              <a:ext cx="123480" cy="95400"/>
            </p14:xfrm>
          </p:contentPart>
        </mc:Choice>
        <mc:Fallback xmlns="">
          <p:pic>
            <p:nvPicPr>
              <p:cNvPr id="105" name="Ink 105">
                <a:extLst>
                  <a:ext uri="{FF2B5EF4-FFF2-40B4-BE49-F238E27FC236}">
                    <a16:creationId xmlns:a16="http://schemas.microsoft.com/office/drawing/2014/main" id="{1D97B9D3-0212-FA4F-895C-F803F7F2DF77}"/>
                  </a:ext>
                </a:extLst>
              </p:cNvPr>
              <p:cNvPicPr/>
              <p:nvPr/>
            </p:nvPicPr>
            <p:blipFill>
              <a:blip r:embed="rId36"/>
              <a:stretch>
                <a:fillRect/>
              </a:stretch>
            </p:blipFill>
            <p:spPr>
              <a:xfrm>
                <a:off x="7415052" y="3961374"/>
                <a:ext cx="135756"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0" name="Ink 110">
                <a:extLst>
                  <a:ext uri="{FF2B5EF4-FFF2-40B4-BE49-F238E27FC236}">
                    <a16:creationId xmlns:a16="http://schemas.microsoft.com/office/drawing/2014/main" id="{C95CD05F-BE9F-D94B-ABA6-CE139A21E39F}"/>
                  </a:ext>
                </a:extLst>
              </p14:cNvPr>
              <p14:cNvContentPartPr/>
              <p14:nvPr/>
            </p14:nvContentPartPr>
            <p14:xfrm>
              <a:off x="7637752" y="3960294"/>
              <a:ext cx="281520" cy="114480"/>
            </p14:xfrm>
          </p:contentPart>
        </mc:Choice>
        <mc:Fallback xmlns="">
          <p:pic>
            <p:nvPicPr>
              <p:cNvPr id="110" name="Ink 110">
                <a:extLst>
                  <a:ext uri="{FF2B5EF4-FFF2-40B4-BE49-F238E27FC236}">
                    <a16:creationId xmlns:a16="http://schemas.microsoft.com/office/drawing/2014/main" id="{C95CD05F-BE9F-D94B-ABA6-CE139A21E39F}"/>
                  </a:ext>
                </a:extLst>
              </p:cNvPr>
              <p:cNvPicPr/>
              <p:nvPr/>
            </p:nvPicPr>
            <p:blipFill>
              <a:blip r:embed="rId38"/>
              <a:stretch>
                <a:fillRect/>
              </a:stretch>
            </p:blipFill>
            <p:spPr>
              <a:xfrm>
                <a:off x="7631624" y="3954174"/>
                <a:ext cx="293776"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3" name="Ink 113">
                <a:extLst>
                  <a:ext uri="{FF2B5EF4-FFF2-40B4-BE49-F238E27FC236}">
                    <a16:creationId xmlns:a16="http://schemas.microsoft.com/office/drawing/2014/main" id="{81607A32-94B3-4D4E-9AB2-26C3AD807E65}"/>
                  </a:ext>
                </a:extLst>
              </p14:cNvPr>
              <p14:cNvContentPartPr/>
              <p14:nvPr/>
            </p14:nvContentPartPr>
            <p14:xfrm>
              <a:off x="8001880" y="4009974"/>
              <a:ext cx="148320" cy="81000"/>
            </p14:xfrm>
          </p:contentPart>
        </mc:Choice>
        <mc:Fallback xmlns="">
          <p:pic>
            <p:nvPicPr>
              <p:cNvPr id="113" name="Ink 113">
                <a:extLst>
                  <a:ext uri="{FF2B5EF4-FFF2-40B4-BE49-F238E27FC236}">
                    <a16:creationId xmlns:a16="http://schemas.microsoft.com/office/drawing/2014/main" id="{81607A32-94B3-4D4E-9AB2-26C3AD807E65}"/>
                  </a:ext>
                </a:extLst>
              </p:cNvPr>
              <p:cNvPicPr/>
              <p:nvPr/>
            </p:nvPicPr>
            <p:blipFill>
              <a:blip r:embed="rId40"/>
              <a:stretch>
                <a:fillRect/>
              </a:stretch>
            </p:blipFill>
            <p:spPr>
              <a:xfrm>
                <a:off x="7995775" y="4003827"/>
                <a:ext cx="160530" cy="9329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4" name="Ink 124">
                <a:extLst>
                  <a:ext uri="{FF2B5EF4-FFF2-40B4-BE49-F238E27FC236}">
                    <a16:creationId xmlns:a16="http://schemas.microsoft.com/office/drawing/2014/main" id="{58DC7432-8A82-344C-8F84-84091C8D9F48}"/>
                  </a:ext>
                </a:extLst>
              </p14:cNvPr>
              <p14:cNvContentPartPr/>
              <p14:nvPr/>
            </p14:nvContentPartPr>
            <p14:xfrm>
              <a:off x="6397509" y="4134894"/>
              <a:ext cx="510120" cy="152640"/>
            </p14:xfrm>
          </p:contentPart>
        </mc:Choice>
        <mc:Fallback xmlns="">
          <p:pic>
            <p:nvPicPr>
              <p:cNvPr id="124" name="Ink 124">
                <a:extLst>
                  <a:ext uri="{FF2B5EF4-FFF2-40B4-BE49-F238E27FC236}">
                    <a16:creationId xmlns:a16="http://schemas.microsoft.com/office/drawing/2014/main" id="{58DC7432-8A82-344C-8F84-84091C8D9F48}"/>
                  </a:ext>
                </a:extLst>
              </p:cNvPr>
              <p:cNvPicPr/>
              <p:nvPr/>
            </p:nvPicPr>
            <p:blipFill>
              <a:blip r:embed="rId42"/>
              <a:stretch>
                <a:fillRect/>
              </a:stretch>
            </p:blipFill>
            <p:spPr>
              <a:xfrm>
                <a:off x="6391389" y="4128774"/>
                <a:ext cx="5223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9" name="Ink 139">
                <a:extLst>
                  <a:ext uri="{FF2B5EF4-FFF2-40B4-BE49-F238E27FC236}">
                    <a16:creationId xmlns:a16="http://schemas.microsoft.com/office/drawing/2014/main" id="{812FD398-74EB-554B-8BEC-60D058C62AAC}"/>
                  </a:ext>
                </a:extLst>
              </p14:cNvPr>
              <p14:cNvContentPartPr/>
              <p14:nvPr/>
            </p14:nvContentPartPr>
            <p14:xfrm>
              <a:off x="6990789" y="4123014"/>
              <a:ext cx="572040" cy="117360"/>
            </p14:xfrm>
          </p:contentPart>
        </mc:Choice>
        <mc:Fallback xmlns="">
          <p:pic>
            <p:nvPicPr>
              <p:cNvPr id="139" name="Ink 139">
                <a:extLst>
                  <a:ext uri="{FF2B5EF4-FFF2-40B4-BE49-F238E27FC236}">
                    <a16:creationId xmlns:a16="http://schemas.microsoft.com/office/drawing/2014/main" id="{812FD398-74EB-554B-8BEC-60D058C62AAC}"/>
                  </a:ext>
                </a:extLst>
              </p:cNvPr>
              <p:cNvPicPr/>
              <p:nvPr/>
            </p:nvPicPr>
            <p:blipFill>
              <a:blip r:embed="rId44"/>
              <a:stretch>
                <a:fillRect/>
              </a:stretch>
            </p:blipFill>
            <p:spPr>
              <a:xfrm>
                <a:off x="6984669" y="4116875"/>
                <a:ext cx="584280" cy="12963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4" name="Ink 144">
                <a:extLst>
                  <a:ext uri="{FF2B5EF4-FFF2-40B4-BE49-F238E27FC236}">
                    <a16:creationId xmlns:a16="http://schemas.microsoft.com/office/drawing/2014/main" id="{D847C44A-3B97-C142-B7FE-6B7A599230AA}"/>
                  </a:ext>
                </a:extLst>
              </p14:cNvPr>
              <p14:cNvContentPartPr/>
              <p14:nvPr/>
            </p14:nvContentPartPr>
            <p14:xfrm>
              <a:off x="7652109" y="4135254"/>
              <a:ext cx="188280" cy="99000"/>
            </p14:xfrm>
          </p:contentPart>
        </mc:Choice>
        <mc:Fallback xmlns="">
          <p:pic>
            <p:nvPicPr>
              <p:cNvPr id="144" name="Ink 144">
                <a:extLst>
                  <a:ext uri="{FF2B5EF4-FFF2-40B4-BE49-F238E27FC236}">
                    <a16:creationId xmlns:a16="http://schemas.microsoft.com/office/drawing/2014/main" id="{D847C44A-3B97-C142-B7FE-6B7A599230AA}"/>
                  </a:ext>
                </a:extLst>
              </p:cNvPr>
              <p:cNvPicPr/>
              <p:nvPr/>
            </p:nvPicPr>
            <p:blipFill>
              <a:blip r:embed="rId46"/>
              <a:stretch>
                <a:fillRect/>
              </a:stretch>
            </p:blipFill>
            <p:spPr>
              <a:xfrm>
                <a:off x="7645989" y="4129156"/>
                <a:ext cx="200520" cy="111196"/>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9" name="Ink 149">
                <a:extLst>
                  <a:ext uri="{FF2B5EF4-FFF2-40B4-BE49-F238E27FC236}">
                    <a16:creationId xmlns:a16="http://schemas.microsoft.com/office/drawing/2014/main" id="{1B3495BC-85B3-7147-A5C1-C3E1473C4AD0}"/>
                  </a:ext>
                </a:extLst>
              </p14:cNvPr>
              <p14:cNvContentPartPr/>
              <p14:nvPr/>
            </p14:nvContentPartPr>
            <p14:xfrm>
              <a:off x="7930389" y="4129854"/>
              <a:ext cx="280440" cy="110880"/>
            </p14:xfrm>
          </p:contentPart>
        </mc:Choice>
        <mc:Fallback xmlns="">
          <p:pic>
            <p:nvPicPr>
              <p:cNvPr id="149" name="Ink 149">
                <a:extLst>
                  <a:ext uri="{FF2B5EF4-FFF2-40B4-BE49-F238E27FC236}">
                    <a16:creationId xmlns:a16="http://schemas.microsoft.com/office/drawing/2014/main" id="{1B3495BC-85B3-7147-A5C1-C3E1473C4AD0}"/>
                  </a:ext>
                </a:extLst>
              </p:cNvPr>
              <p:cNvPicPr/>
              <p:nvPr/>
            </p:nvPicPr>
            <p:blipFill>
              <a:blip r:embed="rId48"/>
              <a:stretch>
                <a:fillRect/>
              </a:stretch>
            </p:blipFill>
            <p:spPr>
              <a:xfrm>
                <a:off x="7924269" y="4123714"/>
                <a:ext cx="292680" cy="123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7" name="Ink 157">
                <a:extLst>
                  <a:ext uri="{FF2B5EF4-FFF2-40B4-BE49-F238E27FC236}">
                    <a16:creationId xmlns:a16="http://schemas.microsoft.com/office/drawing/2014/main" id="{632B52FB-4BBA-4343-968B-CECC00C50F4A}"/>
                  </a:ext>
                </a:extLst>
              </p14:cNvPr>
              <p14:cNvContentPartPr/>
              <p14:nvPr/>
            </p14:nvContentPartPr>
            <p14:xfrm>
              <a:off x="8329269" y="4097454"/>
              <a:ext cx="418680" cy="150480"/>
            </p14:xfrm>
          </p:contentPart>
        </mc:Choice>
        <mc:Fallback xmlns="">
          <p:pic>
            <p:nvPicPr>
              <p:cNvPr id="157" name="Ink 157">
                <a:extLst>
                  <a:ext uri="{FF2B5EF4-FFF2-40B4-BE49-F238E27FC236}">
                    <a16:creationId xmlns:a16="http://schemas.microsoft.com/office/drawing/2014/main" id="{632B52FB-4BBA-4343-968B-CECC00C50F4A}"/>
                  </a:ext>
                </a:extLst>
              </p:cNvPr>
              <p:cNvPicPr/>
              <p:nvPr/>
            </p:nvPicPr>
            <p:blipFill>
              <a:blip r:embed="rId50"/>
              <a:stretch>
                <a:fillRect/>
              </a:stretch>
            </p:blipFill>
            <p:spPr>
              <a:xfrm>
                <a:off x="8323149" y="4091334"/>
                <a:ext cx="430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1" name="Ink 161">
                <a:extLst>
                  <a:ext uri="{FF2B5EF4-FFF2-40B4-BE49-F238E27FC236}">
                    <a16:creationId xmlns:a16="http://schemas.microsoft.com/office/drawing/2014/main" id="{5F0EE254-20DF-7342-9AC9-311D2BA50C78}"/>
                  </a:ext>
                </a:extLst>
              </p14:cNvPr>
              <p14:cNvContentPartPr/>
              <p14:nvPr/>
            </p14:nvContentPartPr>
            <p14:xfrm>
              <a:off x="7471389" y="4289694"/>
              <a:ext cx="113400" cy="84240"/>
            </p14:xfrm>
          </p:contentPart>
        </mc:Choice>
        <mc:Fallback xmlns="">
          <p:pic>
            <p:nvPicPr>
              <p:cNvPr id="161" name="Ink 161">
                <a:extLst>
                  <a:ext uri="{FF2B5EF4-FFF2-40B4-BE49-F238E27FC236}">
                    <a16:creationId xmlns:a16="http://schemas.microsoft.com/office/drawing/2014/main" id="{5F0EE254-20DF-7342-9AC9-311D2BA50C78}"/>
                  </a:ext>
                </a:extLst>
              </p:cNvPr>
              <p:cNvPicPr/>
              <p:nvPr/>
            </p:nvPicPr>
            <p:blipFill>
              <a:blip r:embed="rId52"/>
              <a:stretch>
                <a:fillRect/>
              </a:stretch>
            </p:blipFill>
            <p:spPr>
              <a:xfrm>
                <a:off x="7465250" y="4283548"/>
                <a:ext cx="125679" cy="96533"/>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6" name="Ink 166">
                <a:extLst>
                  <a:ext uri="{FF2B5EF4-FFF2-40B4-BE49-F238E27FC236}">
                    <a16:creationId xmlns:a16="http://schemas.microsoft.com/office/drawing/2014/main" id="{DAB7A40F-2FBC-FC43-9B0C-6B379B3AC91C}"/>
                  </a:ext>
                </a:extLst>
              </p14:cNvPr>
              <p14:cNvContentPartPr/>
              <p14:nvPr/>
            </p14:nvContentPartPr>
            <p14:xfrm>
              <a:off x="7663269" y="4264494"/>
              <a:ext cx="188280" cy="104400"/>
            </p14:xfrm>
          </p:contentPart>
        </mc:Choice>
        <mc:Fallback xmlns="">
          <p:pic>
            <p:nvPicPr>
              <p:cNvPr id="166" name="Ink 166">
                <a:extLst>
                  <a:ext uri="{FF2B5EF4-FFF2-40B4-BE49-F238E27FC236}">
                    <a16:creationId xmlns:a16="http://schemas.microsoft.com/office/drawing/2014/main" id="{DAB7A40F-2FBC-FC43-9B0C-6B379B3AC91C}"/>
                  </a:ext>
                </a:extLst>
              </p:cNvPr>
              <p:cNvPicPr/>
              <p:nvPr/>
            </p:nvPicPr>
            <p:blipFill>
              <a:blip r:embed="rId54"/>
              <a:stretch>
                <a:fillRect/>
              </a:stretch>
            </p:blipFill>
            <p:spPr>
              <a:xfrm>
                <a:off x="7657137" y="4258374"/>
                <a:ext cx="200543"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77" name="Ink 177">
                <a:extLst>
                  <a:ext uri="{FF2B5EF4-FFF2-40B4-BE49-F238E27FC236}">
                    <a16:creationId xmlns:a16="http://schemas.microsoft.com/office/drawing/2014/main" id="{96F92841-2F5A-F74A-8128-B70F95A1B03B}"/>
                  </a:ext>
                </a:extLst>
              </p14:cNvPr>
              <p14:cNvContentPartPr/>
              <p14:nvPr/>
            </p14:nvContentPartPr>
            <p14:xfrm>
              <a:off x="7941549" y="4271694"/>
              <a:ext cx="561240" cy="153360"/>
            </p14:xfrm>
          </p:contentPart>
        </mc:Choice>
        <mc:Fallback xmlns="">
          <p:pic>
            <p:nvPicPr>
              <p:cNvPr id="177" name="Ink 177">
                <a:extLst>
                  <a:ext uri="{FF2B5EF4-FFF2-40B4-BE49-F238E27FC236}">
                    <a16:creationId xmlns:a16="http://schemas.microsoft.com/office/drawing/2014/main" id="{96F92841-2F5A-F74A-8128-B70F95A1B03B}"/>
                  </a:ext>
                </a:extLst>
              </p:cNvPr>
              <p:cNvPicPr/>
              <p:nvPr/>
            </p:nvPicPr>
            <p:blipFill>
              <a:blip r:embed="rId56"/>
              <a:stretch>
                <a:fillRect/>
              </a:stretch>
            </p:blipFill>
            <p:spPr>
              <a:xfrm>
                <a:off x="7935429" y="4265574"/>
                <a:ext cx="573480" cy="165600"/>
              </a:xfrm>
              <a:prstGeom prst="rect">
                <a:avLst/>
              </a:prstGeom>
            </p:spPr>
          </p:pic>
        </mc:Fallback>
      </mc:AlternateContent>
    </p:spTree>
    <p:extLst>
      <p:ext uri="{BB962C8B-B14F-4D97-AF65-F5344CB8AC3E}">
        <p14:creationId xmlns:p14="http://schemas.microsoft.com/office/powerpoint/2010/main" val="3573458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7" name="Content Placeholder 6"/>
          <p:cNvSpPr>
            <a:spLocks noGrp="1"/>
          </p:cNvSpPr>
          <p:nvPr>
            <p:ph idx="1"/>
          </p:nvPr>
        </p:nvSpPr>
        <p:spPr/>
        <p:txBody>
          <a:bodyPr>
            <a:normAutofit fontScale="92500"/>
          </a:bodyPr>
          <a:lstStyle/>
          <a:p>
            <a:pPr marL="0" indent="0">
              <a:buNone/>
            </a:pPr>
            <a:r>
              <a:rPr lang="en-US"/>
              <a:t>Define M = 					where the function δ is specified by its table of values: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Draw the state diagram for the DFA with this formal definition.</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40627" y="1326356"/>
            <a:ext cx="3657600" cy="266700"/>
          </a:xfrm>
          <a:prstGeom prst="rect">
            <a:avLst/>
          </a:prstGeom>
        </p:spPr>
      </p:pic>
      <p:graphicFrame>
        <p:nvGraphicFramePr>
          <p:cNvPr id="3" name="Table 2"/>
          <p:cNvGraphicFramePr>
            <a:graphicFrameLocks noGrp="1"/>
          </p:cNvGraphicFramePr>
          <p:nvPr/>
        </p:nvGraphicFramePr>
        <p:xfrm>
          <a:off x="1057756" y="1946672"/>
          <a:ext cx="2431032" cy="2062480"/>
        </p:xfrm>
        <a:graphic>
          <a:graphicData uri="http://schemas.openxmlformats.org/drawingml/2006/table">
            <a:tbl>
              <a:tblPr firstRow="1" bandRow="1">
                <a:tableStyleId>{5C22544A-7EE6-4342-B048-85BDC9FD1C3A}</a:tableStyleId>
              </a:tblPr>
              <a:tblGrid>
                <a:gridCol w="1215516">
                  <a:extLst>
                    <a:ext uri="{9D8B030D-6E8A-4147-A177-3AD203B41FA5}">
                      <a16:colId xmlns:a16="http://schemas.microsoft.com/office/drawing/2014/main" val="20000"/>
                    </a:ext>
                  </a:extLst>
                </a:gridCol>
                <a:gridCol w="1215516">
                  <a:extLst>
                    <a:ext uri="{9D8B030D-6E8A-4147-A177-3AD203B41FA5}">
                      <a16:colId xmlns:a16="http://schemas.microsoft.com/office/drawing/2014/main" val="20001"/>
                    </a:ext>
                  </a:extLst>
                </a:gridCol>
              </a:tblGrid>
              <a:tr h="370840">
                <a:tc>
                  <a:txBody>
                    <a:bodyPr/>
                    <a:lstStyle/>
                    <a:p>
                      <a:pPr algn="ctr"/>
                      <a:r>
                        <a:rPr lang="en-US"/>
                        <a:t>Input </a:t>
                      </a:r>
                    </a:p>
                    <a:p>
                      <a:pPr algn="ctr"/>
                      <a:r>
                        <a:rPr lang="en-US" sz="1400"/>
                        <a:t>in Q x Σ</a:t>
                      </a:r>
                    </a:p>
                  </a:txBody>
                  <a:tcPr/>
                </a:tc>
                <a:tc>
                  <a:txBody>
                    <a:bodyPr/>
                    <a:lstStyle/>
                    <a:p>
                      <a:pPr algn="ctr"/>
                      <a:r>
                        <a:rPr lang="en-US"/>
                        <a:t>Output </a:t>
                      </a:r>
                    </a:p>
                    <a:p>
                      <a:pPr algn="ctr"/>
                      <a:r>
                        <a:rPr lang="en-US" sz="1400"/>
                        <a:t>in Q</a:t>
                      </a:r>
                    </a:p>
                  </a:txBody>
                  <a:tcPr/>
                </a:tc>
                <a:extLst>
                  <a:ext uri="{0D108BD9-81ED-4DB2-BD59-A6C34878D82A}">
                    <a16:rowId xmlns:a16="http://schemas.microsoft.com/office/drawing/2014/main" val="10000"/>
                  </a:ext>
                </a:extLst>
              </a:tr>
              <a:tr h="370840">
                <a:tc>
                  <a:txBody>
                    <a:bodyPr/>
                    <a:lstStyle/>
                    <a:p>
                      <a:pPr algn="ctr"/>
                      <a:r>
                        <a:rPr lang="en-US"/>
                        <a:t>(q1,a)</a:t>
                      </a:r>
                    </a:p>
                  </a:txBody>
                  <a:tcPr/>
                </a:tc>
                <a:tc>
                  <a:txBody>
                    <a:bodyPr/>
                    <a:lstStyle/>
                    <a:p>
                      <a:pPr algn="ctr"/>
                      <a:r>
                        <a:rPr lang="en-US"/>
                        <a:t>q3</a:t>
                      </a:r>
                    </a:p>
                  </a:txBody>
                  <a:tcPr/>
                </a:tc>
                <a:extLst>
                  <a:ext uri="{0D108BD9-81ED-4DB2-BD59-A6C34878D82A}">
                    <a16:rowId xmlns:a16="http://schemas.microsoft.com/office/drawing/2014/main" val="10001"/>
                  </a:ext>
                </a:extLst>
              </a:tr>
              <a:tr h="370840">
                <a:tc>
                  <a:txBody>
                    <a:bodyPr/>
                    <a:lstStyle/>
                    <a:p>
                      <a:pPr algn="ctr"/>
                      <a:r>
                        <a:rPr lang="en-US"/>
                        <a:t>(q2,a)</a:t>
                      </a:r>
                    </a:p>
                  </a:txBody>
                  <a:tcPr/>
                </a:tc>
                <a:tc>
                  <a:txBody>
                    <a:bodyPr/>
                    <a:lstStyle/>
                    <a:p>
                      <a:pPr algn="ctr"/>
                      <a:r>
                        <a:rPr lang="en-US"/>
                        <a:t>q2</a:t>
                      </a:r>
                    </a:p>
                  </a:txBody>
                  <a:tcPr/>
                </a:tc>
                <a:extLst>
                  <a:ext uri="{0D108BD9-81ED-4DB2-BD59-A6C34878D82A}">
                    <a16:rowId xmlns:a16="http://schemas.microsoft.com/office/drawing/2014/main" val="10002"/>
                  </a:ext>
                </a:extLst>
              </a:tr>
              <a:tr h="370840">
                <a:tc>
                  <a:txBody>
                    <a:bodyPr/>
                    <a:lstStyle/>
                    <a:p>
                      <a:pPr algn="ctr"/>
                      <a:r>
                        <a:rPr lang="en-US"/>
                        <a:t>(q3,a)</a:t>
                      </a:r>
                    </a:p>
                  </a:txBody>
                  <a:tcPr/>
                </a:tc>
                <a:tc>
                  <a:txBody>
                    <a:bodyPr/>
                    <a:lstStyle/>
                    <a:p>
                      <a:pPr algn="ctr"/>
                      <a:r>
                        <a:rPr lang="en-US"/>
                        <a:t>q3</a:t>
                      </a:r>
                    </a:p>
                  </a:txBody>
                  <a:tcPr/>
                </a:tc>
                <a:extLst>
                  <a:ext uri="{0D108BD9-81ED-4DB2-BD59-A6C34878D82A}">
                    <a16:rowId xmlns:a16="http://schemas.microsoft.com/office/drawing/2014/main" val="10003"/>
                  </a:ext>
                </a:extLst>
              </a:tr>
              <a:tr h="370840">
                <a:tc>
                  <a:txBody>
                    <a:bodyPr/>
                    <a:lstStyle/>
                    <a:p>
                      <a:pPr algn="ctr"/>
                      <a:r>
                        <a:rPr lang="en-US"/>
                        <a:t>(q4,a)</a:t>
                      </a:r>
                    </a:p>
                  </a:txBody>
                  <a:tcPr/>
                </a:tc>
                <a:tc>
                  <a:txBody>
                    <a:bodyPr/>
                    <a:lstStyle/>
                    <a:p>
                      <a:pPr algn="ctr"/>
                      <a:r>
                        <a:rPr lang="en-US"/>
                        <a:t>q2</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65187" y="1946672"/>
          <a:ext cx="2431032" cy="2062480"/>
        </p:xfrm>
        <a:graphic>
          <a:graphicData uri="http://schemas.openxmlformats.org/drawingml/2006/table">
            <a:tbl>
              <a:tblPr firstRow="1" bandRow="1">
                <a:tableStyleId>{5C22544A-7EE6-4342-B048-85BDC9FD1C3A}</a:tableStyleId>
              </a:tblPr>
              <a:tblGrid>
                <a:gridCol w="1215516">
                  <a:extLst>
                    <a:ext uri="{9D8B030D-6E8A-4147-A177-3AD203B41FA5}">
                      <a16:colId xmlns:a16="http://schemas.microsoft.com/office/drawing/2014/main" val="20000"/>
                    </a:ext>
                  </a:extLst>
                </a:gridCol>
                <a:gridCol w="1215516">
                  <a:extLst>
                    <a:ext uri="{9D8B030D-6E8A-4147-A177-3AD203B41FA5}">
                      <a16:colId xmlns:a16="http://schemas.microsoft.com/office/drawing/2014/main" val="20001"/>
                    </a:ext>
                  </a:extLst>
                </a:gridCol>
              </a:tblGrid>
              <a:tr h="370840">
                <a:tc>
                  <a:txBody>
                    <a:bodyPr/>
                    <a:lstStyle/>
                    <a:p>
                      <a:pPr algn="ctr"/>
                      <a:r>
                        <a:rPr lang="en-US"/>
                        <a:t>Input </a:t>
                      </a:r>
                    </a:p>
                    <a:p>
                      <a:pPr algn="ctr"/>
                      <a:r>
                        <a:rPr lang="en-US" sz="1400"/>
                        <a:t>in Q x Σ</a:t>
                      </a:r>
                    </a:p>
                  </a:txBody>
                  <a:tcPr/>
                </a:tc>
                <a:tc>
                  <a:txBody>
                    <a:bodyPr/>
                    <a:lstStyle/>
                    <a:p>
                      <a:pPr algn="ctr"/>
                      <a:r>
                        <a:rPr lang="en-US"/>
                        <a:t>Output </a:t>
                      </a:r>
                    </a:p>
                    <a:p>
                      <a:pPr algn="ctr"/>
                      <a:r>
                        <a:rPr lang="en-US" sz="1400"/>
                        <a:t>in Q</a:t>
                      </a:r>
                    </a:p>
                  </a:txBody>
                  <a:tcPr/>
                </a:tc>
                <a:extLst>
                  <a:ext uri="{0D108BD9-81ED-4DB2-BD59-A6C34878D82A}">
                    <a16:rowId xmlns:a16="http://schemas.microsoft.com/office/drawing/2014/main" val="10000"/>
                  </a:ext>
                </a:extLst>
              </a:tr>
              <a:tr h="370840">
                <a:tc>
                  <a:txBody>
                    <a:bodyPr/>
                    <a:lstStyle/>
                    <a:p>
                      <a:pPr algn="ctr"/>
                      <a:r>
                        <a:rPr lang="en-US"/>
                        <a:t>(q1,b)</a:t>
                      </a:r>
                    </a:p>
                  </a:txBody>
                  <a:tcPr/>
                </a:tc>
                <a:tc>
                  <a:txBody>
                    <a:bodyPr/>
                    <a:lstStyle/>
                    <a:p>
                      <a:pPr algn="ctr"/>
                      <a:r>
                        <a:rPr lang="en-US"/>
                        <a:t>q2</a:t>
                      </a:r>
                    </a:p>
                  </a:txBody>
                  <a:tcPr/>
                </a:tc>
                <a:extLst>
                  <a:ext uri="{0D108BD9-81ED-4DB2-BD59-A6C34878D82A}">
                    <a16:rowId xmlns:a16="http://schemas.microsoft.com/office/drawing/2014/main" val="10001"/>
                  </a:ext>
                </a:extLst>
              </a:tr>
              <a:tr h="370840">
                <a:tc>
                  <a:txBody>
                    <a:bodyPr/>
                    <a:lstStyle/>
                    <a:p>
                      <a:pPr algn="ctr"/>
                      <a:r>
                        <a:rPr lang="en-US"/>
                        <a:t>(q2,b)</a:t>
                      </a:r>
                    </a:p>
                  </a:txBody>
                  <a:tcPr/>
                </a:tc>
                <a:tc>
                  <a:txBody>
                    <a:bodyPr/>
                    <a:lstStyle/>
                    <a:p>
                      <a:pPr algn="ctr"/>
                      <a:r>
                        <a:rPr lang="en-US"/>
                        <a:t>q2</a:t>
                      </a:r>
                    </a:p>
                  </a:txBody>
                  <a:tcPr/>
                </a:tc>
                <a:extLst>
                  <a:ext uri="{0D108BD9-81ED-4DB2-BD59-A6C34878D82A}">
                    <a16:rowId xmlns:a16="http://schemas.microsoft.com/office/drawing/2014/main" val="10002"/>
                  </a:ext>
                </a:extLst>
              </a:tr>
              <a:tr h="370840">
                <a:tc>
                  <a:txBody>
                    <a:bodyPr/>
                    <a:lstStyle/>
                    <a:p>
                      <a:pPr algn="ctr"/>
                      <a:r>
                        <a:rPr lang="en-US"/>
                        <a:t>(q3,b)</a:t>
                      </a:r>
                    </a:p>
                  </a:txBody>
                  <a:tcPr/>
                </a:tc>
                <a:tc>
                  <a:txBody>
                    <a:bodyPr/>
                    <a:lstStyle/>
                    <a:p>
                      <a:pPr algn="ctr"/>
                      <a:r>
                        <a:rPr lang="en-US"/>
                        <a:t>q4</a:t>
                      </a:r>
                    </a:p>
                  </a:txBody>
                  <a:tcPr/>
                </a:tc>
                <a:extLst>
                  <a:ext uri="{0D108BD9-81ED-4DB2-BD59-A6C34878D82A}">
                    <a16:rowId xmlns:a16="http://schemas.microsoft.com/office/drawing/2014/main" val="10003"/>
                  </a:ext>
                </a:extLst>
              </a:tr>
              <a:tr h="370840">
                <a:tc>
                  <a:txBody>
                    <a:bodyPr/>
                    <a:lstStyle/>
                    <a:p>
                      <a:pPr algn="ctr"/>
                      <a:r>
                        <a:rPr lang="en-US"/>
                        <a:t>(q4,b)</a:t>
                      </a:r>
                    </a:p>
                  </a:txBody>
                  <a:tcPr/>
                </a:tc>
                <a:tc>
                  <a:txBody>
                    <a:bodyPr/>
                    <a:lstStyle/>
                    <a:p>
                      <a:pPr algn="ctr"/>
                      <a:r>
                        <a:rPr lang="en-US"/>
                        <a:t>q4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24786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5" name="object 5"/>
          <p:cNvSpPr/>
          <p:nvPr/>
        </p:nvSpPr>
        <p:spPr>
          <a:xfrm>
            <a:off x="5739250" y="400050"/>
            <a:ext cx="3133089" cy="2800350"/>
          </a:xfrm>
          <a:prstGeom prst="rect">
            <a:avLst/>
          </a:prstGeom>
          <a:blipFill>
            <a:blip r:embed="rId2" cstate="print"/>
            <a:stretch>
              <a:fillRect/>
            </a:stretch>
          </a:blipFill>
        </p:spPr>
        <p:txBody>
          <a:bodyPr wrap="square" lIns="0" tIns="0" rIns="0" bIns="0" rtlCol="0">
            <a:spAutoFit/>
          </a:bodyPr>
          <a:lstStyle/>
          <a:p>
            <a:endParaRPr kern="1200"/>
          </a:p>
        </p:txBody>
      </p:sp>
      <p:sp>
        <p:nvSpPr>
          <p:cNvPr id="7" name="Content Placeholder 6"/>
          <p:cNvSpPr>
            <a:spLocks noGrp="1"/>
          </p:cNvSpPr>
          <p:nvPr>
            <p:ph idx="1"/>
          </p:nvPr>
        </p:nvSpPr>
        <p:spPr/>
        <p:txBody>
          <a:bodyPr/>
          <a:lstStyle/>
          <a:p>
            <a:pPr marL="0" indent="0">
              <a:buNone/>
            </a:pPr>
            <a:r>
              <a:rPr lang="en-US"/>
              <a:t>What's an example of a </a:t>
            </a:r>
          </a:p>
          <a:p>
            <a:pPr marL="0" indent="0">
              <a:buNone/>
            </a:pPr>
            <a:endParaRPr lang="en-US"/>
          </a:p>
          <a:p>
            <a:r>
              <a:rPr lang="en-US"/>
              <a:t>length 1 string accepted by this DFA?</a:t>
            </a:r>
          </a:p>
          <a:p>
            <a:r>
              <a:rPr lang="en-US"/>
              <a:t>length 1 string rejected by this DFA?</a:t>
            </a:r>
          </a:p>
          <a:p>
            <a:endParaRPr lang="en-US"/>
          </a:p>
          <a:p>
            <a:r>
              <a:rPr lang="en-US"/>
              <a:t>length 2 string accepted by this DFA?</a:t>
            </a:r>
          </a:p>
          <a:p>
            <a:r>
              <a:rPr lang="en-US"/>
              <a:t>length 2 string rejected by this DFA?</a:t>
            </a:r>
          </a:p>
          <a:p>
            <a:pPr marL="0" indent="0">
              <a:buNone/>
            </a:pPr>
            <a:endParaRPr lang="en-US"/>
          </a:p>
        </p:txBody>
      </p:sp>
      <p:pic>
        <p:nvPicPr>
          <p:cNvPr id="8" name="Picture 7"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82120" y="876300"/>
            <a:ext cx="3657600" cy="266700"/>
          </a:xfrm>
          <a:prstGeom prst="rect">
            <a:avLst/>
          </a:prstGeom>
        </p:spPr>
      </p:pic>
    </p:spTree>
    <p:extLst>
      <p:ext uri="{BB962C8B-B14F-4D97-AF65-F5344CB8AC3E}">
        <p14:creationId xmlns:p14="http://schemas.microsoft.com/office/powerpoint/2010/main" val="2232789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(013)</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200" y="1200150"/>
            <a:ext cx="8229600" cy="3541363"/>
          </a:xfrm>
        </p:spPr>
        <p:txBody>
          <a:bodyPr vert="horz" lIns="91440" tIns="45720" rIns="91440" bIns="45720" rtlCol="0" anchor="t">
            <a:normAutofit/>
          </a:bodyPr>
          <a:lstStyle/>
          <a:p>
            <a:r>
              <a:rPr lang="en-US" dirty="0"/>
              <a:t>When reading a symbol from the alphabet as input, the</a:t>
            </a:r>
            <a:r>
              <a:rPr lang="en-US" b="1" dirty="0"/>
              <a:t> transition function </a:t>
            </a:r>
            <a:r>
              <a:rPr lang="en-US" dirty="0"/>
              <a:t>describes describes what the next state will be.</a:t>
            </a:r>
          </a:p>
          <a:p>
            <a:r>
              <a:rPr lang="en-US" dirty="0"/>
              <a:t>Each state in a DFA has </a:t>
            </a:r>
            <a:r>
              <a:rPr lang="en-US" b="1" dirty="0"/>
              <a:t>|</a:t>
            </a:r>
            <a:r>
              <a:rPr lang="en-US" b="1" dirty="0" err="1"/>
              <a:t>Σ</a:t>
            </a:r>
            <a:r>
              <a:rPr lang="en-US" b="1" dirty="0"/>
              <a:t>| outgoing transitions</a:t>
            </a:r>
            <a:r>
              <a:rPr lang="en-US" dirty="0"/>
              <a:t>: exactly one outgoing edge for each character in the alphabet.</a:t>
            </a:r>
          </a:p>
          <a:p>
            <a:r>
              <a:rPr lang="en-US" b="1" dirty="0"/>
              <a:t>Not</a:t>
            </a:r>
            <a:r>
              <a:rPr lang="en-US" dirty="0"/>
              <a:t> every state needs to be </a:t>
            </a:r>
            <a:r>
              <a:rPr lang="en-US" b="1" dirty="0"/>
              <a:t>reachable</a:t>
            </a:r>
            <a:r>
              <a:rPr lang="en-US" dirty="0"/>
              <a:t>. The definition of DFA doesn’t specify that each state needs to have an incoming arrow.</a:t>
            </a:r>
          </a:p>
          <a:p>
            <a:endParaRPr lang="en-US" dirty="0"/>
          </a:p>
          <a:p>
            <a:endParaRPr lang="en-US" dirty="0"/>
          </a:p>
        </p:txBody>
      </p:sp>
    </p:spTree>
    <p:extLst>
      <p:ext uri="{BB962C8B-B14F-4D97-AF65-F5344CB8AC3E}">
        <p14:creationId xmlns:p14="http://schemas.microsoft.com/office/powerpoint/2010/main" val="4125765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DDEA-BBBF-4405-B55E-AF80F97EA5E9}"/>
              </a:ext>
            </a:extLst>
          </p:cNvPr>
          <p:cNvSpPr>
            <a:spLocks noGrp="1"/>
          </p:cNvSpPr>
          <p:nvPr>
            <p:ph type="title"/>
          </p:nvPr>
        </p:nvSpPr>
        <p:spPr/>
        <p:txBody>
          <a:bodyPr>
            <a:normAutofit/>
          </a:bodyPr>
          <a:lstStyle/>
          <a:p>
            <a:r>
              <a:rPr lang="en-US" sz="3200">
                <a:ea typeface="+mj-lt"/>
                <a:cs typeface="+mj-lt"/>
                <a:hlinkClick r:id="rId2"/>
              </a:rPr>
              <a:t>014.CSE105.DFAAnalysis.mp4</a:t>
            </a:r>
            <a:endParaRPr lang="en-US" sz="3200"/>
          </a:p>
        </p:txBody>
      </p:sp>
    </p:spTree>
    <p:extLst>
      <p:ext uri="{BB962C8B-B14F-4D97-AF65-F5344CB8AC3E}">
        <p14:creationId xmlns:p14="http://schemas.microsoft.com/office/powerpoint/2010/main" val="297586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Theory of computability</a:t>
            </a:r>
          </a:p>
        </p:txBody>
      </p:sp>
      <p:pic>
        <p:nvPicPr>
          <p:cNvPr id="3" name="Picture 2" descr="abstractio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58101" y="893839"/>
            <a:ext cx="2928699" cy="2069945"/>
          </a:xfrm>
          <a:prstGeom prst="rect">
            <a:avLst/>
          </a:prstGeom>
        </p:spPr>
      </p:pic>
      <p:pic>
        <p:nvPicPr>
          <p:cNvPr id="7" name="Picture 6" descr="imgre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1411325"/>
            <a:ext cx="2293652" cy="1718025"/>
          </a:xfrm>
          <a:prstGeom prst="rect">
            <a:avLst/>
          </a:prstGeom>
        </p:spPr>
      </p:pic>
      <p:pic>
        <p:nvPicPr>
          <p:cNvPr id="8" name="Picture 7" descr="img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431" y="3129350"/>
            <a:ext cx="2916514" cy="1817687"/>
          </a:xfrm>
          <a:prstGeom prst="rect">
            <a:avLst/>
          </a:prstGeom>
        </p:spPr>
      </p:pic>
      <p:pic>
        <p:nvPicPr>
          <p:cNvPr id="9" name="Picture 2" descr="http://www.uni-kl.de/aegee/kaiserslautern/wp-content/uploads/2008/02/evolution.jpg"/>
          <p:cNvPicPr>
            <a:picLocks noChangeAspect="1" noChangeArrowheads="1"/>
          </p:cNvPicPr>
          <p:nvPr>
            <p:custDataLst>
              <p:tags r:id="rId1"/>
            </p:custDataLst>
          </p:nvPr>
        </p:nvPicPr>
        <p:blipFill>
          <a:blip r:embed="rId6" cstate="print"/>
          <a:srcRect/>
          <a:stretch>
            <a:fillRect/>
          </a:stretch>
        </p:blipFill>
        <p:spPr bwMode="auto">
          <a:xfrm>
            <a:off x="4878202" y="3399280"/>
            <a:ext cx="2897921" cy="1334819"/>
          </a:xfrm>
          <a:prstGeom prst="rect">
            <a:avLst/>
          </a:prstGeom>
          <a:noFill/>
        </p:spPr>
      </p:pic>
    </p:spTree>
    <p:extLst>
      <p:ext uri="{BB962C8B-B14F-4D97-AF65-F5344CB8AC3E}">
        <p14:creationId xmlns:p14="http://schemas.microsoft.com/office/powerpoint/2010/main" val="36530963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Deterministic finite automaton</a:t>
            </a:r>
            <a:r>
              <a:rPr lang="en-US"/>
              <a:t>	</a:t>
            </a:r>
            <a:r>
              <a:rPr lang="en-US" sz="2000"/>
              <a:t>Sipser p. 35 Def 1.5</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200150"/>
            <a:ext cx="5950931" cy="2688838"/>
          </a:xfrm>
          <a:prstGeom prst="rect">
            <a:avLst/>
          </a:prstGeom>
          <a:solidFill>
            <a:srgbClr val="FEF2CC"/>
          </a:solidFill>
        </p:spPr>
      </p:pic>
      <p:sp>
        <p:nvSpPr>
          <p:cNvPr id="9" name="TextBox 8"/>
          <p:cNvSpPr txBox="1"/>
          <p:nvPr/>
        </p:nvSpPr>
        <p:spPr>
          <a:xfrm>
            <a:off x="4342714" y="2983375"/>
            <a:ext cx="4801286" cy="1754327"/>
          </a:xfrm>
          <a:prstGeom prst="rect">
            <a:avLst/>
          </a:prstGeom>
          <a:solidFill>
            <a:schemeClr val="bg1"/>
          </a:solidFill>
          <a:ln>
            <a:solidFill>
              <a:schemeClr val="tx2"/>
            </a:solidFill>
          </a:ln>
        </p:spPr>
        <p:txBody>
          <a:bodyPr wrap="square" rtlCol="0">
            <a:spAutoFit/>
          </a:bodyPr>
          <a:lstStyle/>
          <a:p>
            <a:r>
              <a:rPr lang="en-US"/>
              <a:t>How many outgoing arrows from each state?</a:t>
            </a:r>
          </a:p>
          <a:p>
            <a:pPr marL="342900" indent="-342900">
              <a:buAutoNum type="alphaUcPeriod"/>
            </a:pPr>
            <a:r>
              <a:rPr lang="en-US"/>
              <a:t>May be different number at each state.</a:t>
            </a:r>
          </a:p>
          <a:p>
            <a:pPr marL="342900" indent="-342900">
              <a:buAutoNum type="alphaUcPeriod"/>
            </a:pPr>
            <a:r>
              <a:rPr lang="en-US"/>
              <a:t>Must be 2.</a:t>
            </a:r>
          </a:p>
          <a:p>
            <a:pPr marL="342900" indent="-342900">
              <a:buAutoNum type="alphaUcPeriod"/>
            </a:pPr>
            <a:r>
              <a:rPr lang="en-US"/>
              <a:t>Must be |Q|.</a:t>
            </a:r>
          </a:p>
          <a:p>
            <a:pPr marL="342900" indent="-342900">
              <a:buAutoNum type="alphaUcPeriod"/>
            </a:pPr>
            <a:r>
              <a:rPr lang="en-US"/>
              <a:t>Must be |Σ|</a:t>
            </a:r>
          </a:p>
          <a:p>
            <a:pPr marL="342900" indent="-342900">
              <a:buAutoNum type="alphaUcPeriod"/>
            </a:pPr>
            <a:r>
              <a:rPr lang="en-US"/>
              <a:t>I don't know.</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DF68900-73A7-9948-BD8A-8B24219AB9E8}"/>
                  </a:ext>
                </a:extLst>
              </p14:cNvPr>
              <p14:cNvContentPartPr/>
              <p14:nvPr/>
            </p14:nvContentPartPr>
            <p14:xfrm>
              <a:off x="4224643" y="1516614"/>
              <a:ext cx="1388880" cy="92160"/>
            </p14:xfrm>
          </p:contentPart>
        </mc:Choice>
        <mc:Fallback xmlns="">
          <p:pic>
            <p:nvPicPr>
              <p:cNvPr id="6" name="Ink 5">
                <a:extLst>
                  <a:ext uri="{FF2B5EF4-FFF2-40B4-BE49-F238E27FC236}">
                    <a16:creationId xmlns:a16="http://schemas.microsoft.com/office/drawing/2014/main" id="{3DF68900-73A7-9948-BD8A-8B24219AB9E8}"/>
                  </a:ext>
                </a:extLst>
              </p:cNvPr>
              <p:cNvPicPr/>
              <p:nvPr/>
            </p:nvPicPr>
            <p:blipFill>
              <a:blip r:embed="rId4"/>
              <a:stretch>
                <a:fillRect/>
              </a:stretch>
            </p:blipFill>
            <p:spPr>
              <a:xfrm>
                <a:off x="4215643" y="1507614"/>
                <a:ext cx="14065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8B177A1-B65D-AD44-8E5F-0B7155BF692B}"/>
                  </a:ext>
                </a:extLst>
              </p14:cNvPr>
              <p14:cNvContentPartPr/>
              <p14:nvPr/>
            </p14:nvContentPartPr>
            <p14:xfrm>
              <a:off x="3434803" y="1597614"/>
              <a:ext cx="990720" cy="440640"/>
            </p14:xfrm>
          </p:contentPart>
        </mc:Choice>
        <mc:Fallback xmlns="">
          <p:pic>
            <p:nvPicPr>
              <p:cNvPr id="12" name="Ink 11">
                <a:extLst>
                  <a:ext uri="{FF2B5EF4-FFF2-40B4-BE49-F238E27FC236}">
                    <a16:creationId xmlns:a16="http://schemas.microsoft.com/office/drawing/2014/main" id="{A8B177A1-B65D-AD44-8E5F-0B7155BF692B}"/>
                  </a:ext>
                </a:extLst>
              </p:cNvPr>
              <p:cNvPicPr/>
              <p:nvPr/>
            </p:nvPicPr>
            <p:blipFill>
              <a:blip r:embed="rId6"/>
              <a:stretch>
                <a:fillRect/>
              </a:stretch>
            </p:blipFill>
            <p:spPr>
              <a:xfrm>
                <a:off x="3425803" y="1588607"/>
                <a:ext cx="1008360" cy="4582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1E36179-413E-A54B-A89D-130962B339DC}"/>
                  </a:ext>
                </a:extLst>
              </p14:cNvPr>
              <p14:cNvContentPartPr/>
              <p14:nvPr/>
            </p14:nvContentPartPr>
            <p14:xfrm>
              <a:off x="3464683" y="2134734"/>
              <a:ext cx="1195560" cy="502200"/>
            </p14:xfrm>
          </p:contentPart>
        </mc:Choice>
        <mc:Fallback xmlns="">
          <p:pic>
            <p:nvPicPr>
              <p:cNvPr id="13" name="Ink 12">
                <a:extLst>
                  <a:ext uri="{FF2B5EF4-FFF2-40B4-BE49-F238E27FC236}">
                    <a16:creationId xmlns:a16="http://schemas.microsoft.com/office/drawing/2014/main" id="{31E36179-413E-A54B-A89D-130962B339DC}"/>
                  </a:ext>
                </a:extLst>
              </p:cNvPr>
              <p:cNvPicPr/>
              <p:nvPr/>
            </p:nvPicPr>
            <p:blipFill>
              <a:blip r:embed="rId8"/>
              <a:stretch>
                <a:fillRect/>
              </a:stretch>
            </p:blipFill>
            <p:spPr>
              <a:xfrm>
                <a:off x="3455683" y="2125734"/>
                <a:ext cx="12132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9">
                <a:extLst>
                  <a:ext uri="{FF2B5EF4-FFF2-40B4-BE49-F238E27FC236}">
                    <a16:creationId xmlns:a16="http://schemas.microsoft.com/office/drawing/2014/main" id="{E0177F49-C206-9249-B9B6-14F56AEA9658}"/>
                  </a:ext>
                </a:extLst>
              </p14:cNvPr>
              <p14:cNvContentPartPr/>
              <p14:nvPr/>
            </p14:nvContentPartPr>
            <p14:xfrm>
              <a:off x="5211403" y="2716134"/>
              <a:ext cx="642960" cy="242640"/>
            </p14:xfrm>
          </p:contentPart>
        </mc:Choice>
        <mc:Fallback xmlns="">
          <p:pic>
            <p:nvPicPr>
              <p:cNvPr id="19" name="Ink 19">
                <a:extLst>
                  <a:ext uri="{FF2B5EF4-FFF2-40B4-BE49-F238E27FC236}">
                    <a16:creationId xmlns:a16="http://schemas.microsoft.com/office/drawing/2014/main" id="{E0177F49-C206-9249-B9B6-14F56AEA9658}"/>
                  </a:ext>
                </a:extLst>
              </p:cNvPr>
              <p:cNvPicPr/>
              <p:nvPr/>
            </p:nvPicPr>
            <p:blipFill>
              <a:blip r:embed="rId10"/>
              <a:stretch>
                <a:fillRect/>
              </a:stretch>
            </p:blipFill>
            <p:spPr>
              <a:xfrm>
                <a:off x="5202403" y="2707121"/>
                <a:ext cx="660600" cy="2603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4">
                <a:extLst>
                  <a:ext uri="{FF2B5EF4-FFF2-40B4-BE49-F238E27FC236}">
                    <a16:creationId xmlns:a16="http://schemas.microsoft.com/office/drawing/2014/main" id="{6B528795-78B2-C245-BF84-38323B1A351A}"/>
                  </a:ext>
                </a:extLst>
              </p14:cNvPr>
              <p14:cNvContentPartPr/>
              <p14:nvPr/>
            </p14:nvContentPartPr>
            <p14:xfrm>
              <a:off x="1037304" y="2458734"/>
              <a:ext cx="201600" cy="63360"/>
            </p14:xfrm>
          </p:contentPart>
        </mc:Choice>
        <mc:Fallback xmlns="">
          <p:pic>
            <p:nvPicPr>
              <p:cNvPr id="24" name="Ink 24">
                <a:extLst>
                  <a:ext uri="{FF2B5EF4-FFF2-40B4-BE49-F238E27FC236}">
                    <a16:creationId xmlns:a16="http://schemas.microsoft.com/office/drawing/2014/main" id="{6B528795-78B2-C245-BF84-38323B1A351A}"/>
                  </a:ext>
                </a:extLst>
              </p:cNvPr>
              <p:cNvPicPr/>
              <p:nvPr/>
            </p:nvPicPr>
            <p:blipFill>
              <a:blip r:embed="rId12"/>
              <a:stretch>
                <a:fillRect/>
              </a:stretch>
            </p:blipFill>
            <p:spPr>
              <a:xfrm>
                <a:off x="1031184" y="2452614"/>
                <a:ext cx="213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2">
                <a:extLst>
                  <a:ext uri="{FF2B5EF4-FFF2-40B4-BE49-F238E27FC236}">
                    <a16:creationId xmlns:a16="http://schemas.microsoft.com/office/drawing/2014/main" id="{B3801E4C-3E8F-E040-BD8F-E74779C6A89B}"/>
                  </a:ext>
                </a:extLst>
              </p14:cNvPr>
              <p14:cNvContentPartPr/>
              <p14:nvPr/>
            </p14:nvContentPartPr>
            <p14:xfrm>
              <a:off x="1032624" y="2547294"/>
              <a:ext cx="243000" cy="90360"/>
            </p14:xfrm>
          </p:contentPart>
        </mc:Choice>
        <mc:Fallback xmlns="">
          <p:pic>
            <p:nvPicPr>
              <p:cNvPr id="32" name="Ink 32">
                <a:extLst>
                  <a:ext uri="{FF2B5EF4-FFF2-40B4-BE49-F238E27FC236}">
                    <a16:creationId xmlns:a16="http://schemas.microsoft.com/office/drawing/2014/main" id="{B3801E4C-3E8F-E040-BD8F-E74779C6A89B}"/>
                  </a:ext>
                </a:extLst>
              </p:cNvPr>
              <p:cNvPicPr/>
              <p:nvPr/>
            </p:nvPicPr>
            <p:blipFill>
              <a:blip r:embed="rId14"/>
              <a:stretch>
                <a:fillRect/>
              </a:stretch>
            </p:blipFill>
            <p:spPr>
              <a:xfrm>
                <a:off x="1026504" y="2541150"/>
                <a:ext cx="255240" cy="10264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3">
                <a:extLst>
                  <a:ext uri="{FF2B5EF4-FFF2-40B4-BE49-F238E27FC236}">
                    <a16:creationId xmlns:a16="http://schemas.microsoft.com/office/drawing/2014/main" id="{EB379846-FF3F-6F42-AA2D-C8A662974076}"/>
                  </a:ext>
                </a:extLst>
              </p14:cNvPr>
              <p14:cNvContentPartPr/>
              <p14:nvPr/>
            </p14:nvContentPartPr>
            <p14:xfrm>
              <a:off x="1484424" y="2444334"/>
              <a:ext cx="239760" cy="255600"/>
            </p14:xfrm>
          </p:contentPart>
        </mc:Choice>
        <mc:Fallback xmlns="">
          <p:pic>
            <p:nvPicPr>
              <p:cNvPr id="43" name="Ink 43">
                <a:extLst>
                  <a:ext uri="{FF2B5EF4-FFF2-40B4-BE49-F238E27FC236}">
                    <a16:creationId xmlns:a16="http://schemas.microsoft.com/office/drawing/2014/main" id="{EB379846-FF3F-6F42-AA2D-C8A662974076}"/>
                  </a:ext>
                </a:extLst>
              </p:cNvPr>
              <p:cNvPicPr/>
              <p:nvPr/>
            </p:nvPicPr>
            <p:blipFill>
              <a:blip r:embed="rId16"/>
              <a:stretch>
                <a:fillRect/>
              </a:stretch>
            </p:blipFill>
            <p:spPr>
              <a:xfrm>
                <a:off x="1478295" y="2438205"/>
                <a:ext cx="252018" cy="26785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8">
                <a:extLst>
                  <a:ext uri="{FF2B5EF4-FFF2-40B4-BE49-F238E27FC236}">
                    <a16:creationId xmlns:a16="http://schemas.microsoft.com/office/drawing/2014/main" id="{9AC9BD92-0F4B-654F-9C3B-EC10C1236509}"/>
                  </a:ext>
                </a:extLst>
              </p14:cNvPr>
              <p14:cNvContentPartPr/>
              <p14:nvPr/>
            </p14:nvContentPartPr>
            <p14:xfrm>
              <a:off x="1623024" y="2551974"/>
              <a:ext cx="198000" cy="91800"/>
            </p14:xfrm>
          </p:contentPart>
        </mc:Choice>
        <mc:Fallback xmlns="">
          <p:pic>
            <p:nvPicPr>
              <p:cNvPr id="48" name="Ink 48">
                <a:extLst>
                  <a:ext uri="{FF2B5EF4-FFF2-40B4-BE49-F238E27FC236}">
                    <a16:creationId xmlns:a16="http://schemas.microsoft.com/office/drawing/2014/main" id="{9AC9BD92-0F4B-654F-9C3B-EC10C1236509}"/>
                  </a:ext>
                </a:extLst>
              </p:cNvPr>
              <p:cNvPicPr/>
              <p:nvPr/>
            </p:nvPicPr>
            <p:blipFill>
              <a:blip r:embed="rId18"/>
              <a:stretch>
                <a:fillRect/>
              </a:stretch>
            </p:blipFill>
            <p:spPr>
              <a:xfrm>
                <a:off x="1616915" y="2545854"/>
                <a:ext cx="210218"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Ink 62">
                <a:extLst>
                  <a:ext uri="{FF2B5EF4-FFF2-40B4-BE49-F238E27FC236}">
                    <a16:creationId xmlns:a16="http://schemas.microsoft.com/office/drawing/2014/main" id="{4313D41D-DDB5-6F46-A62E-C82A0E6FF3BF}"/>
                  </a:ext>
                </a:extLst>
              </p14:cNvPr>
              <p14:cNvContentPartPr/>
              <p14:nvPr/>
            </p14:nvContentPartPr>
            <p14:xfrm>
              <a:off x="2090304" y="2906934"/>
              <a:ext cx="283320" cy="185760"/>
            </p14:xfrm>
          </p:contentPart>
        </mc:Choice>
        <mc:Fallback xmlns="">
          <p:pic>
            <p:nvPicPr>
              <p:cNvPr id="62" name="Ink 62">
                <a:extLst>
                  <a:ext uri="{FF2B5EF4-FFF2-40B4-BE49-F238E27FC236}">
                    <a16:creationId xmlns:a16="http://schemas.microsoft.com/office/drawing/2014/main" id="{4313D41D-DDB5-6F46-A62E-C82A0E6FF3BF}"/>
                  </a:ext>
                </a:extLst>
              </p:cNvPr>
              <p:cNvPicPr/>
              <p:nvPr/>
            </p:nvPicPr>
            <p:blipFill>
              <a:blip r:embed="rId20"/>
              <a:stretch>
                <a:fillRect/>
              </a:stretch>
            </p:blipFill>
            <p:spPr>
              <a:xfrm>
                <a:off x="2084184" y="2900814"/>
                <a:ext cx="2955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Ink 66">
                <a:extLst>
                  <a:ext uri="{FF2B5EF4-FFF2-40B4-BE49-F238E27FC236}">
                    <a16:creationId xmlns:a16="http://schemas.microsoft.com/office/drawing/2014/main" id="{118D60A2-F558-3547-862B-C8A59C1844E9}"/>
                  </a:ext>
                </a:extLst>
              </p14:cNvPr>
              <p14:cNvContentPartPr/>
              <p14:nvPr/>
            </p14:nvContentPartPr>
            <p14:xfrm>
              <a:off x="2187864" y="3361974"/>
              <a:ext cx="1020240" cy="41400"/>
            </p14:xfrm>
          </p:contentPart>
        </mc:Choice>
        <mc:Fallback xmlns="">
          <p:pic>
            <p:nvPicPr>
              <p:cNvPr id="67" name="Ink 66">
                <a:extLst>
                  <a:ext uri="{FF2B5EF4-FFF2-40B4-BE49-F238E27FC236}">
                    <a16:creationId xmlns:a16="http://schemas.microsoft.com/office/drawing/2014/main" id="{118D60A2-F558-3547-862B-C8A59C1844E9}"/>
                  </a:ext>
                </a:extLst>
              </p:cNvPr>
              <p:cNvPicPr/>
              <p:nvPr/>
            </p:nvPicPr>
            <p:blipFill>
              <a:blip r:embed="rId22"/>
              <a:stretch>
                <a:fillRect/>
              </a:stretch>
            </p:blipFill>
            <p:spPr>
              <a:xfrm>
                <a:off x="2178864" y="3352974"/>
                <a:ext cx="10378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3D9C09B7-394F-C14C-98A3-C75EF213E809}"/>
                  </a:ext>
                </a:extLst>
              </p14:cNvPr>
              <p14:cNvContentPartPr/>
              <p14:nvPr/>
            </p14:nvContentPartPr>
            <p14:xfrm>
              <a:off x="2871864" y="3893334"/>
              <a:ext cx="1431000" cy="33840"/>
            </p14:xfrm>
          </p:contentPart>
        </mc:Choice>
        <mc:Fallback xmlns="">
          <p:pic>
            <p:nvPicPr>
              <p:cNvPr id="68" name="Ink 67">
                <a:extLst>
                  <a:ext uri="{FF2B5EF4-FFF2-40B4-BE49-F238E27FC236}">
                    <a16:creationId xmlns:a16="http://schemas.microsoft.com/office/drawing/2014/main" id="{3D9C09B7-394F-C14C-98A3-C75EF213E809}"/>
                  </a:ext>
                </a:extLst>
              </p:cNvPr>
              <p:cNvPicPr/>
              <p:nvPr/>
            </p:nvPicPr>
            <p:blipFill>
              <a:blip r:embed="rId24"/>
              <a:stretch>
                <a:fillRect/>
              </a:stretch>
            </p:blipFill>
            <p:spPr>
              <a:xfrm>
                <a:off x="2862864" y="3884334"/>
                <a:ext cx="1448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4">
                <a:extLst>
                  <a:ext uri="{FF2B5EF4-FFF2-40B4-BE49-F238E27FC236}">
                    <a16:creationId xmlns:a16="http://schemas.microsoft.com/office/drawing/2014/main" id="{D1CB14A2-7148-7D4E-9888-EE9B285F7085}"/>
                  </a:ext>
                </a:extLst>
              </p14:cNvPr>
              <p14:cNvContentPartPr/>
              <p14:nvPr/>
            </p14:nvContentPartPr>
            <p14:xfrm>
              <a:off x="295704" y="2694534"/>
              <a:ext cx="204480" cy="210600"/>
            </p14:xfrm>
          </p:contentPart>
        </mc:Choice>
        <mc:Fallback xmlns="">
          <p:pic>
            <p:nvPicPr>
              <p:cNvPr id="74" name="Ink 74">
                <a:extLst>
                  <a:ext uri="{FF2B5EF4-FFF2-40B4-BE49-F238E27FC236}">
                    <a16:creationId xmlns:a16="http://schemas.microsoft.com/office/drawing/2014/main" id="{D1CB14A2-7148-7D4E-9888-EE9B285F7085}"/>
                  </a:ext>
                </a:extLst>
              </p:cNvPr>
              <p:cNvPicPr/>
              <p:nvPr/>
            </p:nvPicPr>
            <p:blipFill>
              <a:blip r:embed="rId26"/>
              <a:stretch>
                <a:fillRect/>
              </a:stretch>
            </p:blipFill>
            <p:spPr>
              <a:xfrm>
                <a:off x="286720" y="2685534"/>
                <a:ext cx="222089"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7" name="Ink 76">
                <a:extLst>
                  <a:ext uri="{FF2B5EF4-FFF2-40B4-BE49-F238E27FC236}">
                    <a16:creationId xmlns:a16="http://schemas.microsoft.com/office/drawing/2014/main" id="{5111571D-1582-F842-8210-DA90E9D1B6A3}"/>
                  </a:ext>
                </a:extLst>
              </p14:cNvPr>
              <p14:cNvContentPartPr/>
              <p14:nvPr/>
            </p14:nvContentPartPr>
            <p14:xfrm>
              <a:off x="4218530" y="4129854"/>
              <a:ext cx="437040" cy="354240"/>
            </p14:xfrm>
          </p:contentPart>
        </mc:Choice>
        <mc:Fallback xmlns="">
          <p:pic>
            <p:nvPicPr>
              <p:cNvPr id="77" name="Ink 76">
                <a:extLst>
                  <a:ext uri="{FF2B5EF4-FFF2-40B4-BE49-F238E27FC236}">
                    <a16:creationId xmlns:a16="http://schemas.microsoft.com/office/drawing/2014/main" id="{5111571D-1582-F842-8210-DA90E9D1B6A3}"/>
                  </a:ext>
                </a:extLst>
              </p:cNvPr>
              <p:cNvPicPr/>
              <p:nvPr/>
            </p:nvPicPr>
            <p:blipFill>
              <a:blip r:embed="rId28"/>
              <a:stretch>
                <a:fillRect/>
              </a:stretch>
            </p:blipFill>
            <p:spPr>
              <a:xfrm>
                <a:off x="4209530" y="4120854"/>
                <a:ext cx="45468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7" name="Ink 87">
                <a:extLst>
                  <a:ext uri="{FF2B5EF4-FFF2-40B4-BE49-F238E27FC236}">
                    <a16:creationId xmlns:a16="http://schemas.microsoft.com/office/drawing/2014/main" id="{D77835AA-0D29-4C44-953D-B29FB356BD09}"/>
                  </a:ext>
                </a:extLst>
              </p14:cNvPr>
              <p14:cNvContentPartPr/>
              <p14:nvPr/>
            </p14:nvContentPartPr>
            <p14:xfrm>
              <a:off x="6207170" y="3956694"/>
              <a:ext cx="261000" cy="119520"/>
            </p14:xfrm>
          </p:contentPart>
        </mc:Choice>
        <mc:Fallback xmlns="">
          <p:pic>
            <p:nvPicPr>
              <p:cNvPr id="87" name="Ink 87">
                <a:extLst>
                  <a:ext uri="{FF2B5EF4-FFF2-40B4-BE49-F238E27FC236}">
                    <a16:creationId xmlns:a16="http://schemas.microsoft.com/office/drawing/2014/main" id="{D77835AA-0D29-4C44-953D-B29FB356BD09}"/>
                  </a:ext>
                </a:extLst>
              </p:cNvPr>
              <p:cNvPicPr/>
              <p:nvPr/>
            </p:nvPicPr>
            <p:blipFill>
              <a:blip r:embed="rId30"/>
              <a:stretch>
                <a:fillRect/>
              </a:stretch>
            </p:blipFill>
            <p:spPr>
              <a:xfrm>
                <a:off x="6201050" y="3950592"/>
                <a:ext cx="273240" cy="13172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Ink 95">
                <a:extLst>
                  <a:ext uri="{FF2B5EF4-FFF2-40B4-BE49-F238E27FC236}">
                    <a16:creationId xmlns:a16="http://schemas.microsoft.com/office/drawing/2014/main" id="{568C3F6F-63B3-DB40-A83F-51DA1539CC94}"/>
                  </a:ext>
                </a:extLst>
              </p14:cNvPr>
              <p14:cNvContentPartPr/>
              <p14:nvPr/>
            </p14:nvContentPartPr>
            <p14:xfrm>
              <a:off x="6583370" y="3948774"/>
              <a:ext cx="318600" cy="136440"/>
            </p14:xfrm>
          </p:contentPart>
        </mc:Choice>
        <mc:Fallback xmlns="">
          <p:pic>
            <p:nvPicPr>
              <p:cNvPr id="95" name="Ink 95">
                <a:extLst>
                  <a:ext uri="{FF2B5EF4-FFF2-40B4-BE49-F238E27FC236}">
                    <a16:creationId xmlns:a16="http://schemas.microsoft.com/office/drawing/2014/main" id="{568C3F6F-63B3-DB40-A83F-51DA1539CC94}"/>
                  </a:ext>
                </a:extLst>
              </p:cNvPr>
              <p:cNvPicPr/>
              <p:nvPr/>
            </p:nvPicPr>
            <p:blipFill>
              <a:blip r:embed="rId32"/>
              <a:stretch>
                <a:fillRect/>
              </a:stretch>
            </p:blipFill>
            <p:spPr>
              <a:xfrm>
                <a:off x="6577243" y="3942654"/>
                <a:ext cx="330854"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1" name="Ink 101">
                <a:extLst>
                  <a:ext uri="{FF2B5EF4-FFF2-40B4-BE49-F238E27FC236}">
                    <a16:creationId xmlns:a16="http://schemas.microsoft.com/office/drawing/2014/main" id="{BE05B543-1BFE-F44C-A3E7-3DD277DADB4C}"/>
                  </a:ext>
                </a:extLst>
              </p14:cNvPr>
              <p14:cNvContentPartPr/>
              <p14:nvPr/>
            </p14:nvContentPartPr>
            <p14:xfrm>
              <a:off x="7017170" y="3963174"/>
              <a:ext cx="331560" cy="125640"/>
            </p14:xfrm>
          </p:contentPart>
        </mc:Choice>
        <mc:Fallback xmlns="">
          <p:pic>
            <p:nvPicPr>
              <p:cNvPr id="101" name="Ink 101">
                <a:extLst>
                  <a:ext uri="{FF2B5EF4-FFF2-40B4-BE49-F238E27FC236}">
                    <a16:creationId xmlns:a16="http://schemas.microsoft.com/office/drawing/2014/main" id="{BE05B543-1BFE-F44C-A3E7-3DD277DADB4C}"/>
                  </a:ext>
                </a:extLst>
              </p:cNvPr>
              <p:cNvPicPr/>
              <p:nvPr/>
            </p:nvPicPr>
            <p:blipFill>
              <a:blip r:embed="rId34"/>
              <a:stretch>
                <a:fillRect/>
              </a:stretch>
            </p:blipFill>
            <p:spPr>
              <a:xfrm>
                <a:off x="7011043" y="3957071"/>
                <a:ext cx="343813" cy="13784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5" name="Ink 105">
                <a:extLst>
                  <a:ext uri="{FF2B5EF4-FFF2-40B4-BE49-F238E27FC236}">
                    <a16:creationId xmlns:a16="http://schemas.microsoft.com/office/drawing/2014/main" id="{1D97B9D3-0212-FA4F-895C-F803F7F2DF77}"/>
                  </a:ext>
                </a:extLst>
              </p14:cNvPr>
              <p14:cNvContentPartPr/>
              <p14:nvPr/>
            </p14:nvContentPartPr>
            <p14:xfrm>
              <a:off x="7421190" y="3967494"/>
              <a:ext cx="123480" cy="95400"/>
            </p14:xfrm>
          </p:contentPart>
        </mc:Choice>
        <mc:Fallback xmlns="">
          <p:pic>
            <p:nvPicPr>
              <p:cNvPr id="105" name="Ink 105">
                <a:extLst>
                  <a:ext uri="{FF2B5EF4-FFF2-40B4-BE49-F238E27FC236}">
                    <a16:creationId xmlns:a16="http://schemas.microsoft.com/office/drawing/2014/main" id="{1D97B9D3-0212-FA4F-895C-F803F7F2DF77}"/>
                  </a:ext>
                </a:extLst>
              </p:cNvPr>
              <p:cNvPicPr/>
              <p:nvPr/>
            </p:nvPicPr>
            <p:blipFill>
              <a:blip r:embed="rId36"/>
              <a:stretch>
                <a:fillRect/>
              </a:stretch>
            </p:blipFill>
            <p:spPr>
              <a:xfrm>
                <a:off x="7415052" y="3961374"/>
                <a:ext cx="135756"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0" name="Ink 110">
                <a:extLst>
                  <a:ext uri="{FF2B5EF4-FFF2-40B4-BE49-F238E27FC236}">
                    <a16:creationId xmlns:a16="http://schemas.microsoft.com/office/drawing/2014/main" id="{C95CD05F-BE9F-D94B-ABA6-CE139A21E39F}"/>
                  </a:ext>
                </a:extLst>
              </p14:cNvPr>
              <p14:cNvContentPartPr/>
              <p14:nvPr/>
            </p14:nvContentPartPr>
            <p14:xfrm>
              <a:off x="7637752" y="3960294"/>
              <a:ext cx="281520" cy="114480"/>
            </p14:xfrm>
          </p:contentPart>
        </mc:Choice>
        <mc:Fallback xmlns="">
          <p:pic>
            <p:nvPicPr>
              <p:cNvPr id="110" name="Ink 110">
                <a:extLst>
                  <a:ext uri="{FF2B5EF4-FFF2-40B4-BE49-F238E27FC236}">
                    <a16:creationId xmlns:a16="http://schemas.microsoft.com/office/drawing/2014/main" id="{C95CD05F-BE9F-D94B-ABA6-CE139A21E39F}"/>
                  </a:ext>
                </a:extLst>
              </p:cNvPr>
              <p:cNvPicPr/>
              <p:nvPr/>
            </p:nvPicPr>
            <p:blipFill>
              <a:blip r:embed="rId38"/>
              <a:stretch>
                <a:fillRect/>
              </a:stretch>
            </p:blipFill>
            <p:spPr>
              <a:xfrm>
                <a:off x="7631624" y="3954174"/>
                <a:ext cx="293776"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3" name="Ink 113">
                <a:extLst>
                  <a:ext uri="{FF2B5EF4-FFF2-40B4-BE49-F238E27FC236}">
                    <a16:creationId xmlns:a16="http://schemas.microsoft.com/office/drawing/2014/main" id="{81607A32-94B3-4D4E-9AB2-26C3AD807E65}"/>
                  </a:ext>
                </a:extLst>
              </p14:cNvPr>
              <p14:cNvContentPartPr/>
              <p14:nvPr/>
            </p14:nvContentPartPr>
            <p14:xfrm>
              <a:off x="8001880" y="4009974"/>
              <a:ext cx="148320" cy="81000"/>
            </p14:xfrm>
          </p:contentPart>
        </mc:Choice>
        <mc:Fallback xmlns="">
          <p:pic>
            <p:nvPicPr>
              <p:cNvPr id="113" name="Ink 113">
                <a:extLst>
                  <a:ext uri="{FF2B5EF4-FFF2-40B4-BE49-F238E27FC236}">
                    <a16:creationId xmlns:a16="http://schemas.microsoft.com/office/drawing/2014/main" id="{81607A32-94B3-4D4E-9AB2-26C3AD807E65}"/>
                  </a:ext>
                </a:extLst>
              </p:cNvPr>
              <p:cNvPicPr/>
              <p:nvPr/>
            </p:nvPicPr>
            <p:blipFill>
              <a:blip r:embed="rId40"/>
              <a:stretch>
                <a:fillRect/>
              </a:stretch>
            </p:blipFill>
            <p:spPr>
              <a:xfrm>
                <a:off x="7995775" y="4003827"/>
                <a:ext cx="160530" cy="9329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4" name="Ink 124">
                <a:extLst>
                  <a:ext uri="{FF2B5EF4-FFF2-40B4-BE49-F238E27FC236}">
                    <a16:creationId xmlns:a16="http://schemas.microsoft.com/office/drawing/2014/main" id="{58DC7432-8A82-344C-8F84-84091C8D9F48}"/>
                  </a:ext>
                </a:extLst>
              </p14:cNvPr>
              <p14:cNvContentPartPr/>
              <p14:nvPr/>
            </p14:nvContentPartPr>
            <p14:xfrm>
              <a:off x="6397509" y="4134894"/>
              <a:ext cx="510120" cy="152640"/>
            </p14:xfrm>
          </p:contentPart>
        </mc:Choice>
        <mc:Fallback xmlns="">
          <p:pic>
            <p:nvPicPr>
              <p:cNvPr id="124" name="Ink 124">
                <a:extLst>
                  <a:ext uri="{FF2B5EF4-FFF2-40B4-BE49-F238E27FC236}">
                    <a16:creationId xmlns:a16="http://schemas.microsoft.com/office/drawing/2014/main" id="{58DC7432-8A82-344C-8F84-84091C8D9F48}"/>
                  </a:ext>
                </a:extLst>
              </p:cNvPr>
              <p:cNvPicPr/>
              <p:nvPr/>
            </p:nvPicPr>
            <p:blipFill>
              <a:blip r:embed="rId42"/>
              <a:stretch>
                <a:fillRect/>
              </a:stretch>
            </p:blipFill>
            <p:spPr>
              <a:xfrm>
                <a:off x="6391389" y="4128774"/>
                <a:ext cx="5223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9" name="Ink 139">
                <a:extLst>
                  <a:ext uri="{FF2B5EF4-FFF2-40B4-BE49-F238E27FC236}">
                    <a16:creationId xmlns:a16="http://schemas.microsoft.com/office/drawing/2014/main" id="{812FD398-74EB-554B-8BEC-60D058C62AAC}"/>
                  </a:ext>
                </a:extLst>
              </p14:cNvPr>
              <p14:cNvContentPartPr/>
              <p14:nvPr/>
            </p14:nvContentPartPr>
            <p14:xfrm>
              <a:off x="6990789" y="4123014"/>
              <a:ext cx="572040" cy="117360"/>
            </p14:xfrm>
          </p:contentPart>
        </mc:Choice>
        <mc:Fallback xmlns="">
          <p:pic>
            <p:nvPicPr>
              <p:cNvPr id="139" name="Ink 139">
                <a:extLst>
                  <a:ext uri="{FF2B5EF4-FFF2-40B4-BE49-F238E27FC236}">
                    <a16:creationId xmlns:a16="http://schemas.microsoft.com/office/drawing/2014/main" id="{812FD398-74EB-554B-8BEC-60D058C62AAC}"/>
                  </a:ext>
                </a:extLst>
              </p:cNvPr>
              <p:cNvPicPr/>
              <p:nvPr/>
            </p:nvPicPr>
            <p:blipFill>
              <a:blip r:embed="rId44"/>
              <a:stretch>
                <a:fillRect/>
              </a:stretch>
            </p:blipFill>
            <p:spPr>
              <a:xfrm>
                <a:off x="6984669" y="4116875"/>
                <a:ext cx="584280" cy="12963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4" name="Ink 144">
                <a:extLst>
                  <a:ext uri="{FF2B5EF4-FFF2-40B4-BE49-F238E27FC236}">
                    <a16:creationId xmlns:a16="http://schemas.microsoft.com/office/drawing/2014/main" id="{D847C44A-3B97-C142-B7FE-6B7A599230AA}"/>
                  </a:ext>
                </a:extLst>
              </p14:cNvPr>
              <p14:cNvContentPartPr/>
              <p14:nvPr/>
            </p14:nvContentPartPr>
            <p14:xfrm>
              <a:off x="7652109" y="4135254"/>
              <a:ext cx="188280" cy="99000"/>
            </p14:xfrm>
          </p:contentPart>
        </mc:Choice>
        <mc:Fallback xmlns="">
          <p:pic>
            <p:nvPicPr>
              <p:cNvPr id="144" name="Ink 144">
                <a:extLst>
                  <a:ext uri="{FF2B5EF4-FFF2-40B4-BE49-F238E27FC236}">
                    <a16:creationId xmlns:a16="http://schemas.microsoft.com/office/drawing/2014/main" id="{D847C44A-3B97-C142-B7FE-6B7A599230AA}"/>
                  </a:ext>
                </a:extLst>
              </p:cNvPr>
              <p:cNvPicPr/>
              <p:nvPr/>
            </p:nvPicPr>
            <p:blipFill>
              <a:blip r:embed="rId46"/>
              <a:stretch>
                <a:fillRect/>
              </a:stretch>
            </p:blipFill>
            <p:spPr>
              <a:xfrm>
                <a:off x="7645989" y="4129156"/>
                <a:ext cx="200520" cy="111196"/>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9" name="Ink 149">
                <a:extLst>
                  <a:ext uri="{FF2B5EF4-FFF2-40B4-BE49-F238E27FC236}">
                    <a16:creationId xmlns:a16="http://schemas.microsoft.com/office/drawing/2014/main" id="{1B3495BC-85B3-7147-A5C1-C3E1473C4AD0}"/>
                  </a:ext>
                </a:extLst>
              </p14:cNvPr>
              <p14:cNvContentPartPr/>
              <p14:nvPr/>
            </p14:nvContentPartPr>
            <p14:xfrm>
              <a:off x="7930389" y="4129854"/>
              <a:ext cx="280440" cy="110880"/>
            </p14:xfrm>
          </p:contentPart>
        </mc:Choice>
        <mc:Fallback xmlns="">
          <p:pic>
            <p:nvPicPr>
              <p:cNvPr id="149" name="Ink 149">
                <a:extLst>
                  <a:ext uri="{FF2B5EF4-FFF2-40B4-BE49-F238E27FC236}">
                    <a16:creationId xmlns:a16="http://schemas.microsoft.com/office/drawing/2014/main" id="{1B3495BC-85B3-7147-A5C1-C3E1473C4AD0}"/>
                  </a:ext>
                </a:extLst>
              </p:cNvPr>
              <p:cNvPicPr/>
              <p:nvPr/>
            </p:nvPicPr>
            <p:blipFill>
              <a:blip r:embed="rId48"/>
              <a:stretch>
                <a:fillRect/>
              </a:stretch>
            </p:blipFill>
            <p:spPr>
              <a:xfrm>
                <a:off x="7924269" y="4123714"/>
                <a:ext cx="292680" cy="123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57" name="Ink 157">
                <a:extLst>
                  <a:ext uri="{FF2B5EF4-FFF2-40B4-BE49-F238E27FC236}">
                    <a16:creationId xmlns:a16="http://schemas.microsoft.com/office/drawing/2014/main" id="{632B52FB-4BBA-4343-968B-CECC00C50F4A}"/>
                  </a:ext>
                </a:extLst>
              </p14:cNvPr>
              <p14:cNvContentPartPr/>
              <p14:nvPr/>
            </p14:nvContentPartPr>
            <p14:xfrm>
              <a:off x="8329269" y="4097454"/>
              <a:ext cx="418680" cy="150480"/>
            </p14:xfrm>
          </p:contentPart>
        </mc:Choice>
        <mc:Fallback xmlns="">
          <p:pic>
            <p:nvPicPr>
              <p:cNvPr id="157" name="Ink 157">
                <a:extLst>
                  <a:ext uri="{FF2B5EF4-FFF2-40B4-BE49-F238E27FC236}">
                    <a16:creationId xmlns:a16="http://schemas.microsoft.com/office/drawing/2014/main" id="{632B52FB-4BBA-4343-968B-CECC00C50F4A}"/>
                  </a:ext>
                </a:extLst>
              </p:cNvPr>
              <p:cNvPicPr/>
              <p:nvPr/>
            </p:nvPicPr>
            <p:blipFill>
              <a:blip r:embed="rId50"/>
              <a:stretch>
                <a:fillRect/>
              </a:stretch>
            </p:blipFill>
            <p:spPr>
              <a:xfrm>
                <a:off x="8323149" y="4091334"/>
                <a:ext cx="430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1" name="Ink 161">
                <a:extLst>
                  <a:ext uri="{FF2B5EF4-FFF2-40B4-BE49-F238E27FC236}">
                    <a16:creationId xmlns:a16="http://schemas.microsoft.com/office/drawing/2014/main" id="{5F0EE254-20DF-7342-9AC9-311D2BA50C78}"/>
                  </a:ext>
                </a:extLst>
              </p14:cNvPr>
              <p14:cNvContentPartPr/>
              <p14:nvPr/>
            </p14:nvContentPartPr>
            <p14:xfrm>
              <a:off x="7471389" y="4289694"/>
              <a:ext cx="113400" cy="84240"/>
            </p14:xfrm>
          </p:contentPart>
        </mc:Choice>
        <mc:Fallback xmlns="">
          <p:pic>
            <p:nvPicPr>
              <p:cNvPr id="161" name="Ink 161">
                <a:extLst>
                  <a:ext uri="{FF2B5EF4-FFF2-40B4-BE49-F238E27FC236}">
                    <a16:creationId xmlns:a16="http://schemas.microsoft.com/office/drawing/2014/main" id="{5F0EE254-20DF-7342-9AC9-311D2BA50C78}"/>
                  </a:ext>
                </a:extLst>
              </p:cNvPr>
              <p:cNvPicPr/>
              <p:nvPr/>
            </p:nvPicPr>
            <p:blipFill>
              <a:blip r:embed="rId52"/>
              <a:stretch>
                <a:fillRect/>
              </a:stretch>
            </p:blipFill>
            <p:spPr>
              <a:xfrm>
                <a:off x="7465250" y="4283548"/>
                <a:ext cx="125679" cy="96533"/>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66" name="Ink 166">
                <a:extLst>
                  <a:ext uri="{FF2B5EF4-FFF2-40B4-BE49-F238E27FC236}">
                    <a16:creationId xmlns:a16="http://schemas.microsoft.com/office/drawing/2014/main" id="{DAB7A40F-2FBC-FC43-9B0C-6B379B3AC91C}"/>
                  </a:ext>
                </a:extLst>
              </p14:cNvPr>
              <p14:cNvContentPartPr/>
              <p14:nvPr/>
            </p14:nvContentPartPr>
            <p14:xfrm>
              <a:off x="7663269" y="4264494"/>
              <a:ext cx="188280" cy="104400"/>
            </p14:xfrm>
          </p:contentPart>
        </mc:Choice>
        <mc:Fallback xmlns="">
          <p:pic>
            <p:nvPicPr>
              <p:cNvPr id="166" name="Ink 166">
                <a:extLst>
                  <a:ext uri="{FF2B5EF4-FFF2-40B4-BE49-F238E27FC236}">
                    <a16:creationId xmlns:a16="http://schemas.microsoft.com/office/drawing/2014/main" id="{DAB7A40F-2FBC-FC43-9B0C-6B379B3AC91C}"/>
                  </a:ext>
                </a:extLst>
              </p:cNvPr>
              <p:cNvPicPr/>
              <p:nvPr/>
            </p:nvPicPr>
            <p:blipFill>
              <a:blip r:embed="rId54"/>
              <a:stretch>
                <a:fillRect/>
              </a:stretch>
            </p:blipFill>
            <p:spPr>
              <a:xfrm>
                <a:off x="7657137" y="4258374"/>
                <a:ext cx="200543"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77" name="Ink 177">
                <a:extLst>
                  <a:ext uri="{FF2B5EF4-FFF2-40B4-BE49-F238E27FC236}">
                    <a16:creationId xmlns:a16="http://schemas.microsoft.com/office/drawing/2014/main" id="{96F92841-2F5A-F74A-8128-B70F95A1B03B}"/>
                  </a:ext>
                </a:extLst>
              </p14:cNvPr>
              <p14:cNvContentPartPr/>
              <p14:nvPr/>
            </p14:nvContentPartPr>
            <p14:xfrm>
              <a:off x="7941549" y="4271694"/>
              <a:ext cx="561240" cy="153360"/>
            </p14:xfrm>
          </p:contentPart>
        </mc:Choice>
        <mc:Fallback xmlns="">
          <p:pic>
            <p:nvPicPr>
              <p:cNvPr id="177" name="Ink 177">
                <a:extLst>
                  <a:ext uri="{FF2B5EF4-FFF2-40B4-BE49-F238E27FC236}">
                    <a16:creationId xmlns:a16="http://schemas.microsoft.com/office/drawing/2014/main" id="{96F92841-2F5A-F74A-8128-B70F95A1B03B}"/>
                  </a:ext>
                </a:extLst>
              </p:cNvPr>
              <p:cNvPicPr/>
              <p:nvPr/>
            </p:nvPicPr>
            <p:blipFill>
              <a:blip r:embed="rId56"/>
              <a:stretch>
                <a:fillRect/>
              </a:stretch>
            </p:blipFill>
            <p:spPr>
              <a:xfrm>
                <a:off x="7935429" y="4265574"/>
                <a:ext cx="573480" cy="165600"/>
              </a:xfrm>
              <a:prstGeom prst="rect">
                <a:avLst/>
              </a:prstGeom>
            </p:spPr>
          </p:pic>
        </mc:Fallback>
      </mc:AlternateContent>
    </p:spTree>
    <p:extLst>
      <p:ext uri="{BB962C8B-B14F-4D97-AF65-F5344CB8AC3E}">
        <p14:creationId xmlns:p14="http://schemas.microsoft.com/office/powerpoint/2010/main" val="359089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7" name="Content Placeholder 6"/>
          <p:cNvSpPr>
            <a:spLocks noGrp="1"/>
          </p:cNvSpPr>
          <p:nvPr>
            <p:ph idx="1"/>
          </p:nvPr>
        </p:nvSpPr>
        <p:spPr/>
        <p:txBody>
          <a:bodyPr>
            <a:normAutofit fontScale="92500"/>
          </a:bodyPr>
          <a:lstStyle/>
          <a:p>
            <a:pPr marL="0" indent="0">
              <a:buNone/>
            </a:pPr>
            <a:r>
              <a:rPr lang="en-US"/>
              <a:t>Define M = 					where the function δ is specified by its table of values: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Draw the state diagram for the DFA with this formal definition.</a:t>
            </a:r>
          </a:p>
        </p:txBody>
      </p:sp>
      <p:pic>
        <p:nvPicPr>
          <p:cNvPr id="8" name="Picture 7" descr="latex-image-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40627" y="1326356"/>
            <a:ext cx="3657600" cy="266700"/>
          </a:xfrm>
          <a:prstGeom prst="rect">
            <a:avLst/>
          </a:prstGeom>
        </p:spPr>
      </p:pic>
      <p:graphicFrame>
        <p:nvGraphicFramePr>
          <p:cNvPr id="3" name="Table 2"/>
          <p:cNvGraphicFramePr>
            <a:graphicFrameLocks noGrp="1"/>
          </p:cNvGraphicFramePr>
          <p:nvPr/>
        </p:nvGraphicFramePr>
        <p:xfrm>
          <a:off x="1057756" y="1946672"/>
          <a:ext cx="2431032" cy="2062480"/>
        </p:xfrm>
        <a:graphic>
          <a:graphicData uri="http://schemas.openxmlformats.org/drawingml/2006/table">
            <a:tbl>
              <a:tblPr firstRow="1" bandRow="1">
                <a:tableStyleId>{5C22544A-7EE6-4342-B048-85BDC9FD1C3A}</a:tableStyleId>
              </a:tblPr>
              <a:tblGrid>
                <a:gridCol w="1215516">
                  <a:extLst>
                    <a:ext uri="{9D8B030D-6E8A-4147-A177-3AD203B41FA5}">
                      <a16:colId xmlns:a16="http://schemas.microsoft.com/office/drawing/2014/main" val="20000"/>
                    </a:ext>
                  </a:extLst>
                </a:gridCol>
                <a:gridCol w="1215516">
                  <a:extLst>
                    <a:ext uri="{9D8B030D-6E8A-4147-A177-3AD203B41FA5}">
                      <a16:colId xmlns:a16="http://schemas.microsoft.com/office/drawing/2014/main" val="20001"/>
                    </a:ext>
                  </a:extLst>
                </a:gridCol>
              </a:tblGrid>
              <a:tr h="370840">
                <a:tc>
                  <a:txBody>
                    <a:bodyPr/>
                    <a:lstStyle/>
                    <a:p>
                      <a:pPr algn="ctr"/>
                      <a:r>
                        <a:rPr lang="en-US"/>
                        <a:t>Input </a:t>
                      </a:r>
                    </a:p>
                    <a:p>
                      <a:pPr algn="ctr"/>
                      <a:r>
                        <a:rPr lang="en-US" sz="1400"/>
                        <a:t>in Q x Σ</a:t>
                      </a:r>
                    </a:p>
                  </a:txBody>
                  <a:tcPr/>
                </a:tc>
                <a:tc>
                  <a:txBody>
                    <a:bodyPr/>
                    <a:lstStyle/>
                    <a:p>
                      <a:pPr algn="ctr"/>
                      <a:r>
                        <a:rPr lang="en-US"/>
                        <a:t>Output </a:t>
                      </a:r>
                    </a:p>
                    <a:p>
                      <a:pPr algn="ctr"/>
                      <a:r>
                        <a:rPr lang="en-US" sz="1400"/>
                        <a:t>in Q</a:t>
                      </a:r>
                    </a:p>
                  </a:txBody>
                  <a:tcPr/>
                </a:tc>
                <a:extLst>
                  <a:ext uri="{0D108BD9-81ED-4DB2-BD59-A6C34878D82A}">
                    <a16:rowId xmlns:a16="http://schemas.microsoft.com/office/drawing/2014/main" val="10000"/>
                  </a:ext>
                </a:extLst>
              </a:tr>
              <a:tr h="370840">
                <a:tc>
                  <a:txBody>
                    <a:bodyPr/>
                    <a:lstStyle/>
                    <a:p>
                      <a:pPr algn="ctr"/>
                      <a:r>
                        <a:rPr lang="en-US"/>
                        <a:t>(q1,a)</a:t>
                      </a:r>
                    </a:p>
                  </a:txBody>
                  <a:tcPr/>
                </a:tc>
                <a:tc>
                  <a:txBody>
                    <a:bodyPr/>
                    <a:lstStyle/>
                    <a:p>
                      <a:pPr algn="ctr"/>
                      <a:r>
                        <a:rPr lang="en-US"/>
                        <a:t>q3</a:t>
                      </a:r>
                    </a:p>
                  </a:txBody>
                  <a:tcPr/>
                </a:tc>
                <a:extLst>
                  <a:ext uri="{0D108BD9-81ED-4DB2-BD59-A6C34878D82A}">
                    <a16:rowId xmlns:a16="http://schemas.microsoft.com/office/drawing/2014/main" val="10001"/>
                  </a:ext>
                </a:extLst>
              </a:tr>
              <a:tr h="370840">
                <a:tc>
                  <a:txBody>
                    <a:bodyPr/>
                    <a:lstStyle/>
                    <a:p>
                      <a:pPr algn="ctr"/>
                      <a:r>
                        <a:rPr lang="en-US"/>
                        <a:t>(q2,a)</a:t>
                      </a:r>
                    </a:p>
                  </a:txBody>
                  <a:tcPr/>
                </a:tc>
                <a:tc>
                  <a:txBody>
                    <a:bodyPr/>
                    <a:lstStyle/>
                    <a:p>
                      <a:pPr algn="ctr"/>
                      <a:r>
                        <a:rPr lang="en-US"/>
                        <a:t>q2</a:t>
                      </a:r>
                    </a:p>
                  </a:txBody>
                  <a:tcPr/>
                </a:tc>
                <a:extLst>
                  <a:ext uri="{0D108BD9-81ED-4DB2-BD59-A6C34878D82A}">
                    <a16:rowId xmlns:a16="http://schemas.microsoft.com/office/drawing/2014/main" val="10002"/>
                  </a:ext>
                </a:extLst>
              </a:tr>
              <a:tr h="370840">
                <a:tc>
                  <a:txBody>
                    <a:bodyPr/>
                    <a:lstStyle/>
                    <a:p>
                      <a:pPr algn="ctr"/>
                      <a:r>
                        <a:rPr lang="en-US"/>
                        <a:t>(q3,a)</a:t>
                      </a:r>
                    </a:p>
                  </a:txBody>
                  <a:tcPr/>
                </a:tc>
                <a:tc>
                  <a:txBody>
                    <a:bodyPr/>
                    <a:lstStyle/>
                    <a:p>
                      <a:pPr algn="ctr"/>
                      <a:r>
                        <a:rPr lang="en-US"/>
                        <a:t>q3</a:t>
                      </a:r>
                    </a:p>
                  </a:txBody>
                  <a:tcPr/>
                </a:tc>
                <a:extLst>
                  <a:ext uri="{0D108BD9-81ED-4DB2-BD59-A6C34878D82A}">
                    <a16:rowId xmlns:a16="http://schemas.microsoft.com/office/drawing/2014/main" val="10003"/>
                  </a:ext>
                </a:extLst>
              </a:tr>
              <a:tr h="370840">
                <a:tc>
                  <a:txBody>
                    <a:bodyPr/>
                    <a:lstStyle/>
                    <a:p>
                      <a:pPr algn="ctr"/>
                      <a:r>
                        <a:rPr lang="en-US"/>
                        <a:t>(q4,a)</a:t>
                      </a:r>
                    </a:p>
                  </a:txBody>
                  <a:tcPr/>
                </a:tc>
                <a:tc>
                  <a:txBody>
                    <a:bodyPr/>
                    <a:lstStyle/>
                    <a:p>
                      <a:pPr algn="ctr"/>
                      <a:r>
                        <a:rPr lang="en-US"/>
                        <a:t>q2</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65187" y="1946672"/>
          <a:ext cx="2431032" cy="2062480"/>
        </p:xfrm>
        <a:graphic>
          <a:graphicData uri="http://schemas.openxmlformats.org/drawingml/2006/table">
            <a:tbl>
              <a:tblPr firstRow="1" bandRow="1">
                <a:tableStyleId>{5C22544A-7EE6-4342-B048-85BDC9FD1C3A}</a:tableStyleId>
              </a:tblPr>
              <a:tblGrid>
                <a:gridCol w="1215516">
                  <a:extLst>
                    <a:ext uri="{9D8B030D-6E8A-4147-A177-3AD203B41FA5}">
                      <a16:colId xmlns:a16="http://schemas.microsoft.com/office/drawing/2014/main" val="20000"/>
                    </a:ext>
                  </a:extLst>
                </a:gridCol>
                <a:gridCol w="1215516">
                  <a:extLst>
                    <a:ext uri="{9D8B030D-6E8A-4147-A177-3AD203B41FA5}">
                      <a16:colId xmlns:a16="http://schemas.microsoft.com/office/drawing/2014/main" val="20001"/>
                    </a:ext>
                  </a:extLst>
                </a:gridCol>
              </a:tblGrid>
              <a:tr h="370840">
                <a:tc>
                  <a:txBody>
                    <a:bodyPr/>
                    <a:lstStyle/>
                    <a:p>
                      <a:pPr algn="ctr"/>
                      <a:r>
                        <a:rPr lang="en-US"/>
                        <a:t>Input </a:t>
                      </a:r>
                    </a:p>
                    <a:p>
                      <a:pPr algn="ctr"/>
                      <a:r>
                        <a:rPr lang="en-US" sz="1400"/>
                        <a:t>in Q x Σ</a:t>
                      </a:r>
                    </a:p>
                  </a:txBody>
                  <a:tcPr/>
                </a:tc>
                <a:tc>
                  <a:txBody>
                    <a:bodyPr/>
                    <a:lstStyle/>
                    <a:p>
                      <a:pPr algn="ctr"/>
                      <a:r>
                        <a:rPr lang="en-US"/>
                        <a:t>Output </a:t>
                      </a:r>
                    </a:p>
                    <a:p>
                      <a:pPr algn="ctr"/>
                      <a:r>
                        <a:rPr lang="en-US" sz="1400"/>
                        <a:t>in Q</a:t>
                      </a:r>
                    </a:p>
                  </a:txBody>
                  <a:tcPr/>
                </a:tc>
                <a:extLst>
                  <a:ext uri="{0D108BD9-81ED-4DB2-BD59-A6C34878D82A}">
                    <a16:rowId xmlns:a16="http://schemas.microsoft.com/office/drawing/2014/main" val="10000"/>
                  </a:ext>
                </a:extLst>
              </a:tr>
              <a:tr h="370840">
                <a:tc>
                  <a:txBody>
                    <a:bodyPr/>
                    <a:lstStyle/>
                    <a:p>
                      <a:pPr algn="ctr"/>
                      <a:r>
                        <a:rPr lang="en-US"/>
                        <a:t>(q1,b)</a:t>
                      </a:r>
                    </a:p>
                  </a:txBody>
                  <a:tcPr/>
                </a:tc>
                <a:tc>
                  <a:txBody>
                    <a:bodyPr/>
                    <a:lstStyle/>
                    <a:p>
                      <a:pPr algn="ctr"/>
                      <a:r>
                        <a:rPr lang="en-US"/>
                        <a:t>q2</a:t>
                      </a:r>
                    </a:p>
                  </a:txBody>
                  <a:tcPr/>
                </a:tc>
                <a:extLst>
                  <a:ext uri="{0D108BD9-81ED-4DB2-BD59-A6C34878D82A}">
                    <a16:rowId xmlns:a16="http://schemas.microsoft.com/office/drawing/2014/main" val="10001"/>
                  </a:ext>
                </a:extLst>
              </a:tr>
              <a:tr h="370840">
                <a:tc>
                  <a:txBody>
                    <a:bodyPr/>
                    <a:lstStyle/>
                    <a:p>
                      <a:pPr algn="ctr"/>
                      <a:r>
                        <a:rPr lang="en-US"/>
                        <a:t>(q2,b)</a:t>
                      </a:r>
                    </a:p>
                  </a:txBody>
                  <a:tcPr/>
                </a:tc>
                <a:tc>
                  <a:txBody>
                    <a:bodyPr/>
                    <a:lstStyle/>
                    <a:p>
                      <a:pPr algn="ctr"/>
                      <a:r>
                        <a:rPr lang="en-US"/>
                        <a:t>q2</a:t>
                      </a:r>
                    </a:p>
                  </a:txBody>
                  <a:tcPr/>
                </a:tc>
                <a:extLst>
                  <a:ext uri="{0D108BD9-81ED-4DB2-BD59-A6C34878D82A}">
                    <a16:rowId xmlns:a16="http://schemas.microsoft.com/office/drawing/2014/main" val="10002"/>
                  </a:ext>
                </a:extLst>
              </a:tr>
              <a:tr h="370840">
                <a:tc>
                  <a:txBody>
                    <a:bodyPr/>
                    <a:lstStyle/>
                    <a:p>
                      <a:pPr algn="ctr"/>
                      <a:r>
                        <a:rPr lang="en-US"/>
                        <a:t>(q3,b)</a:t>
                      </a:r>
                    </a:p>
                  </a:txBody>
                  <a:tcPr/>
                </a:tc>
                <a:tc>
                  <a:txBody>
                    <a:bodyPr/>
                    <a:lstStyle/>
                    <a:p>
                      <a:pPr algn="ctr"/>
                      <a:r>
                        <a:rPr lang="en-US"/>
                        <a:t>q4</a:t>
                      </a:r>
                    </a:p>
                  </a:txBody>
                  <a:tcPr/>
                </a:tc>
                <a:extLst>
                  <a:ext uri="{0D108BD9-81ED-4DB2-BD59-A6C34878D82A}">
                    <a16:rowId xmlns:a16="http://schemas.microsoft.com/office/drawing/2014/main" val="10003"/>
                  </a:ext>
                </a:extLst>
              </a:tr>
              <a:tr h="370840">
                <a:tc>
                  <a:txBody>
                    <a:bodyPr/>
                    <a:lstStyle/>
                    <a:p>
                      <a:pPr algn="ctr"/>
                      <a:r>
                        <a:rPr lang="en-US"/>
                        <a:t>(q4,b)</a:t>
                      </a:r>
                    </a:p>
                  </a:txBody>
                  <a:tcPr/>
                </a:tc>
                <a:tc>
                  <a:txBody>
                    <a:bodyPr/>
                    <a:lstStyle/>
                    <a:p>
                      <a:pPr algn="ctr"/>
                      <a:r>
                        <a:rPr lang="en-US"/>
                        <a:t>q4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7026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5" name="object 5"/>
          <p:cNvSpPr/>
          <p:nvPr/>
        </p:nvSpPr>
        <p:spPr>
          <a:xfrm>
            <a:off x="5739250" y="400050"/>
            <a:ext cx="3133089" cy="2800350"/>
          </a:xfrm>
          <a:prstGeom prst="rect">
            <a:avLst/>
          </a:prstGeom>
          <a:blipFill>
            <a:blip r:embed="rId2" cstate="print"/>
            <a:stretch>
              <a:fillRect/>
            </a:stretch>
          </a:blipFill>
        </p:spPr>
        <p:txBody>
          <a:bodyPr wrap="square" lIns="0" tIns="0" rIns="0" bIns="0" rtlCol="0">
            <a:spAutoFit/>
          </a:bodyPr>
          <a:lstStyle/>
          <a:p>
            <a:endParaRPr kern="1200"/>
          </a:p>
        </p:txBody>
      </p:sp>
      <p:sp>
        <p:nvSpPr>
          <p:cNvPr id="7" name="Content Placeholder 6"/>
          <p:cNvSpPr>
            <a:spLocks noGrp="1"/>
          </p:cNvSpPr>
          <p:nvPr>
            <p:ph idx="1"/>
          </p:nvPr>
        </p:nvSpPr>
        <p:spPr/>
        <p:txBody>
          <a:bodyPr/>
          <a:lstStyle/>
          <a:p>
            <a:pPr marL="0" indent="0">
              <a:buNone/>
            </a:pPr>
            <a:r>
              <a:rPr lang="en-US"/>
              <a:t>What's an example of a </a:t>
            </a:r>
          </a:p>
          <a:p>
            <a:pPr marL="0" indent="0">
              <a:buNone/>
            </a:pPr>
            <a:endParaRPr lang="en-US"/>
          </a:p>
          <a:p>
            <a:r>
              <a:rPr lang="en-US"/>
              <a:t>length 1 string accepted by this DFA?</a:t>
            </a:r>
          </a:p>
          <a:p>
            <a:r>
              <a:rPr lang="en-US"/>
              <a:t>length 1 string rejected by this DFA?</a:t>
            </a:r>
          </a:p>
          <a:p>
            <a:endParaRPr lang="en-US"/>
          </a:p>
          <a:p>
            <a:r>
              <a:rPr lang="en-US"/>
              <a:t>length 2 string accepted by this DFA?</a:t>
            </a:r>
          </a:p>
          <a:p>
            <a:r>
              <a:rPr lang="en-US"/>
              <a:t>length 2 string rejected by this DFA?</a:t>
            </a:r>
          </a:p>
          <a:p>
            <a:pPr marL="0" indent="0">
              <a:buNone/>
            </a:pPr>
            <a:endParaRPr lang="en-US"/>
          </a:p>
        </p:txBody>
      </p:sp>
      <p:pic>
        <p:nvPicPr>
          <p:cNvPr id="8" name="Picture 7"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82120" y="876300"/>
            <a:ext cx="3657600" cy="266700"/>
          </a:xfrm>
          <a:prstGeom prst="rect">
            <a:avLst/>
          </a:prstGeom>
        </p:spPr>
      </p:pic>
    </p:spTree>
    <p:extLst>
      <p:ext uri="{BB962C8B-B14F-4D97-AF65-F5344CB8AC3E}">
        <p14:creationId xmlns:p14="http://schemas.microsoft.com/office/powerpoint/2010/main" val="31545687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5" name="object 5"/>
          <p:cNvSpPr/>
          <p:nvPr/>
        </p:nvSpPr>
        <p:spPr>
          <a:xfrm>
            <a:off x="5739250" y="400050"/>
            <a:ext cx="3133089" cy="2800350"/>
          </a:xfrm>
          <a:prstGeom prst="rect">
            <a:avLst/>
          </a:prstGeom>
          <a:blipFill>
            <a:blip r:embed="rId2" cstate="print"/>
            <a:stretch>
              <a:fillRect/>
            </a:stretch>
          </a:blipFill>
        </p:spPr>
        <p:txBody>
          <a:bodyPr wrap="square" lIns="0" tIns="0" rIns="0" bIns="0" rtlCol="0">
            <a:spAutoFit/>
          </a:bodyPr>
          <a:lstStyle/>
          <a:p>
            <a:endParaRPr kern="1200"/>
          </a:p>
        </p:txBody>
      </p:sp>
      <p:sp>
        <p:nvSpPr>
          <p:cNvPr id="7" name="Content Placeholder 6"/>
          <p:cNvSpPr>
            <a:spLocks noGrp="1"/>
          </p:cNvSpPr>
          <p:nvPr>
            <p:ph idx="1"/>
          </p:nvPr>
        </p:nvSpPr>
        <p:spPr/>
        <p:txBody>
          <a:bodyPr/>
          <a:lstStyle/>
          <a:p>
            <a:pPr marL="0" indent="0">
              <a:buNone/>
            </a:pPr>
            <a:endParaRPr lang="en-US"/>
          </a:p>
          <a:p>
            <a:pPr marL="0" indent="0">
              <a:buNone/>
            </a:pPr>
            <a:r>
              <a:rPr lang="en-US"/>
              <a:t>What's the best description of</a:t>
            </a:r>
          </a:p>
          <a:p>
            <a:pPr marL="0" indent="0">
              <a:buNone/>
            </a:pPr>
            <a:r>
              <a:rPr lang="en-US"/>
              <a:t>the language recognized by this DFA?</a:t>
            </a:r>
          </a:p>
          <a:p>
            <a:pPr marL="457200" indent="-457200">
              <a:buAutoNum type="alphaUcPeriod"/>
            </a:pPr>
            <a:r>
              <a:rPr lang="en-US"/>
              <a:t>Starts with b and ends with a or b</a:t>
            </a:r>
          </a:p>
          <a:p>
            <a:pPr marL="457200" indent="-457200">
              <a:buAutoNum type="alphaUcPeriod"/>
            </a:pPr>
            <a:r>
              <a:rPr lang="en-US"/>
              <a:t>Starts with a and ends with a or b</a:t>
            </a:r>
          </a:p>
          <a:p>
            <a:pPr marL="457200" indent="-457200">
              <a:buAutoNum type="alphaUcPeriod"/>
            </a:pPr>
            <a:r>
              <a:rPr lang="en-US"/>
              <a:t>a's followed by b's</a:t>
            </a:r>
          </a:p>
          <a:p>
            <a:pPr marL="457200" indent="-457200">
              <a:buAutoNum type="alphaUcPeriod"/>
            </a:pPr>
            <a:r>
              <a:rPr lang="en-US"/>
              <a:t>More than one of the above</a:t>
            </a:r>
          </a:p>
          <a:p>
            <a:pPr marL="457200" indent="-457200">
              <a:buAutoNum type="alphaUcPeriod"/>
            </a:pPr>
            <a:r>
              <a:rPr lang="en-US"/>
              <a:t>I don't know.</a:t>
            </a:r>
          </a:p>
        </p:txBody>
      </p:sp>
      <p:pic>
        <p:nvPicPr>
          <p:cNvPr id="8" name="Picture 7"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82120" y="876300"/>
            <a:ext cx="3657600" cy="266700"/>
          </a:xfrm>
          <a:prstGeom prst="rect">
            <a:avLst/>
          </a:prstGeom>
        </p:spPr>
      </p:pic>
      <p:sp>
        <p:nvSpPr>
          <p:cNvPr id="9" name="Cloud Callout 8"/>
          <p:cNvSpPr/>
          <p:nvPr/>
        </p:nvSpPr>
        <p:spPr>
          <a:xfrm>
            <a:off x="5739250" y="3559678"/>
            <a:ext cx="2947550" cy="1298072"/>
          </a:xfrm>
          <a:prstGeom prst="cloudCallout">
            <a:avLst>
              <a:gd name="adj1" fmla="val -86787"/>
              <a:gd name="adj2" fmla="val 51627"/>
            </a:avLst>
          </a:prstGeom>
          <a:solidFill>
            <a:srgbClr val="FEF2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and using set notation?</a:t>
            </a:r>
          </a:p>
        </p:txBody>
      </p:sp>
    </p:spTree>
    <p:extLst>
      <p:ext uri="{BB962C8B-B14F-4D97-AF65-F5344CB8AC3E}">
        <p14:creationId xmlns:p14="http://schemas.microsoft.com/office/powerpoint/2010/main" val="33889882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5" name="object 5"/>
          <p:cNvSpPr/>
          <p:nvPr/>
        </p:nvSpPr>
        <p:spPr>
          <a:xfrm>
            <a:off x="5739250" y="400050"/>
            <a:ext cx="3133089" cy="2800350"/>
          </a:xfrm>
          <a:prstGeom prst="rect">
            <a:avLst/>
          </a:prstGeom>
          <a:blipFill>
            <a:blip r:embed="rId2" cstate="print"/>
            <a:stretch>
              <a:fillRect/>
            </a:stretch>
          </a:blipFill>
        </p:spPr>
        <p:txBody>
          <a:bodyPr wrap="square" lIns="0" tIns="0" rIns="0" bIns="0" rtlCol="0">
            <a:spAutoFit/>
          </a:bodyPr>
          <a:lstStyle/>
          <a:p>
            <a:endParaRPr kern="1200"/>
          </a:p>
        </p:txBody>
      </p:sp>
      <p:sp>
        <p:nvSpPr>
          <p:cNvPr id="7" name="Content Placeholder 6"/>
          <p:cNvSpPr>
            <a:spLocks noGrp="1"/>
          </p:cNvSpPr>
          <p:nvPr>
            <p:ph idx="1"/>
          </p:nvPr>
        </p:nvSpPr>
        <p:spPr/>
        <p:txBody>
          <a:bodyPr/>
          <a:lstStyle/>
          <a:p>
            <a:pPr marL="0" indent="0">
              <a:buNone/>
            </a:pPr>
            <a:endParaRPr lang="en-US"/>
          </a:p>
          <a:p>
            <a:pPr marL="0" indent="0">
              <a:buNone/>
            </a:pPr>
            <a:r>
              <a:rPr lang="en-US"/>
              <a:t>This DFA recognizes</a:t>
            </a:r>
          </a:p>
          <a:p>
            <a:pPr marL="0" indent="0">
              <a:buNone/>
            </a:pPr>
            <a:r>
              <a:rPr lang="en-US"/>
              <a:t>the language of all strings</a:t>
            </a:r>
          </a:p>
          <a:p>
            <a:pPr marL="0" indent="0">
              <a:buNone/>
            </a:pPr>
            <a:r>
              <a:rPr lang="en-US"/>
              <a:t>of the form a's followed by b's</a:t>
            </a:r>
          </a:p>
          <a:p>
            <a:pPr marL="0" indent="0">
              <a:buNone/>
            </a:pPr>
            <a:endParaRPr lang="en-US"/>
          </a:p>
          <a:p>
            <a:pPr marL="0" indent="0">
              <a:buNone/>
            </a:pPr>
            <a:r>
              <a:rPr lang="en-US"/>
              <a:t>i.e. { a</a:t>
            </a:r>
            <a:r>
              <a:rPr lang="en-US" baseline="30000"/>
              <a:t>n</a:t>
            </a:r>
            <a:r>
              <a:rPr lang="en-US"/>
              <a:t>b</a:t>
            </a:r>
            <a:r>
              <a:rPr lang="en-US" baseline="30000"/>
              <a:t>k</a:t>
            </a:r>
            <a:r>
              <a:rPr lang="en-US"/>
              <a:t> | n,k ≥ 1}</a:t>
            </a:r>
          </a:p>
        </p:txBody>
      </p:sp>
      <p:pic>
        <p:nvPicPr>
          <p:cNvPr id="8" name="Picture 7"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82120" y="876300"/>
            <a:ext cx="3657600" cy="266700"/>
          </a:xfrm>
          <a:prstGeom prst="rect">
            <a:avLst/>
          </a:prstGeom>
        </p:spPr>
      </p:pic>
    </p:spTree>
    <p:extLst>
      <p:ext uri="{BB962C8B-B14F-4D97-AF65-F5344CB8AC3E}">
        <p14:creationId xmlns:p14="http://schemas.microsoft.com/office/powerpoint/2010/main" val="30542812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p>
        </p:txBody>
      </p:sp>
      <p:sp>
        <p:nvSpPr>
          <p:cNvPr id="5" name="object 5"/>
          <p:cNvSpPr/>
          <p:nvPr/>
        </p:nvSpPr>
        <p:spPr>
          <a:xfrm>
            <a:off x="5739250" y="400050"/>
            <a:ext cx="3133089" cy="2800350"/>
          </a:xfrm>
          <a:prstGeom prst="rect">
            <a:avLst/>
          </a:prstGeom>
          <a:blipFill>
            <a:blip r:embed="rId2" cstate="print"/>
            <a:stretch>
              <a:fillRect/>
            </a:stretch>
          </a:blipFill>
        </p:spPr>
        <p:txBody>
          <a:bodyPr wrap="square" lIns="0" tIns="0" rIns="0" bIns="0" rtlCol="0">
            <a:spAutoFit/>
          </a:bodyPr>
          <a:lstStyle/>
          <a:p>
            <a:endParaRPr kern="1200"/>
          </a:p>
        </p:txBody>
      </p:sp>
      <p:sp>
        <p:nvSpPr>
          <p:cNvPr id="7" name="Content Placeholder 6"/>
          <p:cNvSpPr>
            <a:spLocks noGrp="1"/>
          </p:cNvSpPr>
          <p:nvPr>
            <p:ph idx="1"/>
          </p:nvPr>
        </p:nvSpPr>
        <p:spPr/>
        <p:txBody>
          <a:bodyPr>
            <a:normAutofit lnSpcReduction="10000"/>
          </a:bodyPr>
          <a:lstStyle/>
          <a:p>
            <a:pPr marL="0" indent="0">
              <a:buNone/>
            </a:pPr>
            <a:r>
              <a:rPr lang="en-US"/>
              <a:t>{ a</a:t>
            </a:r>
            <a:r>
              <a:rPr lang="en-US" baseline="30000"/>
              <a:t>n</a:t>
            </a:r>
            <a:r>
              <a:rPr lang="en-US"/>
              <a:t>b</a:t>
            </a:r>
            <a:r>
              <a:rPr lang="en-US" baseline="30000"/>
              <a:t>k</a:t>
            </a:r>
            <a:r>
              <a:rPr lang="en-US"/>
              <a:t> | n,k ≥ 1}</a:t>
            </a:r>
          </a:p>
          <a:p>
            <a:pPr marL="0" indent="0">
              <a:buNone/>
            </a:pPr>
            <a:endParaRPr lang="en-US"/>
          </a:p>
          <a:p>
            <a:pPr marL="0" indent="0">
              <a:buNone/>
            </a:pPr>
            <a:r>
              <a:rPr lang="en-US"/>
              <a:t>Is this the same as the language</a:t>
            </a:r>
          </a:p>
          <a:p>
            <a:pPr marL="0" indent="0">
              <a:buNone/>
            </a:pPr>
            <a:r>
              <a:rPr lang="en-US"/>
              <a:t>described by </a:t>
            </a:r>
          </a:p>
          <a:p>
            <a:pPr marL="457200" indent="-457200">
              <a:buAutoNum type="alphaUcPeriod"/>
            </a:pPr>
            <a:r>
              <a:rPr lang="en-US"/>
              <a:t>a*b*</a:t>
            </a:r>
          </a:p>
          <a:p>
            <a:pPr marL="457200" indent="-457200">
              <a:buAutoNum type="alphaUcPeriod"/>
            </a:pPr>
            <a:r>
              <a:rPr lang="en-US"/>
              <a:t>a(ba)*b</a:t>
            </a:r>
          </a:p>
          <a:p>
            <a:pPr marL="457200" indent="-457200">
              <a:buAutoNum type="alphaUcPeriod"/>
            </a:pPr>
            <a:r>
              <a:rPr lang="en-US"/>
              <a:t>a* U b*</a:t>
            </a:r>
          </a:p>
          <a:p>
            <a:pPr marL="457200" indent="-457200">
              <a:buAutoNum type="alphaUcPeriod"/>
            </a:pPr>
            <a:r>
              <a:rPr lang="en-US"/>
              <a:t>(aaa)*</a:t>
            </a:r>
          </a:p>
          <a:p>
            <a:pPr marL="457200" indent="-457200">
              <a:buAutoNum type="alphaUcPeriod"/>
            </a:pPr>
            <a:r>
              <a:rPr lang="en-US"/>
              <a:t>None of the above</a:t>
            </a:r>
          </a:p>
          <a:p>
            <a:pPr marL="0" indent="0">
              <a:buNone/>
            </a:pPr>
            <a:endParaRPr lang="en-US"/>
          </a:p>
        </p:txBody>
      </p:sp>
      <p:pic>
        <p:nvPicPr>
          <p:cNvPr id="8" name="Picture 7" descr="latex-image-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82120" y="876300"/>
            <a:ext cx="3657600" cy="266700"/>
          </a:xfrm>
          <a:prstGeom prst="rect">
            <a:avLst/>
          </a:prstGeom>
        </p:spPr>
      </p:pic>
      <p:pic>
        <p:nvPicPr>
          <p:cNvPr id="6" name="Picture 5"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996" y="4577178"/>
            <a:ext cx="114300" cy="127000"/>
          </a:xfrm>
          <a:prstGeom prst="rect">
            <a:avLst/>
          </a:prstGeom>
        </p:spPr>
      </p:pic>
    </p:spTree>
    <p:extLst>
      <p:ext uri="{BB962C8B-B14F-4D97-AF65-F5344CB8AC3E}">
        <p14:creationId xmlns:p14="http://schemas.microsoft.com/office/powerpoint/2010/main" val="30256297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C1DA-093C-F245-A92D-3AB9D3851390}"/>
              </a:ext>
            </a:extLst>
          </p:cNvPr>
          <p:cNvSpPr>
            <a:spLocks noGrp="1"/>
          </p:cNvSpPr>
          <p:nvPr>
            <p:ph type="title"/>
          </p:nvPr>
        </p:nvSpPr>
        <p:spPr/>
        <p:txBody>
          <a:bodyPr/>
          <a:lstStyle/>
          <a:p>
            <a:r>
              <a:rPr lang="en-US">
                <a:solidFill>
                  <a:srgbClr val="00B050"/>
                </a:solidFill>
              </a:rPr>
              <a:t>Key Notation and Definitions (014)</a:t>
            </a:r>
          </a:p>
        </p:txBody>
      </p:sp>
      <p:sp>
        <p:nvSpPr>
          <p:cNvPr id="4" name="Content Placeholder 3">
            <a:extLst>
              <a:ext uri="{FF2B5EF4-FFF2-40B4-BE49-F238E27FC236}">
                <a16:creationId xmlns:a16="http://schemas.microsoft.com/office/drawing/2014/main" id="{D4506937-93D0-4FBB-997E-427F4F5FCADF}"/>
              </a:ext>
            </a:extLst>
          </p:cNvPr>
          <p:cNvSpPr>
            <a:spLocks noGrp="1"/>
          </p:cNvSpPr>
          <p:nvPr>
            <p:ph idx="1"/>
          </p:nvPr>
        </p:nvSpPr>
        <p:spPr>
          <a:xfrm>
            <a:off x="457199" y="1200150"/>
            <a:ext cx="6356839" cy="3541363"/>
          </a:xfrm>
        </p:spPr>
        <p:txBody>
          <a:bodyPr vert="horz" lIns="91440" tIns="45720" rIns="91440" bIns="45720" rtlCol="0" anchor="t">
            <a:normAutofit/>
          </a:bodyPr>
          <a:lstStyle/>
          <a:p>
            <a:r>
              <a:rPr lang="en-US" dirty="0"/>
              <a:t>There are lots of languages that DFAs cannot recognize.</a:t>
            </a:r>
          </a:p>
          <a:p>
            <a:r>
              <a:rPr lang="en-US" dirty="0"/>
              <a:t>DFAs are only capable of capturing relatively simple patterns.</a:t>
            </a:r>
          </a:p>
          <a:p>
            <a:r>
              <a:rPr lang="en-US" dirty="0"/>
              <a:t>Multiple machines can recognize the same language.</a:t>
            </a:r>
          </a:p>
          <a:p>
            <a:r>
              <a:rPr lang="en-US" dirty="0"/>
              <a:t>Regular expressions capture a pattern and DFAs implement these regular expressions. </a:t>
            </a:r>
          </a:p>
        </p:txBody>
      </p:sp>
      <p:pic>
        <p:nvPicPr>
          <p:cNvPr id="5" name="Picture 4" descr="A close up of a logo&#10;&#10;Description automatically generated">
            <a:extLst>
              <a:ext uri="{FF2B5EF4-FFF2-40B4-BE49-F238E27FC236}">
                <a16:creationId xmlns:a16="http://schemas.microsoft.com/office/drawing/2014/main" id="{CD4CED96-825A-9442-8A79-C296BDFAAED4}"/>
              </a:ext>
            </a:extLst>
          </p:cNvPr>
          <p:cNvPicPr>
            <a:picLocks noChangeAspect="1"/>
          </p:cNvPicPr>
          <p:nvPr/>
        </p:nvPicPr>
        <p:blipFill rotWithShape="1">
          <a:blip r:embed="rId2">
            <a:extLst>
              <a:ext uri="{28A0092B-C50C-407E-A947-70E740481C1C}">
                <a14:useLocalDpi xmlns:a14="http://schemas.microsoft.com/office/drawing/2010/main" val="0"/>
              </a:ext>
            </a:extLst>
          </a:blip>
          <a:srcRect l="37814" t="37314" r="13736" b="11843"/>
          <a:stretch/>
        </p:blipFill>
        <p:spPr>
          <a:xfrm>
            <a:off x="6514214" y="1679157"/>
            <a:ext cx="2512945" cy="2062175"/>
          </a:xfrm>
          <a:prstGeom prst="rect">
            <a:avLst/>
          </a:prstGeom>
        </p:spPr>
      </p:pic>
      <p:sp>
        <p:nvSpPr>
          <p:cNvPr id="6" name="TextBox 5">
            <a:extLst>
              <a:ext uri="{FF2B5EF4-FFF2-40B4-BE49-F238E27FC236}">
                <a16:creationId xmlns:a16="http://schemas.microsoft.com/office/drawing/2014/main" id="{D748BBA1-0992-0B44-B96E-D72E8CC9E25B}"/>
              </a:ext>
            </a:extLst>
          </p:cNvPr>
          <p:cNvSpPr txBox="1"/>
          <p:nvPr/>
        </p:nvSpPr>
        <p:spPr>
          <a:xfrm>
            <a:off x="6967872" y="3779757"/>
            <a:ext cx="2289544" cy="461665"/>
          </a:xfrm>
          <a:prstGeom prst="rect">
            <a:avLst/>
          </a:prstGeom>
          <a:noFill/>
        </p:spPr>
        <p:txBody>
          <a:bodyPr wrap="square" rtlCol="0">
            <a:spAutoFit/>
          </a:bodyPr>
          <a:lstStyle/>
          <a:p>
            <a:r>
              <a:rPr lang="en-US" sz="800">
                <a:solidFill>
                  <a:schemeClr val="bg1">
                    <a:lumMod val="50000"/>
                  </a:schemeClr>
                </a:solidFill>
              </a:rPr>
              <a:t>A finite state machine similar to a DFA that functions as a simple traffic light controller. Credit: John Eldon, UCSD CSE140L</a:t>
            </a:r>
          </a:p>
        </p:txBody>
      </p:sp>
    </p:spTree>
    <p:extLst>
      <p:ext uri="{BB962C8B-B14F-4D97-AF65-F5344CB8AC3E}">
        <p14:creationId xmlns:p14="http://schemas.microsoft.com/office/powerpoint/2010/main" val="1624660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Friday FAQ (009-014)</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a:bodyPr>
          <a:lstStyle/>
          <a:p>
            <a:r>
              <a:rPr lang="en-US" sz="2000" b="1">
                <a:cs typeface="Arial"/>
              </a:rPr>
              <a:t>Q:</a:t>
            </a:r>
            <a:r>
              <a:rPr lang="en-US" sz="2000">
                <a:cs typeface="Arial"/>
              </a:rPr>
              <a:t> "</a:t>
            </a:r>
            <a:r>
              <a:rPr lang="en-US" sz="2000">
                <a:ea typeface="+mn-lt"/>
                <a:cs typeface="+mn-lt"/>
              </a:rPr>
              <a:t>Does </a:t>
            </a:r>
            <a:r>
              <a:rPr lang="en-US" sz="2000">
                <a:solidFill>
                  <a:srgbClr val="292934"/>
                </a:solidFill>
                <a:ea typeface="+mn-lt"/>
                <a:cs typeface="+mn-lt"/>
              </a:rPr>
              <a:t>it matter what order the names of the states are in</a:t>
            </a:r>
            <a:r>
              <a:rPr lang="en-US" sz="2000">
                <a:solidFill>
                  <a:schemeClr val="bg2">
                    <a:lumMod val="10000"/>
                  </a:schemeClr>
                </a:solidFill>
                <a:ea typeface="+mn-lt"/>
                <a:cs typeface="+mn-lt"/>
              </a:rPr>
              <a:t>? (like q0, q1, q2, </a:t>
            </a:r>
            <a:r>
              <a:rPr lang="en-US" sz="2000" err="1">
                <a:solidFill>
                  <a:schemeClr val="bg2">
                    <a:lumMod val="10000"/>
                  </a:schemeClr>
                </a:solidFill>
                <a:ea typeface="+mn-lt"/>
                <a:cs typeface="+mn-lt"/>
              </a:rPr>
              <a:t>etc</a:t>
            </a:r>
            <a:r>
              <a:rPr lang="en-US" sz="2000">
                <a:solidFill>
                  <a:schemeClr val="bg2">
                    <a:lumMod val="10000"/>
                  </a:schemeClr>
                </a:solidFill>
                <a:ea typeface="+mn-lt"/>
                <a:cs typeface="+mn-lt"/>
              </a:rPr>
              <a:t>)"</a:t>
            </a:r>
            <a:endParaRPr lang="en-US">
              <a:solidFill>
                <a:schemeClr val="bg2">
                  <a:lumMod val="10000"/>
                </a:schemeClr>
              </a:solidFill>
              <a:cs typeface="Arial"/>
            </a:endParaRPr>
          </a:p>
          <a:p>
            <a:r>
              <a:rPr lang="en-US" sz="2000" b="1">
                <a:cs typeface="Arial"/>
              </a:rPr>
              <a:t>A:</a:t>
            </a:r>
            <a:r>
              <a:rPr lang="en-US" sz="2000">
                <a:cs typeface="Arial"/>
              </a:rPr>
              <a:t> No, it does not matter. These are just labels that we use to differentiate between one state and another. Oftentimes, the start state will be q0, but it does not have to be.</a:t>
            </a:r>
          </a:p>
          <a:p>
            <a:endParaRPr lang="en-US" sz="2000">
              <a:ea typeface="+mn-lt"/>
              <a:cs typeface="+mn-lt"/>
            </a:endParaRPr>
          </a:p>
          <a:p>
            <a:r>
              <a:rPr lang="en-US" sz="2000" b="1">
                <a:ea typeface="+mn-lt"/>
                <a:cs typeface="+mn-lt"/>
              </a:rPr>
              <a:t>Q:</a:t>
            </a:r>
            <a:r>
              <a:rPr lang="en-US" sz="2000">
                <a:ea typeface="+mn-lt"/>
                <a:cs typeface="+mn-lt"/>
              </a:rPr>
              <a:t> "What is the output of a DFA?"</a:t>
            </a:r>
          </a:p>
          <a:p>
            <a:r>
              <a:rPr lang="en-US" sz="2000" b="1">
                <a:ea typeface="+mn-lt"/>
                <a:cs typeface="+mn-lt"/>
              </a:rPr>
              <a:t>A:</a:t>
            </a:r>
            <a:r>
              <a:rPr lang="en-US" sz="2000">
                <a:ea typeface="+mn-lt"/>
                <a:cs typeface="+mn-lt"/>
              </a:rPr>
              <a:t> The output is whether the string that we are running the computation on is accepted or not.</a:t>
            </a:r>
            <a:endParaRPr lang="en-US" sz="2000">
              <a:cs typeface="Arial"/>
            </a:endParaRPr>
          </a:p>
          <a:p>
            <a:endParaRPr lang="en-US" sz="2000">
              <a:cs typeface="Arial"/>
            </a:endParaRPr>
          </a:p>
          <a:p>
            <a:endParaRPr lang="en-US" sz="2000">
              <a:cs typeface="Arial"/>
            </a:endParaRPr>
          </a:p>
        </p:txBody>
      </p:sp>
    </p:spTree>
    <p:extLst>
      <p:ext uri="{BB962C8B-B14F-4D97-AF65-F5344CB8AC3E}">
        <p14:creationId xmlns:p14="http://schemas.microsoft.com/office/powerpoint/2010/main" val="2189151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Friday FAQ (009-014) cont.</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a:bodyPr>
          <a:lstStyle/>
          <a:p>
            <a:r>
              <a:rPr lang="en-US" sz="2000" b="1" dirty="0">
                <a:cs typeface="Arial"/>
              </a:rPr>
              <a:t>Q:</a:t>
            </a:r>
            <a:r>
              <a:rPr lang="en-US" sz="2000" dirty="0">
                <a:cs typeface="Arial"/>
              </a:rPr>
              <a:t> "Can a DFA have more than 1 start state?</a:t>
            </a:r>
            <a:r>
              <a:rPr lang="en-US" sz="2000" dirty="0">
                <a:solidFill>
                  <a:schemeClr val="bg2">
                    <a:lumMod val="10000"/>
                  </a:schemeClr>
                </a:solidFill>
                <a:ea typeface="+mn-lt"/>
                <a:cs typeface="+mn-lt"/>
              </a:rPr>
              <a:t>"</a:t>
            </a:r>
            <a:endParaRPr lang="en-US" dirty="0">
              <a:solidFill>
                <a:schemeClr val="bg2">
                  <a:lumMod val="10000"/>
                </a:schemeClr>
              </a:solidFill>
              <a:cs typeface="Arial"/>
            </a:endParaRPr>
          </a:p>
          <a:p>
            <a:r>
              <a:rPr lang="en-US" sz="2000" b="1" dirty="0">
                <a:cs typeface="Arial"/>
              </a:rPr>
              <a:t>A:</a:t>
            </a:r>
            <a:r>
              <a:rPr lang="en-US" sz="2000" dirty="0">
                <a:cs typeface="Arial"/>
              </a:rPr>
              <a:t> A DFA can only have 1 start state. In the formal definition of a DFA, the start state is the 4th value in the 5-tuple, and that value is a single state in the machine.</a:t>
            </a:r>
          </a:p>
          <a:p>
            <a:endParaRPr lang="en-US" sz="2000">
              <a:ea typeface="+mn-lt"/>
              <a:cs typeface="+mn-lt"/>
            </a:endParaRPr>
          </a:p>
          <a:p>
            <a:r>
              <a:rPr lang="en-US" sz="2000" b="1" dirty="0">
                <a:ea typeface="+mn-lt"/>
                <a:cs typeface="+mn-lt"/>
              </a:rPr>
              <a:t>Q:</a:t>
            </a:r>
            <a:r>
              <a:rPr lang="en-US" sz="2000" dirty="0">
                <a:ea typeface="+mn-lt"/>
                <a:cs typeface="+mn-lt"/>
              </a:rPr>
              <a:t> "Can a DFA have more than 1 accept state?"</a:t>
            </a:r>
          </a:p>
          <a:p>
            <a:r>
              <a:rPr lang="en-US" sz="2000" b="1" dirty="0">
                <a:ea typeface="+mn-lt"/>
                <a:cs typeface="+mn-lt"/>
              </a:rPr>
              <a:t>A:</a:t>
            </a:r>
            <a:r>
              <a:rPr lang="en-US" sz="2000" dirty="0">
                <a:ea typeface="+mn-lt"/>
                <a:cs typeface="+mn-lt"/>
              </a:rPr>
              <a:t> A DFA can have as many accept states as we want, and it can even have no accept states. In the formal definition of a DFA, the accept states are in the 5th value in the 5-tuple, and that value is a set of states in the machine.</a:t>
            </a:r>
            <a:endParaRPr lang="en-US" sz="2000" dirty="0">
              <a:cs typeface="Arial"/>
            </a:endParaRPr>
          </a:p>
          <a:p>
            <a:endParaRPr lang="en-US" sz="2000">
              <a:cs typeface="Arial"/>
            </a:endParaRPr>
          </a:p>
          <a:p>
            <a:endParaRPr lang="en-US" sz="2000">
              <a:cs typeface="Arial"/>
            </a:endParaRPr>
          </a:p>
        </p:txBody>
      </p:sp>
    </p:spTree>
    <p:extLst>
      <p:ext uri="{BB962C8B-B14F-4D97-AF65-F5344CB8AC3E}">
        <p14:creationId xmlns:p14="http://schemas.microsoft.com/office/powerpoint/2010/main" val="36881197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Friday FAQ (009-014) cont.</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a:bodyPr>
          <a:lstStyle/>
          <a:p>
            <a:r>
              <a:rPr lang="en-US" sz="2000" b="1">
                <a:cs typeface="Arial"/>
              </a:rPr>
              <a:t>Q:</a:t>
            </a:r>
            <a:r>
              <a:rPr lang="en-US" sz="2000">
                <a:cs typeface="Arial"/>
              </a:rPr>
              <a:t> "What is the 'language of the machine'?</a:t>
            </a:r>
            <a:r>
              <a:rPr lang="en-US" sz="2000">
                <a:solidFill>
                  <a:schemeClr val="bg2">
                    <a:lumMod val="10000"/>
                  </a:schemeClr>
                </a:solidFill>
                <a:cs typeface="Arial"/>
              </a:rPr>
              <a:t>"</a:t>
            </a:r>
            <a:endParaRPr lang="en-US">
              <a:solidFill>
                <a:schemeClr val="bg2">
                  <a:lumMod val="10000"/>
                </a:schemeClr>
              </a:solidFill>
              <a:cs typeface="Arial"/>
            </a:endParaRPr>
          </a:p>
          <a:p>
            <a:r>
              <a:rPr lang="en-US" sz="2000" b="1">
                <a:cs typeface="Arial"/>
              </a:rPr>
              <a:t>A:</a:t>
            </a:r>
            <a:r>
              <a:rPr lang="en-US" sz="2000">
                <a:cs typeface="Arial"/>
              </a:rPr>
              <a:t> The language of the machine is the set of all strings that the machine would accept.</a:t>
            </a:r>
          </a:p>
          <a:p>
            <a:endParaRPr lang="en-US" sz="2000">
              <a:ea typeface="+mn-lt"/>
              <a:cs typeface="+mn-lt"/>
            </a:endParaRPr>
          </a:p>
          <a:p>
            <a:r>
              <a:rPr lang="en-US" sz="2000" b="1">
                <a:ea typeface="+mn-lt"/>
                <a:cs typeface="+mn-lt"/>
              </a:rPr>
              <a:t>Q:</a:t>
            </a:r>
            <a:r>
              <a:rPr lang="en-US" sz="2000">
                <a:ea typeface="+mn-lt"/>
                <a:cs typeface="+mn-lt"/>
              </a:rPr>
              <a:t> "Does the machine have to read all the symbols in the string and end on an accept state for it to be accepted, or can the string get accepted if it encounters an accept state at any point in the computation?"</a:t>
            </a:r>
          </a:p>
          <a:p>
            <a:r>
              <a:rPr lang="en-US" sz="2000" b="1">
                <a:ea typeface="+mn-lt"/>
                <a:cs typeface="+mn-lt"/>
              </a:rPr>
              <a:t>A:</a:t>
            </a:r>
            <a:r>
              <a:rPr lang="en-US" sz="2000">
                <a:ea typeface="+mn-lt"/>
                <a:cs typeface="+mn-lt"/>
              </a:rPr>
              <a:t> The string will not be accepted unless its computation first reads all the symbols in the string and then ends on an accept state.</a:t>
            </a:r>
            <a:endParaRPr lang="en-US" sz="2000">
              <a:cs typeface="Arial"/>
            </a:endParaRPr>
          </a:p>
          <a:p>
            <a:endParaRPr lang="en-US" sz="2000">
              <a:cs typeface="Arial"/>
            </a:endParaRPr>
          </a:p>
          <a:p>
            <a:endParaRPr lang="en-US" sz="2000">
              <a:cs typeface="Arial"/>
            </a:endParaRPr>
          </a:p>
        </p:txBody>
      </p:sp>
    </p:spTree>
    <p:extLst>
      <p:ext uri="{BB962C8B-B14F-4D97-AF65-F5344CB8AC3E}">
        <p14:creationId xmlns:p14="http://schemas.microsoft.com/office/powerpoint/2010/main" val="248769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CSE 105's big questions</a:t>
            </a:r>
          </a:p>
        </p:txBody>
      </p:sp>
      <p:sp>
        <p:nvSpPr>
          <p:cNvPr id="3" name="Content Placeholder 2"/>
          <p:cNvSpPr>
            <a:spLocks noGrp="1"/>
          </p:cNvSpPr>
          <p:nvPr>
            <p:ph idx="1"/>
          </p:nvPr>
        </p:nvSpPr>
        <p:spPr/>
        <p:txBody>
          <a:bodyPr/>
          <a:lstStyle/>
          <a:p>
            <a:r>
              <a:rPr lang="en-US"/>
              <a:t>What problems are computers capable of solving?</a:t>
            </a:r>
          </a:p>
          <a:p>
            <a:r>
              <a:rPr lang="en-US"/>
              <a:t>What resources are needed to solve a problem?</a:t>
            </a:r>
          </a:p>
          <a:p>
            <a:r>
              <a:rPr lang="en-US"/>
              <a:t>Are some problems harder than others?</a:t>
            </a:r>
          </a:p>
          <a:p>
            <a:pPr marL="0" indent="0">
              <a:buNone/>
            </a:pPr>
            <a:endParaRPr lang="en-US"/>
          </a:p>
        </p:txBody>
      </p:sp>
      <p:sp>
        <p:nvSpPr>
          <p:cNvPr id="4" name="Cloud Callout 3"/>
          <p:cNvSpPr/>
          <p:nvPr/>
        </p:nvSpPr>
        <p:spPr>
          <a:xfrm>
            <a:off x="4614580" y="2736328"/>
            <a:ext cx="4250020" cy="1709273"/>
          </a:xfrm>
          <a:prstGeom prst="cloudCallout">
            <a:avLst>
              <a:gd name="adj1" fmla="val -65482"/>
              <a:gd name="adj2" fmla="val 56187"/>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2"/>
                </a:solidFill>
              </a:rPr>
              <a:t>Making a decision or computing a value based on some input</a:t>
            </a:r>
          </a:p>
        </p:txBody>
      </p:sp>
      <p:sp>
        <p:nvSpPr>
          <p:cNvPr id="5" name="TextBox 4"/>
          <p:cNvSpPr txBox="1"/>
          <p:nvPr/>
        </p:nvSpPr>
        <p:spPr>
          <a:xfrm>
            <a:off x="2540155" y="4521836"/>
            <a:ext cx="1468108" cy="369332"/>
          </a:xfrm>
          <a:prstGeom prst="rect">
            <a:avLst/>
          </a:prstGeom>
          <a:solidFill>
            <a:srgbClr val="FEF2CC"/>
          </a:solidFill>
        </p:spPr>
        <p:txBody>
          <a:bodyPr wrap="none" rtlCol="0">
            <a:spAutoFit/>
          </a:bodyPr>
          <a:lstStyle/>
          <a:p>
            <a:r>
              <a:rPr lang="en-US" b="1"/>
              <a:t>"Problem"?</a:t>
            </a:r>
          </a:p>
        </p:txBody>
      </p:sp>
    </p:spTree>
    <p:extLst>
      <p:ext uri="{BB962C8B-B14F-4D97-AF65-F5344CB8AC3E}">
        <p14:creationId xmlns:p14="http://schemas.microsoft.com/office/powerpoint/2010/main" val="38925939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0544-34EE-4AE5-8F9B-2898D812386A}"/>
              </a:ext>
            </a:extLst>
          </p:cNvPr>
          <p:cNvSpPr>
            <a:spLocks noGrp="1"/>
          </p:cNvSpPr>
          <p:nvPr>
            <p:ph type="title"/>
          </p:nvPr>
        </p:nvSpPr>
        <p:spPr/>
        <p:txBody>
          <a:bodyPr/>
          <a:lstStyle/>
          <a:p>
            <a:r>
              <a:rPr lang="en-US">
                <a:solidFill>
                  <a:srgbClr val="00B050"/>
                </a:solidFill>
                <a:cs typeface="Arial"/>
              </a:rPr>
              <a:t>Friday FAQ (009-014) cont.</a:t>
            </a:r>
            <a:endParaRPr lang="en-US">
              <a:solidFill>
                <a:srgbClr val="00B050"/>
              </a:solidFill>
            </a:endParaRPr>
          </a:p>
        </p:txBody>
      </p:sp>
      <p:sp>
        <p:nvSpPr>
          <p:cNvPr id="3" name="Content Placeholder 2">
            <a:extLst>
              <a:ext uri="{FF2B5EF4-FFF2-40B4-BE49-F238E27FC236}">
                <a16:creationId xmlns:a16="http://schemas.microsoft.com/office/drawing/2014/main" id="{9F1AC649-3F21-4A27-9E39-090C3D1C98CF}"/>
              </a:ext>
            </a:extLst>
          </p:cNvPr>
          <p:cNvSpPr>
            <a:spLocks noGrp="1"/>
          </p:cNvSpPr>
          <p:nvPr>
            <p:ph idx="1"/>
          </p:nvPr>
        </p:nvSpPr>
        <p:spPr/>
        <p:txBody>
          <a:bodyPr vert="horz" lIns="91440" tIns="45720" rIns="91440" bIns="45720" rtlCol="0" anchor="t">
            <a:normAutofit lnSpcReduction="10000"/>
          </a:bodyPr>
          <a:lstStyle/>
          <a:p>
            <a:r>
              <a:rPr lang="en-US" sz="2000" b="1" dirty="0">
                <a:cs typeface="Arial"/>
              </a:rPr>
              <a:t>Q:</a:t>
            </a:r>
            <a:r>
              <a:rPr lang="en-US" sz="2000" dirty="0">
                <a:cs typeface="Arial"/>
              </a:rPr>
              <a:t> "What does it mean for the machine to be 'deterministic'?</a:t>
            </a:r>
            <a:r>
              <a:rPr lang="en-US" sz="2000" dirty="0">
                <a:solidFill>
                  <a:schemeClr val="bg2">
                    <a:lumMod val="10000"/>
                  </a:schemeClr>
                </a:solidFill>
                <a:cs typeface="Arial"/>
              </a:rPr>
              <a:t>"</a:t>
            </a:r>
            <a:endParaRPr lang="en-US" dirty="0">
              <a:solidFill>
                <a:schemeClr val="bg2">
                  <a:lumMod val="10000"/>
                </a:schemeClr>
              </a:solidFill>
              <a:cs typeface="Arial"/>
            </a:endParaRPr>
          </a:p>
          <a:p>
            <a:r>
              <a:rPr lang="en-US" sz="2000" b="1" dirty="0">
                <a:cs typeface="Arial"/>
              </a:rPr>
              <a:t>A:</a:t>
            </a:r>
            <a:r>
              <a:rPr lang="en-US" sz="2000" dirty="0">
                <a:cs typeface="Arial"/>
              </a:rPr>
              <a:t> It means that for every possible string over the alphabet of the language, the string can be read (but not necessarily accepted). Every state in the machine will have a transition to another state for every symbol in the alphabet.</a:t>
            </a:r>
          </a:p>
          <a:p>
            <a:endParaRPr lang="en-US" sz="2000">
              <a:ea typeface="+mn-lt"/>
              <a:cs typeface="+mn-lt"/>
            </a:endParaRPr>
          </a:p>
          <a:p>
            <a:r>
              <a:rPr lang="en-US" sz="2000" b="1" dirty="0">
                <a:ea typeface="+mn-lt"/>
                <a:cs typeface="+mn-lt"/>
              </a:rPr>
              <a:t>Q:</a:t>
            </a:r>
            <a:r>
              <a:rPr lang="en-US" sz="2000" dirty="0">
                <a:ea typeface="+mn-lt"/>
                <a:cs typeface="+mn-lt"/>
              </a:rPr>
              <a:t> "Does every language have a DFA that represents it?"</a:t>
            </a:r>
          </a:p>
          <a:p>
            <a:r>
              <a:rPr lang="en-US" sz="2000" b="1" dirty="0">
                <a:ea typeface="+mn-lt"/>
                <a:cs typeface="+mn-lt"/>
              </a:rPr>
              <a:t>A:</a:t>
            </a:r>
            <a:r>
              <a:rPr lang="en-US" sz="2000" dirty="0">
                <a:ea typeface="+mn-lt"/>
                <a:cs typeface="+mn-lt"/>
              </a:rPr>
              <a:t> No, not all languages can be represented by a DFA. We will see examples of languages that cannot be represented by any DFA in a few weeks. We will learn about other types of machines that can represent some of these languages later in the course.</a:t>
            </a:r>
            <a:endParaRPr lang="en-US" sz="2000" dirty="0">
              <a:cs typeface="Arial"/>
            </a:endParaRPr>
          </a:p>
          <a:p>
            <a:endParaRPr lang="en-US" sz="2000">
              <a:cs typeface="Arial"/>
            </a:endParaRPr>
          </a:p>
          <a:p>
            <a:endParaRPr lang="en-US" sz="2000">
              <a:cs typeface="Arial"/>
            </a:endParaRPr>
          </a:p>
        </p:txBody>
      </p:sp>
    </p:spTree>
    <p:extLst>
      <p:ext uri="{BB962C8B-B14F-4D97-AF65-F5344CB8AC3E}">
        <p14:creationId xmlns:p14="http://schemas.microsoft.com/office/powerpoint/2010/main" val="254151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D9BE-7D2C-4C22-AD27-8D0F7FD4BB0C}"/>
              </a:ext>
            </a:extLst>
          </p:cNvPr>
          <p:cNvSpPr>
            <a:spLocks noGrp="1"/>
          </p:cNvSpPr>
          <p:nvPr>
            <p:ph type="title"/>
          </p:nvPr>
        </p:nvSpPr>
        <p:spPr/>
        <p:txBody>
          <a:bodyPr/>
          <a:lstStyle/>
          <a:p>
            <a:r>
              <a:rPr lang="en-US">
                <a:solidFill>
                  <a:srgbClr val="00B050"/>
                </a:solidFill>
              </a:rPr>
              <a:t>Describing Sets Formally</a:t>
            </a:r>
          </a:p>
        </p:txBody>
      </p:sp>
      <p:pic>
        <p:nvPicPr>
          <p:cNvPr id="5" name="Picture 4">
            <a:extLst>
              <a:ext uri="{FF2B5EF4-FFF2-40B4-BE49-F238E27FC236}">
                <a16:creationId xmlns:a16="http://schemas.microsoft.com/office/drawing/2014/main" id="{472CE319-05F8-4317-959A-BA1951DD0365}"/>
              </a:ext>
            </a:extLst>
          </p:cNvPr>
          <p:cNvPicPr>
            <a:picLocks noChangeAspect="1"/>
          </p:cNvPicPr>
          <p:nvPr/>
        </p:nvPicPr>
        <p:blipFill>
          <a:blip r:embed="rId2"/>
          <a:stretch>
            <a:fillRect/>
          </a:stretch>
        </p:blipFill>
        <p:spPr>
          <a:xfrm>
            <a:off x="589941" y="1504710"/>
            <a:ext cx="7964118" cy="3147805"/>
          </a:xfrm>
          <a:prstGeom prst="rect">
            <a:avLst/>
          </a:prstGeom>
        </p:spPr>
      </p:pic>
      <p:sp>
        <p:nvSpPr>
          <p:cNvPr id="6" name="TextBox 5">
            <a:extLst>
              <a:ext uri="{FF2B5EF4-FFF2-40B4-BE49-F238E27FC236}">
                <a16:creationId xmlns:a16="http://schemas.microsoft.com/office/drawing/2014/main" id="{50A642F7-2F17-4B62-B3DF-6F38AF3A274B}"/>
              </a:ext>
            </a:extLst>
          </p:cNvPr>
          <p:cNvSpPr txBox="1"/>
          <p:nvPr/>
        </p:nvSpPr>
        <p:spPr>
          <a:xfrm>
            <a:off x="457200" y="1018572"/>
            <a:ext cx="3125532" cy="369332"/>
          </a:xfrm>
          <a:prstGeom prst="rect">
            <a:avLst/>
          </a:prstGeom>
          <a:noFill/>
        </p:spPr>
        <p:txBody>
          <a:bodyPr wrap="square" rtlCol="0">
            <a:spAutoFit/>
          </a:bodyPr>
          <a:lstStyle/>
          <a:p>
            <a:r>
              <a:rPr lang="en-US">
                <a:solidFill>
                  <a:srgbClr val="00B050"/>
                </a:solidFill>
              </a:rPr>
              <a:t>Example 1</a:t>
            </a:r>
          </a:p>
        </p:txBody>
      </p:sp>
      <p:sp>
        <p:nvSpPr>
          <p:cNvPr id="7" name="TextBox 6">
            <a:extLst>
              <a:ext uri="{FF2B5EF4-FFF2-40B4-BE49-F238E27FC236}">
                <a16:creationId xmlns:a16="http://schemas.microsoft.com/office/drawing/2014/main" id="{B872A094-EC4C-4109-9D38-0D09AD79F254}"/>
              </a:ext>
            </a:extLst>
          </p:cNvPr>
          <p:cNvSpPr txBox="1"/>
          <p:nvPr/>
        </p:nvSpPr>
        <p:spPr>
          <a:xfrm>
            <a:off x="6702251" y="4124928"/>
            <a:ext cx="2160395" cy="646331"/>
          </a:xfrm>
          <a:prstGeom prst="rect">
            <a:avLst/>
          </a:prstGeom>
          <a:noFill/>
        </p:spPr>
        <p:txBody>
          <a:bodyPr wrap="square" rtlCol="0">
            <a:spAutoFit/>
          </a:bodyPr>
          <a:lstStyle/>
          <a:p>
            <a:r>
              <a:rPr lang="en-US"/>
              <a:t>Ch. 0 Exercises pg. 25</a:t>
            </a:r>
          </a:p>
        </p:txBody>
      </p:sp>
    </p:spTree>
    <p:extLst>
      <p:ext uri="{BB962C8B-B14F-4D97-AF65-F5344CB8AC3E}">
        <p14:creationId xmlns:p14="http://schemas.microsoft.com/office/powerpoint/2010/main" val="10609276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06D8-7415-4F33-8AF8-1B6B90D9AE1A}"/>
              </a:ext>
            </a:extLst>
          </p:cNvPr>
          <p:cNvSpPr>
            <a:spLocks noGrp="1"/>
          </p:cNvSpPr>
          <p:nvPr>
            <p:ph type="title"/>
          </p:nvPr>
        </p:nvSpPr>
        <p:spPr/>
        <p:txBody>
          <a:bodyPr/>
          <a:lstStyle/>
          <a:p>
            <a:r>
              <a:rPr lang="en-US">
                <a:solidFill>
                  <a:srgbClr val="00B050"/>
                </a:solidFill>
              </a:rPr>
              <a:t>Set Relationships and Operations</a:t>
            </a:r>
          </a:p>
        </p:txBody>
      </p:sp>
      <p:pic>
        <p:nvPicPr>
          <p:cNvPr id="5" name="Picture 4">
            <a:extLst>
              <a:ext uri="{FF2B5EF4-FFF2-40B4-BE49-F238E27FC236}">
                <a16:creationId xmlns:a16="http://schemas.microsoft.com/office/drawing/2014/main" id="{B13DA18B-13A8-4C09-B76A-59778A5B2FB2}"/>
              </a:ext>
            </a:extLst>
          </p:cNvPr>
          <p:cNvPicPr>
            <a:picLocks noChangeAspect="1"/>
          </p:cNvPicPr>
          <p:nvPr/>
        </p:nvPicPr>
        <p:blipFill>
          <a:blip r:embed="rId2"/>
          <a:stretch>
            <a:fillRect/>
          </a:stretch>
        </p:blipFill>
        <p:spPr>
          <a:xfrm>
            <a:off x="457200" y="1508289"/>
            <a:ext cx="6185030" cy="3350942"/>
          </a:xfrm>
          <a:prstGeom prst="rect">
            <a:avLst/>
          </a:prstGeom>
        </p:spPr>
      </p:pic>
      <p:sp>
        <p:nvSpPr>
          <p:cNvPr id="6" name="TextBox 5">
            <a:extLst>
              <a:ext uri="{FF2B5EF4-FFF2-40B4-BE49-F238E27FC236}">
                <a16:creationId xmlns:a16="http://schemas.microsoft.com/office/drawing/2014/main" id="{3209C0D8-121E-4643-97C3-05B8835B9771}"/>
              </a:ext>
            </a:extLst>
          </p:cNvPr>
          <p:cNvSpPr txBox="1"/>
          <p:nvPr/>
        </p:nvSpPr>
        <p:spPr>
          <a:xfrm>
            <a:off x="457200" y="1043995"/>
            <a:ext cx="4346294" cy="369332"/>
          </a:xfrm>
          <a:prstGeom prst="rect">
            <a:avLst/>
          </a:prstGeom>
          <a:noFill/>
        </p:spPr>
        <p:txBody>
          <a:bodyPr wrap="square" rtlCol="0">
            <a:spAutoFit/>
          </a:bodyPr>
          <a:lstStyle/>
          <a:p>
            <a:r>
              <a:rPr lang="en-US">
                <a:solidFill>
                  <a:srgbClr val="00B050"/>
                </a:solidFill>
              </a:rPr>
              <a:t>Example 2</a:t>
            </a:r>
          </a:p>
        </p:txBody>
      </p:sp>
      <p:sp>
        <p:nvSpPr>
          <p:cNvPr id="7" name="TextBox 6">
            <a:extLst>
              <a:ext uri="{FF2B5EF4-FFF2-40B4-BE49-F238E27FC236}">
                <a16:creationId xmlns:a16="http://schemas.microsoft.com/office/drawing/2014/main" id="{66D164BC-6B9F-4D23-B237-CF720908180C}"/>
              </a:ext>
            </a:extLst>
          </p:cNvPr>
          <p:cNvSpPr txBox="1"/>
          <p:nvPr/>
        </p:nvSpPr>
        <p:spPr>
          <a:xfrm>
            <a:off x="6863024" y="3888712"/>
            <a:ext cx="2049864" cy="646331"/>
          </a:xfrm>
          <a:prstGeom prst="rect">
            <a:avLst/>
          </a:prstGeom>
          <a:noFill/>
        </p:spPr>
        <p:txBody>
          <a:bodyPr wrap="square" rtlCol="0">
            <a:spAutoFit/>
          </a:bodyPr>
          <a:lstStyle/>
          <a:p>
            <a:r>
              <a:rPr lang="en-US"/>
              <a:t>Ch. 0 Exercises pg. 26</a:t>
            </a:r>
          </a:p>
        </p:txBody>
      </p:sp>
    </p:spTree>
    <p:extLst>
      <p:ext uri="{BB962C8B-B14F-4D97-AF65-F5344CB8AC3E}">
        <p14:creationId xmlns:p14="http://schemas.microsoft.com/office/powerpoint/2010/main" val="1329644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5D8B-93E9-475A-8EF0-0261B042A017}"/>
              </a:ext>
            </a:extLst>
          </p:cNvPr>
          <p:cNvSpPr>
            <a:spLocks noGrp="1"/>
          </p:cNvSpPr>
          <p:nvPr>
            <p:ph type="title"/>
          </p:nvPr>
        </p:nvSpPr>
        <p:spPr>
          <a:xfrm>
            <a:off x="457200" y="594360"/>
            <a:ext cx="2142680" cy="948690"/>
          </a:xfrm>
        </p:spPr>
        <p:txBody>
          <a:bodyPr anchor="b">
            <a:normAutofit/>
          </a:bodyPr>
          <a:lstStyle/>
          <a:p>
            <a:r>
              <a:rPr lang="en-US" sz="2800">
                <a:solidFill>
                  <a:srgbClr val="00B050"/>
                </a:solidFill>
              </a:rPr>
              <a:t>Analyzing a DFA</a:t>
            </a:r>
          </a:p>
        </p:txBody>
      </p:sp>
      <p:pic>
        <p:nvPicPr>
          <p:cNvPr id="5" name="Picture 4" descr="A close up of a map&#10;&#10;Description automatically generated">
            <a:extLst>
              <a:ext uri="{FF2B5EF4-FFF2-40B4-BE49-F238E27FC236}">
                <a16:creationId xmlns:a16="http://schemas.microsoft.com/office/drawing/2014/main" id="{E757681D-2145-4739-883A-5E9258F27873}"/>
              </a:ext>
            </a:extLst>
          </p:cNvPr>
          <p:cNvPicPr>
            <a:picLocks noChangeAspect="1"/>
          </p:cNvPicPr>
          <p:nvPr/>
        </p:nvPicPr>
        <p:blipFill>
          <a:blip r:embed="rId2"/>
          <a:stretch>
            <a:fillRect/>
          </a:stretch>
        </p:blipFill>
        <p:spPr>
          <a:xfrm>
            <a:off x="2936003" y="628651"/>
            <a:ext cx="5749604" cy="4125342"/>
          </a:xfrm>
          <a:prstGeom prst="rect">
            <a:avLst/>
          </a:prstGeom>
          <a:noFill/>
          <a:ln w="76200">
            <a:solidFill>
              <a:srgbClr val="FFFFFF"/>
            </a:solidFill>
            <a:miter lim="800000"/>
          </a:ln>
          <a:effectLst>
            <a:outerShdw blurRad="50800" dist="12700" dir="5400000" algn="t" rotWithShape="0">
              <a:prstClr val="black">
                <a:alpha val="59000"/>
              </a:prstClr>
            </a:outerShdw>
          </a:effectLst>
        </p:spPr>
      </p:pic>
      <p:sp>
        <p:nvSpPr>
          <p:cNvPr id="6" name="TextBox 5">
            <a:extLst>
              <a:ext uri="{FF2B5EF4-FFF2-40B4-BE49-F238E27FC236}">
                <a16:creationId xmlns:a16="http://schemas.microsoft.com/office/drawing/2014/main" id="{2B0DDB33-0990-4544-9DB6-2401FFC13ADB}"/>
              </a:ext>
            </a:extLst>
          </p:cNvPr>
          <p:cNvSpPr txBox="1"/>
          <p:nvPr/>
        </p:nvSpPr>
        <p:spPr>
          <a:xfrm>
            <a:off x="457200" y="3848519"/>
            <a:ext cx="2004646" cy="646331"/>
          </a:xfrm>
          <a:prstGeom prst="rect">
            <a:avLst/>
          </a:prstGeom>
          <a:noFill/>
        </p:spPr>
        <p:txBody>
          <a:bodyPr wrap="square" rtlCol="0">
            <a:spAutoFit/>
          </a:bodyPr>
          <a:lstStyle/>
          <a:p>
            <a:r>
              <a:rPr lang="en-US"/>
              <a:t>Ch. 1 Exercises pg. 83</a:t>
            </a:r>
          </a:p>
        </p:txBody>
      </p:sp>
      <p:sp>
        <p:nvSpPr>
          <p:cNvPr id="7" name="TextBox 6">
            <a:extLst>
              <a:ext uri="{FF2B5EF4-FFF2-40B4-BE49-F238E27FC236}">
                <a16:creationId xmlns:a16="http://schemas.microsoft.com/office/drawing/2014/main" id="{372C49E3-E249-4FC7-B5D3-896CF3CEA405}"/>
              </a:ext>
            </a:extLst>
          </p:cNvPr>
          <p:cNvSpPr txBox="1"/>
          <p:nvPr/>
        </p:nvSpPr>
        <p:spPr>
          <a:xfrm>
            <a:off x="457200" y="1543050"/>
            <a:ext cx="2142680" cy="369332"/>
          </a:xfrm>
          <a:prstGeom prst="rect">
            <a:avLst/>
          </a:prstGeom>
          <a:noFill/>
        </p:spPr>
        <p:txBody>
          <a:bodyPr wrap="square" rtlCol="0">
            <a:spAutoFit/>
          </a:bodyPr>
          <a:lstStyle/>
          <a:p>
            <a:r>
              <a:rPr lang="en-US">
                <a:solidFill>
                  <a:srgbClr val="00B050"/>
                </a:solidFill>
              </a:rPr>
              <a:t>Example 3</a:t>
            </a:r>
          </a:p>
        </p:txBody>
      </p:sp>
    </p:spTree>
    <p:extLst>
      <p:ext uri="{BB962C8B-B14F-4D97-AF65-F5344CB8AC3E}">
        <p14:creationId xmlns:p14="http://schemas.microsoft.com/office/powerpoint/2010/main" val="2151848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EBB2656-9CFB-4012-BF6A-884DF91C451F}"/>
              </a:ext>
            </a:extLst>
          </p:cNvPr>
          <p:cNvSpPr>
            <a:spLocks noGrp="1"/>
          </p:cNvSpPr>
          <p:nvPr>
            <p:ph type="title"/>
          </p:nvPr>
        </p:nvSpPr>
        <p:spPr>
          <a:xfrm>
            <a:off x="457200" y="400050"/>
            <a:ext cx="8229600" cy="742950"/>
          </a:xfrm>
        </p:spPr>
        <p:txBody>
          <a:bodyPr/>
          <a:lstStyle/>
          <a:p>
            <a:r>
              <a:rPr lang="en-US">
                <a:solidFill>
                  <a:srgbClr val="00B050"/>
                </a:solidFill>
              </a:rPr>
              <a:t>Understanding Regular Expressions</a:t>
            </a:r>
          </a:p>
        </p:txBody>
      </p:sp>
      <p:pic>
        <p:nvPicPr>
          <p:cNvPr id="6" name="Picture 5">
            <a:extLst>
              <a:ext uri="{FF2B5EF4-FFF2-40B4-BE49-F238E27FC236}">
                <a16:creationId xmlns:a16="http://schemas.microsoft.com/office/drawing/2014/main" id="{738BD643-B31C-471A-A4D9-78952F34C7FB}"/>
              </a:ext>
            </a:extLst>
          </p:cNvPr>
          <p:cNvPicPr>
            <a:picLocks noChangeAspect="1"/>
          </p:cNvPicPr>
          <p:nvPr/>
        </p:nvPicPr>
        <p:blipFill>
          <a:blip r:embed="rId2"/>
          <a:stretch>
            <a:fillRect/>
          </a:stretch>
        </p:blipFill>
        <p:spPr>
          <a:xfrm>
            <a:off x="638632" y="1298836"/>
            <a:ext cx="7866736" cy="3591525"/>
          </a:xfrm>
          <a:prstGeom prst="rect">
            <a:avLst/>
          </a:prstGeom>
        </p:spPr>
      </p:pic>
      <p:sp>
        <p:nvSpPr>
          <p:cNvPr id="7" name="TextBox 6">
            <a:extLst>
              <a:ext uri="{FF2B5EF4-FFF2-40B4-BE49-F238E27FC236}">
                <a16:creationId xmlns:a16="http://schemas.microsoft.com/office/drawing/2014/main" id="{0EF642A8-AC9C-400C-A255-6F230F842D66}"/>
              </a:ext>
            </a:extLst>
          </p:cNvPr>
          <p:cNvSpPr txBox="1"/>
          <p:nvPr/>
        </p:nvSpPr>
        <p:spPr>
          <a:xfrm>
            <a:off x="457200" y="1079044"/>
            <a:ext cx="3298785" cy="369332"/>
          </a:xfrm>
          <a:prstGeom prst="rect">
            <a:avLst/>
          </a:prstGeom>
          <a:noFill/>
        </p:spPr>
        <p:txBody>
          <a:bodyPr wrap="square" rtlCol="0">
            <a:spAutoFit/>
          </a:bodyPr>
          <a:lstStyle/>
          <a:p>
            <a:r>
              <a:rPr lang="en-US">
                <a:solidFill>
                  <a:srgbClr val="00B050"/>
                </a:solidFill>
              </a:rPr>
              <a:t>Example 4</a:t>
            </a:r>
          </a:p>
        </p:txBody>
      </p:sp>
      <p:sp>
        <p:nvSpPr>
          <p:cNvPr id="8" name="TextBox 7">
            <a:extLst>
              <a:ext uri="{FF2B5EF4-FFF2-40B4-BE49-F238E27FC236}">
                <a16:creationId xmlns:a16="http://schemas.microsoft.com/office/drawing/2014/main" id="{49116D5E-FBE8-4D5D-95EC-3801E793AF63}"/>
              </a:ext>
            </a:extLst>
          </p:cNvPr>
          <p:cNvSpPr txBox="1"/>
          <p:nvPr/>
        </p:nvSpPr>
        <p:spPr>
          <a:xfrm>
            <a:off x="6957922" y="4254078"/>
            <a:ext cx="1919235" cy="646331"/>
          </a:xfrm>
          <a:prstGeom prst="rect">
            <a:avLst/>
          </a:prstGeom>
          <a:noFill/>
        </p:spPr>
        <p:txBody>
          <a:bodyPr wrap="square" rtlCol="0">
            <a:spAutoFit/>
          </a:bodyPr>
          <a:lstStyle/>
          <a:p>
            <a:r>
              <a:rPr lang="en-US"/>
              <a:t>Section 1.3 Example 1.53</a:t>
            </a:r>
          </a:p>
        </p:txBody>
      </p:sp>
    </p:spTree>
    <p:extLst>
      <p:ext uri="{BB962C8B-B14F-4D97-AF65-F5344CB8AC3E}">
        <p14:creationId xmlns:p14="http://schemas.microsoft.com/office/powerpoint/2010/main" val="2534364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7BD2-A614-4649-AEA0-CE20B62AE7E5}"/>
              </a:ext>
            </a:extLst>
          </p:cNvPr>
          <p:cNvSpPr>
            <a:spLocks noGrp="1"/>
          </p:cNvSpPr>
          <p:nvPr>
            <p:ph type="title"/>
          </p:nvPr>
        </p:nvSpPr>
        <p:spPr/>
        <p:txBody>
          <a:bodyPr/>
          <a:lstStyle/>
          <a:p>
            <a:r>
              <a:rPr lang="en-US">
                <a:solidFill>
                  <a:srgbClr val="00B050"/>
                </a:solidFill>
              </a:rPr>
              <a:t>Example 1 Solution</a:t>
            </a:r>
          </a:p>
        </p:txBody>
      </p:sp>
      <p:pic>
        <p:nvPicPr>
          <p:cNvPr id="5" name="Picture 4">
            <a:extLst>
              <a:ext uri="{FF2B5EF4-FFF2-40B4-BE49-F238E27FC236}">
                <a16:creationId xmlns:a16="http://schemas.microsoft.com/office/drawing/2014/main" id="{20825E1E-FAA6-471F-8BB6-E86296FD4948}"/>
              </a:ext>
            </a:extLst>
          </p:cNvPr>
          <p:cNvPicPr>
            <a:picLocks noChangeAspect="1"/>
          </p:cNvPicPr>
          <p:nvPr/>
        </p:nvPicPr>
        <p:blipFill>
          <a:blip r:embed="rId2"/>
          <a:stretch>
            <a:fillRect/>
          </a:stretch>
        </p:blipFill>
        <p:spPr>
          <a:xfrm>
            <a:off x="666205" y="1505585"/>
            <a:ext cx="3905795" cy="2896004"/>
          </a:xfrm>
          <a:prstGeom prst="rect">
            <a:avLst/>
          </a:prstGeom>
        </p:spPr>
      </p:pic>
    </p:spTree>
    <p:extLst>
      <p:ext uri="{BB962C8B-B14F-4D97-AF65-F5344CB8AC3E}">
        <p14:creationId xmlns:p14="http://schemas.microsoft.com/office/powerpoint/2010/main" val="2346203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CDD4-C566-4837-BAC9-9505702CD677}"/>
              </a:ext>
            </a:extLst>
          </p:cNvPr>
          <p:cNvSpPr>
            <a:spLocks noGrp="1"/>
          </p:cNvSpPr>
          <p:nvPr>
            <p:ph type="title"/>
          </p:nvPr>
        </p:nvSpPr>
        <p:spPr/>
        <p:txBody>
          <a:bodyPr/>
          <a:lstStyle/>
          <a:p>
            <a:r>
              <a:rPr lang="en-US">
                <a:solidFill>
                  <a:srgbClr val="00B050"/>
                </a:solidFill>
              </a:rPr>
              <a:t>Example 2 Solution</a:t>
            </a:r>
          </a:p>
        </p:txBody>
      </p:sp>
      <p:pic>
        <p:nvPicPr>
          <p:cNvPr id="5" name="Picture 4">
            <a:extLst>
              <a:ext uri="{FF2B5EF4-FFF2-40B4-BE49-F238E27FC236}">
                <a16:creationId xmlns:a16="http://schemas.microsoft.com/office/drawing/2014/main" id="{33ADB3E7-6F61-4FC6-B06D-AF890EC60FB0}"/>
              </a:ext>
            </a:extLst>
          </p:cNvPr>
          <p:cNvPicPr>
            <a:picLocks noChangeAspect="1"/>
          </p:cNvPicPr>
          <p:nvPr/>
        </p:nvPicPr>
        <p:blipFill>
          <a:blip r:embed="rId2"/>
          <a:stretch>
            <a:fillRect/>
          </a:stretch>
        </p:blipFill>
        <p:spPr>
          <a:xfrm>
            <a:off x="457200" y="1316620"/>
            <a:ext cx="4558126" cy="3162782"/>
          </a:xfrm>
          <a:prstGeom prst="rect">
            <a:avLst/>
          </a:prstGeom>
        </p:spPr>
      </p:pic>
    </p:spTree>
    <p:extLst>
      <p:ext uri="{BB962C8B-B14F-4D97-AF65-F5344CB8AC3E}">
        <p14:creationId xmlns:p14="http://schemas.microsoft.com/office/powerpoint/2010/main" val="22824978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F4BA-D8A8-4E48-BC07-666311FE4E00}"/>
              </a:ext>
            </a:extLst>
          </p:cNvPr>
          <p:cNvSpPr>
            <a:spLocks noGrp="1"/>
          </p:cNvSpPr>
          <p:nvPr>
            <p:ph type="title"/>
          </p:nvPr>
        </p:nvSpPr>
        <p:spPr/>
        <p:txBody>
          <a:bodyPr/>
          <a:lstStyle/>
          <a:p>
            <a:r>
              <a:rPr lang="en-US">
                <a:solidFill>
                  <a:srgbClr val="00B050"/>
                </a:solidFill>
              </a:rPr>
              <a:t>Example 3 Solution</a:t>
            </a:r>
          </a:p>
        </p:txBody>
      </p:sp>
      <p:pic>
        <p:nvPicPr>
          <p:cNvPr id="4" name="Picture 3">
            <a:extLst>
              <a:ext uri="{FF2B5EF4-FFF2-40B4-BE49-F238E27FC236}">
                <a16:creationId xmlns:a16="http://schemas.microsoft.com/office/drawing/2014/main" id="{6F69392C-DD6F-419E-AC9B-A375995761B3}"/>
              </a:ext>
            </a:extLst>
          </p:cNvPr>
          <p:cNvPicPr>
            <a:picLocks noChangeAspect="1"/>
          </p:cNvPicPr>
          <p:nvPr/>
        </p:nvPicPr>
        <p:blipFill>
          <a:blip r:embed="rId2"/>
          <a:stretch>
            <a:fillRect/>
          </a:stretch>
        </p:blipFill>
        <p:spPr>
          <a:xfrm>
            <a:off x="564807" y="1537554"/>
            <a:ext cx="7411484" cy="762106"/>
          </a:xfrm>
          <a:prstGeom prst="rect">
            <a:avLst/>
          </a:prstGeom>
        </p:spPr>
      </p:pic>
      <p:sp>
        <p:nvSpPr>
          <p:cNvPr id="5" name="TextBox 4">
            <a:extLst>
              <a:ext uri="{FF2B5EF4-FFF2-40B4-BE49-F238E27FC236}">
                <a16:creationId xmlns:a16="http://schemas.microsoft.com/office/drawing/2014/main" id="{8763D072-2DD4-48D3-A562-C0CFD697DBBC}"/>
              </a:ext>
            </a:extLst>
          </p:cNvPr>
          <p:cNvSpPr txBox="1"/>
          <p:nvPr/>
        </p:nvSpPr>
        <p:spPr>
          <a:xfrm>
            <a:off x="6923314" y="4210259"/>
            <a:ext cx="1949381" cy="646331"/>
          </a:xfrm>
          <a:prstGeom prst="rect">
            <a:avLst/>
          </a:prstGeom>
          <a:noFill/>
        </p:spPr>
        <p:txBody>
          <a:bodyPr wrap="square" rtlCol="0">
            <a:spAutoFit/>
          </a:bodyPr>
          <a:lstStyle/>
          <a:p>
            <a:r>
              <a:rPr lang="en-US"/>
              <a:t>Ch. 1 Solutions pg. 94</a:t>
            </a:r>
          </a:p>
        </p:txBody>
      </p:sp>
    </p:spTree>
    <p:extLst>
      <p:ext uri="{BB962C8B-B14F-4D97-AF65-F5344CB8AC3E}">
        <p14:creationId xmlns:p14="http://schemas.microsoft.com/office/powerpoint/2010/main" val="16148171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02A5-5CD4-4A3B-AEDD-C4481C282BF2}"/>
              </a:ext>
            </a:extLst>
          </p:cNvPr>
          <p:cNvSpPr>
            <a:spLocks noGrp="1"/>
          </p:cNvSpPr>
          <p:nvPr>
            <p:ph type="title"/>
          </p:nvPr>
        </p:nvSpPr>
        <p:spPr/>
        <p:txBody>
          <a:bodyPr/>
          <a:lstStyle/>
          <a:p>
            <a:r>
              <a:rPr lang="en-US">
                <a:solidFill>
                  <a:srgbClr val="00B050"/>
                </a:solidFill>
              </a:rPr>
              <a:t>Example 4 Solution</a:t>
            </a:r>
          </a:p>
        </p:txBody>
      </p:sp>
      <p:pic>
        <p:nvPicPr>
          <p:cNvPr id="6" name="Picture 5">
            <a:extLst>
              <a:ext uri="{FF2B5EF4-FFF2-40B4-BE49-F238E27FC236}">
                <a16:creationId xmlns:a16="http://schemas.microsoft.com/office/drawing/2014/main" id="{09A92494-B0FD-4FAB-A37B-A24A9320433B}"/>
              </a:ext>
            </a:extLst>
          </p:cNvPr>
          <p:cNvPicPr>
            <a:picLocks noChangeAspect="1"/>
          </p:cNvPicPr>
          <p:nvPr/>
        </p:nvPicPr>
        <p:blipFill>
          <a:blip r:embed="rId2"/>
          <a:stretch>
            <a:fillRect/>
          </a:stretch>
        </p:blipFill>
        <p:spPr>
          <a:xfrm>
            <a:off x="798323" y="1449690"/>
            <a:ext cx="7547354" cy="2555149"/>
          </a:xfrm>
          <a:prstGeom prst="rect">
            <a:avLst/>
          </a:prstGeom>
        </p:spPr>
      </p:pic>
    </p:spTree>
    <p:extLst>
      <p:ext uri="{BB962C8B-B14F-4D97-AF65-F5344CB8AC3E}">
        <p14:creationId xmlns:p14="http://schemas.microsoft.com/office/powerpoint/2010/main" val="21615184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02A5-5CD4-4A3B-AEDD-C4481C282BF2}"/>
              </a:ext>
            </a:extLst>
          </p:cNvPr>
          <p:cNvSpPr>
            <a:spLocks noGrp="1"/>
          </p:cNvSpPr>
          <p:nvPr>
            <p:ph type="title"/>
          </p:nvPr>
        </p:nvSpPr>
        <p:spPr/>
        <p:txBody>
          <a:bodyPr/>
          <a:lstStyle/>
          <a:p>
            <a:r>
              <a:rPr lang="en-US">
                <a:solidFill>
                  <a:srgbClr val="00B050"/>
                </a:solidFill>
              </a:rPr>
              <a:t>Example 4 Solution(cont.)</a:t>
            </a:r>
          </a:p>
        </p:txBody>
      </p:sp>
      <p:pic>
        <p:nvPicPr>
          <p:cNvPr id="4" name="Picture 3">
            <a:extLst>
              <a:ext uri="{FF2B5EF4-FFF2-40B4-BE49-F238E27FC236}">
                <a16:creationId xmlns:a16="http://schemas.microsoft.com/office/drawing/2014/main" id="{D4CD4FD6-CEAA-4129-8059-135AC9ABD819}"/>
              </a:ext>
            </a:extLst>
          </p:cNvPr>
          <p:cNvPicPr>
            <a:picLocks noChangeAspect="1"/>
          </p:cNvPicPr>
          <p:nvPr/>
        </p:nvPicPr>
        <p:blipFill>
          <a:blip r:embed="rId2"/>
          <a:stretch>
            <a:fillRect/>
          </a:stretch>
        </p:blipFill>
        <p:spPr>
          <a:xfrm>
            <a:off x="784946" y="1143000"/>
            <a:ext cx="7574107" cy="3731298"/>
          </a:xfrm>
          <a:prstGeom prst="rect">
            <a:avLst/>
          </a:prstGeom>
        </p:spPr>
      </p:pic>
    </p:spTree>
    <p:extLst>
      <p:ext uri="{BB962C8B-B14F-4D97-AF65-F5344CB8AC3E}">
        <p14:creationId xmlns:p14="http://schemas.microsoft.com/office/powerpoint/2010/main" val="253213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Computational problems</a:t>
            </a:r>
          </a:p>
        </p:txBody>
      </p:sp>
      <p:sp>
        <p:nvSpPr>
          <p:cNvPr id="3" name="Content Placeholder 2"/>
          <p:cNvSpPr>
            <a:spLocks noGrp="1"/>
          </p:cNvSpPr>
          <p:nvPr>
            <p:ph idx="1"/>
          </p:nvPr>
        </p:nvSpPr>
        <p:spPr/>
        <p:txBody>
          <a:bodyPr/>
          <a:lstStyle/>
          <a:p>
            <a:r>
              <a:rPr lang="en-US"/>
              <a:t>Find a file on your computer</a:t>
            </a:r>
          </a:p>
          <a:p>
            <a:r>
              <a:rPr lang="en-US"/>
              <a:t>Determine if your code will compile</a:t>
            </a:r>
          </a:p>
          <a:p>
            <a:r>
              <a:rPr lang="en-US"/>
              <a:t>Find a run-time error in your code</a:t>
            </a:r>
          </a:p>
          <a:p>
            <a:r>
              <a:rPr lang="en-US"/>
              <a:t>Certify that your system is un-hackable</a:t>
            </a:r>
          </a:p>
          <a:p>
            <a:pPr marL="0" indent="0">
              <a:buNone/>
            </a:pPr>
            <a:endParaRPr lang="en-US"/>
          </a:p>
          <a:p>
            <a:pPr marL="0" indent="0">
              <a:buNone/>
            </a:pPr>
            <a:endParaRPr lang="en-US"/>
          </a:p>
          <a:p>
            <a:pPr marL="0" indent="0">
              <a:buNone/>
            </a:pPr>
            <a:r>
              <a:rPr lang="en-US" i="1"/>
              <a:t>Which of these is hardest?</a:t>
            </a:r>
          </a:p>
        </p:txBody>
      </p:sp>
    </p:spTree>
    <p:extLst>
      <p:ext uri="{BB962C8B-B14F-4D97-AF65-F5344CB8AC3E}">
        <p14:creationId xmlns:p14="http://schemas.microsoft.com/office/powerpoint/2010/main" val="3842968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 1">
      <a:dk1>
        <a:srgbClr val="292934"/>
      </a:dk1>
      <a:lt1>
        <a:srgbClr val="FFFFFF"/>
      </a:lt1>
      <a:dk2>
        <a:srgbClr val="4128D2"/>
      </a:dk2>
      <a:lt2>
        <a:srgbClr val="F3F2DC"/>
      </a:lt2>
      <a:accent1>
        <a:srgbClr val="F2AF0D"/>
      </a:accent1>
      <a:accent2>
        <a:srgbClr val="F6BC05"/>
      </a:accent2>
      <a:accent3>
        <a:srgbClr val="726056"/>
      </a:accent3>
      <a:accent4>
        <a:srgbClr val="4C5A6A"/>
      </a:accent4>
      <a:accent5>
        <a:srgbClr val="808DA0"/>
      </a:accent5>
      <a:accent6>
        <a:srgbClr val="79463D"/>
      </a:accent6>
      <a:hlink>
        <a:srgbClr val="4128D2"/>
      </a:hlink>
      <a:folHlink>
        <a:srgbClr val="4128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720</TotalTime>
  <Words>2431</Words>
  <Application>Microsoft Office PowerPoint</Application>
  <PresentationFormat>On-screen Show (16:9)</PresentationFormat>
  <Paragraphs>651</Paragraphs>
  <Slides>89</Slides>
  <Notes>1</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Clarity</vt:lpstr>
      <vt:lpstr>CSE 105  theory of computation</vt:lpstr>
      <vt:lpstr>Table of Contents – Quickly Jump to a video’s slides</vt:lpstr>
      <vt:lpstr>This week’s learning goals</vt:lpstr>
      <vt:lpstr>Monday</vt:lpstr>
      <vt:lpstr>001.CSE105.Intro.mp4</vt:lpstr>
      <vt:lpstr>Before we start</vt:lpstr>
      <vt:lpstr>Theory of computability</vt:lpstr>
      <vt:lpstr>CSE 105's big questions</vt:lpstr>
      <vt:lpstr>Computational problems</vt:lpstr>
      <vt:lpstr>Hardest = uses more resources</vt:lpstr>
      <vt:lpstr>Key Notation and Definitions (001)</vt:lpstr>
      <vt:lpstr>002.CSE105.Vocabulary.mp4</vt:lpstr>
      <vt:lpstr>Vocabulary review   From CSE20, etc. Sipser p. 14</vt:lpstr>
      <vt:lpstr>Key Notation and Definitions (002)</vt:lpstr>
      <vt:lpstr>000.CSE105.ResearchConsent.mp4</vt:lpstr>
      <vt:lpstr>Key Notation and Definitions (000)</vt:lpstr>
      <vt:lpstr>Wednesday</vt:lpstr>
      <vt:lpstr>003.CSE105.RegularExpressionsIntro.mp4</vt:lpstr>
      <vt:lpstr>New vocabulary   Sipser p. 14</vt:lpstr>
      <vt:lpstr>Vocabulary review   From CSE20, etc. Sipser p. 14</vt:lpstr>
      <vt:lpstr>Simplest computations / patterns</vt:lpstr>
      <vt:lpstr>Build up from simplest patterns</vt:lpstr>
      <vt:lpstr>Key Notation and Definitions (003)</vt:lpstr>
      <vt:lpstr>004.CSE105.RegularExpressions.mp4</vt:lpstr>
      <vt:lpstr>Regular expression    Sipser 1.52 p. 64</vt:lpstr>
      <vt:lpstr>Regular expression    Sipser 1.52 p. 64</vt:lpstr>
      <vt:lpstr>Key Notation and Definitions (004)</vt:lpstr>
      <vt:lpstr>005.CSE105.RegularExpressionsExamples.mp4</vt:lpstr>
      <vt:lpstr>Examples</vt:lpstr>
      <vt:lpstr>Key Notation and Definitions (005)</vt:lpstr>
      <vt:lpstr>006.CSE105.RegularExpressionsDefinitionsRecap.mp4</vt:lpstr>
      <vt:lpstr>First model</vt:lpstr>
      <vt:lpstr>Definitions  pp. 13, 14, 64-65</vt:lpstr>
      <vt:lpstr>Key Notation and Definitions (006)</vt:lpstr>
      <vt:lpstr>007.CSE105.RegularExpressionsMoreExamples.mp4</vt:lpstr>
      <vt:lpstr>Regular expressions</vt:lpstr>
      <vt:lpstr>Key Notation and Definitions (007)</vt:lpstr>
      <vt:lpstr>008.CSE105.RegularExpressionsGrep.mp4</vt:lpstr>
      <vt:lpstr>In practice</vt:lpstr>
      <vt:lpstr>Key Notation and Definitions (008)</vt:lpstr>
      <vt:lpstr>Wednesday FAQ (003-008)</vt:lpstr>
      <vt:lpstr>Wednesday FAQ (003-008) cont.</vt:lpstr>
      <vt:lpstr>Wednesday FAQ (003-008) cont.</vt:lpstr>
      <vt:lpstr>Friday</vt:lpstr>
      <vt:lpstr>PowerPoint Presentation</vt:lpstr>
      <vt:lpstr>Pre-class reading</vt:lpstr>
      <vt:lpstr>Deterministic Finite Automaton Sipser p. 34</vt:lpstr>
      <vt:lpstr>Deterministic Finite Automaton Sipser p. 34</vt:lpstr>
      <vt:lpstr>Deterministic Finite Automaton Sipser p. 34, 40</vt:lpstr>
      <vt:lpstr>Deterministic Finite Automaton Sipser p. 34, 40</vt:lpstr>
      <vt:lpstr>Deterministic Finite Automaton Sipser p. 34, 40</vt:lpstr>
      <vt:lpstr>Key Notation and Definitions (009)</vt:lpstr>
      <vt:lpstr>010.CSE105.DFAFirstExamples.mp4</vt:lpstr>
      <vt:lpstr>Examples</vt:lpstr>
      <vt:lpstr>Key Notation and Definitions (010)</vt:lpstr>
      <vt:lpstr>011.CSE105.DFAFirstExamplesSolution.mp4</vt:lpstr>
      <vt:lpstr>Examples</vt:lpstr>
      <vt:lpstr>Examples</vt:lpstr>
      <vt:lpstr>Deterministic finite automaton Sipser p. 35 Def 1.5</vt:lpstr>
      <vt:lpstr>Key Notation and Definitions (011)</vt:lpstr>
      <vt:lpstr>012.CSE105.JFlapDemo.mp4</vt:lpstr>
      <vt:lpstr>Key Notation and Definitions (012)</vt:lpstr>
      <vt:lpstr>013.CSE105.DFAFormalDefinition.mp4</vt:lpstr>
      <vt:lpstr>Deterministic finite automaton Sipser p. 35 Def 1.5</vt:lpstr>
      <vt:lpstr>Deterministic finite automaton Sipser p. 35 Def 1.5</vt:lpstr>
      <vt:lpstr>An example</vt:lpstr>
      <vt:lpstr>An example</vt:lpstr>
      <vt:lpstr>Key Notation and Definitions (013)</vt:lpstr>
      <vt:lpstr>014.CSE105.DFAAnalysis.mp4</vt:lpstr>
      <vt:lpstr>Deterministic finite automaton Sipser p. 35 Def 1.5</vt:lpstr>
      <vt:lpstr>An example</vt:lpstr>
      <vt:lpstr>An example</vt:lpstr>
      <vt:lpstr>An example</vt:lpstr>
      <vt:lpstr>An example</vt:lpstr>
      <vt:lpstr>An example</vt:lpstr>
      <vt:lpstr>Key Notation and Definitions (014)</vt:lpstr>
      <vt:lpstr>Friday FAQ (009-014)</vt:lpstr>
      <vt:lpstr>Friday FAQ (009-014) cont.</vt:lpstr>
      <vt:lpstr>Friday FAQ (009-014) cont.</vt:lpstr>
      <vt:lpstr>Friday FAQ (009-014) cont.</vt:lpstr>
      <vt:lpstr>Describing Sets Formally</vt:lpstr>
      <vt:lpstr>Set Relationships and Operations</vt:lpstr>
      <vt:lpstr>Analyzing a DFA</vt:lpstr>
      <vt:lpstr>Understanding Regular Expressions</vt:lpstr>
      <vt:lpstr>Example 1 Solution</vt:lpstr>
      <vt:lpstr>Example 2 Solution</vt:lpstr>
      <vt:lpstr>Example 3 Solution</vt:lpstr>
      <vt:lpstr>Example 4 Solution</vt:lpstr>
      <vt:lpstr>Example 4 Solution(cont.)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105  theory of computation</dc:title>
  <dc:creator>Joshua J Kuschner</dc:creator>
  <cp:lastModifiedBy>Rachel Lim</cp:lastModifiedBy>
  <cp:revision>56</cp:revision>
  <dcterms:created xsi:type="dcterms:W3CDTF">2020-07-29T17:13:13Z</dcterms:created>
  <dcterms:modified xsi:type="dcterms:W3CDTF">2020-08-26T18:08:01Z</dcterms:modified>
</cp:coreProperties>
</file>