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comments/comment1.xml" ContentType="application/vnd.openxmlformats-officedocument.presentationml.comments+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notesSlides/notesSlide1.xml" ContentType="application/vnd.openxmlformats-officedocument.presentationml.notesSlide+xml"/>
  <Override PartName="/ppt/ink/ink394.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8" r:id="rId1"/>
    <p:sldMasterId id="2147484230" r:id="rId2"/>
  </p:sldMasterIdLst>
  <p:notesMasterIdLst>
    <p:notesMasterId r:id="rId110"/>
  </p:notesMasterIdLst>
  <p:sldIdLst>
    <p:sldId id="256" r:id="rId3"/>
    <p:sldId id="617" r:id="rId4"/>
    <p:sldId id="652" r:id="rId5"/>
    <p:sldId id="653" r:id="rId6"/>
    <p:sldId id="448" r:id="rId7"/>
    <p:sldId id="565" r:id="rId8"/>
    <p:sldId id="566" r:id="rId9"/>
    <p:sldId id="654" r:id="rId10"/>
    <p:sldId id="592" r:id="rId11"/>
    <p:sldId id="593" r:id="rId12"/>
    <p:sldId id="625" r:id="rId13"/>
    <p:sldId id="655" r:id="rId14"/>
    <p:sldId id="594" r:id="rId15"/>
    <p:sldId id="626" r:id="rId16"/>
    <p:sldId id="567" r:id="rId17"/>
    <p:sldId id="595" r:id="rId18"/>
    <p:sldId id="656" r:id="rId19"/>
    <p:sldId id="596" r:id="rId20"/>
    <p:sldId id="568" r:id="rId21"/>
    <p:sldId id="627" r:id="rId22"/>
    <p:sldId id="569" r:id="rId23"/>
    <p:sldId id="570" r:id="rId24"/>
    <p:sldId id="571" r:id="rId25"/>
    <p:sldId id="572" r:id="rId26"/>
    <p:sldId id="628" r:id="rId27"/>
    <p:sldId id="629" r:id="rId28"/>
    <p:sldId id="657" r:id="rId29"/>
    <p:sldId id="598" r:id="rId30"/>
    <p:sldId id="658" r:id="rId31"/>
    <p:sldId id="618" r:id="rId32"/>
    <p:sldId id="619" r:id="rId33"/>
    <p:sldId id="623" r:id="rId34"/>
    <p:sldId id="624" r:id="rId35"/>
    <p:sldId id="630" r:id="rId36"/>
    <p:sldId id="621" r:id="rId37"/>
    <p:sldId id="597" r:id="rId38"/>
    <p:sldId id="573" r:id="rId39"/>
    <p:sldId id="631" r:id="rId40"/>
    <p:sldId id="659" r:id="rId41"/>
    <p:sldId id="599" r:id="rId42"/>
    <p:sldId id="632" r:id="rId43"/>
    <p:sldId id="574" r:id="rId44"/>
    <p:sldId id="660" r:id="rId45"/>
    <p:sldId id="600" r:id="rId46"/>
    <p:sldId id="575" r:id="rId47"/>
    <p:sldId id="635" r:id="rId48"/>
    <p:sldId id="634" r:id="rId49"/>
    <p:sldId id="661" r:id="rId50"/>
    <p:sldId id="601" r:id="rId51"/>
    <p:sldId id="637" r:id="rId52"/>
    <p:sldId id="638" r:id="rId53"/>
    <p:sldId id="639" r:id="rId54"/>
    <p:sldId id="640" r:id="rId55"/>
    <p:sldId id="641" r:id="rId56"/>
    <p:sldId id="662" r:id="rId57"/>
    <p:sldId id="605" r:id="rId58"/>
    <p:sldId id="588" r:id="rId59"/>
    <p:sldId id="589" r:id="rId60"/>
    <p:sldId id="663" r:id="rId61"/>
    <p:sldId id="606" r:id="rId62"/>
    <p:sldId id="607" r:id="rId63"/>
    <p:sldId id="590" r:id="rId64"/>
    <p:sldId id="664" r:id="rId65"/>
    <p:sldId id="608" r:id="rId66"/>
    <p:sldId id="609" r:id="rId67"/>
    <p:sldId id="591" r:id="rId68"/>
    <p:sldId id="665" r:id="rId69"/>
    <p:sldId id="669" r:id="rId70"/>
    <p:sldId id="673" r:id="rId71"/>
    <p:sldId id="672" r:id="rId72"/>
    <p:sldId id="671" r:id="rId73"/>
    <p:sldId id="674" r:id="rId74"/>
    <p:sldId id="633" r:id="rId75"/>
    <p:sldId id="642" r:id="rId76"/>
    <p:sldId id="622" r:id="rId77"/>
    <p:sldId id="610" r:id="rId78"/>
    <p:sldId id="577" r:id="rId79"/>
    <p:sldId id="643" r:id="rId80"/>
    <p:sldId id="578" r:id="rId81"/>
    <p:sldId id="666" r:id="rId82"/>
    <p:sldId id="611" r:id="rId83"/>
    <p:sldId id="579" r:id="rId84"/>
    <p:sldId id="644" r:id="rId85"/>
    <p:sldId id="580" r:id="rId86"/>
    <p:sldId id="645" r:id="rId87"/>
    <p:sldId id="646" r:id="rId88"/>
    <p:sldId id="647" r:id="rId89"/>
    <p:sldId id="585" r:id="rId90"/>
    <p:sldId id="586" r:id="rId91"/>
    <p:sldId id="667" r:id="rId92"/>
    <p:sldId id="612" r:id="rId93"/>
    <p:sldId id="615" r:id="rId94"/>
    <p:sldId id="342" r:id="rId95"/>
    <p:sldId id="648" r:id="rId96"/>
    <p:sldId id="614" r:id="rId97"/>
    <p:sldId id="668" r:id="rId98"/>
    <p:sldId id="616" r:id="rId99"/>
    <p:sldId id="343" r:id="rId100"/>
    <p:sldId id="649" r:id="rId101"/>
    <p:sldId id="680" r:id="rId102"/>
    <p:sldId id="670" r:id="rId103"/>
    <p:sldId id="676" r:id="rId104"/>
    <p:sldId id="677" r:id="rId105"/>
    <p:sldId id="679" r:id="rId106"/>
    <p:sldId id="678" r:id="rId107"/>
    <p:sldId id="650" r:id="rId108"/>
    <p:sldId id="651" r:id="rId10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ua"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00"/>
    <a:srgbClr val="7A81FF"/>
    <a:srgbClr val="FF2600"/>
    <a:srgbClr val="941651"/>
    <a:srgbClr val="FF7E79"/>
    <a:srgbClr val="797979"/>
    <a:srgbClr val="945200"/>
    <a:srgbClr val="521B93"/>
    <a:srgbClr val="942093"/>
    <a:srgbClr val="BDDE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21"/>
  </p:normalViewPr>
  <p:slideViewPr>
    <p:cSldViewPr snapToGrid="0">
      <p:cViewPr>
        <p:scale>
          <a:sx n="142" d="100"/>
          <a:sy n="142" d="100"/>
        </p:scale>
        <p:origin x="760" y="2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11T23:54:55.441" idx="1">
    <p:pos x="10" y="10"/>
    <p:text/>
    <p:extLst>
      <p:ext uri="{C676402C-5697-4E1C-873F-D02D1690AC5C}">
        <p15:threadingInfo xmlns:p15="http://schemas.microsoft.com/office/powerpoint/2012/main" timeZoneBias="42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08T23:51:03.698"/>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17197 7826 16383 0 0,'7'0'0'0'0,"19"0"0"0"0,38 0 0 0 0,15 0 0 0 0,1 0 0 0 0,17 0 0 0 0,-1 0 0 0 0,21 0 0 0 0,-21 0 0 0 0,-59 0 0 0 0,122 0 0 0 0,-123 0 0 0 0,43 0 0 0 0,-15 0 0 0 0,0 0 0 0 0,-14 0 0 0 0,-2 0 0 0 0,-11 0 0 0 0,-12 0 0 0 0,1 0 0 0 0,-1 0 0 0 0,0 0 0 0 0,-10 0 0 0 0,1 5 0 0 0,-1-5 0 0 0,0 5 0 0 0,1-5 0 0 0,-2 5 0 0 0,1-5 0 0 0,-8 0 0 0 0,9 5 0 0 0,-1-5 0 0 0,10 0 0 0 0,-9 0 0 0 0,9 0 0 0 0,0 0 0 0 0,-10 0 0 0 0,11 0 0 0 0,-1 0 0 0 0,0 0 0 0 0,-1 0 0 0 0,2 0 0 0 0,-1 0 0 0 0,-10 0 0 0 0,10 0 0 0 0,-9 0 0 0 0,9 0 0 0 0,-10 0 0 0 0,1 0 0 0 0,9 0 0 0 0,-10 0 0 0 0,10 0 0 0 0,0 0 0 0 0,-10 0 0 0 0,10 0 0 0 0,-9 0 0 0 0,9 0 0 0 0,-10 0 0 0 0,10 0 0 0 0,-9 0 0 0 0,-1 0 0 0 0,10 0 0 0 0,-9 0 0 0 0,-1 0 0 0 0,0 0 0 0 0,1 0 0 0 0,-2 0 0 0 0,1 0 0 0 0,1 0 0 0 0,-1 0 0 0 0,10 0 0 0 0,-9 0 0 0 0,-1 0 0 0 0,0 0 0 0 0,1 0 0 0 0,-1 0 0 0 0,0 0 0 0 0,1 0 0 0 0,-1 0 0 0 0,0 5 0 0 0,1-5 0 0 0,8 0 0 0 0,-9 0 0 0 0,1 0 0 0 0,-1 0 0 0 0,10 0 0 0 0,-9 0 0 0 0,-1 0 0 0 0,0 0 0 0 0,10 0 0 0 0,-9 0 0 0 0,-1 0 0 0 0,1 0 0 0 0,9 0 0 0 0,-10 0 0 0 0,0 0 0 0 0,10 0 0 0 0,-10 0 0 0 0,0 0 0 0 0,1 0 0 0 0,-1 0 0 0 0,0 0 0 0 0,1 0 0 0 0,-1 0 0 0 0,0 0 0 0 0,1 0 0 0 0,-1 0 0 0 0,-8 0 0 0 0,8 0 0 0 0,1 0 0 0 0,-1 0 0 0 0,0 0 0 0 0,1 0 0 0 0,-2 0 0 0 0,1 0 0 0 0,1 0 0 0 0,-1 0 0 0 0,1 0 0 0 0,-1 0 0 0 0,-8 0 0 0 0,8-5 0 0 0,0 5 0 0 0,1 0 0 0 0,-1 0 0 0 0,1 0 0 0 0,-1-5 0 0 0,0 5 0 0 0,10 0 0 0 0,-9 0 0 0 0,-1-5 0 0 0,9 5 0 0 0,2 0 0 0 0,-11-5 0 0 0,0 5 0 0 0,10 0 0 0 0,-9 0 0 0 0,-1-5 0 0 0,-8 5 0 0 0,8 0 0 0 0,1 0 0 0 0,-9 0 0 0 0,8 0 0 0 0,-8 0 0 0 0,8 0 0 0 0,-8 0 0 0 0,0 0 0 0 0,9 0 0 0 0,-9 0 0 0 0,-1 0 0 0 0,0 0 0 0 0,10 0 0 0 0,-9 0 0 0 0,0 0 0 0 0,8 0 0 0 0,-8 0 0 0 0,0 0 0 0 0,0 0 0 0 0,0 0 0 0 0,0 0 0 0 0,0 0 0 0 0,0 0 0 0 0,-1 0 0 0 0,1 0 0 0 0,0 0 0 0 0,0 0 0 0 0,-7 0-16383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2:28.437"/>
    </inkml:context>
    <inkml:brush xml:id="br0">
      <inkml:brushProperty name="width" value="0.035" units="cm"/>
      <inkml:brushProperty name="height" value="0.035" units="cm"/>
    </inkml:brush>
  </inkml:definitions>
  <inkml:trace contextRef="#ctx0" brushRef="#br0">45 386,'0'3,"5"3,4-1,4-5,103 3,-54-28,-41-15,-28 7,6 26,-39-18,21 13,-96 15,80 13,26-12,-22 27,17-16,22 24,-11-13,12 16,-5-8,18 3,-11-5,-3-33,2 17,23 14,-13-9,6-23,-19 5,39-11,-20 5,-26 3</inkml:trace>
  <inkml:trace contextRef="#ctx0" brushRef="#br0" timeOffset="635">547 253,'-8'0,"-5"-3,-1 3,-2 0,-26 12,-10 24,6 10,24-25,20 14,-10-8,27 6,-14-3,19-1,-11-1,17-13,1 8,-21-18,10 9,3-16,-2 7,4-19,13-8,-25 16,24-17,-26 17,13-8,5-3,-4 3,-21 14</inkml:trace>
  <inkml:trace contextRef="#ctx0" brushRef="#br0" timeOffset="995">703 245,'-3'0,"-8"0,4 0,1 0,3 5,3 7,0 2,14 119,-7-70,-4 10,11-53,-7-11,-7-9</inkml:trace>
  <inkml:trace contextRef="#ctx0" brushRef="#br0" timeOffset="1427">646 77,'-7'0,"-1"-5,0 5,8 0</inkml:trace>
  <inkml:trace contextRef="#ctx0" brushRef="#br0" timeOffset="2121">1054 352,'-13'0,"-1"-3,-4 3,2 0,-1 6,-82 76,60 12,49-46,-5-25,4-1,-6-13,14 11,-8-7,13-18,-17 6,29-13,-16 6,0-28,-10 26,7-41,-5 23,-9-13,0 33,7-53,-3 26,-10 1,5 24,-30-52,16 28,-10-7,20 33,-40-62,21 34,9-5,12 34,-18-39,10 22,25 36,-15-14,0 0</inkml:trace>
  <inkml:trace contextRef="#ctx0" brushRef="#br0" timeOffset="2933">1261 347,'0'-3,"-7"-3,1 6,-3-3,-3 3,0 0,-36 48,16 3,22-25,6-13,-1 28,2-28,15 19,-7-11,8-16,-8 2,49-9,-24-35,-23 29,12-40,-8 23,-2-4,-4 18,6-21,-3 12,-12 9,4 6,-10-1,5 1,-1 24,4-17,12 39,-6-21,3 25,-6-39,7 56,-3-30,2-8,-7-20,28 26,-10-21,-18-9</inkml:trace>
  <inkml:trace contextRef="#ctx0" brushRef="#br0" timeOffset="3609">1425 151,'0'-6,"0"4,0-7,0 12,0 11,19 150,-10-86,-7-20,4 10,-7-82,3 41,12 40,-8-67,-4 0,2 0,-5-12,2 8,6-34,-3 18,11-14,-11 25,16-30,-8 15,10 11,-16 6,58 3,-36 24,-15-12,-3 9,-7-13,-3 18,1-10,-21 10,18-19,-22 25,12-14,-14-3,23-9,-35 13,35-14,-28 7,15-4,7-5,8 1,-17-6,9 3,13 3,-7-1,3 1</inkml:trace>
  <inkml:trace contextRef="#ctx0" brushRef="#br0" timeOffset="4060">1739 108,'-3'-2,"-4"-1,-1 14,2 3,5 137,0-81,6-4,-2-2,4-15,-3 4,-8-58,4 23,-3 63,12-78,-7-2,-2-1</inkml:trace>
  <inkml:trace contextRef="#ctx0" brushRef="#br0" timeOffset="4711">1922 451,'-3'-2,"-10"2,15 8,3-8,3 0,79-11,-24-26,-25-32,-35 64,-26-24,19 24,-24-11,22 12,-33 4,20 0,-1 20,2-10,0 31,0-17,5 20,0-14,4 14,14 8,-4-33,2 14,52 2,47-15,-58-35,-38 14,14-6,-20 7</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8:19.164"/>
    </inkml:context>
    <inkml:brush xml:id="br0">
      <inkml:brushProperty name="width" value="0.05" units="cm"/>
      <inkml:brushProperty name="height" value="0.05" units="cm"/>
    </inkml:brush>
  </inkml:definitions>
  <inkml:trace contextRef="#ctx0" brushRef="#br0">0 125,'0'-5,"0"-1,0 3,0-3,2 15,21 91,10 59,-10-20,2-41,-13-52,-15-27,-7-40,5 11,-9-51,6 28,-10-46,6 29,4-12,-2 6,-2 17,2-5,10 23,-4-9,5 10,-3-4,17-5,-9 5,25-8,-13 4,20 29,-11-13,3 21,-4-10,-24 11,11-6,40 54,-39-28,-9-19,-2 40,1-22,-21 4,14-22,-54 19,27-9,-20-36,39 16,-29-32,14 17,26 14</inkml:trace>
  <inkml:trace contextRef="#ctx0" brushRef="#br0" timeOffset="785">424 140,'0'-6,"-7"0,0 0,-1 1,1 2,7 6,15 91,7 48,-12-75,-2-13,1 3,0-20,0 8,-3-39,1 17,-12-26,-4 3,6 0,-9-24,8 16,4-34,0 42</inkml:trace>
  <inkml:trace contextRef="#ctx0" brushRef="#br0" timeOffset="786">385 179,'-11'-9,"1"0,0-3,7 0,41-44,28 35,6 27,-41-3,-4 15,-26-18,23 38,-12-18,-28 14,16-32,-38 55,-13-1,50-56,-61 17,33-9,24-36,5 13,0 15</inkml:trace>
  <inkml:trace contextRef="#ctx0" brushRef="#br0" timeOffset="1221">811 114,'-4'-3,"-1"0,-5-3,-3 0,0 0,-1 6,5 6,-6 26,11 104,32-65,-22-56,37-12,-21 5,7-34,-20 23,19-38,-11 20,-41-17,23 30,-41-40,22 21,-23 21,36 3,-44 0,23 0,26 27,0-23,2-1</inkml:trace>
  <inkml:trace contextRef="#ctx0" brushRef="#br0" timeOffset="1629">1096 46,'0'-3,"0"0,-10-9,0 3,0 3,-23-3,-7 18,14 24,19 11,67 33,16-42,-37-17,70 47,-150-9,33-46,-54 21,29-11,-4-13,27-3,-28-5,15 2,41-35,-19 31,1 3</inkml:trace>
  <inkml:trace contextRef="#ctx0" brushRef="#br0" timeOffset="2126">1282 173,'-3'0,"0"0,-2 0,-5 0,26 0,-1-6,107-27,-76 1,-45 3,0 22,-38-28,3 16,25 14,-20 5,21 0,-13 12,10-6,-28 77,39 8,0-48,33 35,0-22,-25-43,43 1,-24-1,9-20,-25 8,8-14,-19 13</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8:37.180"/>
    </inkml:context>
    <inkml:brush xml:id="br0">
      <inkml:brushProperty name="width" value="0.05" units="cm"/>
      <inkml:brushProperty name="height" value="0.05" units="cm"/>
    </inkml:brush>
  </inkml:definitions>
  <inkml:trace contextRef="#ctx0" brushRef="#br0">142 1,'-5'0,"2"9,3 6,17 95,14 142,-16-134,-6-42,-5-43,-6 25,4-15,0-24,-1-10,1 2,-1 0,-5-26,4 15,-1-25,0 13,-1 2,1-1,1 11</inkml:trace>
  <inkml:trace contextRef="#ctx0" brushRef="#br0" timeOffset="296">53 373,'-5'-4,"2"2,-10 2,3 0,1 0,1 0,3 0,5-3,8-1,101-18,-18 1,-20 6,-30 10,-26 8,-15-3</inkml:trace>
  <inkml:trace contextRef="#ctx0" brushRef="#br0" timeOffset="738">507 311,'-3'0,"1"-2,-6-3,1 1,-1-1,1 1,-1-1,0 5,-1 5,-38 73,39 60,39-89,18-31,-44-16,45-9,-4-24,-42 29,16-45,-9 24,-28-14,17 34,-41-56,21 29,-26 15,16-6,9 40,-3-20,24 1</inkml:trace>
  <inkml:trace contextRef="#ctx0" brushRef="#br0" timeOffset="1387">724 333,'-6'-4,"-4"-1,0-4,2 0,3 5,3 4,2 7,22 57,18 28,-1-37,-36-51,24 17,-25-20,11-7,-12 6,10-29,-6 16,-7-29,2 41,4-61,-2 33,-8 18,5-8,0 25,0-13,16 43,-9-23,14 36,-7-18,9 3,-6-5,6-5,-5 2,-3-23,1 11,-7-25,2-14,-8 21,4-10,-4-37,1 19,-15-19,8 13,-7 1,4 3,4 30,-2-15,19 40,-10-20,4 7,-8-8</inkml:trace>
  <inkml:trace contextRef="#ctx0" brushRef="#br0" timeOffset="1882">1307 353,'-2'-2,"2"-3,0 3,-5-4,-2-1,-20-13,-18 6,13 37,7 26,15 11,21 5,-10-64,24 49,7-28,-32-22,45-14,-38 13,14-6,9-33,-29 38,36-63,-21 35,-12 0,5 1,-10 26,6-11,-11 33,6-17,-1 32,1 14,0-41,0 20,10 4,-5-3,14-9,-8 3,5-17,-3 7,16-33,-10 17,-19 4</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8:39.716"/>
    </inkml:context>
    <inkml:brush xml:id="br0">
      <inkml:brushProperty name="width" value="0.05" units="cm"/>
      <inkml:brushProperty name="height" value="0.05" units="cm"/>
    </inkml:brush>
  </inkml:definitions>
  <inkml:trace contextRef="#ctx0" brushRef="#br0">7 300,'-4'0,"1"6,6 5,26 67,5 23,-19-41,-8-32,-7-34,1 8,-4 1,1-1,-13-24,14 20,-19-45,11 25,8-23,0 41,18-55,-9 30,23 9,-14-2,20 13,-12-6,13 26,-7-14,-31 3</inkml:trace>
  <inkml:trace contextRef="#ctx0" brushRef="#br0" timeOffset="457">487 420,'-3'0,"-2"-2,3-9,2 2,-3 0,1 7,-53-1,-41 130,98-80,27-13,14-16,-37-16,40-9,-41 7,33-22,-18 11,-17-16,-1 24,-2-61,0 32,-24-43,23 70,-51-128,27 68,-21 9,45 55,-62-74,24 51,39 24,-19-12,19 12</inkml:trace>
  <inkml:trace contextRef="#ctx0" brushRef="#br0" timeOffset="971">836 188,'0'-2,"0"0,2-3,-2 1,-6-1,-8 1,-75 24,23 20,25 11,34-42,-3 25,7-27,22 19,-11-10,32-1,-34-10,57 13,-31-8,6-3,-31-5,39 17,-23-11,-17 6,-4-12,6 18,-8-19,-25 27,13-14,-39 10,49-23,-83 27,45-14,-6-17,5 8,41-5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8:42.931"/>
    </inkml:context>
    <inkml:brush xml:id="br0">
      <inkml:brushProperty name="width" value="0.05" units="cm"/>
      <inkml:brushProperty name="height" value="0.05" units="cm"/>
    </inkml:brush>
  </inkml:definitions>
  <inkml:trace contextRef="#ctx0" brushRef="#br0">265 40,'-5'0,"1"-2,-1-2,0-1,-2 1,-21-12,-24 9,-9 21,33-8,5 19,-1-10,17 8,-8-5,20 15,-10-9,20 3,-11-2,2-27,-1 13,20 9,-12-6,77-35,-69 1,-14 13,27-50,-14 26,-11-5,-5 25,7-27,-9 31,0-9,0 6,7 49,15 30,-21-60,32 67,-18-36,8-4,-20-29,28 26,-15-14,-18-19</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8:53.775"/>
    </inkml:context>
    <inkml:brush xml:id="br0">
      <inkml:brushProperty name="width" value="0.05" units="cm"/>
      <inkml:brushProperty name="height" value="0.05" units="cm"/>
    </inkml:brush>
  </inkml:definitions>
  <inkml:trace contextRef="#ctx0" brushRef="#br0">266 7,'-5'0,"3"0,-6 0,1 0,-5 0,-3 0,-73 22,47-11,-24 76,50-22,8-35,19 5,3 9,-11-35,5 18,12-18,-7 8,-12-23,6 11,53 1,-1-19,-32 6,-26 0,9 2,-11 5</inkml:trace>
  <inkml:trace contextRef="#ctx0" brushRef="#br0" timeOffset="656">486 87,'-4'-4,"-7"-1,2 1,-4-1,1 3,-37 13,24 21,7 10,9-21,11 14,9 29,19 1,-29-64,47 38,2-29,-46-9,40-21,-39 18,18-9,-4-38,1 20,-11-23,5 15,-28 1,14 1,-34 5,18 0,-23 25,13-12,-8 36,-4 9,27-21,-12 10,23-17</inkml:trace>
  <inkml:trace contextRef="#ctx0" brushRef="#br0" timeOffset="1033">637 0,'-7'0,"7"2,0 5,0 4,36 125,-8 14,-27-99,-1-51,4 16,-2-9,2-23,-1 12,-3-41,1 22,10-37,-5 21,16-13,13-11,-31 57,14-27,10 37,-6-18,1 37,10 13,-28-30,18 41,-19-38,9 17,-9 10,3-7,-11-2,6-1,-14-23,8 10,-2-24,2 12,6-11,-3 6,4-7,-3 11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8:55.591"/>
    </inkml:context>
    <inkml:brush xml:id="br0">
      <inkml:brushProperty name="width" value="0.05" units="cm"/>
      <inkml:brushProperty name="height" value="0.05" units="cm"/>
    </inkml:brush>
  </inkml:definitions>
  <inkml:trace contextRef="#ctx0" brushRef="#br0">46 12,'0'-7,"0"2,0 8,1 10,28 125,-12-11,-15-113,14 88,-8-47,-4-18,-3-31,7 35,-4-19,-5-31,2 15,-10-41,6 21,3 14</inkml:trace>
  <inkml:trace contextRef="#ctx0" brushRef="#br0" timeOffset="1">5 264,'-5'0,"5"-3,4-1,12-1,145 8,-118-6,-43 3</inkml:trace>
  <inkml:trace contextRef="#ctx0" brushRef="#br0" timeOffset="393">357 230,'-5'-2,"0"2,2 0,-4 0,4 4,3 5,10 58,5 31,-9-31,-6-67,0 29,2-22,-2-4,-2-35,-1-40,1 39,16-9,-8 6,21 7,11-2,-31 26,13-11,11 28,-5-14,3 15,-2-4,-27-9</inkml:trace>
  <inkml:trace contextRef="#ctx0" brushRef="#br0" timeOffset="741">742 232,'-3'-2,"3"-2,0-1,0 3,-5-5,-2 7,-3 0,-4 0,-34 29,-8 20,27 0,28-48,-10 45,6-24,16-6,-9 2,18-14,-9 7,22-26,-12 13,7-27,-5 14,-5-24,2 14,-20-8,10 4,-10 20,5-8,-6 32,3-16,5 36,-3-20,6 30,-4-17,4 6,-2-4,-3-9,0 4,1-36,-6 11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8:57.760"/>
    </inkml:context>
    <inkml:brush xml:id="br0">
      <inkml:brushProperty name="width" value="0.05" units="cm"/>
      <inkml:brushProperty name="height" value="0.05" units="cm"/>
    </inkml:brush>
  </inkml:definitions>
  <inkml:trace contextRef="#ctx0" brushRef="#br0">140 346,'-2'-4,"2"0,0 1,0-1,0-3,0 3,0 1,-3-1,-7 0,-18 10,-12 14,8 14,16-19,15 17,-6-10,14-20,-7 10,32 41,12-20,-24-17,11-12,-7 6,3-26,-4 13,-5-32,2 16,-19-36,9 20,-24-28,12 17,-20-20,11 14,-23-7,4 0,21 42,-10-5,13 15,-6-6,29 46,-14-23,-3-10</inkml:trace>
  <inkml:trace contextRef="#ctx0" brushRef="#br0" timeOffset="382">328 217,'-4'-2,"-1"2,5 7,0 1,0 8,33 138,-18-82,-6-35,2 15,-12-37,6 17,-5-44,2 22,-3-27,1 17</inkml:trace>
  <inkml:trace contextRef="#ctx0" brushRef="#br0" timeOffset="707">344 74,'-2'0,"-3"3,0 1,0 1,5-1,0-4</inkml:trace>
  <inkml:trace contextRef="#ctx0" brushRef="#br0" timeOffset="1235">714 266,'-2'0,"-4"0,-3-4,-1-1,-1 1,-42-1,8 12,25-4,-4 14,3-7,11 14,8-23,-7 44,5-23,21 10,-17-32,33 53,-18-27,19-9,-11 3,9-25,-6 13,0-29,-1 15,-25 6</inkml:trace>
  <inkml:trace contextRef="#ctx0" brushRef="#br0" timeOffset="1545">673 28,'-2'-3,"-3"-1,0-1,5 12,0 0,55 182,-29-91,-2 32,-17-59,-3-26,-3-38,-1-12,1 6,-1-1</inkml:trace>
  <inkml:trace contextRef="#ctx0" brushRef="#br0" timeOffset="2156">689 235,'-10'0,"2"0,0 0,13 0,4 0,5 0,114 18,-58-16,-70-2</inkml:trace>
  <inkml:trace contextRef="#ctx0" brushRef="#br0" timeOffset="2157">974 217,'-7'0,"4"5,3 1,10 46,3 37,-7-47,-9 74,1-67,1-26,2-41,-1 18</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9:00.615"/>
    </inkml:context>
    <inkml:brush xml:id="br0">
      <inkml:brushProperty name="width" value="0.05" units="cm"/>
      <inkml:brushProperty name="height" value="0.05" units="cm"/>
    </inkml:brush>
  </inkml:definitions>
  <inkml:trace contextRef="#ctx0" brushRef="#br0">0 3,'0'-3,"2"6,0-1,-2-2</inkml:trace>
  <inkml:trace contextRef="#ctx0" brushRef="#br0" timeOffset="1">313 203,'-5'0,"-7"0,-6 7,-15 53,12-2,11-31,15 6,-6-22,18 34,14-3,9-24,-34-15,29-12,-17 5,-4-26,-11 27,12-50,-7 27,-16-21,8 42,-18-57,10 31,-21 17,27 13,-47-18,27 10,-1 27,2-14,17 15,-8-9,27-5,-15-5</inkml:trace>
  <inkml:trace contextRef="#ctx0" brushRef="#br0" timeOffset="4">506 174,'0'3,"0"1,12 32,3 33,-7-37,-2 9,-3-27,3 46,-2-25,-4-19,0-8,0 2,0-2,-1-34,8-43,26-38,17 18,-2 33,-2 41,0 36,-46-20,22 9,0 36,-1-20,3 249,-34-266,10-9</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9:21.426"/>
    </inkml:context>
    <inkml:brush xml:id="br0">
      <inkml:brushProperty name="width" value="0.05" units="cm"/>
      <inkml:brushProperty name="height" value="0.05" units="cm"/>
    </inkml:brush>
  </inkml:definitions>
  <inkml:trace contextRef="#ctx0" brushRef="#br0">29 183,'-2'0,"-8"0,2 0,5 0,-2 0,15 0,109 3,-13-3,-15 2,-21 2,-30-4,-25 5,-8-3,-9-4,5 2,-3 0</inkml:trace>
  <inkml:trace contextRef="#ctx0" brushRef="#br0" timeOffset="592">192 1,'4'0,"4"2,64 40,-6-6,-7 0,-17-3,-22-17,-17-10,-3-6,5 11,-3-6,-12-3,7 1,-5 1,8-4,-20 20,11-11,-15 9,-17 16,40-33,-19 16,0-5,1 2,5-14,-1 6,22-12,-7 6</inkml:trace>
  <inkml:trace contextRef="#ctx0" brushRef="#br0" timeOffset="1291">708 23,'-5'0,"-5"2,-4 5,-3 4,-2 2,-55 61,39-39,45-21,16 1,-21-12,10 5,10 11,4 6,-23-19,12 9,-3-6,0 3,-6-1,2-1,1-7,0 3,-8-14,-4 8</inkml:trace>
  <inkml:trace contextRef="#ctx0" brushRef="#br0" timeOffset="1919">580 114,'-6'0,"-3"0,1 0,2 0,7 0,9 0,69 5,42-1,-65-2,-12-4,-40 2,72 0,-19 0,-56 0,25 0,-13 0,-22 0,11 0,0 0,-7-4,3 2,1 2,1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9:25.662"/>
    </inkml:context>
    <inkml:brush xml:id="br0">
      <inkml:brushProperty name="width" value="0.05" units="cm"/>
      <inkml:brushProperty name="height" value="0.05" units="cm"/>
    </inkml:brush>
  </inkml:definitions>
  <inkml:trace contextRef="#ctx0" brushRef="#br0">178 0,'-5'0,"3"7,2 26,5 37,1 19,-1 16,-3-56,2-7,-1 1,3-19,-6-23,15 47,-8-26,0-8,-1 2,-7-15,3 8,-14-20,7 10,5 1</inkml:trace>
  <inkml:trace contextRef="#ctx0" brushRef="#br0" timeOffset="306">51 332,'-7'-4,"-6"0,1-1,3 1,2-1,4 1,11-1,111-8,-23 4,21 0,-117 9</inkml:trace>
  <inkml:trace contextRef="#ctx0" brushRef="#br0" timeOffset="901">337 52,'-1'-3,"-4"-1,3-1,2 3,0 9,2 71,8 47,-1-27,1-40,-9-51,4 22,-5-23,0-2,3-19,11-23,-8 20,23-24,-13 14,24 2,-13 1,-24 35,12-18,23 14,-22-7,8 40,-5-22,-10 26,-2-28,9 68,-22-59,5-19,2-1,-1 0,0-4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2:54.483"/>
    </inkml:context>
    <inkml:brush xml:id="br0">
      <inkml:brushProperty name="width" value="0.035" units="cm"/>
      <inkml:brushProperty name="height" value="0.035" units="cm"/>
    </inkml:brush>
  </inkml:definitions>
  <inkml:trace contextRef="#ctx0" brushRef="#br0">85 6,'-2'-2,"2"1,-1-1,8 18,1 13,-2-2,-3-14,-3 23,1-15,-1-19,3 19,-2-10,3 10,-10-10,3-6,2-3,-2 1,4-1,-1 0,0-2</inkml:trace>
  <inkml:trace contextRef="#ctx0" brushRef="#br0" timeOffset="585">6 107,'-3'0,"0"0,7 0,3 0,56 6,-33-3,-11-8,3 4,-5-5,2 2,-10 2,4-1,-8-1,3 0,-6 5,2-2,-4 2,2-1,-2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9:27.335"/>
    </inkml:context>
    <inkml:brush xml:id="br0">
      <inkml:brushProperty name="width" value="0.05" units="cm"/>
      <inkml:brushProperty name="height" value="0.05" units="cm"/>
    </inkml:brush>
  </inkml:definitions>
  <inkml:trace contextRef="#ctx0" brushRef="#br0">240 310,'-6'-4,"-3"-1,-1 1,0-1,-1 1,-33-1,-14 5,31 0,30 3,-15-2,-23 20,18 6,15 8,2-35,-1 18,16 7,-9-6,10 2,3 1,-17-20,8 9,-2-24,0 12,12-27,-7 14,7-25,-4 13,5-20,-4 13,1-3,-2 5,-9 22,4-11,-4 42,2-21,-11 36,5-19,-8-7,5 4,4 75,6-25,-5-37,-6-32,3 16,1 10,-1-7,0-30,-2 15,2-14,-1 7,-1 7</inkml:trace>
  <inkml:trace contextRef="#ctx0" brushRef="#br0" timeOffset="230">371 38,'-3'-2,"-3"-3,-2 1,3-1,5 1,0 0,0 1,0-1,0-3,1 21,31 115,-8-29,-10-30,-12-60,8 50,-9-50,5 22,-7-9,4 4,-2-14,1 6,-7-24,4 11,-3-10,2 5,1-4,1 3</inkml:trace>
  <inkml:trace contextRef="#ctx0" brushRef="#br0" timeOffset="682">335 266,'-2'-3,"-3"-1,-1-1,-2 1,1-1,3 1,-1 4,0 0,6-7,8 3,101-14,-30 7,-42 6,-32 3,8 2,-10 0,4 0,-14 0,8 0,-2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9:33.343"/>
    </inkml:context>
    <inkml:brush xml:id="br0">
      <inkml:brushProperty name="width" value="0.05" units="cm"/>
      <inkml:brushProperty name="height" value="0.05" units="cm"/>
    </inkml:brush>
  </inkml:definitions>
  <inkml:trace contextRef="#ctx0" brushRef="#br0">174 1,'-4'0,"4"0,0 2,-2 7,-22 98,12-54,-79 320,64-318,14-28,17-27,-4 0,1-2,0 1,-4 0,1 0,12-12,-10 13</inkml:trace>
  <inkml:trace contextRef="#ctx0" brushRef="#br0" timeOffset="456">140 30,'-5'-5,"0"3,0 2,3 0,2 2,0 5,1 8,62 217,22 14,-45-131,-27-139,-9 32,12 33,-7-18,-8-24,4 12,-14-24,4 4,5 9,-3-24,2 12,1 12</inkml:trace>
  <inkml:trace contextRef="#ctx0" brushRef="#br0" timeOffset="722">35 395,'-3'0,"1"0,3 0,99 0,-14-9,-45 9,-41 0</inkml:trace>
  <inkml:trace contextRef="#ctx0" brushRef="#br0" timeOffset="1416">439 453,'-3'0,"-8"-2,6-3,0 5,2-2,3-2,0 2,145-16,-53 9,-73 7,10 2,-6-1,-27 2,7-1,3 0,-2 0,-4 0</inkml:trace>
  <inkml:trace contextRef="#ctx0" brushRef="#br0" timeOffset="1798">586 440,'-3'0,"-6"-5,-1 1,3-1,-1 1,3-1,0 5,3 0,0 0,1 3,1 10,0 3,-2 106,0-64,4-24,-7-28,2-2,3-4</inkml:trace>
  <inkml:trace contextRef="#ctx0" brushRef="#br0" timeOffset="2218">712 467,'0'-3,"-7"1,2 0,2 2,-2 9,0 4,-1 65,2 14,2-49,4-42,-2 20,-2-26,0 12,1-19,0 10,7-20,-4 10,-2 12</inkml:trace>
  <inkml:trace contextRef="#ctx0" brushRef="#br0" timeOffset="2812">702 455,'-2'-2,"-6"-2,1-1,0 1,2-1,5 3,0 7,15 35,9 22,29 25,-48-89,-4 1,7-9,10-22,14-19,-29 46,33-54,-9 16,-14 28,-12 13,3-1,-2 1,-3 6,2-3,-3 5,3 16,-1-22,6 49,4 21,-10-68,5 31,-5 12,0 11,0-52,0 24,0-23,-2 9,1-8,3-14,-2 8</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9:37.459"/>
    </inkml:context>
    <inkml:brush xml:id="br0">
      <inkml:brushProperty name="width" value="0.05" units="cm"/>
      <inkml:brushProperty name="height" value="0.05" units="cm"/>
    </inkml:brush>
  </inkml:definitions>
  <inkml:trace contextRef="#ctx0" brushRef="#br0">1 18,'0'-2,"0"-3,0 1,0 2,0-3,2 5,7 0,40 7,33 2,-44-5,6-2,-5 2,11-8,-8 4,12 5,-9-3,14 0,-10 0,10 1,-8-1,1 5,-4-3,1-2,30 0,-65-1,30 0,-7 2,0-1,22 1,-64-3,-2 2,7-2</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9:38.321"/>
    </inkml:context>
    <inkml:brush xml:id="br0">
      <inkml:brushProperty name="width" value="0.05" units="cm"/>
      <inkml:brushProperty name="height" value="0.05" units="cm"/>
    </inkml:brush>
  </inkml:definitions>
  <inkml:trace contextRef="#ctx0" brushRef="#br0">49 251,'-5'-5,"-1"1,-2-1,1 1,-1-1,2 1,3 2,1 13,2 4,-1 99,-1-47,2-36,0-26,0 11,5-17,-2 9,1-16,-2 8,-2 0</inkml:trace>
  <inkml:trace contextRef="#ctx0" brushRef="#br0" timeOffset="369">57 12,'0'-2,"-5"-5,2 5,-2 2,5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9:39.418"/>
    </inkml:context>
    <inkml:brush xml:id="br0">
      <inkml:brushProperty name="width" value="0.05" units="cm"/>
      <inkml:brushProperty name="height" value="0.05" units="cm"/>
    </inkml:brush>
  </inkml:definitions>
  <inkml:trace contextRef="#ctx0" brushRef="#br0">251 34,'-3'-2,"0"-1,-8-3,2 1,-1 1,0-1,-2 1,-4-1,-30 10,23-3,-15 11,24-9,5 6,-2-4,15-3,-6-2,2 9,14 10,-13-19,34 25,-16-13,16 7,-28-16,33 17,-18-10,-9 4,-10-12,15 26,-8-15,-11-4,5 2,-11-4,7-7,-7 14,3-8,-1-3,5-4,-14 7,8-4,-25-4,13 2,-37-22,21 11,-7-7,5 5,36 12</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9:46.045"/>
    </inkml:context>
    <inkml:brush xml:id="br0">
      <inkml:brushProperty name="width" value="0.05" units="cm"/>
      <inkml:brushProperty name="height" value="0.05" units="cm"/>
    </inkml:brush>
  </inkml:definitions>
  <inkml:trace contextRef="#ctx0" brushRef="#br0">149 376,'0'-2,"7"0,-1 2,-3 0,4 0,1-4,-2-1,-2 3,-5 0,-9 2,-64 13,15 20,29 12,15-23,30 56,11-31,-14-25,24-8,-14 3,11-14,-7 6,-4-18,-19 9,39-22,-40 21,27-39,-13 20,-24-15,8 31,-12-70,7 39,-15-51,8 30,-21-26,31 77,-29-99,17 55,11 38,-5-18,15 40,-8-20,9 51,-4-26,-4-16</inkml:trace>
  <inkml:trace contextRef="#ctx0" brushRef="#br0" timeOffset="623">374 399,'-10'-5,"3"1,2-1,2 3,-3 2,7 0,6 0,1-4,-4 2,42-16,0-14,-46 3,0 16,-64 4,21 36,23-15,6 34,-2-19,21 19,-10-11,14 13,8 9,-14-49,6 22,18-23,-10 11,14-20,-7 10,22-36,-15 19,6-13,-37 22</inkml:trace>
  <inkml:trace contextRef="#ctx0" brushRef="#br0" timeOffset="1239">739 374,'-11'-6,"1"-1,-3 0,3 3,2-1,1 3,0 4,2 5,-3 35,6 10,3-32,-1-20,3 11,-2-6,-2-8,1 4,0 2,3 6,-3-4,0-3,0 0,0 0,3 5,-2-3,3 6,160 36,-164-46</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9:48.196"/>
    </inkml:context>
    <inkml:brush xml:id="br0">
      <inkml:brushProperty name="width" value="0.05" units="cm"/>
      <inkml:brushProperty name="height" value="0.05" units="cm"/>
    </inkml:brush>
  </inkml:definitions>
  <inkml:trace contextRef="#ctx0" brushRef="#br0">3 59,'-3'7,"27"73,0 118,-24-153,0-40,-6 12,3-6,-2-22,2 11,3 0</inkml:trace>
  <inkml:trace contextRef="#ctx0" brushRef="#br0" timeOffset="343">4 1,'0'0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9:49.294"/>
    </inkml:context>
    <inkml:brush xml:id="br0">
      <inkml:brushProperty name="width" value="0.05" units="cm"/>
      <inkml:brushProperty name="height" value="0.05" units="cm"/>
    </inkml:brush>
  </inkml:definitions>
  <inkml:trace contextRef="#ctx0" brushRef="#br0">132 301,'-8'0,"5"0,-5 0,2 0,-1 0,-15 9,-11 13,9 9,14-17,-1 35,16-16,-2-17,10 0,-5-2,12-6,-7 2,8-9,-5 4,6-19,-22 14,31-22,-16 11,-8-18,4 10,-10-14,4 11,-10 18,5-10,-24-68,-5-10,16 52,2-11,0-3,10 45,-6-22,14 40,-7-19,5 22,-3-10,-2-2</inkml:trace>
  <inkml:trace contextRef="#ctx0" brushRef="#br0" timeOffset="573">401 334,'-2'-4,"-3"-5,-1 0,-4 0,0 3,-25 3,-4 21,20 11,14 14,4-40,9 45,-7-45,18 38,14-14,-32-26,36-2,-36 1,34-31,-18 16,-5-28,1 16,-12-13,1-12,-2 48,-2-24,2 25,-2-12,-1 23,0-11,2 13,-1-7,8 25,-5-13,4 17,-2-10,8 14,-5-9,8-3,0 3,-11-20,6 9,0-25,-1 12,-6-9,-2 6</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9:50.844"/>
    </inkml:context>
    <inkml:brush xml:id="br0">
      <inkml:brushProperty name="width" value="0.05" units="cm"/>
      <inkml:brushProperty name="height" value="0.05" units="cm"/>
    </inkml:brush>
  </inkml:definitions>
  <inkml:trace contextRef="#ctx0" brushRef="#br0">8 7,'-2'-2,"-1"0,1 0,2 8,11 68,9 46,-11-66,-5-27,9 68,-10-63,2 21,-4-46,0-4,1-2,-1 1,0-17,15-21,-8 19,22-17,-12 10,19 3,-11 0,-3 24,0-11,-7 28,2-15,-20 21,10-11,-26 21,14-12,-23 8,12-6,-16-10,9 4,-4-15,3 6,1-20,1 10,9-27,-3 15,24 5,-9 6</inkml:trace>
  <inkml:trace contextRef="#ctx0" brushRef="#br0" timeOffset="1">323 34,'0'-2,"0"13,15 118,-8-68,1-12,-7-46,8 78,-1-14,-5-18,-1-22,-2-14,0-17,7-1,-1-6,-2 6,-4 5</inkml:trace>
  <inkml:trace contextRef="#ctx0" brushRef="#br0" timeOffset="301">436 355,'0'-2,"0"-5,-3 3,5 1,4 3,6 0,54 3,14-21,-32-11,-25 14,-29-8,9 16,-26-31,14 19,-26 0,32 16,-43-9,22 4,3 31,19-22,-31 43,16-23,16 29,1-48,-2 70,2-72,15 62,-8-30,11-17,-17-13,51 25,-27-13,30-23,-19 11,-36-2</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9:54.084"/>
    </inkml:context>
    <inkml:brush xml:id="br0">
      <inkml:brushProperty name="width" value="0.05" units="cm"/>
      <inkml:brushProperty name="height" value="0.05" units="cm"/>
    </inkml:brush>
  </inkml:definitions>
  <inkml:trace contextRef="#ctx0" brushRef="#br0">66 0,'3'3,"2"1,3 5,57 76,-40-14,-13-37,-33-10,20-16,-21 29,12-16,-23-9,31-11,-60 14,30-7,32-8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2:58.806"/>
    </inkml:context>
    <inkml:brush xml:id="br0">
      <inkml:brushProperty name="width" value="0.035" units="cm"/>
      <inkml:brushProperty name="height" value="0.035" units="cm"/>
    </inkml:brush>
  </inkml:definitions>
  <inkml:trace contextRef="#ctx0" brushRef="#br0">6 53,'-2'0,"1"-3,1 0,-3 4,6 32,0 17,5 5,10 46,-13-66,2-17,-7-15,-2 0,2-8,0 5,-3-11,1 6,-2-13,2 8,2-14,0 23,-3-41,2 22,1-5,0 25,0-43,0 22,6 2,-3-1,6 6,-4-3,7 7,-5-2,5 3,-3-1,4 8,-4-2,10 2,-6 1,-1 5,-1-4,-2 3,0-1,-9-2</inkml:trace>
  <inkml:trace contextRef="#ctx0" brushRef="#br0" timeOffset="951">212 186,'-1'0,"3"4,6-1,76 23,-46-15,-13-21,7 11,-14-15,-18 14,32-22,-16 11,-18-7,9 5,-12-6,6 4,-18 8,9-4,-17 8,9-3,-15 8,-14 8,42-8,-21 4,5 16,-1-9,11 82,18-45,-8-41,4 18,10-5,-6 0,17-7,-9 4,0-14,-1 5,4-7,-2 3,3-11,-3 5,6-10,-5 6,-19 4</inkml:trace>
  <inkml:trace contextRef="#ctx0" brushRef="#br0" timeOffset="1569">749 44,'-4'-3,"-3"3,-4 0,-2 0,-27 16,0 18,21-17,17 6,-8-4,15 10,-7-7,9 13,-4-8,12-2,-6 0,12-11,-8 3,10-14,-5 8,0-14,0 6,-17-8,7 4,22-13,-30 14</inkml:trace>
  <inkml:trace contextRef="#ctx0" brushRef="#br0" timeOffset="2317">1017 5,'-1'-3,"-4"3,-3 0,-1 5,-1 1,-35 43,23-26,7 23,3 3,9 3,3-45,9 24,-5-13,13-13,-14-3,21 7,-11-4,9-16,-17 10,23-17,-14 9,2-8,-15 15,21-32,-11 16,-2-2,-9 20,3-42,-3 39,-13-35,7 18,-10 4,16 15,-27-19,27 20,-20-7,11 3,13 10,-4-6</inkml:trace>
  <inkml:trace contextRef="#ctx0" brushRef="#br0" timeOffset="3373">1312 60,'-4'0,"-1"0,-3 0,-1 3,-20 24,-10 14,12 7,14-26,9 10,4-30,7 50,-5-29,12-6,-6 0,5-23,-3 11,7-16,-3 9,2-16,-2 7,1-9,12-16,-24 32,10-14,-3-3,0 2,-3 1,0 2,-8 3,4-2,-10 10,6-3,-12 9,7-4,-6 5,3-4,3 11,-3 6,6-11,-2 5,7 18,-3-11,4 17,-3-8,5 16,-4-11,2 11,-1-4,2 12,-1-9,-8-37,5 15,-6 45,4-24,-11-11,10-16,-4 3,0-2,-44 52,3-31,25-18,-9-16,26 2,-47-4,0-11,48 11,-32-9,17 3,22 11,-4-3,2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0:16.764"/>
    </inkml:context>
    <inkml:brush xml:id="br0">
      <inkml:brushProperty name="width" value="0.05" units="cm"/>
      <inkml:brushProperty name="height" value="0.05" units="cm"/>
    </inkml:brush>
  </inkml:definitions>
  <inkml:trace contextRef="#ctx0" brushRef="#br0">255 28,'1'0,"2"-5,-3 3,0-3,-11-1,-3 1,-5 1,-94 19,60-7,4 116,73-68,-24-56,63 58,-34-31,29-5,-18 1,-5-8,0 2,-16-5,6 1,-29 0,14 0,-28 1,15-1,-29-6,16 3,-32-9,18 5,-19-14,12 7,23-2,-10 1,39 1,-15 1</inkml:trace>
  <inkml:trace contextRef="#ctx0" brushRef="#br0" timeOffset="597">576 119,'-6'-4,"-2"-1,-2 1,0-1,-25 10,-9 10,15 21,12 24,9-32,13-22,-6 10,15 70,15-26,-16-31,18-15,-11 6,16-20,-9 9,2-32,-2 17,-7-32,2 17,-19-32,9 19,-18-17,9 12,-23-4,11 4,-29 13,-11 7,36 14,-19-7,37 26,-5-14</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0:21.150"/>
    </inkml:context>
    <inkml:brush xml:id="br0">
      <inkml:brushProperty name="width" value="0.05" units="cm"/>
      <inkml:brushProperty name="height" value="0.05" units="cm"/>
    </inkml:brush>
  </inkml:definitions>
  <inkml:trace contextRef="#ctx0" brushRef="#br0">0 206,'0'-2,"0"0,0-10,0 4,0-1,0 2,0 2,3 8,21 48,7 40,-17-50,5 50,-18-67,0-12,-5-10,3 4,-1-10,0 5,2-1</inkml:trace>
  <inkml:trace contextRef="#ctx0" brushRef="#br0" timeOffset="349">24 5,'-2'0,"-1"0,-1-4,-1 4,5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0:19.927"/>
    </inkml:context>
    <inkml:brush xml:id="br0">
      <inkml:brushProperty name="width" value="0.05" units="cm"/>
      <inkml:brushProperty name="height" value="0.05" units="cm"/>
    </inkml:brush>
  </inkml:definitions>
  <inkml:trace contextRef="#ctx0" brushRef="#br0">87 237,'0'7,"13"198,28 111,-21-224,8-58,-27-33,-7-5,6 4,-3-2,1-20,0 11,-5-3,7 14</inkml:trace>
  <inkml:trace contextRef="#ctx0" brushRef="#br0" timeOffset="629">14 157,'-5'-3,"0"3,3 0,1 5,9 6,102 107,79 72,-120-128,-26-24,-41-35,14 7,-13-10,-2 0,-1-11,3-24,-2 18,6-35,-3 21,6-43,-3 24,3-23,-3 15,13 5,-7 0,3 28,-2-12,-11 33,5-13,-7 26,4-14,-2 18,0-8,14 44,-8-24,16 50,-9-27,4 49,-2-24,-1 21,0-15,-4-4,3 25,-13-82,7 42,-7-50,3 22,-6-44,3 21,-6-32,3 23</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0:22.145"/>
    </inkml:context>
    <inkml:brush xml:id="br0">
      <inkml:brushProperty name="width" value="0.05" units="cm"/>
      <inkml:brushProperty name="height" value="0.05" units="cm"/>
    </inkml:brush>
  </inkml:definitions>
  <inkml:trace contextRef="#ctx0" brushRef="#br0">224 25,'0'-4,"0"-1,-5 1,3 1,-8-3,-2 3,-4 6,-53 26,-4 11,37-20,47-18,-22 8,22 9,-11-5,28 1,24 14,-48-27,23 13,27-1,-17 0,7-5,-6 1,-23-3,9 2,-31 9,16-5,-29 12,15-7,-33 9,18-6,-26 0,-10-3,42-14,-53-10,67 6</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0:25.872"/>
    </inkml:context>
    <inkml:brush xml:id="br0">
      <inkml:brushProperty name="width" value="0.05" units="cm"/>
      <inkml:brushProperty name="height" value="0.05" units="cm"/>
    </inkml:brush>
  </inkml:definitions>
  <inkml:trace contextRef="#ctx0" brushRef="#br0">233 44,'0'-2,"0"-2,0-3,0 5,0-3,0-2,-3 3,-13 0,-2 4,-85 37,55-19,4 143,67-101,-19-50,25 20,-15-12,5-16,-18-1,34-8,-18 3,5-26,-21 29,29-54,-15 29,-3-30,0 17,-6-7,3 6,-5 24,2-10,0 37,7 33,-13-44,6 23,-1 39,1-22,7 3,-4-5,1-21,-2 8,-9-16,5 7,-4-16</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0:27.818"/>
    </inkml:context>
    <inkml:brush xml:id="br0">
      <inkml:brushProperty name="width" value="0.05" units="cm"/>
      <inkml:brushProperty name="height" value="0.05" units="cm"/>
    </inkml:brush>
  </inkml:definitions>
  <inkml:trace contextRef="#ctx0" brushRef="#br0">275 394,'-9'0,"9"-4,0-5,0 7,-5-3,-10-1,6 6,-105 26,63-14,-21 124,101-83,-26-47,141 39,-70-65,-65 18,34-58,-18 30,-28-38,5 56,-23-108,12 58,-37-27,41 75,-49-95,26 51,19 60,7-5,-2 6,1-3,3 0</inkml:trace>
  <inkml:trace contextRef="#ctx0" brushRef="#br0" timeOffset="586">403 283,'-5'0,"2"0,-1 4,4 1,15-5,115-11,-60-7,-51 13,31-24,-55 14,2 7,-43 2,36 4,-57 18,31-10,7 28,18-27,-18 53,10-29,29 14,-11-35,34 51,-19-27,34-12,-41-17,69 21,-74-25,94-2,-55 1,11-25,-9 14,-43 11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0:29.160"/>
    </inkml:context>
    <inkml:brush xml:id="br0">
      <inkml:brushProperty name="width" value="0.05" units="cm"/>
      <inkml:brushProperty name="height" value="0.05" units="cm"/>
    </inkml:brush>
  </inkml:definitions>
  <inkml:trace contextRef="#ctx0" brushRef="#br0">222 156,'-5'-4,"-3"2,-2 2,-4 0,-37 31,-14 36,36-37,15 11,-7-5,25 2,-12-6,32-6,-16 1,28-19,-14 10,32-20,-18 9,21-32,-13 17,0-22,-10 8,-17 11,-17 11</inkml:trace>
  <inkml:trace contextRef="#ctx0" brushRef="#br0" timeOffset="1">386 192,'-2'-2,"-7"2,3 0,1 4,5 7,2 54,6 22,-3-31,-3-28,1-32,-3 7,2-8,-2 5</inkml:trace>
  <inkml:trace contextRef="#ctx0" brushRef="#br0" timeOffset="275">375 3,'-5'-3,"0"3,2 0,3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0:30.836"/>
    </inkml:context>
    <inkml:brush xml:id="br0">
      <inkml:brushProperty name="width" value="0.05" units="cm"/>
      <inkml:brushProperty name="height" value="0.05" units="cm"/>
    </inkml:brush>
  </inkml:definitions>
  <inkml:trace contextRef="#ctx0" brushRef="#br0">245 367,'-5'-2,"2"2,-5-4,1-1,-2 1,-45-1,-1 19,11 17,15 4,17-19,7 15,-4 23,5-29,13-1,11 7,-17-27,29 6,-27-8,13 3,13-22,-8 12,-1-27,0 14,-16-16,7 10,-14-10,7 7,-27-33,14 19,-9 13,4-6,-53-146,31 85,27 139,-2-55,-4-7,3 4,10 30,-1-15,16 25,-8-13,0-4,-7-9</inkml:trace>
  <inkml:trace contextRef="#ctx0" brushRef="#br0" timeOffset="1">302 454,'-2'-2,"-5"-3,0 1,1 2,1 2,5-5,3 1,6-1,53-26,3-16,-43 9,-11 21,-29 1,4 5,7 5,-62 30,24 20,36-35,-19 50,22-46,2 46,3-40,-1 15,31 1,-16-3,31-15,-16 7,50-28,-2-18,-61 17,37-37,-20 20,-21-12,-4 25,1-42,-1 22,-25 0,16 21,-23-20,22 24,-14-3,15 6,-6 6,8-4,2 16,-2-8,16 22,-15-28,28 43,-15-22,-5-1,-8-19,9 24,-5-14,-6-15,1 1,0-2,0 1,-9-18,5 10,-10-36,6 18,10-22,-5 14,30-6,-16 6,34 15,-20-5,32 23,-16-11,-41 13</inkml:trace>
  <inkml:trace contextRef="#ctx0" brushRef="#br0" timeOffset="1850">1231 284,'-3'-3,"-2"-1,3 2,-6-1,9 8,6 2,48 57,58 88,-71-132,-33-62,-5 22,-2-25,-1 35,7-49,-4 26,6 21,-8 7,9-1,-6 1,8 35,-11-28,34 45,-18-24,17 14,-32-34,49 47,-26-24,-11-23,-14-2,21 7,-12-4,-10-14,5 6,-4-30,2 16,-8-31,3 17,5-19,-3 12,5 5,-3-1,-8 21,4-9,4 32,-2-15,0 6</inkml:trace>
  <inkml:trace contextRef="#ctx0" brushRef="#br0" timeOffset="2155">1885 190,'0'-5,"-2"-1,-1 4,3 8,0 5,12 56,13 78,-5-65,-15-93,-5 13</inkml:trace>
  <inkml:trace contextRef="#ctx0" brushRef="#br0" timeOffset="2475">1756 58,'-2'-2,"2"-5,-3 3,3 2,0 2</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0:34.445"/>
    </inkml:context>
    <inkml:brush xml:id="br0">
      <inkml:brushProperty name="width" value="0.05" units="cm"/>
      <inkml:brushProperty name="height" value="0.05" units="cm"/>
    </inkml:brush>
  </inkml:definitions>
  <inkml:trace contextRef="#ctx0" brushRef="#br0">141 1,'-2'0,"-1"4,3 10,33 157,-18-90,6 53,-14-96,-11 46,5-26,-5-91,4 36,3-4,-2 2,-3-9,2 8</inkml:trace>
  <inkml:trace contextRef="#ctx0" brushRef="#br0" timeOffset="1">1 266,'9'-6,"73"-3,39-11,-65 10,-18-9,6 5,-9-10,2 6,-23-2,11 2,-25 5,12-2,-22 10,10-5,-7 6,4-2,0 5,-1 7,3-5,-1 2,8 43,2 23,-5-49,2 22,3 26,-2-17,-7-9,3 2,-1-16,3-19,-3-8,-2-9,1 6,37-81,14 25,-43 49,52-11,-28 7,36 93,-50-20,-13-6,-5-49,-7 25,1-18,6-12</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0:45.105"/>
    </inkml:context>
    <inkml:brush xml:id="br0">
      <inkml:brushProperty name="width" value="0.05" units="cm"/>
      <inkml:brushProperty name="height" value="0.05" units="cm"/>
    </inkml:brush>
  </inkml:definitions>
  <inkml:trace contextRef="#ctx0" brushRef="#br0">0 132,'0'-3,"0"-3,0 1,0 1,0 2,18 93,-3 18,-8-54,47 327,-42-351,-7-16,-10-45,10 12,-5 15,19-12,-11 7,31 3,-34 3,63-3,-34 2,16 8,-39-4,56 3,-33-2,-3 0,-28-2,35 0,-17 0,-20-9,-1 9,0 0</inkml:trace>
  <inkml:trace contextRef="#ctx0" brushRef="#br0" timeOffset="735">686 0,'-2'0,"-3"0,2 2,-5 5,-26 60,1 6,-1 63,17-68,23 85,-8-118,25 42,-13-25,30-4,-32-33,25 24,-15-14,12-17,26 8,-48-14,21 6,-21-14,-8 6</inkml:trace>
  <inkml:trace contextRef="#ctx0" brushRef="#br0" timeOffset="1159">824 116,'-2'0,"-1"0,-4 0,3 2,-1 9,38 351,-18-271,-15-88,18 52,-9-28,-5-25,2 12,3-41,-9 27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3:04.101"/>
    </inkml:context>
    <inkml:brush xml:id="br0">
      <inkml:brushProperty name="width" value="0.035" units="cm"/>
      <inkml:brushProperty name="height" value="0.035" units="cm"/>
    </inkml:brush>
  </inkml:definitions>
  <inkml:trace contextRef="#ctx0" brushRef="#br0">22 379,'0'-5,"-4"5,2 0,2 5,0 4,-2 65,-1-20,2-27,-3 13,3 3,0-31,-1-6,4-11,-2 7,0-4,0 2,-3-16,3 13,0-31,0 18,9-14,-9 23,17-39,5-6,-19 43,23-22,-13 15,9 7,-20 6,22-7,-12 2,-13 13,2-5,12 4,-6-2,4 12,-9-12,18 30,-11-15,-1 14,-7-28,7 53,-3-28,-10 11,5-39,0 54,0-29,1-20,-1 10,0-17,0 8,0-6</inkml:trace>
  <inkml:trace contextRef="#ctx0" brushRef="#br0" timeOffset="378">334 419,'-2'0,"0"9,1-3,-16 146,17-57,0-95</inkml:trace>
  <inkml:trace contextRef="#ctx0" brushRef="#br0" timeOffset="771">299 173,'-1'-3,"0"2,2 2,2 2,-3-3</inkml:trace>
  <inkml:trace contextRef="#ctx0" brushRef="#br0" timeOffset="1467">458 416,'-4'0,"6"0,7 0,48 0,23-2,-47 2,-14-1,8-1,-24 4,2-2,-19 7,-17 11,26-16,-40 21,19-9,-1 23,18-30,-27 54,32-57,-19 54,10-29,26-11,-12-13,19 6,-11-2,14-12,-21 3,45-12,-24 8,6-12,-26 16,43-22,-24 11,-19 8,-3 3</inkml:trace>
  <inkml:trace contextRef="#ctx0" brushRef="#br0" timeOffset="2130">972 438,'0'-3,"0"0,0-1,-1 2,-6-4,2 2,-3 1,-1 3,-52 13,29 9,23-16,-15 36,15-29,-5 14,13 7,1 13,0-32,3 10,-1-15,10 4,-6-2,16-21,-9 9,7-34,-13 26,20-45,-12 25,-8-12,-3 30,12-42,-7 22,-2 14,-5 10,3-9,-1 5,-6 22,2-12,-2 28,2-13,-7 27,7-36,-4 65,4-68,5 67,-4-64,1 47,-2-48,-3 24,3-13,0-16</inkml:trace>
  <inkml:trace contextRef="#ctx0" brushRef="#br0" timeOffset="3013">1137 52,'-7'0,"3"0,2 0,-2 1,1 5,2 8,0 116,-4-7,3-66,8-20,-6-26,7 69,7 11,-7-48,-3 9,-6-49,2-3,-2-27,1 15,6-20,-4 10,3-14,10-21,-13 54,19-43,-19 43,9-19,4 10,-2-5,-7 20,4-9,3 14,-2-7,-2 14,-1-7,6 18,5 13,-17-35,8 17,-5 5,3-3,-18-7,10 2,-4-20,1 11,-23 16,1-11,15-9,-11 3,-14-1,27-5,-12 2,-3 2,2-1,22-4,-9 0,9-1</inkml:trace>
  <inkml:trace contextRef="#ctx0" brushRef="#br0" timeOffset="3648">1414 0,'0'4,"2"2,11 68,-2-3,-6-37,-2 24,2-16,7 60,-5-36,-4-67,1 32,0-12,-1 3,-8 1,4-1,-2-30,1 16,-8 23,7-19,2-8,-2 12,2-7,0-4,1-4,-4 7,1-4,3-4</inkml:trace>
  <inkml:trace contextRef="#ctx0" brushRef="#br0" timeOffset="4460">1546 482,'1'0,"5"5,24 8,15-2,-10-13,-17 1,-9-7,-7 7,7-21,-7 20,-2-23,0 13,-3-10,3 20,-5-26,-3 3,4 15,-3 5,0-2,-2 4,3-3,-5 9,11-3,-20 7,11-2,-3 8,-10 24,12-18,9 9,-6-5,14 6,-7-5,4 7,-3-6,9 11,11 8,-20-39,25 24,-22-24,9 11,3-12,-3 7,6-14,7-11,-21 11,11-5,-12 0,-4 8</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0:47.268"/>
    </inkml:context>
    <inkml:brush xml:id="br0">
      <inkml:brushProperty name="width" value="0.05" units="cm"/>
      <inkml:brushProperty name="height" value="0.05" units="cm"/>
    </inkml:brush>
  </inkml:definitions>
  <inkml:trace contextRef="#ctx0" brushRef="#br0">1 310,'0'-4,"0"-1,0 1,1 6,4 7,50 67,30 27,-44-55,-24-34,10 15,-31-38,15 19,13-11,-17-10,-3 5,21-142,-6 39,-15 88,10-32,-6 18,-4 37,-2-8,4 16,7 32,-11-37,27 77,-15-41,3 43,-15-74,20 98,-21-100,15 60,-7-32,-10-41,1 6,9 3,-6-40,-3 36,2-16,-2 16</inkml:trace>
  <inkml:trace contextRef="#ctx0" brushRef="#br0" timeOffset="144">492 0,'4'5,"5"6,5 5,101 131,-20 31,-73-57,-37-5,-24-16,-14-20,-7-20,53-52,7-8</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0:49.772"/>
    </inkml:context>
    <inkml:brush xml:id="br0">
      <inkml:brushProperty name="width" value="0.05" units="cm"/>
      <inkml:brushProperty name="height" value="0.05" units="cm"/>
    </inkml:brush>
  </inkml:definitions>
  <inkml:trace contextRef="#ctx0" brushRef="#br0">9 366,'-2'-2,"3"2,10 0,3 0,173 20,-137-15,-39-4,-4-2,-7 1</inkml:trace>
  <inkml:trace contextRef="#ctx0" brushRef="#br0" timeOffset="280">15 534,'-5'-5,"0"1,0-1,5 3,3-5,6 3,4-1,120-12,-66 8,23-5,-90 14</inkml:trace>
  <inkml:trace contextRef="#ctx0" brushRef="#br0" timeOffset="1146">906 19,'-5'-5,"0"1,0-1,2 1,1 10,-12 104,-22 153,11-100,12-82,1-22,0 7,20-61,-9 7,1 10,-1-6,4-26,-2 14,2-12,2-3,-5 10,11-23,-6 13,-5 11</inkml:trace>
  <inkml:trace contextRef="#ctx0" brushRef="#br0" timeOffset="1498">881 50,'-5'-5,"0"-4,5-2,0 2,1 5,5 4,42 53,-2 14,154 252,-145-219,-40-73,21 71,-18-52,-16-45,8 21,-14-22,6 11,-4-28,2 13,0-6,0 10</inkml:trace>
  <inkml:trace contextRef="#ctx0" brushRef="#br0" timeOffset="1811">796 467,'-3'-2,"-2"-3,0 1,5-1,0 1,1-1,7 1,70-12,37-8,-37 7,-73 16,26-6,-31 7</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0:52.423"/>
    </inkml:context>
    <inkml:brush xml:id="br0">
      <inkml:brushProperty name="width" value="0.05" units="cm"/>
      <inkml:brushProperty name="height" value="0.05" units="cm"/>
    </inkml:brush>
  </inkml:definitions>
  <inkml:trace contextRef="#ctx0" brushRef="#br0">12 65,'0'-2,"-2"0,-2 0,-1-1,5-1,1 0,5-1,68-6,27-2,-54 6,-32 9,15-4,-36 4,17-2,-16 0,8 0,-2 5,-1-3,0-2</inkml:trace>
  <inkml:trace contextRef="#ctx0" brushRef="#br0" timeOffset="423">160 3,'0'-2,"4"4,-3 5,9 62,-4 33,-6-46,0-27,0-15,0-15,0 3,0 3,0-5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0:53.767"/>
    </inkml:context>
    <inkml:brush xml:id="br0">
      <inkml:brushProperty name="width" value="0.05" units="cm"/>
      <inkml:brushProperty name="height" value="0.05" units="cm"/>
    </inkml:brush>
  </inkml:definitions>
  <inkml:trace contextRef="#ctx0" brushRef="#br0">53 62,'-3'0,"-2"-4,5 1,0 6,0 8,18 62,6 25,-13-33,-9-35,-1-22,-3 4,1-8,-1 0,0-2,4-17,-2 15</inkml:trace>
  <inkml:trace contextRef="#ctx0" brushRef="#br0" timeOffset="1">14 69,'-5'0,"0"0,1 0,4 2,8 11,75 61,-44-39,-8-25,-21-8,-5-1,-3-9,-1 8,10-22,-6 12,6-25,-3 13,0-14,0 9,-3 7,1-2,-5 27,3-14,-5 13,2-6,2 4,-2-2,0 0,0 0,8 16,5 19,-8-18,4 38,-2-22,-6 14,3-9,-2-2,0-2,3-28,-2 13,-8-29,4 14,-17-15,10 8,3-1,-2 1,6 3</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0:54.703"/>
    </inkml:context>
    <inkml:brush xml:id="br0">
      <inkml:brushProperty name="width" value="0.05" units="cm"/>
      <inkml:brushProperty name="height" value="0.05" units="cm"/>
    </inkml:brush>
  </inkml:definitions>
  <inkml:trace contextRef="#ctx0" brushRef="#br0">3 59,'0'-3,"-2"-1,5-3,2 3,56 4,-17 2,-2 2,1-2,-34-1,15 0,8-7,-4 4,72 0,-26 0,-39 0,20-1,-10 1,8-3,-7 2,10-3,-8 2,12 0,-10-1,-50 7,17-2,66-4,-36 2,3 2,-35-1,59 8,-32-4,-4-1,-28-2,49 9,-27-5,-10-8,-17 4,36 2,-19-1,-11-9,-9 8,15 0,-8 0,-16 0,8 0,-2 7,-11-3,6-2,-8 8,4-5,10-5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0:57.193"/>
    </inkml:context>
    <inkml:brush xml:id="br0">
      <inkml:brushProperty name="width" value="0.05" units="cm"/>
      <inkml:brushProperty name="height" value="0.05" units="cm"/>
    </inkml:brush>
  </inkml:definitions>
  <inkml:trace contextRef="#ctx0" brushRef="#br0">10 16,'0'-3,"-5"-1,5 2,0-3,0 3,-5 2,5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0:59.908"/>
    </inkml:context>
    <inkml:brush xml:id="br0">
      <inkml:brushProperty name="width" value="0.05" units="cm"/>
      <inkml:brushProperty name="height" value="0.05" units="cm"/>
    </inkml:brush>
  </inkml:definitions>
  <inkml:trace contextRef="#ctx0" brushRef="#br0">427 14,'-3'0,"1"0,-6 0,3-2,-10-5,-1 3,-155 11,40 39,102-23,14-12,-2 31,3-17,28 8,-14-6,44 0,-23-2,-3-24,-1 11,64 28,-35-16,8 5,-34-18,36 30,-21-17,-33 5,5-20,-10 31,5-17,-32-1,26-16,-46 21,25-11,-25-16,42 1,-68-11,37 6,28-23,7 24,4 3</inkml:trace>
  <inkml:trace contextRef="#ctx0" brushRef="#br0" timeOffset="986">496 175,'2'13,"5"3,65 122,-39-77,-9-19,4 9,-17-38,7 18,-21-39,10 6,-4 1,1 0,4-31,-5-24,-2 36,1-16,-13-51,15 32,-2 30,2 32,-3-10,11 21,-6-10,5 31,-9-34,23 62,-13-34,8 5,-15-28,30 36,-17-22,-2-22,-14 0,16-6,-8 3,-11-42,2 39,-4-75,1 40,-6-22,7 57,-7-66,4 36,8 26,-4-11,4 29,-4-10</inkml:trace>
  <inkml:trace contextRef="#ctx0" brushRef="#br0" timeOffset="1585">1207 132,'-11'-4,"1"0,-8 4,-37 13,-14 67,48-26,19-5,22-2,-17-42,27 21,-15-12,9-22,-20 9,29-35,-15 18,-12-35,-4 46,1-63,0 31,-8 22,5 13,0-16,0 8,0 36,0-19,12 37,-6-20,3 17,-2-11,-4 4,2 21,-5-52,3 25,7-11,-4 4,-2-31,1 16,-5-6</inkml:trace>
  <inkml:trace contextRef="#ctx0" brushRef="#br0" timeOffset="1968">1409 204,'-3'0,"21"256,-2-129,-12-101,5 44,-4-27,-2-28,-2-9,1 10,-1-5,-1-13,1 7,-7-5,6 0,-11-9,11 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1:02.517"/>
    </inkml:context>
    <inkml:brush xml:id="br0">
      <inkml:brushProperty name="width" value="0.05" units="cm"/>
      <inkml:brushProperty name="height" value="0.05" units="cm"/>
    </inkml:brush>
  </inkml:definitions>
  <inkml:trace contextRef="#ctx0" brushRef="#br0">16 119,'-3'-2,"-2"-3,3 3,-3-9,6 0,55-54,-22 43,163 35,-133 31,-54-37,30 49,-36 2,-39-11,27-36,-47 30,41-31,-50 8,47-13,-22 5,36-23,3 13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1:05.747"/>
    </inkml:context>
    <inkml:brush xml:id="br0">
      <inkml:brushProperty name="width" value="0.05" units="cm"/>
      <inkml:brushProperty name="height" value="0.05" units="cm"/>
    </inkml:brush>
  </inkml:definitions>
  <inkml:trace contextRef="#ctx0" brushRef="#br0">32 157,'0'-2,"0"-3,-3 1,3 2,0 4,0 9,17 154,-9-82,19 177,-31-222,2-20,0-40,2 22,0-7,0 4,-3-16,1 9,2 10</inkml:trace>
  <inkml:trace contextRef="#ctx0" brushRef="#br0" timeOffset="681">11 79,'-8'-4,"6"1,101 171,-29-70,-54-76,29 36,-36-47,27 31,-13-15,-19-25,-1 2,-1-5,0 2,-4-5,2 3,4-20,13-35,-16 53,28-96,-16 56,7-30,-19 69,30-95,-15 51,-1 32,-1-15,-6 37,3-17,-13 22,6-11,4 22,-7-21,15 59,-9-34,3 50,-1-28,6 34,-3-18,-4-6,2 0,-11-15,5 4,-7-30,4 14,-1-28,1 12,-2-17,1 8,4-14,-4 8</inkml:trace>
  <inkml:trace contextRef="#ctx0" brushRef="#br0" timeOffset="1278">761 21,'-5'0,"5"2,-8 9,-10 63,16-18,2-56</inkml:trace>
  <inkml:trace contextRef="#ctx0" brushRef="#br0" timeOffset="2006">989 338,'-5'-7,"5"5,-5-5,5 3,0-1,0 3,0-5,0 3,0-1,0 3,17-18,-14 11,-12 5,-32-3,-7 11,26-1,10 10,5-10,-3 21,1-11,8 9,-2-13,7 20,-4-11,31-4,-27-10,52 16,-48-17,57 10,-28-5,0-5,-30-2,44 16,-22-8,-32 6,7-12,-22 32,12-17,-35 6,39-22,-69 28,35-15,-16-19,47 5,-68-16,37 9,36 6</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1:26.121"/>
    </inkml:context>
    <inkml:brush xml:id="br0">
      <inkml:brushProperty name="width" value="0.05" units="cm"/>
      <inkml:brushProperty name="height" value="0.05" units="cm"/>
    </inkml:brush>
  </inkml:definitions>
  <inkml:trace contextRef="#ctx0" brushRef="#br0">238 76,'0'-2,"0"-2,0-1,0 1,0 2,0-5,-5 2,-35-15,-14 16,24 8,15-1,-59 83,54 35,74 35,-15-120,-21-20,5-23,-3 0,-10 4,33-52,-22-10,-16 47,8-20,-16-40,8 24,-10 53,5-27,-2-49,3 64,14 44,-12-26,24 68,-12-36,3 33,-14-57,28 79,-15-43,-2-34,-12-9,11 2,-14-8</inkml:trace>
  <inkml:trace contextRef="#ctx0" brushRef="#br0" timeOffset="610">769 56,'0'-2,"0"-5,-5-2,-5-4,5 11,-68-5,13 29,32-11,6 30,13-32,-11 58,6-32,23 12,-10-28,26 29,-14-17,30-15,-31-8,49 4,-26-3,8-45,-30 32,-11 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3:37.061"/>
    </inkml:context>
    <inkml:brush xml:id="br0">
      <inkml:brushProperty name="width" value="0.035" units="cm"/>
      <inkml:brushProperty name="height" value="0.035" units="cm"/>
    </inkml:brush>
  </inkml:definitions>
  <inkml:trace contextRef="#ctx0" brushRef="#br0">5039 903,'0'-3,"0"-3,0-5,0-7,0 1,-17-85,-30 31,24 38,-32 2,43 21,-83-47,42 23,-78-26,98 43,-234-88,125 47,57 43,51 4,-178-54,96 29,-10 8,98 20,-215-37,115 20,32 15,78 7,-146-12,78 7,-32 8,108-1,-226 2,120-1,-38 14,-128 10,281-24,-287 35,151-19,-16 14,17-8,-15 18,16-11,5 15,6-10,23 8,-5-7,33 9,-11-7,32 19,-16-9,39 8,-14-9,17 13,-9-6,27 3,-12-6,19 2,-9-4,21 0,-10-2,16-1,-8-3,20 6,-11-5,17-1,-11-2,-17-42,9 21,101 70,13-33,-6-26,-82-20,36 10,-63-25,32 12,371 15,-137-13,-221-7,184 5,-101-3,32 1,-118-4,204 9,-119-5,27-1,-121-3,203-8,-110 4,-1-11,-108 12,411-64,-261 17,-168 45,132-45,-71 24,-1-2,-68 25,121-52,-64 28,-13-3,-49 28,92-57,-49 31,-7-7,1 5,-7-1,-30 29,29-24,-30 25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1:27.349"/>
    </inkml:context>
    <inkml:brush xml:id="br0">
      <inkml:brushProperty name="width" value="0.05" units="cm"/>
      <inkml:brushProperty name="height" value="0.05" units="cm"/>
    </inkml:brush>
  </inkml:definitions>
  <inkml:trace contextRef="#ctx0" brushRef="#br0">194 8,'-4'0,"-6"0,-4 0,-1 0,-41 22,-7 23,33-24,29 101,57 11,-6-101,-26-18,19-26,10-9,-44 17,21-7,-31 2,1 9</inkml:trace>
  <inkml:trace contextRef="#ctx0" brushRef="#br0" timeOffset="951">284 162,'-3'0,"-3"0,1 0,3 0,4 0,11 0,108 0,-42-20,-38-11,-34-5,-45 3,38 32,-57-21,30 12,-6 29,4-15,20 41,-9-22,32 37,-16-21,29 20,-15-13,20-7,-11 0,18-16,-10 6,3-27,-4 13,-1-45,-1 22,-28-9,2 17</inkml:trace>
  <inkml:trace contextRef="#ctx0" brushRef="#br0" timeOffset="952">674 91,'0'-3,"-10"-1,2 13,15 125,-4-75,25 69,-23-98,60 190,-30-96,-50-166,18 52,14 7,-7-4,-16-22,8 12,-4-17,-7-21,9 32,-27-79,13 39,-32-124,40 148,-23-191,26 192,21-83,-18 94,22-28,-11 15,7 11,-17 8,47-9,-25 5,14 28,-9-15,-13 31,5-17,-23 29,12-16,-24 15,12-10,-34-4,18-1,-16-28,10 13,-4-42,4 21,36-18,-11 19</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1:29.022"/>
    </inkml:context>
    <inkml:brush xml:id="br0">
      <inkml:brushProperty name="width" value="0.05" units="cm"/>
      <inkml:brushProperty name="height" value="0.05" units="cm"/>
    </inkml:brush>
  </inkml:definitions>
  <inkml:trace contextRef="#ctx0" brushRef="#br0">129 2,'-3'-2,"3"9,0 8,24 157,10 71,-28-201,15 79,-9-79,0-19,-10-21,-7-11,4 8,-19-43,11 23,9 21</inkml:trace>
  <inkml:trace contextRef="#ctx0" brushRef="#br0" timeOffset="1">22 286,'-6'-3,"0"-1,-1 2,5-3,4 1,10-1,127-6,-35 4,-55 4,-30 2,12-1,-40 4,9-2</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1:32.760"/>
    </inkml:context>
    <inkml:brush xml:id="br0">
      <inkml:brushProperty name="width" value="0.05" units="cm"/>
      <inkml:brushProperty name="height" value="0.05" units="cm"/>
    </inkml:brush>
  </inkml:definitions>
  <inkml:trace contextRef="#ctx0" brushRef="#br0">8 261,'-3'-2,"1"0,-1 8,3 6,6 68,9 34,9-34,-13-42,-2-16,3 1,-9-17,0 1,-2-4,0-9,-3-5,1 7,-12-108,22 41,-7 54,20-19,-11 10,20 29,-26-5,45-5,-22 3,6 15,-7-8,-25 7,-2-10</inkml:trace>
  <inkml:trace contextRef="#ctx0" brushRef="#br0" timeOffset="582">314 466,'-3'-4,"1"-1,-1 1,7 2,6-1,5 1,105-16,-63 10,-48-1,21 0,-34 2,16 0,-30-11,15 8,-8 5,6-1,-55-33,31 41,15 0,14 8,-5-6,-24 108,28-43,1-58,16 40,-8-22,0-4,-5-19,21 23,-12-12,16-25,-24 9,52-24,-28 12,13-14,-37 23,-4 2</inkml:trace>
  <inkml:trace contextRef="#ctx0" brushRef="#br0" timeOffset="993">700 395,'-5'-4,"0"-1,2 3,1-3,2-1,2 12,42 95,-11 6,-7-5,-12-8,-15-14,-11-30,9-37,-22 22,18-26,-30 7,25-12,-11 6,-48-62,71 52</inkml:trace>
  <inkml:trace contextRef="#ctx0" brushRef="#br0" timeOffset="1410">541 201,'-2'-2,"-5"-3,-1 1,6 2,3-7,-1 9</inkml:trace>
  <inkml:trace contextRef="#ctx0" brushRef="#br0" timeOffset="2243">947 359,'-3'0,"0"0,-5 0,3 0,15 7,67 2,23-9,-53 0,-7-20,-37-2,-2 18,-24-28,20 27,-36-26,-16 9,50 20,-49 6,26-3,-3 34,5-19,6 30,18-43,-7 66,3-36,28 3,-22-36,26 60,-14-33,16-7,-8 3,13-20,-10 9,15-28,-7 14,10-27,-7 14,-32 10,-2 5</inkml:trace>
  <inkml:trace contextRef="#ctx0" brushRef="#br0" timeOffset="2663">1500 281,'0'-4,"-7"-5,7 7,-6-3,-1 1,-2-1,-23 16,-11 34,12 15,18 7,12-59,20 47,-11-26,27-9,-31-17,50 20,-27-10,20-30,-43 17,56-25,-30 14,-37 2,18-1,-11 10</inkml:trace>
  <inkml:trace contextRef="#ctx0" brushRef="#br0" timeOffset="2977">1715 7,'-6'0,"1"-4,2 1,0 6,3 10,37 208,-12-59,-5-88,-16-59,12 12,-2-9,-14-16,0-1,-10-6,5 3,5 2</inkml:trace>
  <inkml:trace contextRef="#ctx0" brushRef="#br0" timeOffset="3557">1589 277,'-2'0,"-8"-5,2 5,77-4,51 4,-19 2,-51-1,-23-2,10 1,-37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1:30.833"/>
    </inkml:context>
    <inkml:brush xml:id="br0">
      <inkml:brushProperty name="width" value="0.05" units="cm"/>
      <inkml:brushProperty name="height" value="0.05" units="cm"/>
    </inkml:brush>
  </inkml:definitions>
  <inkml:trace contextRef="#ctx0" brushRef="#br0">192 193,'5'0,"-3"0,2 0,-4-3,-6-1,-4-1,-70 10,26 17,21 16,17-19,18 16,-8-12,21 18,-11-8,31 8,-17-7,17-1,-35-33,61 44,-34-24,-4-42,0 21,-7-56,2 30,-12-42,6 21,-18-6,6 50,-9-86,5 46,-14 32,17 11,-7-16,4 9,14 25,-7-13,19 41,-9-20,3 28,-2-16,-1 11,-1-8,1-6,-2 0,9-26,-5 12,3-33,-3 16,-15-3</inkml:trace>
  <inkml:trace contextRef="#ctx0" brushRef="#br0" timeOffset="725">483 168,'-3'-2,"-2"-3,3 3,-3-2,-1-1,0 3,6 9,37 109,-12-23,0-26,-13-35,-10-26,0-1,3 6,-1-4,-10-17,5 10,9-60,-4 33,36-75,-37 94,26-42,-14 21,3 20,-17 8,42 0,-22 0,-4 40,-15-37,17 65,-9-35,-25 16,13-12,-8-5,10-31,-5 40,2-21,7-29,-3 14,-1-4</inkml:trace>
  <inkml:trace contextRef="#ctx0" brushRef="#br0" timeOffset="1171">1035 257,'-5'0,"-7"0,0 0,-1 0,6 0,-90 45,71-3,20-17,2 28,11-1,-5-41,23 29,-20-30,25 15,-14-8,-2-18,-9 4,12-8,-6 4,-3-34,-5 30,6-66,-14-36,4 96,-11-116,11 115,-11-110,7 59,0 51,5 7,-6 3,6 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1:38.516"/>
    </inkml:context>
    <inkml:brush xml:id="br0">
      <inkml:brushProperty name="width" value="0.05" units="cm"/>
      <inkml:brushProperty name="height" value="0.05" units="cm"/>
    </inkml:brush>
  </inkml:definitions>
  <inkml:trace contextRef="#ctx0" brushRef="#br0">222 114,'0'-2,"0"-3,2 1,3-9,-7 10,-7 3,-7 0,-80 31,52-16,-13 71,59-42,-1-39,50 62,6-25,-7-10,-41-26,19 12,-14-7,5 3,-23-3,-12 4,15-14,-41 23,22-13,-17 2,36-12,-53 9,28-4,11-32,-5 17,29-2,-9 11</inkml:trace>
  <inkml:trace contextRef="#ctx0" brushRef="#br0" timeOffset="419">312 23,'-2'-5,"2"1,0 1,0-3,0 1,2 10,43 93,-25-40,-10-29,53 160,-44-95,-16-78,1 33,0-19,-5-38,1 11,-3-19,2 9,-4-4,2 2,3 9</inkml:trace>
  <inkml:trace contextRef="#ctx0" brushRef="#br0" timeOffset="878">232 259,'0'-2,"-3"-1,10-1,64-7,47-5,-62 9,-14 1,7-1,-33 1,13 0,-42 3,13 3</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1:40.659"/>
    </inkml:context>
    <inkml:brush xml:id="br0">
      <inkml:brushProperty name="width" value="0.05" units="cm"/>
      <inkml:brushProperty name="height" value="0.05" units="cm"/>
    </inkml:brush>
  </inkml:definitions>
  <inkml:trace contextRef="#ctx0" brushRef="#br0">223 295,'-3'-2,"-2"-2,0-1,0 5,-1-2,2 0,-59-5,18 7,8 18,31-16,-20 34,11 11,12-39,10 35,-7-38,20 41,-11-22,8-14,-15-8,29 2,-15 0,-1-35,-14 31,30-57,-17 29,-9-14,-5 42,7-66,-3 34,-5 23,1 8,0-9,0 5,6 33,-3-19,10 35,-5-17,5 22,-3-13,6 13,-5-10,-1-5,0 1,-11-23,5 10,-8-35,4 17,1-21,-1 17</inkml:trace>
  <inkml:trace contextRef="#ctx0" brushRef="#br0" timeOffset="1">337 17,'0'-3,"0"1,0-5,2 3,23 4,-1 31,-5 41,7 32,-13-54,-4 18,10 44,-16-94,-1 51,0-16,-2-46,0 7,0-12,0-20,0 11,-4-6,4 13</inkml:trace>
  <inkml:trace contextRef="#ctx0" brushRef="#br0" timeOffset="2">253 251,'-5'-3,"2"3,-4 0,18-4,64-5,54-4,-68 6,-7-2,-1 2,-37 5,16-2,-47 8,15-4</inkml:trace>
  <inkml:trace contextRef="#ctx0" brushRef="#br0" timeOffset="620">665 246,'-2'0,"-3"2,1 3,4-1,0-1,10 3,4-1,96 22,-61-19,-29-10,-20 2,7-13,-21-19,14 30,-41-29,38 29,-18-14,-1 19,2-10,5 27,-1-14,5 26,-2-14,5 13,-1-8,13 19,-6-12,12 2,-6-3,6-7,9 5,-14-20,6 8,11-17,-6 8,20-23,-10 11,9-17,-6 9,-26 12,-3 2</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1:41.902"/>
    </inkml:context>
    <inkml:brush xml:id="br0">
      <inkml:brushProperty name="width" value="0.05" units="cm"/>
      <inkml:brushProperty name="height" value="0.05" units="cm"/>
    </inkml:brush>
  </inkml:definitions>
  <inkml:trace contextRef="#ctx0" brushRef="#br0">232 90,'0'-2,"0"-3,0 1,0 1,-5-5,-10-15,-19 1,-6 6,0 10,40 6,-35 4,8 11,26-14,-20 22,20-22,-10 11,9 5,4 14,-1-28,21 31,-19-30,8 13,28-5,-16 1,32-6,8 8,-52-13,42 15,-44-13,21 5,-25 6,12-3,-27 3,13-3,-33 3,18-3,-32 7,17-4,-4-6,4 3,28-15,-14 8,-83-25,96 20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2:11.542"/>
    </inkml:context>
    <inkml:brush xml:id="br0">
      <inkml:brushProperty name="width" value="0.05" units="cm"/>
      <inkml:brushProperty name="height" value="0.05" units="cm"/>
    </inkml:brush>
  </inkml:definitions>
  <inkml:trace contextRef="#ctx0" brushRef="#br0">138 26,'-2'-5,"2"3,0-5,0 2,0 1,0 1,0 6,48 196,20 120,-34-159,-48-167,24 79,-8-79,4 38,-5-55,2 27,-21-52,12 21,3 14,3 14</inkml:trace>
  <inkml:trace contextRef="#ctx0" brushRef="#br0" timeOffset="312">28 387,'-6'-5,"-2"5,1-4,3-1,1 3,4-5,9 2,124-32,-71 20,-8 9,39-6,-66 7,-28 7</inkml:trace>
  <inkml:trace contextRef="#ctx0" brushRef="#br0" timeOffset="897">574 276,'-3'0,"-2"-2,-3-3,4 3,-3-5,-3 4,6 3,-5 0,-12 14,-1 56,13 27,5-51,73 29,-9-57,-32-9,5-27,-25 17,34-33,-19 18,-19-33,-1 43,-6-60,3 33,-29 2,17 3,-25 23,34 3,-59-1,29 1,33 2</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2:38.986"/>
    </inkml:context>
    <inkml:brush xml:id="br0">
      <inkml:brushProperty name="width" value="0.05" units="cm"/>
      <inkml:brushProperty name="height" value="0.05" units="cm"/>
    </inkml:brush>
  </inkml:definitions>
  <inkml:trace contextRef="#ctx0" brushRef="#br0">280 361,'-5'-4,"3"2,2-2,0 2,0-1,0-3,-2 2,-7 2,-5 2,-95 29,-29 95,141-69,-2-29,33-6,18 3,-38-17,16 8,48-32,-21-15,-31 17,-20-21,9 12,-35-100,3 68,8 30,8 28,-4-13,6 20,-2-9,11 36,20 40,-24-62,26 92,-14-50,-2 22,-11-57,13 86,-7-47,-15-16,5-31,-16 51,8-28,-21-23,25-8,-40 18,21-10,-22-24,41 12,-78-22,42 12,-1-29,38 38,-30-33,32 34</inkml:trace>
  <inkml:trace contextRef="#ctx0" brushRef="#br0" timeOffset="722">419 367,'-2'0,"0"0,-3 0,7 2,4 2,0-2,263-2,-226-35,-21 17,-35-2,14 15,-33-37,28 36,-57-35,30 18,-10 32,34-10,-44 41,24-21,20 33,5-48,5 75,-3-40,27 9,-26-46,44 72,-24-38,15-20,-35-16,58 19,-31-10,2-35,-3 17,-4-30,-23 39,0 0</inkml:trace>
  <inkml:trace contextRef="#ctx0" brushRef="#br0" timeOffset="1119">928 3,'0'-2,"-7"2,5 0,1 6,5 73,37 253,-26-188,-4-63,-10-68,3 9,-3-6,0-8,-6-18,4 10,0-16,0 9,1 7</inkml:trace>
  <inkml:trace contextRef="#ctx0" brushRef="#br0" timeOffset="1693">830 336,'-4'-4,"-6"0,0 2,2-2,6 0,5 0,95-4,5 2,-11-2,-49 5,-27-2,13 2,-46 5,17-2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2:45.992"/>
    </inkml:context>
    <inkml:brush xml:id="br0">
      <inkml:brushProperty name="width" value="0.05" units="cm"/>
      <inkml:brushProperty name="height" value="0.05" units="cm"/>
    </inkml:brush>
  </inkml:definitions>
  <inkml:trace contextRef="#ctx0" brushRef="#br0">82 150,'-7'-4,"3"0,0 2,4 4,0 8,13 168,-1 111,-20-131,5-84,-7-72,9 7,-1 0,0-1,6-24,-4 16,5-16,-5 16</inkml:trace>
  <inkml:trace contextRef="#ctx0" brushRef="#br0" timeOffset="758">0 162,'0'-2,"0"-2,0 0,0 0,0 2,15 12,176 167,42 38,-124-114,-110-103,50 45,-13-6,6 4,-29-38,13 17,-32-27,15 14,-9-6,4 3,-6-6,3 3,-2-4,1 2,-8-4,0-8,5-5,3 17,-3-36,1 19,-3-36,4 42,-9-93,9 89,-9-90,5 49,-2-2,5 46,-8-84,4 45,9 19,-3 27,3-41,-2 22,-2 20,1 4,-4-5,3 2,0 15,1 5,0-8,0-8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3:42.010"/>
    </inkml:context>
    <inkml:brush xml:id="br0">
      <inkml:brushProperty name="width" value="0.035" units="cm"/>
      <inkml:brushProperty name="height" value="0.035" units="cm"/>
    </inkml:brush>
  </inkml:definitions>
  <inkml:trace contextRef="#ctx0" brushRef="#br0">151 1,'-2'0,"-5"0,0 1,-1 3,-28 30,-12 21,19 0,15-29,19-6,-5-19,0 15,0-16</inkml:trace>
  <inkml:trace contextRef="#ctx0" brushRef="#br0" timeOffset="338">283 27,'-5'0,"-8"4,4 2,-2 3,-41 74,26-41,18-14,-8 5,1-22,0 10,15-21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3:00.080"/>
    </inkml:context>
    <inkml:brush xml:id="br0">
      <inkml:brushProperty name="width" value="0.05" units="cm"/>
      <inkml:brushProperty name="height" value="0.05" units="cm"/>
    </inkml:brush>
  </inkml:definitions>
  <inkml:trace contextRef="#ctx0" brushRef="#br0">34 12,'-2'-2,"-1"-1,1 1,0-2,4 6,0 3,-2 9,9 114,-46 0,37-128</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3:01.340"/>
    </inkml:context>
    <inkml:brush xml:id="br0">
      <inkml:brushProperty name="width" value="0.05" units="cm"/>
      <inkml:brushProperty name="height" value="0.05" units="cm"/>
    </inkml:brush>
  </inkml:definitions>
  <inkml:trace contextRef="#ctx0" brushRef="#br0">242 379,'-5'0,"1"-4,-1 0,1 4,-4 0,-4 0,-70 38,21 7,28-2,25-33,-11 15,25 7,4 13,-7-33,4 15,23-8,-13 2,15-15,-10 7,4-14,-3 6,-6-20,2 10,5-47,-5-17,-16 59,-6-84,3 47,-24-42,12 21,-17-16,25 68,-30-84,15 42,18 63,-2-13,6 10,-3-5,9 22,-9-19</inkml:trace>
  <inkml:trace contextRef="#ctx0" brushRef="#br0" timeOffset="593">440 405,'-8'0,"4"0,8 4,59 5,27-9,-48 0,-35-17,16 8,-51-34,-35 10,54 28,-68 12,34-6,23 39,12-35,-17 67,9-36,32 15,-16-43,36 65,-18-33,28-17,-38-16,65 27,11-24,-81-10,70-20,-36 10,-37 10</inkml:trace>
  <inkml:trace contextRef="#ctx0" brushRef="#br0" timeOffset="1010">983 344,'-2'-2,"-3"2,0 0,-1 0,-3 0,-30 23,8-1,0 2,6 1,16-2,7-16,2 20,0-19,0 9,8-12,-5 4,12 25,-6-14,20-4,-22-10,43 13,-24-7,13-14,-29 4,48-10,-25 5,-33 3</inkml:trace>
  <inkml:trace contextRef="#ctx0" brushRef="#br0" timeOffset="1304">1203 304,'-4'-2,"-3"2,1-2,1 2,5 6,8 67,2 43,1 67,-11-183</inkml:trace>
  <inkml:trace contextRef="#ctx0" brushRef="#br0" timeOffset="1645">1155 137,'-3'0,"3"0</inkml:trace>
  <inkml:trace contextRef="#ctx0" brushRef="#br0" timeOffset="2243">1619 391,'-7'-6,"3"2,-1 0,-3 0,-2 0,-4 6,-79 47,39 7,28-31,30-1,-6-22,1 39,0-21,26-3,-25-16,46 24,-24-13,18-18,-11 9,-2-24,-1 13,-10-29,3 16,-20-25,10 16,-19 19,10 4,-47-146,1 27,24 63,9 22,-4-8,12 29,9 24,-4-4</inkml:trace>
  <inkml:trace contextRef="#ctx0" brushRef="#br0" timeOffset="2812">1872 405,'-4'0,"-2"0,0-2,0 2,2 0,5 0,8 0,70-12,-21-12,-32 14,-23-3,-6-10,3 22,-2-10,-44 6,25-2,-31 10,3 19,40-18,-19 51,22-43,-10 19,22 19,7 4,-10-40,5 19,29-14,-16 5,15-13,-8 6,3-20,-3 9,5-20,-4 10,-28-2,14 1,-1-4,-14 9</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3:04.854"/>
    </inkml:context>
    <inkml:brush xml:id="br0">
      <inkml:brushProperty name="width" value="0.05" units="cm"/>
      <inkml:brushProperty name="height" value="0.05" units="cm"/>
    </inkml:brush>
  </inkml:definitions>
  <inkml:trace contextRef="#ctx0" brushRef="#br0">14 157,'-2'-2,"0"0,-5-4,5 12,2 8,33 90,-13-37,-11-35,-13-24,4-8,2 10,-2-6,-2-12,-4-22,3 16,-3-53,2 29,37-61,-20 34,30 53,-16-24,24 32,-15-14,10 31,-8-16,-41 15,21-7,-18-5</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3:18.362"/>
    </inkml:context>
    <inkml:brush xml:id="br0">
      <inkml:brushProperty name="width" value="0.05" units="cm"/>
      <inkml:brushProperty name="height" value="0.05" units="cm"/>
    </inkml:brush>
  </inkml:definitions>
  <inkml:trace contextRef="#ctx0" brushRef="#br0">4 276,'-4'0,"4"2,2 8,66 152,-39-93,98 163,-84-183,-37-47,-4-1,-1-42,-4-27,2 53,6-70,-3 38,2-10,-3 46,-2-59,1 29,8 44,-7-8,19 17,-10-8,10 47,-17-44,42 75,-24-42,14 5,-30-37,39 41,-21-22,-12-29,-9 3,12-8,-7 4,-4-36,-2 39,1-81,-1 43,-9-22,5 16,-1 1,0 2,11 23,-5-11,10 39,-6-19,-6 9</inkml:trace>
  <inkml:trace contextRef="#ctx0" brushRef="#br0" timeOffset="332">723 356,'-2'-2,"-3"-2,0 0,0 4,5 2,0 10,25 99,10 56,-18-152,-17-15</inkml:trace>
  <inkml:trace contextRef="#ctx0" brushRef="#br0" timeOffset="640">716 131,'-4'-4,"3"0,-4 0,5 3,0 1</inkml:trace>
  <inkml:trace contextRef="#ctx0" brushRef="#br0" timeOffset="1113">986 2,'-2'-2,"1"2,-3 0,-1 0,5 12,29 165,19 113,-26-154,-22-108,11 50,-4-69,1 30,-8-53,4 26,0-13,0 6,-13-12,7 6,-15-28,8 15,9 14</inkml:trace>
  <inkml:trace contextRef="#ctx0" brushRef="#br0" timeOffset="1613">884 373,'-2'-2,"-3"-4,0 2,3 3,0-3,8-2,57 4,36 0,-16-7,-21-2,-33 5,-35 2,6 4</inkml:trace>
  <inkml:trace contextRef="#ctx0" brushRef="#br0" timeOffset="2113">1215 95,'-2'-2,"-4"-2,4 2,-1-1,3 12,10 59,14 117,3 35,-7-154,-20-76,0 9,30-126,7 51,-33 68,37-35,-20 19,9 37,-26-14,41 38,-22-20,-12 49,-10-61,21 88,-12-49,-13-6,4-36,-2 41,1-22,0-33,0 12</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3:22.727"/>
    </inkml:context>
    <inkml:brush xml:id="br0">
      <inkml:brushProperty name="width" value="0.05" units="cm"/>
      <inkml:brushProperty name="height" value="0.05" units="cm"/>
    </inkml:brush>
  </inkml:definitions>
  <inkml:trace contextRef="#ctx0" brushRef="#br0">0 175,'0'6,"16"71,7 129,-2 6,-11-112,1-70,-1 32,7-44,-5 19,-4-51,1 24,-1-19,-8 0,0 8,3-7,-1 3,11 2,-11 2,23-2,-13 1,16 4,-25-2,49 0,-26 0,15 0,-38 0,54 0,-29 0,-17-2,-11 2,18-3,-9 1,-16 2,8-1,3 9,-4-8</inkml:trace>
  <inkml:trace contextRef="#ctx0" brushRef="#br0" timeOffset="791">663 22,'0'-6,"0"-2,0 7,0-3,0 2,-2 4,-33 75,10-14,13-32,-23 133,22 28,6-101,24-66,-12 24,21 17,-11-12,0-47,-13-2,20 20,-10-11,12-4,-21-8,38 15,-20-8,12-4,-10 0,-28-9,5 4</inkml:trace>
  <inkml:trace contextRef="#ctx0" brushRef="#br0" timeOffset="1204">817 226,'-1'0,"-7"0,1 2,5 7,2 1,35 188,8 27,-22-112,-39-135,18 34,9 27,-4-13,-7-44,2 19,2-4,-1 2,5-25,-5 23,2-20,-3 23</inkml:trace>
  <inkml:trace contextRef="#ctx0" brushRef="#br0" timeOffset="1792">819 298,'-2'-2,"-2"-4,-3-1,1 1,1 2,3 0,6 8,54 57,70 73,24 17,-97-94,-29-30,-29-28,13 14,-14-26,7 13,-9-5,4 2,-5-2,3 2,3-3,-1 1,0-17,0 10,2 0,-1-1,-10-78,7 43,2 25,-11-165,9 123,3 56,-8-10,5 6,-3 41,5-25,2-3</inkml:trace>
  <inkml:trace contextRef="#ctx0" brushRef="#br0" timeOffset="2253">1280 27,'-2'-1,"0"-1,2 0,1 4,5 7,49 55,27 48,4 54,-45-87,-39 13,18-12,-37-36,19 15,-25-12,13 3,-43-13,11 1,33-30,-41 16,22-9,28-15</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3:27.172"/>
    </inkml:context>
    <inkml:brush xml:id="br0">
      <inkml:brushProperty name="width" value="0.05" units="cm"/>
      <inkml:brushProperty name="height" value="0.05" units="cm"/>
    </inkml:brush>
  </inkml:definitions>
  <inkml:trace contextRef="#ctx0" brushRef="#br0">17 254,'-2'0,"0"0,-4 0,1-4,3 0,2 0,0 3,6-5,5 2,91-2,-54 4,-24-1,9 0,-41 0,21 0,4 12,-4-7,-13-2</inkml:trace>
  <inkml:trace contextRef="#ctx0" brushRef="#br0" timeOffset="449">45 356,'-2'0,"0"-4,2 0,4 2,7 1,54-5,26-4,-30 3,-31 3,-30 4</inkml:trace>
  <inkml:trace contextRef="#ctx0" brushRef="#br0" timeOffset="1279">715 19,'1'-5,"0"1,-1 2,0-2,0 0,0 6,1 6,35 181,-19-81,-14-91,14 57,-8-32,-3-18,-4-16,9 25,-5-13,1-19,-6 1,9 6,-5-4,-7-10,2 6,8-6,-4 3,15-3,-19 5,28-8,-14 5,10 1,-7-1,20 2,-12-1,8-2,-5 2,-5 4,-22-1,35-7,-20 3,-15 6,7-3,-9-4,5 3,-6 4,3-2,-6-2,-15-3,10 2,10 3</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3:30.807"/>
    </inkml:context>
    <inkml:brush xml:id="br0">
      <inkml:brushProperty name="width" value="0.05" units="cm"/>
      <inkml:brushProperty name="height" value="0.05" units="cm"/>
    </inkml:brush>
  </inkml:definitions>
  <inkml:trace contextRef="#ctx0" brushRef="#br0">103 1,'-7'0,"3"0,2 0,-7 4,1 5,-35 88,23-52,17 61,-4 49,12-76,-3-41,8-11,-3 5,9-17,-6 6,16-12,-9 5,13-22,-7 11,-23-3</inkml:trace>
  <inkml:trace contextRef="#ctx0" brushRef="#br0" timeOffset="649">230 133,'-2'-4,"-2"1,0 1,1 4,3 7,30 148,-23-104,-4-26,28 129,-38-139,6-17,1 0,0 0,0-7,0 3,-1-19,1 11,0 12</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3:32.330"/>
    </inkml:context>
    <inkml:brush xml:id="br0">
      <inkml:brushProperty name="width" value="0.05" units="cm"/>
      <inkml:brushProperty name="height" value="0.05" units="cm"/>
    </inkml:brush>
  </inkml:definitions>
  <inkml:trace contextRef="#ctx0" brushRef="#br0">0 170,'0'-3,"0"-1,3 4,7 6,58 41,-36-25,21 32,4 4,-49-50,21 20,-12-11,-19-21,4 6,1 0,-1 0,-1-6,-1 4,6-13,-2 6,8-20,-11 26,20-55,-11 29,8-16,-17 43,37-68,-20 36,-2 11,0-4,-13 22,6-11,-10 20,5-9,-6 12,3-6,-1 15,1-8,1 21,-1-11,6 25,-3-15,3 27,-2-16,2 12,-1-8,7-7,-5 2,3-17,-2 6,-3-22,1 10,-7-23,4 11,-12-23,8 18</inkml:trace>
  <inkml:trace contextRef="#ctx0" brushRef="#br0" timeOffset="243">582 10,'-2'0,"-3"-4,2 0,3 2,5 2,2 6,51 54,24 35,-25-4,-31-48,-20 8,-23 120,17-162,-38 53,8-45,30-17</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3:33.830"/>
    </inkml:context>
    <inkml:brush xml:id="br0">
      <inkml:brushProperty name="width" value="0.05" units="cm"/>
      <inkml:brushProperty name="height" value="0.05" units="cm"/>
    </inkml:brush>
  </inkml:definitions>
  <inkml:trace contextRef="#ctx0" brushRef="#br0">11 88,'-2'-2,"-1"0,-3-2,12 0,6 0,110-11,-9 6,13 5,57 2,-25-2,-119 3,111-7,-9-5,-46 8,-65 4,57 4,-58-2,58 0,-56 0,25 0,49-8,-20-1,-67 7,35 2,-19-1,-30 2,2-1,5 2,-3-1,-8 2,1-3,-1 0,1 0,-4-2,2 1,-2-4,0 10,-1-5,4-1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3:38.306"/>
    </inkml:context>
    <inkml:brush xml:id="br0">
      <inkml:brushProperty name="width" value="0.05" units="cm"/>
      <inkml:brushProperty name="height" value="0.05" units="cm"/>
    </inkml:brush>
  </inkml:definitions>
  <inkml:trace contextRef="#ctx0" brushRef="#br0">2 40,'-2'0,"2"-4,0 0,0 0,5 3,27 1,30-2,2-4,-32 3,-8-2,-12 4,10-5,-6 2,-22 8,9-4,-8 2,5-2</inkml:trace>
  <inkml:trace contextRef="#ctx0" brushRef="#br0" timeOffset="310">49 159,'-4'0,"-1"0,4 0,15 0,94 2,-36 0,-33-6,-39 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3:43.734"/>
    </inkml:context>
    <inkml:brush xml:id="br0">
      <inkml:brushProperty name="width" value="0.035" units="cm"/>
      <inkml:brushProperty name="height" value="0.035" units="cm"/>
    </inkml:brush>
  </inkml:definitions>
  <inkml:trace contextRef="#ctx0" brushRef="#br0">18 63,'-4'-1,"0"-1,4 4,0 9,1 55,5 57,-3-65,1 68,-1-34,17 21,-9-96,-11-17,2 13,-1-7,2-4,-3-2,0-2,0 2</inkml:trace>
  <inkml:trace contextRef="#ctx0" brushRef="#br0" timeOffset="828">2 80,'-2'-1,"3"2,4 5,131 159,-73-108,-51-46,39 25,-22-13,1 0,-20-16,36 33,-18-16,-19-8,-2-9,14 22,-9-13,-3-6,-5-5,5 9,-3-5,-6-4,1-4,2 1,-2 0,1-5,3 1,-2 1,-3-8,0 9,6-19,-4 10,3-10,-5 18,4-57,-2 30,-1-14,0 9,-7-12,4 9,1-15,0 10,-14 1,8 1,-3 15,2-5,0 14,0-5,5 14,-2-7,6 15,-3-8,4 8,-2-4,2 6,-2-4</inkml:trace>
  <inkml:trace contextRef="#ctx0" brushRef="#br0" timeOffset="1628">722 332,'-2'0,"-8"0,1 0,-1 4,1 0,-26 36,20-6,8-17,24 34,2-19,-10-16,12-3,-7 0,8-3,-5 0,7-7,-5 3,2-6,-1 2,4-8,-5 4,1-11,-1 5,-4-7,5-13,-17 24,7-12,-3-6,1 3,-14 2,7 1,-11-4,6 3,-9 2,5-1,-10 5,5-2,-19 11,10-6,-10 16,6-8,8 9,-3-4,17 2,-7-2,11-5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3:41.309"/>
    </inkml:context>
    <inkml:brush xml:id="br0">
      <inkml:brushProperty name="width" value="0.05" units="cm"/>
      <inkml:brushProperty name="height" value="0.05" units="cm"/>
    </inkml:brush>
  </inkml:definitions>
  <inkml:trace contextRef="#ctx0" brushRef="#br0">48 482,'-5'0,"1"0,0 0,0 0,1 0,-1 0,0 0,4-7,14-52,19-43,-19 57,65-145,-56 137,-12 27,-22 49,11-25,0 0,0 0,-7 2,2 0,2 0,4 6,0-1,-1-4,16 23,-9-12,26 40,-31-49,47 81,-25-43,6 13,-30-53,44 79,-23-42,-14-17,6 6,-11-26,5 12,-11-18,5 8,-7-10,3 5,-4-4,-2-8,7 11,-3-5,5 8</inkml:trace>
  <inkml:trace contextRef="#ctx0" brushRef="#br0" timeOffset="291">12 342,'-4'-2,"2"0,0 1,-1-5,5 2,3 0,63-15,33-5,-30 16,-55 7,4 6,-13-4,-7-1</inkml:trace>
  <inkml:trace contextRef="#ctx0" brushRef="#br0" timeOffset="886">426 320,'-4'-2,"-3"2,4 0,2-2,8-2,52-4,-15 3,43-3,-69 8,-9 0,-4-2,2 1,-13-3,6 3,0 1</inkml:trace>
  <inkml:trace contextRef="#ctx0" brushRef="#br0" timeOffset="1403">574 265,'-4'0,"-1"5,0 3,10 75,8-13,-6-37,-2-9,1 3,-1-20,0 9,-8-13,4 6,-2-13,1 7,0-3</inkml:trace>
  <inkml:trace contextRef="#ctx0" brushRef="#br0" timeOffset="1767">708 357,'-2'-1,"-3"-3,-2 0,3 0,2 2,2 8,2 2,36 63,-12-20,-14-27,-6-15,-4-7,3 13,-1-7,-12-11,8 4,0-1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3:43.824"/>
    </inkml:context>
    <inkml:brush xml:id="br0">
      <inkml:brushProperty name="width" value="0.05" units="cm"/>
      <inkml:brushProperty name="height" value="0.05" units="cm"/>
    </inkml:brush>
  </inkml:definitions>
  <inkml:trace contextRef="#ctx0" brushRef="#br0">35 96,'-2'-2,"-5"2,-1 0,-1 0,3 0,4 0,3 4,4 1,39 27,-4-5,-17-12,-12-7,7-5,-11-16,-4 7,2-16,-1 8,4-14,-2 9,2-5,-2 3,2 6,-2-2,-6 17,3-8,-5 12,3-6,1 4,0-2,2 19,-3-16,9 49,-4-26,1 18,-5-36,10 54,-6-29,1-8,-6-19,7 26,-3-14,-2-26,-3 8,0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3:44.413"/>
    </inkml:context>
    <inkml:brush xml:id="br0">
      <inkml:brushProperty name="width" value="0.05" units="cm"/>
      <inkml:brushProperty name="height" value="0.05" units="cm"/>
    </inkml:brush>
  </inkml:definitions>
  <inkml:trace contextRef="#ctx0" brushRef="#br0">1 97,'0'-6,"0"0,1 3,-1 1,3-4,29-5,15-2,-5 5,14 0,10 5,4-1,-69 4,83-8,-4 5,-9 1,-71 2,66 0,-35 0,1-2,-3 1,2-4,-2 2,-8 2,3 0,-11 2,4-1,-14 0,6 0,-12 2,6-1,-4-2,2 1,0-4,-2 6,-5-2,6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3:55.607"/>
    </inkml:context>
    <inkml:brush xml:id="br0">
      <inkml:brushProperty name="width" value="0.05" units="cm"/>
      <inkml:brushProperty name="height" value="0.05" units="cm"/>
    </inkml:brush>
  </inkml:definitions>
  <inkml:trace contextRef="#ctx0" brushRef="#br0">1 73,'0'-1,"2"1,5 0,45-8,32 0,0 7,-42 0,-2 2,33-1,-61 0,28 0,12 0,-9 0,8-6,-7 3,-1-4,-2 3,-6 7,1-4,-8 2,2-1,-31 0,15 0,30 0,-18 0,5-4,-17 3,27 0,-15 0,-1 2,-23-1,41-4,-22 2,1 2,-16 0,32-4,-17 3,-8-1,-10 1,29-6,-14 3,-3 6,-11-2,23 0,-13 0,-8-2,-4 2,19-3,-11 1,-11 4,2-2,1-2,0 1,-2 2,0-1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4:14.706"/>
    </inkml:context>
    <inkml:brush xml:id="br0">
      <inkml:brushProperty name="width" value="0.05" units="cm"/>
      <inkml:brushProperty name="height" value="0.05" units="cm"/>
    </inkml:brush>
  </inkml:definitions>
  <inkml:trace contextRef="#ctx0" brushRef="#br0">35 2,'-2'-2,"8"2,2 0,50 0,14 4,-39-4,-16 0,-23 1,11 0,-3-2,1 1,-3 0</inkml:trace>
  <inkml:trace contextRef="#ctx0" brushRef="#br0" timeOffset="417">12 132,'-2'-2,"-2"1,2 1,-2-2,4-2,0 3,8-5,52 3,16 3,-40 0,-23 3,-13-2,15-2,-7 1,-13 0,7 0,-10 6,8-6</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4:16.116"/>
    </inkml:context>
    <inkml:brush xml:id="br0">
      <inkml:brushProperty name="width" value="0.05" units="cm"/>
      <inkml:brushProperty name="height" value="0.05" units="cm"/>
    </inkml:brush>
  </inkml:definitions>
  <inkml:trace contextRef="#ctx0" brushRef="#br0">240 22,'0'-4,"0"3,-7 2,-19 79,-45 141,37-117,-12 12,14-10,26-86,-11 35,29-31,-15 16,18-59,-12 13,-2 5,0-2,-4-6,6-8,-3 13,2-5,3 1,-1-1,-4 9</inkml:trace>
  <inkml:trace contextRef="#ctx0" brushRef="#br0" timeOffset="588">236 3,'-4'-2,"0"2,2 0,-2 0,5 7,33 74,56 101,-90-181,81 159,-75-148,48 80,-48-83,22 38,-15-14,7 7,-16-27,7 11,-7-18,3 8,-6-14,2 6,-16-21,-3-7,9 11,4-1,-3 1,6 11</inkml:trace>
  <inkml:trace contextRef="#ctx0" brushRef="#br0" timeOffset="954">79 416,'0'-2,"0"1,0-1,1-2,8 1,64-4,36-3,-58 5,-21-1,8 1,-23 3,10-1,-26 10,13-6,-22 3,10-4</inkml:trace>
  <inkml:trace contextRef="#ctx0" brushRef="#br0" timeOffset="1766">650 496,'-2'0,"0"0,-4 0,6-2,3-1,7-1,100-11,-26 10,-42 2,-29 4,-12-1,22 3,-12-1,-17-2,8 1,-16 5,-13 4,15-5,7-4,5-1</inkml:trace>
  <inkml:trace contextRef="#ctx0" brushRef="#br0" timeOffset="2066">803 493,'-2'-2,"0"0,-4-3,2 1,0 1,1 1,-2-3,1 5,4 10,20 81,-9-17,-3-16,-5-20,-2-22,-1-15,2 6,-1-7,-1 0</inkml:trace>
  <inkml:trace contextRef="#ctx0" brushRef="#br0" timeOffset="2466">915 482,'0'-2,"-4"-1,2 1,2 7,0-1,12 77,-10-67,8 54,-1-34,-7-23,6 9,-6-14,3 7,-9-20,4 9,-1-10,1-5,0 13</inkml:trace>
  <inkml:trace contextRef="#ctx0" brushRef="#br0" timeOffset="3143">877 501,'-6'-1,"2"-3,2 2,2-3,3 7,3 3,51 59,-18-17,-25-29,14 8,-23-21,-3-5,4-11,-6 10,12-18,-10 17,4-8,8-10,-5 6,5-3,-3 2,-1 1,-1 0,-3 8,2-3,-9 8,4-4,-3 5,1-3,-1 4,0-2,0 0,0 0,1 8,2 6,-3-10,5 24,-3-13,3 17,-4-23,8 38,-7-38,5 22,-3-12,-2-17,-1 2,-1 5,0-3,0-5,0 0,0 3,0-1,0-2</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4:23.216"/>
    </inkml:context>
    <inkml:brush xml:id="br0">
      <inkml:brushProperty name="width" value="0.05" units="cm"/>
      <inkml:brushProperty name="height" value="0.05" units="cm"/>
    </inkml:brush>
  </inkml:definitions>
  <inkml:trace contextRef="#ctx0" brushRef="#br0">27 24,'0'-1,"-5"-3,-1 1,1 3,0-2,2-1,1 1,2-2,5 1,1 3,134-2,142 9,-189-7,-69 0,23 14,-16-8,-27-7,-8-2,-6 4,9 0,-6-3,4 1,-10-4,11 5,2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4:23.819"/>
    </inkml:context>
    <inkml:brush xml:id="br0">
      <inkml:brushProperty name="width" value="0.05" units="cm"/>
      <inkml:brushProperty name="height" value="0.05" units="cm"/>
    </inkml:brush>
  </inkml:definitions>
  <inkml:trace contextRef="#ctx0" brushRef="#br0">1 4,'0'-1,"5"-1,39 23,25 12,-9-5,-32-15,-17-4,7 2,-16-11,9 5,-21-5,11 2,-10 12,4-7,-13 19,8-11,7-6,-2 1,-14 23,7-12,-4-14,10-2,-11 6,7-4,15-11,-7 6,2-2</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4:24.643"/>
    </inkml:context>
    <inkml:brush xml:id="br0">
      <inkml:brushProperty name="width" value="0.05" units="cm"/>
      <inkml:brushProperty name="height" value="0.05" units="cm"/>
    </inkml:brush>
  </inkml:definitions>
  <inkml:trace contextRef="#ctx0" brushRef="#br0">111 30,'0'-1,"0"-3,1 2,4-3,-2 2,-1-3,0 3,1-1,-3 3,-4 2,-33 39,-6 13,17-20,14-18,13-10,-7 5,12-16,-6 8,4-2,3 1,10 10,-12-8,5 4,45 31,-25-18,-17-11,-14-12,7 7,7 5,-4-4,-13-7,5 3,-5 0,2 0,2-1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4:30.992"/>
    </inkml:context>
    <inkml:brush xml:id="br0">
      <inkml:brushProperty name="width" value="0.05" units="cm"/>
      <inkml:brushProperty name="height" value="0.05" units="cm"/>
    </inkml:brush>
  </inkml:definitions>
  <inkml:trace contextRef="#ctx0" brushRef="#br0">3 38,'-2'-2,"2"-3,0 2,0-2,0-1,0 3,3 1,34 4,30 1,-37-1,99-5,-44-1,-45 2,4 1,-35 0,56 0,-31 0,-4 0,-25 1,48-2,-26 2,-4 2,-21-2,32 0,-17 0,-15 0,-1 0,7 0,-4 0,-3-3,1 1,-4 7,2-3,-2-6,1 4,-1 0,-3 0,0 2,3-1,2-2,-2 1,2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3:46.184"/>
    </inkml:context>
    <inkml:brush xml:id="br0">
      <inkml:brushProperty name="width" value="0.035" units="cm"/>
      <inkml:brushProperty name="height" value="0.035" units="cm"/>
    </inkml:brush>
  </inkml:definitions>
  <inkml:trace contextRef="#ctx0" brushRef="#br0">9 1,'-2'0,"0"0,-2 0,4 2,23 36,3 16,-16-8,-9-12,-9-18,7-15,-4 8,5-8,0-1</inkml:trace>
  <inkml:trace contextRef="#ctx0" brushRef="#br0" timeOffset="363">141 35,'-3'-2,"2"0,-1 0,0-2,2-1,0 8,0 3,0 2,0 47,-6-17,6-25,0-13</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4:46.200"/>
    </inkml:context>
    <inkml:brush xml:id="br0">
      <inkml:brushProperty name="width" value="0.05" units="cm"/>
      <inkml:brushProperty name="height" value="0.05" units="cm"/>
    </inkml:brush>
  </inkml:definitions>
  <inkml:trace contextRef="#ctx0" brushRef="#br0">48 30,'-3'-3,"-3"-1,1 1,3-2,2 1,0-1,0 3,0-1,0 4,0 3,9 32,0 37,-39 16,10-79,20-10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4:53.521"/>
    </inkml:context>
    <inkml:brush xml:id="br0">
      <inkml:brushProperty name="width" value="0.05" units="cm"/>
      <inkml:brushProperty name="height" value="0.05" units="cm"/>
    </inkml:brush>
  </inkml:definitions>
  <inkml:trace contextRef="#ctx0" brushRef="#br0">230 70,'-4'0,"0"-2,-4 0,-33 6,-21 6,8 8,19 1,20 0,8-10,19 1,-12-9,29 22,-15-11,18 2,-11-2,11-1,-31-11,46 22,-24-11,-11-1,5 0,-22-2,10 0,-20 1,11-1,-20 0,11-1,-21-7,13 3,-5-17,3 9,8-9,-3 5,21 8,-10-5,7 6</inkml:trace>
  <inkml:trace contextRef="#ctx0" brushRef="#br0" timeOffset="372">408 101,'0'-2,"-2"1,2-5,0 3,0-1,-4 6,4 7,19 177,-9-125,3-30,-7-17,-10-30,4 16,0 0</inkml:trace>
  <inkml:trace contextRef="#ctx0" brushRef="#br0" timeOffset="753">406 11,'-2'-2,"-4"-2,0 1,1 1,5 2</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4:54.939"/>
    </inkml:context>
    <inkml:brush xml:id="br0">
      <inkml:brushProperty name="width" value="0.05" units="cm"/>
      <inkml:brushProperty name="height" value="0.05" units="cm"/>
    </inkml:brush>
  </inkml:definitions>
  <inkml:trace contextRef="#ctx0" brushRef="#br0">14 42,'-4'-3,"2"3,-4 0,4 3,3 6,25 90,-13-49,-11-23,-1-23,7 42,-4-22,-5-29,1 5,-2 2,1-1,0-20,0 11,10-39,-5 21,17-28,-10 16,10 24,-6-11,13 25,-8-11,6 33,-5-17,-8 30,3-16,-13 16,7-10,-15 4,6 3,-1-26,1 12,1-17,0 8,-4-20,2 10,0 1</inkml:trace>
  <inkml:trace contextRef="#ctx0" brushRef="#br0" timeOffset="270">544 11,'-4'-2,"0"2,4-1,-2-3,-2 2,-1 1,-2 1,-3 1,-53 43,25 6,20-26,15 8,3-31,5 53,-2-27,20-5,-11 1,16-9,-9 3,12-22,-8 10,4-15,-3 7,5-15,-29 18</inkml:trace>
  <inkml:trace contextRef="#ctx0" brushRef="#br0" timeOffset="901">652 122,'-9'0,"6"4,3-2,4-2,6 0,89 10,-53-5,-22-10,-15 5,31-16,-17 9,-23-5,2 10,-1-22,0 12,-23-11,21 21,-33-27,32 28,-45-7,46 8,-52 25,28-14,10 30,-4-17,16 16,-8-10,20 6,-10-5,18 1,-9-3,20-11,-12 4,20-27,-11 13,18-42,-12 22,-31 12</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5:00.722"/>
    </inkml:context>
    <inkml:brush xml:id="br0">
      <inkml:brushProperty name="width" value="0.05" units="cm"/>
      <inkml:brushProperty name="height" value="0.05" units="cm"/>
    </inkml:brush>
  </inkml:definitions>
  <inkml:trace contextRef="#ctx0" brushRef="#br0">107 89,'0'-2,"0"-3,0-2,0 4,0-3,0 3,-2 13,-30 175,15-93,-18 52,19-56,15-84,-3 17,7-18,-2-2,2-7,3 6,-3 0,7-14,-8 12,3-11,-5 13</inkml:trace>
  <inkml:trace contextRef="#ctx0" brushRef="#br0" timeOffset="424">81 0,'-5'0,"0"0,2 0,-3 0,4 4,4 5,55 86,71 110,-27-65,-92-127,25 48,-18-33,-10-18,3 7,-13-15,6 8,-3-20,2 8,-1 2</inkml:trace>
  <inkml:trace contextRef="#ctx0" brushRef="#br0" timeOffset="752">71 379,'-3'0,"-1"0,0-2,2 2,3-3,8 0,96-17,-14 3,-85 16,58-5,-30 3,-34 3</inkml:trace>
  <inkml:trace contextRef="#ctx0" brushRef="#br0" timeOffset="1250">457 313,'-8'0,"2"0,0 0,10 0,57-2,26-6,-30 1,-30 4,-17 2,-9 1,14 0,-15 0</inkml:trace>
  <inkml:trace contextRef="#ctx0" brushRef="#br0" timeOffset="1741">635 311,'-3'0,"-3"-3,0-1,1 4,-1 2,6 9,0-4,-7 198,8-183,0-11,10-4,-9-4,10 2,-12-5</inkml:trace>
  <inkml:trace contextRef="#ctx0" brushRef="#br0" timeOffset="2844">778 376,'0'-2,"0"0,0-1,0-2,0 1,0 2,0-1,0-2,0 13,1 38,4 25,-3-40,4 0,-5-25,-1-4,0-6,-2-12,1 9,0-1,0 0,2-70,6 14,-4 34,-2 36,1-18,8-14,-6 27,-2 0,9 19,-9-16,25 41,-13-22,10 11,-18-26,24 31,-3-11,-24-25,8 3,-5-2,-9-10,3 6,1-12,-1 6,4-20,-3 25,15-53,-15 52,22-64,-12 34,-6 15,3-6,-8 25,4-11,-6 17,3-9,7 31,0 26,0 6,-8-56,4 26,4-4,-2 1,-5-18,2 8,-2-20,1 9,-3-11,1 6,-1-8,1 5</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5:07.413"/>
    </inkml:context>
    <inkml:brush xml:id="br0">
      <inkml:brushProperty name="width" value="0.05" units="cm"/>
      <inkml:brushProperty name="height" value="0.05" units="cm"/>
    </inkml:brush>
  </inkml:definitions>
  <inkml:trace contextRef="#ctx0" brushRef="#br0">25 3,'0'-2,"-2"2,-3 0,1 0,2 0,2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5:34.440"/>
    </inkml:context>
    <inkml:brush xml:id="br0">
      <inkml:brushProperty name="width" value="0.05" units="cm"/>
      <inkml:brushProperty name="height" value="0.05" units="cm"/>
    </inkml:brush>
  </inkml:definitions>
  <inkml:trace contextRef="#ctx0" brushRef="#br0">16 131,'-2'0,"-2"0,2 0,-3 0,3 0,2 3,0 1,0 20,3 58,0 17,-2-50,-1-32,1-5,-2-2,1 1,6-22,-3 11,-3 0</inkml:trace>
  <inkml:trace contextRef="#ctx0" brushRef="#br0" timeOffset="1075">456 66,'-4'-3,"-2"-1,0 1,3-1,1 3,0-3,2 1,0-1,0 3,0-5,-4-4,-15-4,-19 5,-10 11,26-1,-3 8,21-8,-32 21,16-11,18 9,-1-16,0 32,0-17,24 4,-20-22,30 38,-17-20,15-2,-9 1,7-10,-5 5,1-6,-2 2,-11-1,5 0,-15 0,0 7,0-13,-12 15,5-8,-8 0,5-1,-11-8,6 4,12-6,-5 3,-48-18,16-3,21 10,8 2,-4 0,16 11,-8-5,7 2</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5:38.701"/>
    </inkml:context>
    <inkml:brush xml:id="br0">
      <inkml:brushProperty name="width" value="0.05" units="cm"/>
      <inkml:brushProperty name="height" value="0.05" units="cm"/>
    </inkml:brush>
  </inkml:definitions>
  <inkml:trace contextRef="#ctx0" brushRef="#br0">30 177,'-6'-3,"4"1,-4-3,3 1,-1 1,0 3,0 5,8 49,15 24,-10-41,68 34,-29-52,-19-25,-22 5,10-3,-9-22,3 12,-10-80,-4 32,2 31,0 36,-1-17,-3-20,6 45,-1-11,11 29,-5-16,10 20,-13-27,17 47,-9-26,5-3,-13-19,10 23,-5-13,-8-24,0 7,7-28,-4 14,-3 14</inkml:trace>
  <inkml:trace contextRef="#ctx0" brushRef="#br0" timeOffset="743">381 151,'0'-2,"-4"-1,2 1,0-1,2-1,0 6,2 6,32 93,-18-53,-10-21,4 8,-10-30,4 15,-7-19,4 8,-2-15,1 8,1-16,3-26,-2 20,6-22,-4 14,12-12,-7 8,7 15,-4-6,5 29,-2-15,-13 20,5-11,52 83,-41-21,-15-50,-3 25,1-14,-4-18,3-1,-6-5,3 3,3-2</inkml:trace>
  <inkml:trace contextRef="#ctx0" brushRef="#br0" timeOffset="1248">844 161,'-2'-1,"1"-1,-8 2,0 0,-71 68,60-23,15-10,4-30,8 36,-4-21,19-1,-10-1,12-5,-8 2,4-21,3-7,-17 10,8-4,-11-24,-4-16,1 33,-8-24,4 19,-17-99,17 79,3 20,0-17,0 23,2-6,-1 5,1 18,-1-4</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5:41.175"/>
    </inkml:context>
    <inkml:brush xml:id="br0">
      <inkml:brushProperty name="width" value="0.05" units="cm"/>
      <inkml:brushProperty name="height" value="0.05" units="cm"/>
    </inkml:brush>
  </inkml:definitions>
  <inkml:trace contextRef="#ctx0" brushRef="#br0">37 242,'-4'0,"-2"0,2 0,7 0,6 0,45 4,11-8,-34 3,-27-11,3 3,-3 5,-42-18,-21 13,32 5,-3 22,-4 24,25 7,7-34,5 35,-2-34,0 15,23-3,-12 0,-3-32,-2 13,38 14,-20-9,3-27,-19 14,28-22,-15 11,-22 10</inkml:trace>
  <inkml:trace contextRef="#ctx0" brushRef="#br0" timeOffset="1">383 218,'-4'-3,"-1"-1,-2 1,2 3,-10 1,-32 41,25-22,17 0,-6-2,12 8,-7-5,17 3,-9-3,10-2,-5-1,13-5,-8 2,15-13,-9 7,17-26,-9 13,1-18,-2 9,-10-20,4 12,-19 21</inkml:trace>
  <inkml:trace contextRef="#ctx0" brushRef="#br0" timeOffset="2">478 182,'1'10,"14"54,9 37,-8-19,-4-30,-6-28,-8-38,2 14</inkml:trace>
  <inkml:trace contextRef="#ctx0" brushRef="#br0" timeOffset="171">418 86,'0'0</inkml:trace>
  <inkml:trace contextRef="#ctx0" brushRef="#br0" timeOffset="1148">860 220,'-2'0,"0"0,-2-2,-1 0,-2-1,-3 3,-59 10,36-5,14 11,13-13,-25 22,14-12,17 9,-1-19,7 35,-3-18,18 2,-20-19,36 27,-19-14,6-16,-23 0,30-2,-16 1,-1-14,-1 8,-6-15,3 8,-10-10,4 6,-11-13,6 8,-16-25,9 14,-9-17,5 11,1 5,1 0,2 23,-1-10,13 32,-4-10</inkml:trace>
  <inkml:trace contextRef="#ctx0" brushRef="#br0" timeOffset="1818">1081 248,'-2'-2,"0"0,-7-3,-3 0,-12-7,-6 8,6 25,12-11,0 20,8-24,-8 33,5-18,12-2,-5-15,18 25,-10-13,23-8,-28-6,39 10,-21-5,-5-15,-15 8,28-23,-15 12,-8-16,-6 26,1-49,-1 27,-7-2,3 2,1 18,9 31,-4-14,12 19,-6-10,8 7,-4-4,1-4,-1-1,-4-9,2 5,-13-23,3 8</inkml:trace>
  <inkml:trace contextRef="#ctx0" brushRef="#br0" timeOffset="2286">1212 8,'0'-2,"0"-1,0 1,0 7,2 7,56 134,-31-77,11 41,-33-94,-2 6,2-4,-10-11,5-6,-6 17,2-9,8-9,-4 0,-2 3,1-1,-7-11,8 9</inkml:trace>
  <inkml:trace contextRef="#ctx0" brushRef="#br0" timeOffset="2749">1264 246,'0'-2,"1"0,14-4,45 4,38 5,-51-1,-28 14,-6-13,5 21,-3-10,-51 42,-1-27,32-24,-49 18,26-10,-1-10,22-1,-40 5,22-3,21-8,2 4,2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5:46.059"/>
    </inkml:context>
    <inkml:brush xml:id="br0">
      <inkml:brushProperty name="width" value="0.05" units="cm"/>
      <inkml:brushProperty name="height" value="0.05" units="cm"/>
    </inkml:brush>
  </inkml:definitions>
  <inkml:trace contextRef="#ctx0" brushRef="#br0">16 1,'-3'0,"-3"0,1 0,3 1,2 5,19 72,28 101,-25-37,-11-75,-24-96,13 46,-3 10,1-7,2-18,2-10,3-8,-2 8,-3 8</inkml:trace>
  <inkml:trace contextRef="#ctx0" brushRef="#br0" timeOffset="573">216 280,'-2'-1,"-4"-3,-2 1,0-1,6 2,6 2,50 9,26-4,-21-15,-23-9,-26-2,-9 19,-16-23,13 22,-7-10,-17 0,-13 10,33 3,-16-2,-8 19,7-10,1 21,-1-10,62 140,64-120,-48-47,-45 8,24-22,-14 11,-20 12</inkml:trace>
  <inkml:trace contextRef="#ctx0" brushRef="#br0" timeOffset="1192">630 428,'0'-2,"0"2</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7:40.189"/>
    </inkml:context>
    <inkml:brush xml:id="br0">
      <inkml:brushProperty name="width" value="0.05" units="cm"/>
      <inkml:brushProperty name="height" value="0.05" units="cm"/>
    </inkml:brush>
  </inkml:definitions>
  <inkml:trace contextRef="#ctx0" brushRef="#br0">7 0,'-7'0,"9"0,13 0,194 12,51-6,-131-3,31 6,-153-9,36 0,-20 0,-24 3,11-2,-29 4,-2-5,10 0,0-3,1 1,8-2,-3 1,5 3</inkml:trace>
  <inkml:trace contextRef="#ctx0" brushRef="#br0" timeOffset="450">536 80,'-9'-6,"4"3,-5-3,0 0,5 4,-5 2,10 11,29 193,-1 86,-15-154,-4-56,-7-58,6 36,-4-21,-3-54,-1 19,5 5,-3-2,-13-19,5 2,2 7,4 5</inkml:trace>
  <inkml:trace contextRef="#ctx0" brushRef="#br0" timeOffset="812">250 810,'-4'-3,"-7"3,1 0,0 0,6 0,1 0,6-3,101-9,198-23,-212 20,-75 13,23-11,-13 7,-27 4,5 0,-2 4,-1-2</inkml:trace>
  <inkml:trace contextRef="#ctx0" brushRef="#br0" timeOffset="1505">868 346,'-3'0,"0"0,-1 3,4 15,15 100,2 59,3-52,-11-67,-10-48,1 4,0-6,0-25,5-45,-4 50,10-91,-6 49,26-28,-25 60,46-62,-24 34,3 50,-24-7,34 11,-18-6,5 48,-23-42,49 78,-27-42,-5 29,2-18,-13 4,-9-49,10 62,-6-33,-9-34,3 8,0-9,0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5:57.121"/>
    </inkml:context>
    <inkml:brush xml:id="br0">
      <inkml:brushProperty name="width" value="0.035" units="cm"/>
      <inkml:brushProperty name="height" value="0.035" units="cm"/>
    </inkml:brush>
  </inkml:definitions>
  <inkml:trace contextRef="#ctx0" brushRef="#br0">2045 178,'-6'0,"-8"0,8 0,-1-6,0 0,1 0,-1 1,1-1,-1 6,-3-6,0 0,0 6,-3 0,-4 0,-6 0,0 0,-167 6,31-6,9 0,76 0,9 0,-71 12,6 11,0 13,9 8,113-41,-112 56,4 6,58-33,13 7,-48 38,69-58,-38 44,18-21,18 5,12-30,-22 54,-4 30,20-51,20 0,-10 56,9-90,12 81,19 21,-15-59,13 0,32 65,-59-122,78 102,7-9,-43-48,17-12,63 30,-61-32,9-12,57 6,-116-25,57 13,21-6,47 1,-115-9,58 5,0-12,54-4,-115 9,57-5,-6-12,42-10,-85 21,43-11,-20-18,39-17,-58 36,28-19,-12 1,23-28,-47 43,23-21,-19-1,17-22,-28 40,14-21,-24-17,13-21,-11 48,5-24,-16-17,-1-17,1 44,0-22,-17-6,-5-11,10 34,-5-16,-6 5,-10-9,12 24,-6-12,-13 0,-2 2,10 13,-5-6,0 18,-1 1,3 3,-2-2,0 24,1-11,15 17,-39-15,39 18,-9 0,5 0,10 12,-3-7,5 13,16-18</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7:46.435"/>
    </inkml:context>
    <inkml:brush xml:id="br0">
      <inkml:brushProperty name="width" value="0.05" units="cm"/>
      <inkml:brushProperty name="height" value="0.05" units="cm"/>
    </inkml:brush>
  </inkml:definitions>
  <inkml:trace contextRef="#ctx0" brushRef="#br0">347 95,'-7'-3,"4"0,-7-5,4 2,-4 3,-2 3,-65 23,1 10,40-18,4 14,-2-7,20 18,-8-12,24 15,-12-9,25 0,-13-2,16-14,-9 6,28-18,-15 8,19-28,-11 14,3-35,-3 18,-30 4,15-2,17-106,-20 12,-14 61,1 25,-1-19,0 13,2 38,0-14,-2 33,1-17,4 46,-3-49,22 103,-12-52,16 38,-23-83,31 141,-17-76,-13-5,-2-64,1 90,0-49,-21-34,18-15,-41 31,21-16,-28-31,16 16,-16-36,10 18,4-19,1 12,43 20,-10 3</inkml:trace>
  <inkml:trace contextRef="#ctx0" brushRef="#br0" timeOffset="598">412 193,'-3'0,"-26"-6,26 6,6 0,9 0,79-12,16-17,-57 15,-54-17,11 25,-9-35,5 20,-32 7,27 12,-48-8,24 4,-13 35,38-28,-67 55,35-30,27 42,-12-23,46 28,-23-17,37-2,19 23,4-39,-3-38,-33 0,8-38,-5 19,-35 11,3 8</inkml:trace>
  <inkml:trace contextRef="#ctx0" brushRef="#br0" timeOffset="1081">801 87,'0'-3,"-5"-3,-2 3,1 6,6 0,-4 11,24 90,15 38,10-15,-48-124,2-3,-3-36,3 32,10-86,-8 79,18-94,-17 95,29-80,-15 43,17 44,-30 0,38 6,3 50,-43-52,29 93,-15-50,-16 9,7-7,-7-18,3 5,-3-28,2 13,-7-21,4 10,21-38,-19 31</inkml:trace>
  <inkml:trace contextRef="#ctx0" brushRef="#br0" timeOffset="1670">1247 169,'-7'0,"0"0,1 0,6 6,18 6,77-3,53-36,-153-106,-50 101,-8 47,61-15,-51 65,25 23,26 11,2-97,27 95,-26-94,12 45,-1-54,1 26,70 48,-21-44,-33-13,-5-49,1 26,-28 1,14-1,-11 12</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7:49.149"/>
    </inkml:context>
    <inkml:brush xml:id="br0">
      <inkml:brushProperty name="width" value="0.05" units="cm"/>
      <inkml:brushProperty name="height" value="0.05" units="cm"/>
    </inkml:brush>
  </inkml:definitions>
  <inkml:trace contextRef="#ctx0" brushRef="#br0">25 350,'-3'0,"-5"0,-6 9,14 5,15 149,-8-87,24 46,-12-45,-15-61,5-17,-9-82,0 74,7-115,-4 57,14 1,-15 48,39-65,-21 36,11 50,-25-8,47 13,-3 27,-47-32,-3-3</inkml:trace>
  <inkml:trace contextRef="#ctx0" brushRef="#br0" timeOffset="1">632 433,'-3'0,"-9"-6,2-6,-3 0,-40-15,-29 19,44 3,15 36,-6-18,29 15,-13-8,21 20,-10-13,16 28,-8-16,0-39,-1 18,41 55,-27-55,-12-10,29-7,-16 3,8-38,-19 29,22-58,-12 31,-28-27,9 56,2-83,-2 42,3 47,-3-9,3 32,-1-16,-6 48,4-51,10 78,-5-42,10 0,-14-39,25 54,-13-29,-1-37,-12 8,0 0</inkml:trace>
  <inkml:trace contextRef="#ctx0" brushRef="#br0" timeOffset="426">763 48,'-3'-6,"0"0,3-5,3-1,0 6,-1 3,1 0,4 21,25 138,-24-117,-1 52,4 143,-9-137,-1-51,1-47,-2 1</inkml:trace>
  <inkml:trace contextRef="#ctx0" brushRef="#br0" timeOffset="644">1063 589,'-4'-6,"1"0,3 0,0 9,2 15,-16 83,-35 32,20-86,29-47</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7:52.170"/>
    </inkml:context>
    <inkml:brush xml:id="br0">
      <inkml:brushProperty name="width" value="0.05" units="cm"/>
      <inkml:brushProperty name="height" value="0.05" units="cm"/>
    </inkml:brush>
  </inkml:definitions>
  <inkml:trace contextRef="#ctx0" brushRef="#br0">274 53,'-7'-6,"0"0,6 3,-3-5,4 16,24 256,6 111,-42-304,9-56,2-13,5-4,-3 2,-7-15,6 15</inkml:trace>
  <inkml:trace contextRef="#ctx0" brushRef="#br0" timeOffset="464">34 396,'-8'-6,"-4"3,-1-3,16 6,92-17,58 2,-27 6,-62 5,-33 2,14-1,-55 6,27-3,-7 0,-10 0</inkml:trace>
  <inkml:trace contextRef="#ctx0" brushRef="#br0" timeOffset="1092">440 68,'0'-3,"-3"0,-1-3,1 6,3 3,0 9,16 91,19 54,14 50,-36-175,-5-29,-7-2,18-31,-17 27,23-65,-13 35,14-23,-25 54,46-73,-24 39,1 34,-5-14,3 62,-1-32,-12 51,-8-63,13 103,-7-58,-7 0,3-2,4-31,-2 14,15-47,-8 24,-12-5</inkml:trace>
  <inkml:trace contextRef="#ctx0" brushRef="#br0" timeOffset="1576">984 423,'-4'0,"-2"0,-11 0,-11 0,18 3,6 0,8 5,7-8,102-14,-46-16,-37-14,-22-6,-18 5,-13 25,21 18,-43 4,23-2,-11 29,31-27,-47 64,26-36,19 44,-8-26,26 25,-13-16,28-20,-15 8,23-31,-12 14,20-41,-10 21,23-51,-14 26,-44 17</inkml:trace>
  <inkml:trace contextRef="#ctx0" brushRef="#br0" timeOffset="1919">1984 213,'0'-3,"-6"-6,-3 3,-2 6,-7 0,-110 44,67-23,22 18,27-32,-36 62,20-32,38 18,-12-47,29 85,-16-46,34-9,-42-33,74 46,-40-24,19-33,-54 7,77-17,-40 9,-19-54,7 29,-27 32</inkml:trace>
  <inkml:trace contextRef="#ctx0" brushRef="#br0" timeOffset="2540">2107 21,'-6'-6,"-1"0,4 0,0 3,-1 6,4 12,32 180,4-18,-17-88,-19-98,9 48,20 111,-14-88,-8-33,-9-43,4 20,16-33,-9 18,-9 9</inkml:trace>
  <inkml:trace contextRef="#ctx0" brushRef="#br0" timeOffset="3007">2611 234,'-6'-6,"2"0,3 0,-6 0,-1 3,-4 3,-6 0,-60 15,-1 23,46 21,28 6,20-3,17-20,1-27,9-33,-3-28,-32 39,33-70,-35 68,17-50,-17 47,2-11,-6 19,-4 19,3-12,-2 5,2 49,-1-24,7 23,-4-17,18 13,-10-6,21-24,-12 9,-20-38,9 16,23-15,-13 7,-18-1</inkml:trace>
  <inkml:trace contextRef="#ctx0" brushRef="#br0" timeOffset="3465">3024 180,'-7'-6,"-1"1,1-7,0 0,-1 3,-2 3,-3 6,-84 36,32 2,43 2,19-36,15 47,-7-29,25 3,-12-1,37-1,-20-1,27-5,-17 1,-14-4,3 1,-33-3,16 1,-34 6,17-3,-57 21,31-12,-46-5,26 1,-32-33,78 12</inkml:trace>
  <inkml:trace contextRef="#ctx0" brushRef="#br0" timeOffset="3880">3404 213,'-3'-3,"0"-3,-6 0,-2 0,-4 0,-4 0,-67 27,44 17,44 13,40 4,-37-48,68 61,-7-9,-56-50,37 39,-39-40,18 18,-32-2,15 0,-46 5,24-4,-57-5,31 1,-39-19,24 9,58-31,-29 16,25 4</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7:58.071"/>
    </inkml:context>
    <inkml:brush xml:id="br0">
      <inkml:brushProperty name="width" value="0.05" units="cm"/>
      <inkml:brushProperty name="height" value="0.05" units="cm"/>
    </inkml:brush>
  </inkml:definitions>
  <inkml:trace contextRef="#ctx0" brushRef="#br0">84 397,'-13'-12,"6"9,0 3,1 3,-1 6,0-3,-18 82,14-46,14 43,-7-25,221 61,-137-166,-68 39,26-59,-15 32,-35-34,14 49,-34-70,19 40,-27 28,36 14,-72-12,36 6,9 42,26-29,-42 30,23-16,35-6,-18 3,7-12</inkml:trace>
  <inkml:trace contextRef="#ctx0" brushRef="#br0" timeOffset="416">776 24,'-4'0,"-9"0,0-6,-2 0,-45-2,15 5,-32 6,41-2,-1 18,24-15,-30 42,15-20,33 28,-10-37,16 79,-10-75,25 91,-14-50,6 15,-16-65,16 97,-9-52,-10-29,1-22,-2 36,2-20,-8-38,8 16,0 0</inkml:trace>
  <inkml:trace contextRef="#ctx0" brushRef="#br0" timeOffset="908">287 550,'-4'-3,"4"-5,0 2,0 0,9 0,11 0,169-27,-61 13,-64 9,-64 11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8:08.483"/>
    </inkml:context>
    <inkml:brush xml:id="br0">
      <inkml:brushProperty name="width" value="0.05" units="cm"/>
      <inkml:brushProperty name="height" value="0.05" units="cm"/>
    </inkml:brush>
  </inkml:definitions>
  <inkml:trace contextRef="#ctx0" brushRef="#br0">292 584,'0'-4,"0"-1,-4 1,-7 0,-4 4,-5 4,-91 52,59-29,-11 67,53-36,5-31,45 10,-25-9,31 0,-43-26,60 27,-33-15,1-28,-30 14,50-33,-27 17,-11-28,5 15,-21-19,10 12,-25-32,12 19,-25-39,14 24,-19-29,12 23,-11-20,8 15,4 22,2-2,16 41,-8-18,22 50,-11-25,11 35,-6-19,-5 0,2-9</inkml:trace>
  <inkml:trace contextRef="#ctx0" brushRef="#br0" timeOffset="767">461 559,'-2'-2,"-3"0,3 2,14 10,62 19,85 2,-84-16,-44-84,-29 30,-1 20,-16-14,12 22,-27-26,15 16,-31 13,17-5,-26 31,41-18,-45 39,26-22,15 36,15-48,-6 82,3-44,29 7,-22-47,40 71,-21-38,23-27,-43-9,71 15,-37-8,6-33,-3 7,-18 10,-19 9</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8:10.139"/>
    </inkml:context>
    <inkml:brush xml:id="br0">
      <inkml:brushProperty name="width" value="0.05" units="cm"/>
      <inkml:brushProperty name="height" value="0.05" units="cm"/>
    </inkml:brush>
  </inkml:definitions>
  <inkml:trace contextRef="#ctx0" brushRef="#br0">246 209,'-1'0,"-12"0,2 0,-3 0,-42 23,-16 23,36-23,24 1,-9-2,27-15,-13 8,4 49,-2-27,21 19,-13-36,23 33,-13-21,13-16,-22-11,47 6,-24-2,5-22,-27 13,46-31,-25 16,-24 1,12 0,-14 14</inkml:trace>
  <inkml:trace contextRef="#ctx0" brushRef="#br0" timeOffset="1">340 209,'-4'0,"-2"0,1 0,3 7,2 5,22 114,21 92,-28-154,0-41,-8-12,-9-26,2 15</inkml:trace>
  <inkml:trace contextRef="#ctx0" brushRef="#br0" timeOffset="286">333 0,'-7'0,"3"0,1 0,3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8:12.149"/>
    </inkml:context>
    <inkml:brush xml:id="br0">
      <inkml:brushProperty name="width" value="0.05" units="cm"/>
      <inkml:brushProperty name="height" value="0.05" units="cm"/>
    </inkml:brush>
  </inkml:definitions>
  <inkml:trace contextRef="#ctx0" brushRef="#br0">265 485,'-5'-2,"0"0,4 0,-6-4,-1 2,-1-1,-64-13,12 26,54-7,-33 25,10 18,12 11,18-54,-1 62,1-62,22 61,-22-60,11 28,24-10,-14 3,14-23,-9 10,1-27,-1 14,-5-23,1 13,-14-26,7 15,-19-30,9 17,-28-38,15 22,-14-31,-9-27,25 89,-24-58,23 63,-10-29,10 30,-4-12,19 37,-10-18,6 10,-4-1</inkml:trace>
  <inkml:trace contextRef="#ctx0" brushRef="#br0" timeOffset="1">552 373,'0'-2,"-7"-6,1 6,-5 2,-2 0,-65 35,42-18,21 14,12-28,-29 62,16-33,17 15,-8-12,21 4,11 14,-23-50,10 24,13-29,-7 14,12-32,-8 16,6-48,-5 26,-9-37,4 21,-21-11,5 3,-1 39,0-17,-2 42,1-21,7 28,-4-14,19 94,-4-27,-14-54,15 41,-13-40,5 16,18-9,-3-32,-13 2,-15-15,2 17</inkml:trace>
  <inkml:trace contextRef="#ctx0" brushRef="#br0" timeOffset="2">691 31,'-4'-4,"-2"4,1 13,46 130,-21-72,49 231,-72-184,2-63,2-25,-1 10,-5-64,2 32,6-32,5-24,-4 26,19-33,-11 19,-8 35,4-18,56-39,-17 50,-33 6,22 25,-24-15,10 7,-30-1,15 1,-10 36,5-21,-24-2,19-18,-31 16,17-10,-18-22,27 8,-38-25,21 14,2-31,1 16,22 24</inkml:trace>
  <inkml:trace contextRef="#ctx0" brushRef="#br0" timeOffset="208">1099 4,'-5'-4,"0"4,0 6,5 9,34 188,12 66,-32-163,-10-75,4 25,-1 2,-7-45,0-9,-9-31,8 6,1 21</inkml:trace>
  <inkml:trace contextRef="#ctx0" brushRef="#br0" timeOffset="852">1295 469,'-7'0,"0"0,4 0,13 0,1-5,91-26,-53 17,-63 10,32-6,26-32,-33 27,-7 9,-11-33,-54 35,6 35,46-27,-24 44,12-23,21 16,-10-10,12 19,-4-39,19 59,-15-60,28 40,-14-22,14-25,-26 0,54-4,-29 2,12-29,-41 28,32-19,-32 19</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8:15.059"/>
    </inkml:context>
    <inkml:brush xml:id="br0">
      <inkml:brushProperty name="width" value="0.05" units="cm"/>
      <inkml:brushProperty name="height" value="0.05" units="cm"/>
    </inkml:brush>
  </inkml:definitions>
  <inkml:trace contextRef="#ctx0" brushRef="#br0">0 0,'0'2,"0"7,11 75,12 124,6-5,-14-102,-24-80,9-15,21 67,-11-36,-10-51,1 14,-2-4,1 1,6-15,-1-7,-5 25</inkml:trace>
  <inkml:trace contextRef="#ctx0" brushRef="#br0" timeOffset="693">478 369,'0'-4,"1"-2,-1-1,0 3,0 0,0 2,-7-4,-4 4,-51 8,-22 25,33 27,27-31,27 17,-5-40,4 62,-2-33,18-8,-17-23,37 38,-20-21,17-22,-34 3,58-21,-31 12,-1-42,-1 23,-24-29,11 17,-17-13,8 9,0-3,0 4,3 28,-2-12,1 50,0-25,-7 53,3-27,5 35,-2-20,4 24,-2-15,-1-1,0-2,4-23,-2 9,-2-33,1 15,3-43,-3 22,-7 8</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8:16.480"/>
    </inkml:context>
    <inkml:brush xml:id="br0">
      <inkml:brushProperty name="width" value="0.05" units="cm"/>
      <inkml:brushProperty name="height" value="0.05" units="cm"/>
    </inkml:brush>
  </inkml:definitions>
  <inkml:trace contextRef="#ctx0" brushRef="#br0">11 9,'0'-2,"-2"0,-2-2,0 6,4 8,12 84,22 113,-19-75,-7-65,-12-102,5 48,-2-20,1 10,0-12,8-39,-4 25,21-97,-11 53,-10 36,4-14,6 24,-3-12,8 31,-5-15,-3 36,-1-18,4 42,-2-23,-2 40,1-22,-2 28,0-17,-4-13,2 4,-5-37,3 18,7-44,-5 23,-7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8:17.213"/>
    </inkml:context>
    <inkml:brush xml:id="br0">
      <inkml:brushProperty name="width" value="0.05" units="cm"/>
      <inkml:brushProperty name="height" value="0.05" units="cm"/>
    </inkml:brush>
  </inkml:definitions>
  <inkml:trace contextRef="#ctx0" brushRef="#br0">205 17,'-4'-2,"-2"0,-1-2,-1 0,-3-1,-53 20,10 20,21 11,16-23,24 12,-11-8,20 2,-11-3,19-11,-10 5,20-19,-12 9,4-30,-4 15,2-28,-2 16,-12-7,5 4,-23-8,11 7,-11 19,6-9,-12-15,6 8,-2 17,7-3,-5 6,2-3,6 17,-1-14,3 46,-2-40,13 71,17 37,-26-101,20 90,-10-45,-16 2,3-50,-7 88,4-47,-19-25,19-23,-37 35,20-18,-23-31,40 9,-66-31,36 16,38-3,-20 1,14 17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6:16.678"/>
    </inkml:context>
    <inkml:brush xml:id="br0">
      <inkml:brushProperty name="width" value="0.035" units="cm"/>
      <inkml:brushProperty name="height" value="0.035" units="cm"/>
    </inkml:brush>
  </inkml:definitions>
  <inkml:trace contextRef="#ctx0" brushRef="#br0">0 0,'0'6,"0"8,8 104,6 69,-7-99,-4 45,-3-128,9 236,-5-125,-6-131,2 63,11-6,-5-13,-6-27,3 12,-5-31,3 15,-5-7,3 3,-6-2,4 1,-8-14,5 7,8-9,-2 23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8:18.050"/>
    </inkml:context>
    <inkml:brush xml:id="br0">
      <inkml:brushProperty name="width" value="0.05" units="cm"/>
      <inkml:brushProperty name="height" value="0.05" units="cm"/>
    </inkml:brush>
  </inkml:definitions>
  <inkml:trace contextRef="#ctx0" brushRef="#br0">6 1,'-1'0,"-4"0,5 10,0 4,21 107,12-18,-17-51,10-23,-8 7,-14-41,7 21,35 14,-13-43,-33 13,29-43,-16 22,-4-27,1 16,-13-14,6 9,-15-7,7 6,0 18,1-7,5 33,-3-16,11 49,-6-25,9 32,-5-17,5 21,-4-13,10 7,-5-6,-2-12,0 4,-8-27,3 13,0-32,7 6,-13 10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8:18.677"/>
    </inkml:context>
    <inkml:brush xml:id="br0">
      <inkml:brushProperty name="width" value="0.05" units="cm"/>
      <inkml:brushProperty name="height" value="0.05" units="cm"/>
    </inkml:brush>
  </inkml:definitions>
  <inkml:trace contextRef="#ctx0" brushRef="#br0">121 99,'0'-4,"-2"-1,-1 3,3-2,0 2,-1 0,-6-2,1 0,1 2,-5 4,-35 45,17 1,19 2,4-28,14 1,8 10,-15-30,7 13,13-18,-6 9,7-26,-6 13,4-28,-3 16,-4-18,1 11,-21-3,11 2,-24-6,13 4,-10 4,6-1,6 21,-3-10,13 40,-7-20,6 7,-3-5,29 65,33 28,-24-43,-34-48,15 15,-9-8,-15-25,4 9,-1-1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8:19.441"/>
    </inkml:context>
    <inkml:brush xml:id="br0">
      <inkml:brushProperty name="width" value="0.05" units="cm"/>
      <inkml:brushProperty name="height" value="0.05" units="cm"/>
    </inkml:brush>
  </inkml:definitions>
  <inkml:trace contextRef="#ctx0" brushRef="#br0">232 18,'-4'0,"4"-3,-2 1,-4-2,-6 0,-3 0,-4 4,-77 25,45 8,26-16,32 18,-16-11,24 8,-13-7,6-25,-3 12,16 13,-9-8,8-20,-13 6,28-16,-15 8,2-23,-17 24,17-31,-8 15,-20-4,8 18,-11-38,6 21,-5 11,6 8,-4-9,2 6,9 25,-5-17,8 41,-4-21,19 33,-22-51,35 104,-19-58,-5 28,-11-75,18 114,-10-60,-23-18,12 6,-24-16,13 6,-25-20,14 8,-22-30,13 15,-14-38,9 19,38 12</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18:20.424"/>
    </inkml:context>
    <inkml:brush xml:id="br0">
      <inkml:brushProperty name="width" value="0.05" units="cm"/>
      <inkml:brushProperty name="height" value="0.05" units="cm"/>
    </inkml:brush>
  </inkml:definitions>
  <inkml:trace contextRef="#ctx0" brushRef="#br0">1 131,'4'0,"8"0,85 8,-32-14,-32 3,-28-11,1 12,8-25,-11 24,-5-27,3 15,-20 1,17 11,-36-10,20 5,-13 18,28-10,-32 27,17-15,11 21,7-31,-4 54,1-28,18 13,-9-9,15-4,-8 0,22-11,-12 5,20-19,-11 9,5-20,-4 10,1-20,-3 10,-6-15,1 8,-26 15</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20:09.451"/>
    </inkml:context>
    <inkml:brush xml:id="br0">
      <inkml:brushProperty name="width" value="0.05" units="cm"/>
      <inkml:brushProperty name="height" value="0.05" units="cm"/>
    </inkml:brush>
  </inkml:definitions>
  <inkml:trace contextRef="#ctx0" brushRef="#br0">256 35,'0'-2,"0"0,0-2,0-2,0 2,-2 2,-11-4,8 4,-37-4,-47 36,35 59,57-62,-3-21,83 75,-8-45,-66-32,88 47,-53-19,-23-17,-23 0,11 0,-23-1,11-1,-27 0,14-1,-25 0,14 0,-20-14,12 7,-10-18,8 9,8-10,-2 5,18-4,-8 2,21 11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20:13.795"/>
    </inkml:context>
    <inkml:brush xml:id="br0">
      <inkml:brushProperty name="width" value="0.05" units="cm"/>
      <inkml:brushProperty name="height" value="0.05" units="cm"/>
    </inkml:brush>
  </inkml:definitions>
  <inkml:trace contextRef="#ctx0" brushRef="#br0">115 163,'0'2,"0"2,22 99,46 198,-52-230,-14-59,6 11,-3-7,-21-47,16 31</inkml:trace>
  <inkml:trace contextRef="#ctx0" brushRef="#br0" timeOffset="397">7 15,'-2'-2,"-1"0,1-4,2 2,0 4</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20:14.893"/>
    </inkml:context>
    <inkml:brush xml:id="br0">
      <inkml:brushProperty name="width" value="0.05" units="cm"/>
      <inkml:brushProperty name="height" value="0.05" units="cm"/>
    </inkml:brush>
  </inkml:definitions>
  <inkml:trace contextRef="#ctx0" brushRef="#br0">256 321,'-2'-2,"-2"2,-3 0,0 0,-1 0,-3 0,-68 21,42-12,14 4,-6-3,16 2,-7-1,16 0,-7 0,16 5,-8-4,9-4,-4 1,26 2,-14-1,27-2,-16 1,21 5,-12-4,-6 10,1-6,-33-14,13 6,19 21,-10-12,-15 6,0-15,-4 24,2-13,-14 7,11-18,-28 18,15-10,-15-8,25-3,-50-6,27 3,-19-26,40 24,-43-47,23 26,27 23</inkml:trace>
  <inkml:trace contextRef="#ctx0" brushRef="#br0" timeOffset="1179">914 370,'-2'-4,"-3"0,1 0,-2 2,-4 2,-43 6,9 4,22-5,-118 101,110-19,15-46,30 5,6 13,-16-47,7 21,34-25,-19 11,22-26,-13 12,2-27,-3 15,-11-22,4 12,-28 17</inkml:trace>
  <inkml:trace contextRef="#ctx0" brushRef="#br0" timeOffset="1666">983 152,'-2'0,"0"-4,-3 2,5 4,0 8,11 67,14 44,-14-64,0 3,0-5,-3-5,0 0,-4-29,2 12,-4-27,6-6,-7 0,3 0,-4 0</inkml:trace>
  <inkml:trace contextRef="#ctx0" brushRef="#br0" timeOffset="2128">1187 396,'-2'-2,"0"0,-5 0,1 4,1 4,1 2,-5 134,29-81,-17-54,39 20,-38-23,46 2,-45-5,51-20,-52 18,44-38,-23 20,-18-23,-6 40,-8-61,4 33,-33 4,36 25,-64-27,33 15,1 26,3-13,33 10,-6-10</inkml:trace>
  <inkml:trace contextRef="#ctx0" brushRef="#br0" timeOffset="2606">1649 275,'-8'0,"-2"0,-4 2,-2 2,-28 30,5 13,32-7,4-21,31 1,-25-16,50 32,-27-17,5-1,-26-15,29 32,-16-17,-31 1,16-2,-34 0,30-16,-55 26,29-13,-9-24,36 10,-40-26,20 14,20 12</inkml:trace>
  <inkml:trace contextRef="#ctx0" brushRef="#br0" timeOffset="3228">1783 429,'-2'0,"-3"0,3 0,7 4,6 0,115 26,-103-25,37 2,-46-5,17-10,-10 5,-40-14,19 14,-25-28,13 14,-20 7,28 8,-39-2,-4 26,43-20,-29 43,15-23,19 17,-2-37,6 60,-3-31,15 1,-9-2,20-15,-11 6,16-24,-9 11,3-32,-27 24</inkml:trace>
  <inkml:trace contextRef="#ctx0" brushRef="#br0" timeOffset="3740">2370 404,'-4'-2,"2"2,-5 0,4 0,0-4,-9 4,6 0,-9 2,-3 2,-69 55,45-6,22-29,25 0,-7-17,19 37,-10-20,25-8,-28-11,47 15,-26-9,2-14,-23 3,34-8,-18 4,-12-17,-6 20,12-52,-6 27,-11-33,5 19,-21-42,11 25,-21-27,12 17,-12 10,7-1,-7 41,4-18,7 34,-1-16,25 30,-6-13</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20:23.649"/>
    </inkml:context>
    <inkml:brush xml:id="br0">
      <inkml:brushProperty name="width" value="0.05" units="cm"/>
      <inkml:brushProperty name="height" value="0.05" units="cm"/>
    </inkml:brush>
  </inkml:definitions>
  <inkml:trace contextRef="#ctx0" brushRef="#br0">10 397,'0'-2,"-2"0,-3-2,3 0,2 6,0 14,9 45,42 83,-32-106,-9-19,44 27,5-58,-11-73,-27 8,-12 41,-12-3,7 4,-8 17,4-6,2 26,-1-4,-1 2,0-1,7 26,-4-13,15 39,-8-21,10 31,-6-18,-12-39,5 18,58 57,-65-79</inkml:trace>
  <inkml:trace contextRef="#ctx0" brushRef="#br0" timeOffset="751">566 322,'-3'0,"-4"0,1 0,4 7,12 59,2 48,-7-64,-1-3,0-2,-5-18,1-24,-1 29,1-16,0-24,0 12,5-49,17-84,-11 68,39-3,-20 1,-13 79,5-37,-13 44,7-22,-8 18,3-10,7 27,-4-14,2 17,-1-11,-12 10,6-6,-12 7,6-6,-2-9,0 2,1-36,0 18,-2-8</inkml:trace>
  <inkml:trace contextRef="#ctx0" brushRef="#br0" timeOffset="1205">1234 369,'-9'0,"-1"-2,-5-2,-3 4,-88 24,56-12,31 15,12-24,-27 44,27-39,5 39,-3-22,29 17,-23-39,31 50,-17-26,11-13,-7 5,6-24,-25 5,40-16,-21 8,-6-35,2 19,-14-35,-1 58,-2-123,0 65,-17-38,10 28,-10-2,5 6,8 43,-3-19,10 48,-4-23,7 30,-3-15,-1 1</inkml:trace>
  <inkml:trace contextRef="#ctx0" brushRef="#br0" timeOffset="2066">1319 424,'-2'-2,"-3"-2,-6 2,2 2,2 0,3 0,2 0,3 0,41 8,39-4,4-23,-45 11,-7-16,1 9,-28-2,12 1,-27 7,13-2,-39 2,20 0,-38 16,21-8,-16 24,11-12,38 1,-20-1,-14 38,22-35,-3 41,3-24,25 7,-14-29,30 41,-15-23,20-12,-26-7,51 0,-28 0,7-28,-34 19,45-34,-23 16,-36 13,9 6</inkml:trace>
  <inkml:trace contextRef="#ctx0" brushRef="#br0" timeOffset="2530">1784 345,'0'-2,"-4"-2,-1 0,-2 0,0 4,2 6,17 58,16 33,-7-32,-12-37,-7-20,-1-5,-6-7,3 4,-1-2,-18-35,10 19,-3-71,3 38,44-121,-3 134,-24 30,27 2,-14-1,30 16,-38-9,57 24,-68-24</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20:39.356"/>
    </inkml:context>
    <inkml:brush xml:id="br0">
      <inkml:brushProperty name="width" value="0.05" units="cm"/>
      <inkml:brushProperty name="height" value="0.05" units="cm"/>
    </inkml:brush>
  </inkml:definitions>
  <inkml:trace contextRef="#ctx0" brushRef="#br0">354 65,'-5'-6,"3"4,-3-2,-2-2,-3-3,-40-11,-33 8,44 6,-59 61,61-1,19-28,55 124,15-65,-45-73,48 29,-26-17,19-28,-11 13,5-24,-5 12,-4-24,-1 13,-32 14</inkml:trace>
  <inkml:trace contextRef="#ctx0" brushRef="#br0" timeOffset="588">615 20,'-2'-2,"-1"0,-2 0,-89 61,72-17,17-34,9 47,-5-26,15 21,-12-43,19 65,-10-33,26-24,-31-8,44 11,-26-8,10-30,-29 19,43-41,-23 22,-20-35,-5 55,-11-95,7 50,-27-3,15 4,-10 31,6-13,-3 38,2-18,21 20,0-14</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20:41.206"/>
    </inkml:context>
    <inkml:brush xml:id="br0">
      <inkml:brushProperty name="width" value="0.05" units="cm"/>
      <inkml:brushProperty name="height" value="0.05" units="cm"/>
    </inkml:brush>
  </inkml:definitions>
  <inkml:trace contextRef="#ctx0" brushRef="#br0">18 0,'-2'0,"-6"0,3 0,3 6,2 9,13 116,-1-28,-6-54,-2-25,0 12,-4-23,0-13,1-4,0-31,-1 31,1-69,-1 67,1-31,2-13,-2 9,13 5,-6 0,5 26,-3-12,4 28,-3-14,12 32,-7-16,9 32,-6-17,1 31,2 9,-17-49,8 22,-15-21,8 9,-9-30,4 15,12-97,9 3,-12 45,65-41,-39 101,-29-16,11 43,-6 21,-10-55,2 39,-2-23,-4-15,2-11,3 6,-1-3,4-22,-6 16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08T23:51:03.69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11898 8898 16383 0 0,'-7'0'0'0'0,"23"0"0"0"0,20 0 0 0 0,-11 0 0 0 0,25 0 0 0 0,-25 0 0 0 0,39 0 0 0 0,-14 0 0 0 0,-1 0 0 0 0,-23 0 0 0 0,23 0 0 0 0,1 0 0 0 0,0 0 0 0 0,-1 0 0 0 0,15 0 0 0 0,-27 0 0 0 0,0 0 0 0 0,12 0 0 0 0,-12 0 0 0 0,12 0 0 0 0,-23 0 0 0 0,10 0 0 0 0,-10 0 0 0 0,-1 0 0 0 0,0 0 0 0 0,-10 0 0 0 0,11 0 0 0 0,-11 0 0 0 0,10 0 0 0 0,-10 0 0 0 0,11 0 0 0 0,-1 0 0 0 0,0 0 0 0 0,0 0 0 0 0,1 0 0 0 0,10 0 0 0 0,1 0 0 0 0,0 0 0 0 0,12 0 0 0 0,-12 0 0 0 0,0 0 0 0 0,12 0 0 0 0,1 0 0 0 0,-13 0 0 0 0,12 0 0 0 0,1 0 0 0 0,-14 0 0 0 0,14 0 0 0 0,0 0 0 0 0,-14 0 0 0 0,1 0 0 0 0,0 0 0 0 0,-1 0 0 0 0,1 0 0 0 0,13 0 0 0 0,-14 0 0 0 0,1-9 0 0 0,0 9 0 0 0,-1 0 0 0 0,1 0 0 0 0,-12 0 0 0 0,12 0 0 0 0,-12 0 0 0 0,0 0 0 0 0,1 0 0 0 0,-1 0 0 0 0,0 0 0 0 0,-11 0 0 0 0,12 0 0 0 0,-11 0 0 0 0,10 0 0 0 0,-9 0 0 0 0,-1 0 0 0 0,10 0 0 0 0,-10 0 0 0 0,1 0 0 0 0,-1 0 0 0 0,10 0 0 0 0,-9 0 0 0 0,-1 0 0 0 0,0 0 0 0 0,1 0 0 0 0,-1 0 0 0 0,10 0 0 0 0,-9 0 0 0 0,9 0 0 0 0,0 0 0 0 0,0 0 0 0 0,1 0 0 0 0,-1 0 0 0 0,12 0 0 0 0,-12 0 0 0 0,0 0 0 0 0,12 0 0 0 0,-12 0 0 0 0,0 0 0 0 0,12 0 0 0 0,-12-7 0 0 0,0 7 0 0 0,0-8 0 0 0,12 8 0 0 0,-12-7 0 0 0,12-1 0 0 0,-12 8 0 0 0,0-8 0 0 0,12 8 0 0 0,-12-8 0 0 0,1 8 0 0 0,-1-8 0 0 0,0 8 0 0 0,0 0 0 0 0,1-7 0 0 0,-1 7 0 0 0,0 0 0 0 0,-10 0 0 0 0,11-8 0 0 0,-1 8 0 0 0,0 0 0 0 0,0 0 0 0 0,0 0 0 0 0,1 0 0 0 0,-11 0 0 0 0,10 0 0 0 0,-9 0 0 0 0,9 0 0 0 0,0 0 0 0 0,0 0 0 0 0,0 0 0 0 0,1 0 0 0 0,-1 0 0 0 0,0 0 0 0 0,0 0 0 0 0,1 0 0 0 0,10 0 0 0 0,-10 0 0 0 0,-1 0 0 0 0,0 0 0 0 0,0 0 0 0 0,-9 0 0 0 0,9 0 0 0 0,-10 7 0 0 0,0-7 0 0 0,11 0 0 0 0,-11 6 0 0 0,0-6 0 0 0,1 0 0 0 0,9 0 0 0 0,0 0 0 0 0,-9 0 0 0 0,9 0 0 0 0,0 0 0 0 0,0 0 0 0 0,0 0 0 0 0,-9 0 0 0 0,9 0 0 0 0,0 0 0 0 0,-9 0 0 0 0,9 0 0 0 0,0 0 0 0 0,-10 0 0 0 0,11 0 0 0 0,-11 0 0 0 0,10 0 0 0 0,-10 0 0 0 0,1 0 0 0 0,-9 0 0 0 0,8 0 0 0 0,-8 0 0 0 0,0 0 0 0 0,8 0 0 0 0,-8 0 0 0 0,0 0 0 0 0,0 0 0 0 0,0 0 0 0 0,0 0 0 0 0,0 0 0 0 0,0 0 0 0 0,0 0 0 0 0,0 0 0 0 0,0 0 0 0 0,0 0 0 0 0,0 0 0 0 0,0 0 0 0 0,-7 0-16383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6:24.212"/>
    </inkml:context>
    <inkml:brush xml:id="br0">
      <inkml:brushProperty name="width" value="0.035" units="cm"/>
      <inkml:brushProperty name="height" value="0.035" units="cm"/>
    </inkml:brush>
  </inkml:definitions>
  <inkml:trace contextRef="#ctx0" brushRef="#br0">7 181,'-6'-6,"6"0,0-6,6 12,71 12,-18 0,5-12,-1 0,0-6,3 0,-33 3,1-6,35-9,11 1,-40 8,-3 6,29-8,-59 10,69-11,-38 6,7 0,-6 1,9-1,-5 0,3 0,-7 1,19 4,41-11,-49 6,0 6,53-12,-72 9,44 0,28-2,-51 2,-1 6,55 2,-74-3,46-4,35 8,-57-3,1 0,56-3,-87 0,64 0,26 6,-57-3,5 0,59 3,-102-5,88 4,20 1,-64-3,3 0,59-3,-113 0,98 0,7 0,-59 0,37 0,62 6,-156-6,77 5,0 1,-40-3,3 0,40-3,-80 0,40 0,7 0,33 0,-76 0,38 0,-7 0,26 5,-55-4,28 2,-1-6,33 8,-55-4,28 2,-14-6,26 8,-42-4,22 2,-14-6,14 8,-25-4,12 2,8-6,6 3,-24 0,12 0,-16 0,3 0,-7 0,4 0,13 0,-3 0,-8 0,5 0,9 0,-10 0,-6 0,3 0,-7 0,3 0,-2 0,1 0,7 0,-3 0,-2 0,2 0,-8 0,4 0,7 0,-9 0,-1 0,13 0,-9-6,-2 3,-14 6,0-3,7 0,-7 0,3 0,4 0,-7 0,3 0,7 0,-3 0,6 18,-3-6,0 11,0-21,0 20,3 7,-1-14,0 6,1 26,-3-46,3 51,1 7,-3-29,1-1,1 33,-3-59,2 30,-4-1,2 22,0-49,0 25,0-1,0 18,0-41,0 21,0-6,0 9,0-25,0 13,0-6,3 7,-2-15,0 8,-2 0,1 2,0-10,0 5,3 5,-1-1,-1-8,1 4,-4 0,2-1,0-4,0 1,0 1,0 3,0-6,0 3,0 0,0-1,0 2,0-2,0-4,0 2,0 5,0-2,0-3,-6-6,-1 3,-3 0,7 0,-7 0,-7 0,9 0,-7 0,-12-6,18 4,-12-1,-15-3,26 4,-20-2,-10-2,20 3,-10 0,-23 3,43 0,-36 0,-18 0,33 0,-7-6,-39 6,69 0,-63 0,-12 0,41 0,-3 0,-48 0,93 0,-96 0,-7 0,51 0,-2 0,-52 0,102 0,-112-6,57 3,-5 0,2 0,1 6,-56-3,104 0,-52 0,-3 0,-53 0,106 0,-128 0,-6 0,74 0,-3 0,-43 0,89 0,-44 0,-4 0,-47 0,91 0,-45 0,-1 0,-42 5,79-4,-40 2,4 6,-20-1,59-4,-29 2,19 0,-23 2,41-5,-21 3,20-12,-15 6,20 0,-50-6,37 6,13 0,-6 0,13 0,-12 0,6 0,-2 0,-1 0,-2 4,5-2,-2 1,6 0,0 0,-3 0,1 0,0 0,9-3,-7 0,4 0,12 6,-1-6,-3 0,1 0,4 6,0-4,0-4,-9 2,7 0,5 0,0 6,-8-6,9 0,-6 0,0 0,5 0,4 0,-3 0,1 0,0 0,-7 0,4 0,12-12,-6 6,0 3,0-6,0 9</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20:45.376"/>
    </inkml:context>
    <inkml:brush xml:id="br0">
      <inkml:brushProperty name="width" value="0.05" units="cm"/>
      <inkml:brushProperty name="height" value="0.05" units="cm"/>
    </inkml:brush>
  </inkml:definitions>
  <inkml:trace contextRef="#ctx0" brushRef="#br0">58 211,'0'4,"1"8,19 79,13 114,-17-109,-19 44,9-28,-13-149,6 74,3-27,-2 11,0-14,0 6,1 14,-1-8,0-1,0-1,2-24,-1 11,-1-4</inkml:trace>
  <inkml:trace contextRef="#ctx0" brushRef="#br0" timeOffset="490">2 320,'0'-2,"0"-2,0 0,-1 2,2-6,7 0,92-26,-53 17,62 48,-73-9,-19-12,-19 6,9-3,-15 17,7-11,-26 26,12-12,-21 7,14-7,-19-13,-18-2,54-16,-25 8,30-22,0 12</inkml:trace>
  <inkml:trace contextRef="#ctx0" brushRef="#br0" timeOffset="1279">365 11,'-2'-2,"2"0,0-4,3 12,22 71,16 72,-22-78,8 148,-31-199,2-10,-5-22,7 4,0 4,-2-2,2 6</inkml:trace>
  <inkml:trace contextRef="#ctx0" brushRef="#br0" timeOffset="1837">547 272,'-7'-2,"-2"2,18 0,59-8,19-11,-46 11,-4-40,-30 15,-4 18,-10 4,6 9,-14-6,7 3,-21 26,27-20,-45 51,24-27,1 27,21-51,-19 77,11-41,23-2,14 21,-28-55,37 34,-35-34,50-1,-49 0,47-22,-46 20,22-9,-26 11</inkml:trace>
  <inkml:trace contextRef="#ctx0" brushRef="#br0" timeOffset="3012">865 207,'0'0,"0"14,14 57,9 24,-5-36,-9-32,-14-34,6 16,-2-14,1 7,-3-20,7-35,-3 30,15-37,-8 19,-4 42,1-18,89-77,-39 172,-34-5,-18-64,13 89,-13-79,-3-18,0 0,0 0,-1-29,1 27,14-56,-8 29,15-21,-21 49,34-67,-18 36,8 26,12 9,-35-4,17 2,-4 32,1-17,0 25,-1-15,-12 13,5-9,-4-10,2 4,-9-32,5 16,2 9,3-25,-4 6,1-3,-3 4</inkml:trace>
  <inkml:trace contextRef="#ctx0" brushRef="#br0" timeOffset="3613">1465 193,'-2'0,"-14"8,16-4,4 0,8-4,55-6,10-24,-70 27,23-39,-13 21,-37-2,20 20,-25-25,-17 22,41 6,-44 39,23-21,2 43,0-24,24 10,-12-7,21-5,-10 1,25-11,-13 4,30-16,26 4,-38-10,1-26,-34 19</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20:52.195"/>
    </inkml:context>
    <inkml:brush xml:id="br0">
      <inkml:brushProperty name="width" value="0.05" units="cm"/>
      <inkml:brushProperty name="height" value="0.05" units="cm"/>
    </inkml:brush>
  </inkml:definitions>
  <inkml:trace contextRef="#ctx0" brushRef="#br0">55 227,'-12'0,"7"0,-3-2,1 2,2 0,0 6,3 6,6 55,-3 66,-4-80,3-43,0-5,-7-12,6 1,1 5,-3-31,1 17,6-20,-3 12,12-11,-7 9,14 0,-20 24,37-35,-19 19,-4 14,1-6,-7 18,3-9,3 22,-2-11,8 27,-5-15,1 27,-2-16,-5 15,3-10,-11 0,5-1,-6-21,2 9,-1-24,1 12,-1-38,1 20,-2 4</inkml:trace>
  <inkml:trace contextRef="#ctx0" brushRef="#br0" timeOffset="508">377 4,'-2'-2,"-3"0,5 12,11 63,2 55,-6-68,-6-9,3 1,1-7,0 1,-2-19,1 7,-5-20,2 9,0-21,-3 2,0-2,5-17,-3 15</inkml:trace>
  <inkml:trace contextRef="#ctx0" brushRef="#br0" timeOffset="837">268 231,'-2'0,"-3"0,-1 0,1-4,2 0,3 0,4 0,7 0,106-5,-39 5,-33-2,-43 6,8 2,-10-2</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20:54.605"/>
    </inkml:context>
    <inkml:brush xml:id="br0">
      <inkml:brushProperty name="width" value="0.05" units="cm"/>
      <inkml:brushProperty name="height" value="0.05" units="cm"/>
    </inkml:brush>
  </inkml:definitions>
  <inkml:trace contextRef="#ctx0" brushRef="#br0">22 7,'0'-2,"0"-2,-3 4,1 0,-2 0,3 0,-6 0,2 0,5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5:57.121"/>
    </inkml:context>
    <inkml:brush xml:id="br0">
      <inkml:brushProperty name="width" value="0.035" units="cm"/>
      <inkml:brushProperty name="height" value="0.035" units="cm"/>
    </inkml:brush>
  </inkml:definitions>
  <inkml:trace contextRef="#ctx0" brushRef="#br0">2045 178,'-6'0,"-8"0,8 0,-1-6,0 0,1 0,-1 1,1-1,-1 6,-3-6,0 0,0 6,-3 0,-4 0,-6 0,0 0,-167 6,31-6,9 0,76 0,9 0,-71 12,6 11,0 13,9 8,113-41,-112 56,4 6,58-33,13 7,-48 38,69-58,-38 44,18-21,18 5,12-30,-22 54,-4 30,20-51,20 0,-10 56,9-90,12 81,19 21,-15-59,13 0,32 65,-59-122,78 102,7-9,-43-48,17-12,63 30,-61-32,9-12,57 6,-116-25,57 13,21-6,47 1,-115-9,58 5,0-12,54-4,-115 9,57-5,-6-12,42-10,-85 21,43-11,-20-18,39-17,-58 36,28-19,-12 1,23-28,-47 43,23-21,-19-1,17-22,-28 40,14-21,-24-17,13-21,-11 48,5-24,-16-17,-1-17,1 44,0-22,-17-6,-5-11,10 34,-5-16,-6 5,-10-9,12 24,-6-12,-13 0,-2 2,10 13,-5-6,0 18,-1 1,3 3,-2-2,0 24,1-11,15 17,-39-15,39 18,-9 0,5 0,10 12,-3-7,5 13,16-18</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6:16.678"/>
    </inkml:context>
    <inkml:brush xml:id="br0">
      <inkml:brushProperty name="width" value="0.035" units="cm"/>
      <inkml:brushProperty name="height" value="0.035" units="cm"/>
    </inkml:brush>
  </inkml:definitions>
  <inkml:trace contextRef="#ctx0" brushRef="#br0">0 0,'0'6,"0"8,8 104,6 69,-7-99,-4 45,-3-128,9 236,-5-125,-6-131,2 63,11-6,-5-13,-6-27,3 12,-5-31,3 15,-5-7,3 3,-6-2,4 1,-8-14,5 7,8-9,-2 23</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6:24.212"/>
    </inkml:context>
    <inkml:brush xml:id="br0">
      <inkml:brushProperty name="width" value="0.035" units="cm"/>
      <inkml:brushProperty name="height" value="0.035" units="cm"/>
    </inkml:brush>
  </inkml:definitions>
  <inkml:trace contextRef="#ctx0" brushRef="#br0">7 181,'-6'-6,"6"0,0-6,6 12,71 12,-18 0,5-12,-1 0,0-6,3 0,-33 3,1-6,35-9,11 1,-40 8,-3 6,29-8,-59 10,69-11,-38 6,7 0,-6 1,9-1,-5 0,3 0,-7 1,19 4,41-11,-49 6,0 6,53-12,-72 9,44 0,28-2,-51 2,-1 6,55 2,-74-3,46-4,35 8,-57-3,1 0,56-3,-87 0,64 0,26 6,-57-3,5 0,59 3,-102-5,88 4,20 1,-64-3,3 0,59-3,-113 0,98 0,7 0,-59 0,37 0,62 6,-156-6,77 5,0 1,-40-3,3 0,40-3,-80 0,40 0,7 0,33 0,-76 0,38 0,-7 0,26 5,-55-4,28 2,-1-6,33 8,-55-4,28 2,-14-6,26 8,-42-4,22 2,-14-6,14 8,-25-4,12 2,8-6,6 3,-24 0,12 0,-16 0,3 0,-7 0,4 0,13 0,-3 0,-8 0,5 0,9 0,-10 0,-6 0,3 0,-7 0,3 0,-2 0,1 0,7 0,-3 0,-2 0,2 0,-8 0,4 0,7 0,-9 0,-1 0,13 0,-9-6,-2 3,-14 6,0-3,7 0,-7 0,3 0,4 0,-7 0,3 0,7 0,-3 0,6 18,-3-6,0 11,0-21,0 20,3 7,-1-14,0 6,1 26,-3-46,3 51,1 7,-3-29,1-1,1 33,-3-59,2 30,-4-1,2 22,0-49,0 25,0-1,0 18,0-41,0 21,0-6,0 9,0-25,0 13,0-6,3 7,-2-15,0 8,-2 0,1 2,0-10,0 5,3 5,-1-1,-1-8,1 4,-4 0,2-1,0-4,0 1,0 1,0 3,0-6,0 3,0 0,0-1,0 2,0-2,0-4,0 2,0 5,0-2,0-3,-6-6,-1 3,-3 0,7 0,-7 0,-7 0,9 0,-7 0,-12-6,18 4,-12-1,-15-3,26 4,-20-2,-10-2,20 3,-10 0,-23 3,43 0,-36 0,-18 0,33 0,-7-6,-39 6,69 0,-63 0,-12 0,41 0,-3 0,-48 0,93 0,-96 0,-7 0,51 0,-2 0,-52 0,102 0,-112-6,57 3,-5 0,2 0,1 6,-56-3,104 0,-52 0,-3 0,-53 0,106 0,-128 0,-6 0,74 0,-3 0,-43 0,89 0,-44 0,-4 0,-47 0,91 0,-45 0,-1 0,-42 5,79-4,-40 2,4 6,-20-1,59-4,-29 2,19 0,-23 2,41-5,-21 3,20-12,-15 6,20 0,-50-6,37 6,13 0,-6 0,13 0,-12 0,6 0,-2 0,-1 0,-2 4,5-2,-2 1,6 0,0 0,-3 0,1 0,0 0,9-3,-7 0,4 0,12 6,-1-6,-3 0,1 0,4 6,0-4,0-4,-9 2,7 0,5 0,0 6,-8-6,9 0,-6 0,0 0,5 0,4 0,-3 0,1 0,0 0,-7 0,4 0,12-12,-6 6,0 3,0-6,0 9</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6:31.083"/>
    </inkml:context>
    <inkml:brush xml:id="br0">
      <inkml:brushProperty name="width" value="0.035" units="cm"/>
      <inkml:brushProperty name="height" value="0.035" units="cm"/>
    </inkml:brush>
  </inkml:definitions>
  <inkml:trace contextRef="#ctx0" brushRef="#br0">195 7,'-5'0,"-5"-2,-3 2,-56 29,20-1,26-14,-3 57,26-22,0-26,19-3,-10 1,13-11,-7 5,14-18,-7 10,4-18,-5 9,4-25,-3 14,-7-19,3 10,-18 22</inkml:trace>
  <inkml:trace contextRef="#ctx0" brushRef="#br0" timeOffset="654">344 48,'-3'-4,"-2"0,0 0,1-1,-3 1,0 2,3 2,-15 23,-4 24,9 5,7-28,31 44,5-45,-15-13,9-14,-21 4,38-12,-21 6,-6-17,-12 22,14-39,-7 20,-20-20,9 12,-18-6,11 5,-17 15,10-6,-7 26,24-6,-26 6,14-3,12-3</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6:33.170"/>
    </inkml:context>
    <inkml:brush xml:id="br0">
      <inkml:brushProperty name="width" value="0.035" units="cm"/>
      <inkml:brushProperty name="height" value="0.035" units="cm"/>
    </inkml:brush>
  </inkml:definitions>
  <inkml:trace contextRef="#ctx0" brushRef="#br0">22 138,'0'-2,"-2"-4,-3 2,0 2,-2 4,5 4,3 62,5 24,-3-45,0-46,-3 5,1 4,-1-8,0-2,0 1,-2-6,-1-22,3 25,4-51,-3 27,13-20,-13 42,19-42,-11 24,-5 28,-3-7,16 6,-9-3,9 23,-5-13,-3 33,2-16,-7 6,3-5,-9-11,4 3,-4-21,2 10,0-32,11-24,-5 23,8-20,-5 12,4 2,-3 3,0 15,0-7,1 24,-2-12,-3 31,0-17,1 29,0-15,-10-17,5 7,2 29,-2-16,-3-11,1-6,-5 3,3-2,8-18,-6 8,9-10,-9 10</inkml:trace>
  <inkml:trace contextRef="#ctx0" brushRef="#br0" timeOffset="1">365 154,'-3'-4,"-2"0,5 0,2 10,1 7,22 112,-15-30,-6-51,-6-27,3 12,-1-35,1 17,-3-14,2 7,0-18,0 9,-3-23,1 12,-10-32,5 20,-5-32,3 18,1-3,0 5,8 27,1-4,-1 11,0-4,-2 16,0-8,0 4,0-2,14-8,13 0,-21 7,31-6,9 7,-36 0,27 12,-16-7,8 25,-19-25,7 33,-4-18,-36 5,24-19,-36 32,20-19,-25-6,37-9,-56 5,32-4,9-14,-4 7,41-17,-18 18,1 1</inkml:trace>
  <inkml:trace contextRef="#ctx0" brushRef="#br0" timeOffset="439">588 0,'-4'0,"-7"0,8 6,3 5,15 106,-8-62,-4-18,-2-23,6 44,-4-24,1-12,-4-16,4 19,-2-11,-4-22,2 11,3-6,-3 3</inkml:trace>
  <inkml:trace contextRef="#ctx0" brushRef="#br0" timeOffset="921">656 220,'-2'-2,"-3"-2,5 2,0-2,1 2,10 2,-1 0,79-4,-50-9,-29 9,9-18,-9 11,-21 1,2-2,4 6,-18-9,11 6,-13 8,19-1,-25 20,14-10,3 23,9-25,-11 42,6-23,22 12,-11-31,21 43,-11-23,11-13,-20-10,34 15,-34-17,45-4,-25 2,-2-29,-19 29,-1 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6:35.968"/>
    </inkml:context>
    <inkml:brush xml:id="br0">
      <inkml:brushProperty name="width" value="0.035" units="cm"/>
      <inkml:brushProperty name="height" value="0.035" units="cm"/>
    </inkml:brush>
  </inkml:definitions>
  <inkml:trace contextRef="#ctx0" brushRef="#br0">3 95,'-2'0,"2"2,0 4,0 6,4 50,3 35,3-21,-9-66,-1-6,1-4,0 2,6-47,0 12,-4 19,47-108,-24 89,-22 28,10 6,-5-3,4 19,-10-15,16 39,-16-36,17 45,-9-24,-9 2,-1-23,1 23,0-13,-4-18,2 4,0-4,0 2,3-14,-3 14,8-52,-4 28,7-20,13-1,-24 45,12-23,4 31,-3-14,1 37,-2-19,-6 36,2-22,-3 22,1-11,-7-15,3 6,-4-19,2 9,2-28,6-8,-7 16,3-8,-4 11</inkml:trace>
  <inkml:trace contextRef="#ctx0" brushRef="#br0" timeOffset="1">394 220,'-2'-4,"0"2,-5-2,7 6,5 0,6-2,94-6,-39-21,-33 14,-34-5,2 18,-13-29,6 15,-37 2,41 10,-60 2,11 26,50-25,-28 39,23 17,6-56,-3 26,22 6,-11-5,15-7,-8 2,4-15,-3 6,9-22,-5 11,8-18,-6 9,2-19,-2 10,-14-7,6 4,-19-3,10 2,-5-7,2 4,-2 2,1 1,-7 18,-15 1,15 0,-7 0,12 14,-5-7,14 27,-6-14,10 28,-5-16,-8-29,3 10,9 32,-5-18,-4-21,-1-1,1 0,0 0,-1-14,-1 8,7-31,-4 17,17-32,-18 41,27-49,-14 26,-2 21,-11 5,17-3,-10 2,0 31,-8-26,15 43,-7-22,-2 8,-7-30,11 47,-5-25,-4-5,2 1,-7-20,4 10,6-34,-3 17,-1-5,1 3,-4 11</inkml:trace>
  <inkml:trace contextRef="#ctx0" brushRef="#br0" timeOffset="495">876 14,'-3'-2,"1"2,4 7,3 3,25 64,6 39,-13-29,-12-44,-2-6,-9-29,0-3,-4-25,4 23</inkml:trace>
  <inkml:trace contextRef="#ctx0" brushRef="#br0" timeOffset="496">843 197,'0'-2,"-4"-2,1 0,1 0,2 2,3-4,8 2,100-19,-62 13,18 4,-67 6</inkml:trace>
  <inkml:trace contextRef="#ctx0" brushRef="#br0" timeOffset="1099">1320 95,'-5'0,"5"22,15 91,-4-36,-6-39,-5-31,3 15,-4-28,1 14,1-12,-1 6,1-10,-1 8</inkml:trace>
  <inkml:trace contextRef="#ctx0" brushRef="#br0" timeOffset="1476">1289 0,'-5'0,"0"0,3 0,2 0</inkml:trace>
  <inkml:trace contextRef="#ctx0" brushRef="#br0" timeOffset="2066">1528 78,'-7'0,"7"-2,0 0,0 0,0-4,-2 2,-5 4,-3 0,-2 0,-42 24,25 5,31-4,10 0,8-1,9-5,-26-17,36 10,-32-9,33 2,-17-1,-5 3,-13-6,8 8,-4-4,-13 0,4-4,-8 17,4-10,-11 4,14-10,-25 15,13-8,-25-2,36-6,-51 9,12-10,41 0,-20 0,20-15,-9 8,9 7</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6:52.106"/>
    </inkml:context>
    <inkml:brush xml:id="br0">
      <inkml:brushProperty name="width" value="0.035" units="cm"/>
      <inkml:brushProperty name="height" value="0.035" units="cm"/>
    </inkml:brush>
  </inkml:definitions>
  <inkml:trace contextRef="#ctx0" brushRef="#br0">1249 17,'-2'-2,"-1"0,-1-4,4 4,0-2,0 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6:31.083"/>
    </inkml:context>
    <inkml:brush xml:id="br0">
      <inkml:brushProperty name="width" value="0.035" units="cm"/>
      <inkml:brushProperty name="height" value="0.035" units="cm"/>
    </inkml:brush>
  </inkml:definitions>
  <inkml:trace contextRef="#ctx0" brushRef="#br0">195 7,'-5'0,"-5"-2,-3 2,-56 29,20-1,26-14,-3 57,26-22,0-26,19-3,-10 1,13-11,-7 5,14-18,-7 10,4-18,-5 9,4-25,-3 14,-7-19,3 10,-18 22</inkml:trace>
  <inkml:trace contextRef="#ctx0" brushRef="#br0" timeOffset="654">344 48,'-3'-4,"-2"0,0 0,1-1,-3 1,0 2,3 2,-15 23,-4 24,9 5,7-28,31 44,5-45,-15-13,9-14,-21 4,38-12,-21 6,-6-17,-12 22,14-39,-7 20,-20-20,9 12,-18-6,11 5,-17 15,10-6,-7 26,24-6,-26 6,14-3,12-3</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7:10.783"/>
    </inkml:context>
    <inkml:brush xml:id="br0">
      <inkml:brushProperty name="width" value="0.035" units="cm"/>
      <inkml:brushProperty name="height" value="0.035" units="cm"/>
    </inkml:brush>
  </inkml:definitions>
  <inkml:trace contextRef="#ctx0" brushRef="#br0">62 320,'-5'-6,"0"1,1 1,-1 0,3 2,2 4,0 4,16 99,-9-72,4 19,-4-40,-3-6,-10-12,-4-21,-15-26,21 44,-17-65,9 36,7-6,2 34,4-50,-1 27,10 25,-9 4,23-2,-12 1,24 18,-33-12,56 17,-30-10,3 6,-29-13,45 23,-24-13,-12-4,-11-6,-1-1</inkml:trace>
  <inkml:trace contextRef="#ctx0" brushRef="#br0" timeOffset="654">233 258,'-2'0,"-5"0,4 0,9 0,2 0,59 10,-22-18,-23 4,-19-6,-1 8,-2-17,1 9,-23-9,21 18,-34-22,18 11,-9 15,26-3,-39 11,21-7,4 18,-1-9,10 20,-4-12,16 15,-8-9,17 8,-9-6,29 32,-12-46,-13-8,15-12,16-13,-35 15,32-28,-31 25,14-11,-22 17</inkml:trace>
  <inkml:trace contextRef="#ctx0" brushRef="#br0" timeOffset="1084">644 235,'-9'-6,"3"2,-1-4,0 0,-18-7,-6 9,-2 12,8 11,3 7,22-23,-11 33,5-17,9 7,-4-4,11 2,-7-3,15 3,1 5,-18-25,8 11,10-4,-6 2,7-18,-4 9,10-8,-6 4,15-21,-10 12,-25 11</inkml:trace>
  <inkml:trace contextRef="#ctx0" brushRef="#br0" timeOffset="1549">765 252,'0'-2,"0"2,1-8,-3-1,0 5,-5-4,-3 0,-54-13,36 36,13 57,18-33,-2-35,9 25,14 1,-13-15,14-11,-23-3,29 4,-15-2,2-16,-17 13,29-31,-15 16,-5-13,1 7,-20-3,10 2,-20-4,11 4,-17 3,9 0,-3 20,3-10,23 24,-7-15</inkml:trace>
  <inkml:trace contextRef="#ctx0" brushRef="#br0" timeOffset="2324">1074 207,'0'-2,"-2"-5,-1-1,-1 0,-3 0,-2-1,-2 5,-33-2,-14 16,29-4,-15 40,28-17,16-28,-2 22,1-10,16-5,-15-8,25 16,-13-8,9-9,-6 3,4-13,11-6,-28 16,18-22,-18 21,11-26,-11 23,7-28,-5 18,-5 8,3-5,-4 11,2-4,0 14,0-7,-1 19,1-10,4 27,-3-14,7 35,-4-21,2 14,-1-9,-5 1,2-4,-12-13,6 5,-5-18,3 7,-31 3,-15-8,41-12,-43-16,24 8,28 2,2 2</inkml:trace>
  <inkml:trace contextRef="#ctx0" brushRef="#br0" timeOffset="3196">1128 194,'-2'0,"-3"-4,1 0,-1 0,3 2,-3 2,5 6,3 4,13 54,1 12,-9-40,-4-16,-3-18,-1-1,-2-10,-1-28,2 19,5-26,-3 15,20-8,-11 6,13 6,-7-1,3 26,2-2,-13 2,5-1,-11 10,3-6,15 27,-8-15,2 21,-10-28,6 50,-4-27,-14-6,8 1,-3-15,1 6,2-10,-1-4,-10 19,2-14,8-7,3-6,-2 3,0 2</inkml:trace>
  <inkml:trace contextRef="#ctx0" brushRef="#br0" timeOffset="3519">1401 174,'0'-2,"0"-3,0 1,0 11,0 3,13 60,1 29,1 1,-10-91,-7-14,1 3,1-16,0 18</inkml:trace>
  <inkml:trace contextRef="#ctx0" brushRef="#br0" timeOffset="3879">1406 126,'-2'-2,"-6"-2,2 0,0 2,6 0,0 2</inkml:trace>
  <inkml:trace contextRef="#ctx0" brushRef="#br0" timeOffset="4558">1479 227,'-5'0,"3"-2,-6 2,6 0,-5-4,7 0,3-2,5 2,57-7,10 3,-42 6,-17 1,-25 2,9-1,-5 2,3-1,-19 19,20-19,-38 28,21-14,-6 16,20-28,-46 86,50-66,0-12,15-8,-7 4,12-8,-7 4,10-10,-6 5,8-10,-6 5,8-15,-4 8,-24 14,1 0</inkml:trace>
  <inkml:trace contextRef="#ctx0" brushRef="#br0" timeOffset="5270">1820 180,'-2'-2,"-5"0,5 0,-13-11,8 13,0 0,-19 11,-7 13,17 3,8-14,6 5,2-17,0 31,0-17,10 5,-10-20,23 29,-12-16,7-14,-5 6,-3-12,1 6,-3-13,2 8,-6-16,7-16,-9 32,4-14,-6-9,3 6,-13 3,7 0,-3 11,1-4,-1 18,1-9,8 16,-4-8,8 21,-5-12,11 27,-6-14,4 16,-2-10,-6-29,3 15,26 65,-9-71,-18-9,3-6,-8 3</inkml:trace>
  <inkml:trace contextRef="#ctx0" brushRef="#br0" timeOffset="5981">1973 3,'-2'-2,"-3"2,3 6,2 4,8 60,2 27,-5-52,-6-26,2 11,-2-19,1 8,0-20,0 10,1-14,0 8,1-6,-2 1,0 1,2-12,7-16,-5 15,1-7,-1 5,2 14,-1-6,18-11,-10 6,19 22,-23-10,28 20,-16-10,-10 9,-6-14,5 21,-3-12,-13 1,6-13,-13 22,7-10,-13-3,18-9,-39 17,20-9,-4-10,24 1,-40-2,20 1,9-9,0-4,11 14,0 0</inkml:trace>
  <inkml:trace contextRef="#ctx0" brushRef="#br0" timeOffset="6372">2263 7,'0'8,"0"-2,10 62,-1 33,-5-53,-3-20,-1-15,2 32,-1-18,3-17,-4-5,3 4,-1-2,-3-6,1 0,0-1</inkml:trace>
  <inkml:trace contextRef="#ctx0" brushRef="#br0" timeOffset="7124">2335 221,'-1'-4,"-4"0,5 2,7 2,71 8,-13-18,-35 5,-13-5,-7 7,8-14,-6 8,-16-7,5 13,-18-25,9 14,-15-5,8 4,-11 10,23 3,-34 2,17-1,6 16,13-14,-21 33,11-18,11 17,0-32,3 54,-2-29,8 1,-4-1,9-8,-6 2,7-12,-4 6,2-17,-1 7,9-6,-7 3,20-8,-10 3,-17 1,9 0,-16 3</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7:28.202"/>
    </inkml:context>
    <inkml:brush xml:id="br0">
      <inkml:brushProperty name="width" value="0.035" units="cm"/>
      <inkml:brushProperty name="height" value="0.035" units="cm"/>
    </inkml:brush>
  </inkml:definitions>
  <inkml:trace contextRef="#ctx0" brushRef="#br0">177 192,'-6'0,"-2"0,1-4,2 0,0 4,0 0,0 0,2 0,-1 0,1 0,4 0,5 0,-5 0,6 0,-4 0,58-9,-60 9,26-11,-15 6,-13 1,1 4,2-13,-1 7,-4-10,2 5,-16-16,9 10,-15-3,9 2,-14 5,27 12,-45-7,24 4,0 24,3-14,4 29,-2-14,15 20,-7-10,36 6,-19-6,22 0,-11 0,7-20,-5 9,1-16,-1 8,7-22,-7 11,8-15,-5 8,-7-5,4 2,-21 9</inkml:trace>
  <inkml:trace contextRef="#ctx0" brushRef="#br0" timeOffset="610">406 208,'0'0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7:29.662"/>
    </inkml:context>
    <inkml:brush xml:id="br0">
      <inkml:brushProperty name="width" value="0.035" units="cm"/>
      <inkml:brushProperty name="height" value="0.035" units="cm"/>
    </inkml:brush>
  </inkml:definitions>
  <inkml:trace contextRef="#ctx0" brushRef="#br0">150 32,'0'-7,"0"3,0-1,0 3,0-5,-11 1,0 6,-2 0,-47 33,25 13,18-23,22 73,17-41,-22-55,37 35,-19-18,5-25,-4 12,4-28,-3 15,-6-28,1 15,-6-18,3 11,-15-1,7 3,-12 8,7-3,-5 19,2-9,-2 18,2-9,4 4,-1-1,-3 2,7 2,-2-2,0 5,1-3,1 34,-1-24,6 84,2 1,-5-52,-50 142,8-131,32-50,-33 14,17-7,-5-25,20 10,-22-18,13 10,29 1,-14 7</inkml:trace>
  <inkml:trace contextRef="#ctx0" brushRef="#br0" timeOffset="143">381 254,'-5'-4,"2"-1,1 3,2-4,0 6</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7:39.057"/>
    </inkml:context>
    <inkml:brush xml:id="br0">
      <inkml:brushProperty name="width" value="0.035" units="cm"/>
      <inkml:brushProperty name="height" value="0.035" units="cm"/>
    </inkml:brush>
  </inkml:definitions>
  <inkml:trace contextRef="#ctx0" brushRef="#br0">24 87,'-5'-2,"0"2,2 0,-3 0,1 0,5 5,17 58,16 23,4-22,-21-35,6-16,28-13,-15-44,-16-7,-16 44,12-52,-7 28,-6-6,-1 29,-2-39,1 19,-7 18,7 7,0-9,0 4,2 31,4 21,-6-42,15 63,-8-34,19 72,-21-68,-3-18,-3-18,2 8,-4-27,2 13,1 7</inkml:trace>
  <inkml:trace contextRef="#ctx0" brushRef="#br0" timeOffset="726">428 87,'0'-2,"-5"-2,1-1,-1 1,0-1,3 1,2 13,0 6,19 104,-10-66,1-6,-10-43,0-2,1-6,-1-23,0 14,9-33,5-13,-12 52,6-26,9 4,-5-2,9 18,-5-8,4 26,-4-11,-2 23,0-11,1 28,-2-15,3 26,-2-15,-4 6,-4 10,-5-32,3 14,-10-14,2 2,3-10,-1 4,1-18,1 8</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7:41.279"/>
    </inkml:context>
    <inkml:brush xml:id="br0">
      <inkml:brushProperty name="width" value="0.035" units="cm"/>
      <inkml:brushProperty name="height" value="0.035" units="cm"/>
    </inkml:brush>
  </inkml:definitions>
  <inkml:trace contextRef="#ctx0" brushRef="#br0">6 120,'0'-2,"-5"-3,5 1,0-3,0 3,0-3,0 3,0 0,0 1,1 3,3 9,30 66,12 40,-24-61,-11-5,-10-42,-1-4,-4-30,-6-42,10 68,-12-86,6 46,10 14,-4-5,17 15,-10-5,8 20,-5-9,12 13,-7-6,11 10,-7-4,8 10,-6-6,-6 8,2-5,-17-9</inkml:trace>
  <inkml:trace contextRef="#ctx0" brushRef="#br0" timeOffset="697">295 133,'-3'0,"-4"0,-1 0,1 0,3 0,-3 0,13 0,74-4,-25-18,-19-2,-18 11,-15 6,7-3,-15 2,7 0,-14 3,7-1,-2 1,1 0,-6 8,4-4,-21 10,12-4,-12 12,8-6,2 12,1-8,9 7,-4-4,16-16,-7 7,3 26,-1-14,45 55,-4-41,-33-29,36 6,-19-4,9-14,-25 6,41-9,-21 5,-27 4</inkml:trace>
  <inkml:trace contextRef="#ctx0" brushRef="#br0" timeOffset="1410">649 76,'-2'0,"-3"-4,2 1,3-3,0-1,0 3,3-1,-3 3,0-5,0 3,-5 0,-16 8,-15 7,12 20,17-11,2 55,21 17,0-59,-8-17,16-10,-9 5,16-24,-9 12,6-20,-5 11,-24 9,1 1</inkml:trace>
  <inkml:trace contextRef="#ctx0" brushRef="#br0" timeOffset="2103">959 47,'-2'0,"-6"-2,2 0,-2 2,0 0,-41 4,9 9,20-1,-27 25,32-4,8-17,12 10,-5-6,10 4,-5-3,15 0,4 4,-18-19,8 8,9-15,-5 7,3-16,-3 7,1-19,-2 11,-17 5,7-2,11-31,-6 18,-22-11,11 26,-19-40,9 19,-17 12,23 11,-41-12,40 14,-35 6,17-3,28 7,-6-8</inkml:trace>
  <inkml:trace contextRef="#ctx0" brushRef="#br0" timeOffset="2866">1173 60,'0'-2,"0"0,0-2,-6-3,0 3,-3-1,-19 7,-13 9,-2 5,22-9,8 12,-3-6,18-8,-7 2,-7 30,4-16,30 35,10-34,-27-19,35-4,-19 2,5-19,-21 16,27-36,-29 34,14-47,-8 25,-16-58,7 62,0 12,0 15,0-7,-2 29,13 34,-6-30,12 22,6 29,-20-71,9 32,-9 2,4-4,-11-1,5 1,-16-7,9 2,-15-6,9 0,-15-13,9 4,-5-22,-20-9,34 8,-17-3,-7-25,5 14,28 16</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7:46.834"/>
    </inkml:context>
    <inkml:brush xml:id="br0">
      <inkml:brushProperty name="width" value="0.035" units="cm"/>
      <inkml:brushProperty name="height" value="0.035" units="cm"/>
    </inkml:brush>
  </inkml:definitions>
  <inkml:trace contextRef="#ctx0" brushRef="#br0">25 359,'-12'-6,"9"3,-2-1,0 0,5-1,0 3,0-2,0-1,0 7,10 45,4 25,-8-8,-2-20,-3-22,-2-26,1 12,0-14,0 7,0-6,-2-6,2 6,-7-19,3 11,2-31,-1 17,7-23,-3 13,10 14,-5-5,8 28,-4-14,1 19,-1-9,6 21,-3-11,8 19,-5-11,4 16,-3-9,-4 13,0-8,-5 3,1-3,-10-8,5 2,-5-11,2 5,-5-22,3 11,-14-6,8-5,4 4,3 4</inkml:trace>
  <inkml:trace contextRef="#ctx0" brushRef="#br0" timeOffset="453">269 276,'0'-3,"-2"1,-3-2,0 4,5 2,0 5,15 56,8 30,-7-35,-13-46,6 22,-11-21,6 9,-3-24,2 11,-2-21,1 11,-3-13,1 14</inkml:trace>
  <inkml:trace contextRef="#ctx0" brushRef="#br0" timeOffset="803">215 139,'0'-2,"0"-5,0 7</inkml:trace>
  <inkml:trace contextRef="#ctx0" brushRef="#br0" timeOffset="1678">553 251,'-2'-4,"-3"-1,2 5,1 0,-6 0,3 0,0 0,0 0,3 0,-4-4,-3 2,-1 2,-2 0,2 0,-16 4,13-2,2-2,9 0,0 0,6 0,23-4,-24 4,51-4,-27 2,31-1,-47 3,41 2,-22-1,-34 3,7-4,1 2,0-1,-5-2,2 1,-11 7,-15 15,25-22,-40 48,20-25,-13 18,9-11,9-3,-4 0,19-23,-8 10,9-4,2 0,-3-9,2 5,15-3,-8 2,18-7,-10 3,4-5,9-1,-24 4,10-2,1 1,-2 0,1-7,-2 4,-14 5</inkml:trace>
  <inkml:trace contextRef="#ctx0" brushRef="#br0" timeOffset="2409">965 328,'-23'-13,"18"9,0-1,0 1,-1 0,-2 1,-4 3,-31 22,-12 25,18 3,20-26,14 1,0 9,3-31,-2 15,11-14,-5 7,6-15,-4 7,16-15,-9 8,14-21,3-6,-20 21,8-10,-7-13,3 8,-18 25,9-12,16-64,-18 85,-3-7,-5 34,3-19,3 30,-2-17,5 21,-3-39,11 55,-6-29,3-21,-8-10,5 11,-2-7,-1-22,-2 11,6-11,-7 11</inkml:trace>
  <inkml:trace contextRef="#ctx0" brushRef="#br0" timeOffset="3202">1069 13,'-5'-4,"0"-1,0 1,2 4,3 13,8 53,0 51,0-22,-2-18,-5-64,6 38,-6-40,1 20,0-11,-2-25,0 7,0-2,0 2,0-6,0-11,6-18,-3 17,14-14,25-15,-41 43,19-20,-12 29,7-15,39 9,-28 17,-15-10,-10 10,5-5,-11 3,6-3,-12 5,7-4,-18 0,9 1,-7-5,5 0,-16-3,8 2,-9-9,7 4,1-10,2 5,12-9,-6 4,29-1,-13 7</inkml:trace>
  <inkml:trace contextRef="#ctx0" brushRef="#br0" timeOffset="3789">1330 49,'0'-7,"0"0,-2 3,2-1,-3 3,3 9,10 63,5 45,-8-61,-5 90,-2-75,0-37,2-42,0 21,0 24,-2-11,0-12,0-11,2 1,-2-1,8-12,-8 11</inkml:trace>
  <inkml:trace contextRef="#ctx0" brushRef="#br0" timeOffset="4523">1452 350,'-3'-2,"1"0,-4 2,3-4,12 4,78-14,-20-5,-22-6,-22 13,-18 0,6-12,-16 5,5 18,-2-8,-17-2,9 2,-15 1,-4-2,26 9,-12-5,4 12,-1-6,4 13,-11 3,16-12,-8 5,-1 12,2-7,2 21,-1-12,8 7,-4-4,7-28,-3 13,4 24,-3-13,31 14,6-21,-30-12,29 5,-15-3,5-8,-19 4,35-13,-20 7,-21 4,-1 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8:06.372"/>
    </inkml:context>
    <inkml:brush xml:id="br0">
      <inkml:brushProperty name="width" value="0.035" units="cm"/>
      <inkml:brushProperty name="height" value="0.035" units="cm"/>
    </inkml:brush>
  </inkml:definitions>
  <inkml:trace contextRef="#ctx0" brushRef="#br0">685 21,'-3'0,"0"0,-5 0,8-2,0-1,0-3,-8-1,3 5,-7 2,-35 2,15 0,-63 20,31-2,33-10,3 4,0-2,-9 5,7-3,-14 7,35-16,-54 26,31-16,2 5,25-17,-33 18,19-10,12-9,6-1,-4 1,5-2</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8:28.633"/>
    </inkml:context>
    <inkml:brush xml:id="br0">
      <inkml:brushProperty name="width" value="0.035" units="cm"/>
      <inkml:brushProperty name="height" value="0.035" units="cm"/>
    </inkml:brush>
  </inkml:definitions>
  <inkml:trace contextRef="#ctx0" brushRef="#br0">259 75,'-2'0,"-10"-4,5-3,1 1,1 1,2 1,-2-1,0 1,5-3,0 1,-10-7,-3 6,7 5,3 1,-20 2,-1 1,13-1,-5 5,14-6,-24 13,13-7,-1 8,11-12,-17 24,9-13,3 16,7-26,-5 45,2-24,14 7,-7-7,20 9,-11-6,13 1,-6 0,-2-9,0 2,4-7,-3 1,2-6,-3 2,-17-13,0 2</inkml:trace>
  <inkml:trace contextRef="#ctx0" brushRef="#br0" timeOffset="363">415 16,'-2'-5,"-3"1,2 2,1-3,-3 5,2 0,-4 7,9 288,-4-143,7-108,-9-48,4 4,-2-11,1 10,-2-2,3 2,0 1</inkml:trace>
  <inkml:trace contextRef="#ctx0" brushRef="#br0" timeOffset="1150">698 227,'-5'-4,"2"2,1 2,-6-3,2 1,-2-2,-5-1,-48 8,22 8,20-6,-13 47,33-1,0-26,23-2,-22-18,32 25,-16-12,0-27,-14 10,29-24,-15 13,-1-30,-1 16,-6-21,-8 40,12-56,-6 30,-9 18,5-7,-5 29,2-15,-2 23,1-12,6 32,-3-17,6 22,-3-13,6 8,-4-6,2-9,-1 2,-5-13,0 5,-3-15,1 8,-1-15,1 7,-2-1</inkml:trace>
  <inkml:trace contextRef="#ctx0" brushRef="#br0" timeOffset="1461">890 205,'0'-2,"0"-2,0-1,0 3,0-2,0 6,0 11,0 2,19 98,-10-21,-9-92</inkml:trace>
  <inkml:trace contextRef="#ctx0" brushRef="#br0" timeOffset="1781">874 53,'0'-2,"0"-2,0 6,0-2</inkml:trace>
  <inkml:trace contextRef="#ctx0" brushRef="#br0" timeOffset="2577">1037 188,'-4'-3,"1"3,-4-6,4 1,3 1,0 11,0 4,13 53,-2-1,-5-36,-3-15,-7-17,3 8,-2-13,1 7,1-23,0 14,11-29,-6 16,23-14,4-2,-23 32,9-14,0 22,0-11,-9 35,4-18,-4 34,1-20,-12-5,6 2,-1 45,0-27,-3 5,2-22,-2 16,1-9,-2-26,1 7,3-8,-1 4,1-24,-2 20,14-46,-7 24,9-14,-13 30,59-66,-22 75,-39 0,32 29,-17-15,-18 27,3-38,0 55,-1-29,0-9,0-19,-7 26,5-13,4-14,-2 6,7-12,-7 6</inkml:trace>
  <inkml:trace contextRef="#ctx0" brushRef="#br0" timeOffset="3238">1545 137,'-4'-2,"-1"2,5-2,0-3,-6 7,6-2</inkml:trace>
  <inkml:trace contextRef="#ctx0" brushRef="#br0" timeOffset="3590">1515 342,'-5'0,"0"0,5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8:48.471"/>
    </inkml:context>
    <inkml:brush xml:id="br0">
      <inkml:brushProperty name="width" value="0.035" units="cm"/>
      <inkml:brushProperty name="height" value="0.035" units="cm"/>
    </inkml:brush>
  </inkml:definitions>
  <inkml:trace contextRef="#ctx0" brushRef="#br0">164 1,'-2'0,"-2"0,-1 0,0 6,-15 69,-13 60,-13 39,23-87,14-38,8-45,-11 39,10-39,1-2,11-8,-7-3,-2 7,-4 15,2-8,-3 1,4-6</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8:49.068"/>
    </inkml:context>
    <inkml:brush xml:id="br0">
      <inkml:brushProperty name="width" value="0.035" units="cm"/>
      <inkml:brushProperty name="height" value="0.035" units="cm"/>
    </inkml:brush>
  </inkml:definitions>
  <inkml:trace contextRef="#ctx0" brushRef="#br0">48 23,'-3'0,"-3"-3,-4-1,0 0,4-1,-1 1,4 2,1 2,3 2,5 11,88 137,-49-80,43 96,-56-100,-17-37,-15-29,3 6,-2-1,1 0,-3-6,2 3,-4 3,3-5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6:33.170"/>
    </inkml:context>
    <inkml:brush xml:id="br0">
      <inkml:brushProperty name="width" value="0.035" units="cm"/>
      <inkml:brushProperty name="height" value="0.035" units="cm"/>
    </inkml:brush>
  </inkml:definitions>
  <inkml:trace contextRef="#ctx0" brushRef="#br0">22 138,'0'-2,"-2"-4,-3 2,0 2,-2 4,5 4,3 62,5 24,-3-45,0-46,-3 5,1 4,-1-8,0-2,0 1,-2-6,-1-22,3 25,4-51,-3 27,13-20,-13 42,19-42,-11 24,-5 28,-3-7,16 6,-9-3,9 23,-5-13,-3 33,2-16,-7 6,3-5,-9-11,4 3,-4-21,2 10,0-32,11-24,-5 23,8-20,-5 12,4 2,-3 3,0 15,0-7,1 24,-2-12,-3 31,0-17,1 29,0-15,-10-17,5 7,2 29,-2-16,-3-11,1-6,-5 3,3-2,8-18,-6 8,9-10,-9 10</inkml:trace>
  <inkml:trace contextRef="#ctx0" brushRef="#br0" timeOffset="1">365 154,'-3'-4,"-2"0,5 0,2 10,1 7,22 112,-15-30,-6-51,-6-27,3 12,-1-35,1 17,-3-14,2 7,0-18,0 9,-3-23,1 12,-10-32,5 20,-5-32,3 18,1-3,0 5,8 27,1-4,-1 11,0-4,-2 16,0-8,0 4,0-2,14-8,13 0,-21 7,31-6,9 7,-36 0,27 12,-16-7,8 25,-19-25,7 33,-4-18,-36 5,24-19,-36 32,20-19,-25-6,37-9,-56 5,32-4,9-14,-4 7,41-17,-18 18,1 1</inkml:trace>
  <inkml:trace contextRef="#ctx0" brushRef="#br0" timeOffset="439">588 0,'-4'0,"-7"0,8 6,3 5,15 106,-8-62,-4-18,-2-23,6 44,-4-24,1-12,-4-16,4 19,-2-11,-4-22,2 11,3-6,-3 3</inkml:trace>
  <inkml:trace contextRef="#ctx0" brushRef="#br0" timeOffset="921">656 220,'-2'-2,"-3"-2,5 2,0-2,1 2,10 2,-1 0,79-4,-50-9,-29 9,9-18,-9 11,-21 1,2-2,4 6,-18-9,11 6,-13 8,19-1,-25 20,14-10,3 23,9-25,-11 42,6-23,22 12,-11-31,21 43,-11-23,11-13,-20-10,34 15,-34-17,45-4,-25 2,-2-29,-19 29,-1 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8:49.341"/>
    </inkml:context>
    <inkml:brush xml:id="br0">
      <inkml:brushProperty name="width" value="0.035" units="cm"/>
      <inkml:brushProperty name="height" value="0.035" units="cm"/>
    </inkml:brush>
  </inkml:definitions>
  <inkml:trace contextRef="#ctx0" brushRef="#br0">8 73,'-5'-2,"2"2,4-5,56-1,50-12,1-4,-36 5,-59 14,17 7,-26-3,-4-1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8:59.938"/>
    </inkml:context>
    <inkml:brush xml:id="br0">
      <inkml:brushProperty name="width" value="0.035" units="cm"/>
      <inkml:brushProperty name="height" value="0.035" units="cm"/>
    </inkml:brush>
  </inkml:definitions>
  <inkml:trace contextRef="#ctx0" brushRef="#br0">14 28,'-2'-2,"0"0,-2 1,2 1,-2 0,10-2,61 0,5 0,10-1,-44 1,16 2,-53 0,98-2,-49 2,0-3,-5 1,7 1,-50 0,90 0,-48 0,0 4,-5-3,-6 1,3 0,-17-2,8 1,-20 0,8 0,-15 0,7 0,-11 0,6 0,-6 0,3 0,1 0,-4-1,2 0,1 2,1-1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8:57.614"/>
    </inkml:context>
    <inkml:brush xml:id="br0">
      <inkml:brushProperty name="width" value="0.035" units="cm"/>
      <inkml:brushProperty name="height" value="0.035" units="cm"/>
    </inkml:brush>
  </inkml:definitions>
  <inkml:trace contextRef="#ctx0" brushRef="#br0">21 75,'-7'0,"2"0,1 0,0 0,4-3,0 1,8-3,54-6,30-1,-49 6,11 7,-47-1,-4 0,-21 12,18-12</inkml:trace>
  <inkml:trace contextRef="#ctx0" brushRef="#br0" timeOffset="341">120 54,'0'5,"10"61,6 49,13 72,-26-185,-2-2,3-28,-3 25,-1 3</inkml:trace>
  <inkml:trace contextRef="#ctx0" brushRef="#br0" timeOffset="735">270 73,'-2'0,"-2"0,2 0,-5 0,4 0,-1 0,4 4,5 55,-3-32,1 13,0-8,5 32,-7-53,-1-8,0 5,0-6,-1 7,1-5,-2-5,1 3,1-2</inkml:trace>
  <inkml:trace contextRef="#ctx0" brushRef="#br0" timeOffset="1334">233 51,'0'-2,"0"0,0-3,0 2,0 4,3 10,26 49,16 17,-16-34,-13-27,-7-15,-2-11,-6 10,15-31,-15 29,7-13,10-24,-7 14,3-9,-2 7,-2 6,1-2,-9 16,4-7,-7 21,3-10,-1 8,0-4,1 5,-1-3,3 20,-2-11,4 28,-2-17,5 32,-3-16,3 2,-3-6,-4-37,3 18,5 13,-3-8,-9-16,-3-5,5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9:02.612"/>
    </inkml:context>
    <inkml:brush xml:id="br0">
      <inkml:brushProperty name="width" value="0.035" units="cm"/>
      <inkml:brushProperty name="height" value="0.035" units="cm"/>
    </inkml:brush>
  </inkml:definitions>
  <inkml:trace contextRef="#ctx0" brushRef="#br0">115 139,'0'-4,"-4"1,4 1,0-3,0 2,0 4,0 4,3 51,2 17,-3-41,4 9,-2-27,-2-8,-10 3,7-7,1-2</inkml:trace>
  <inkml:trace contextRef="#ctx0" brushRef="#br0" timeOffset="461">14 14,'-2'-2,"-2"-1,0-1,0 1,4 1,1 4,-1-2</inkml:trace>
  <inkml:trace contextRef="#ctx0" brushRef="#br0" timeOffset="948">349 127,'0'-2,"0"-7,-12-11,1 9,-3 4,-68-21,17 35,46 23,33-4,-7-14,22 7,-12-4,28-2,-16 0,-21-14,10 7,66 14,-58-11,-14-5,10 6,-6-4,-22 3,8-7,-10 17,4-9,-11 4,13-11,-31 17,16-10,-12-3,25-5,-41 5,42-7,-26 5,14-3,15-2</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9:09.508"/>
    </inkml:context>
    <inkml:brush xml:id="br0">
      <inkml:brushProperty name="width" value="0.035" units="cm"/>
      <inkml:brushProperty name="height" value="0.035" units="cm"/>
    </inkml:brush>
  </inkml:definitions>
  <inkml:trace contextRef="#ctx0" brushRef="#br0">21 246,'0'-2,"0"0,-5-4,0 2,1 0,2 4,-3 0,5 10,17 53,8 19,0-24,-13-31,6-15,-3 7,-2-16,1 8,6-22,-2-5,-15 13,16-21,-8 10,2-20,-10 26,10-42,-5 23,-10-7,3 29,-6-38,4 36,-3-14,2 8,4 20,-2-10,5 14,-1 27,-4-36,7 55,-4-29,4 6,-7-32,10 48,-5-26,-6-13,3 6,-4-14,2 7,6-16,-3 8,3-18,-6 16</inkml:trace>
  <inkml:trace contextRef="#ctx0" brushRef="#br0" timeOffset="614">358 262,'-4'-4,"-1"0,3 2,2-4,0 2,0 6,0 4,0 4,0 4,12 71,-9-51,0-28,-3-8,0-12,0 12,5-36,-4 32,14-47,-13 45,21-40,-12 22,4 20,-12 3,21 2,-11-1,1 32,-14-30,20 52,-10-26,-9 5,0-28,7 52,-4-29,-2-4,-2-22,0 26,0-14,3-15,-1 8,-2-5</inkml:trace>
  <inkml:trace contextRef="#ctx0" brushRef="#br0" timeOffset="1073">780 242,'-6'-4,"-1"0,1 0,-1 0,-2 0,-36 2,12 22,2 12,11 1,15-13,2 14,19 2,-13-29,17 12,-16-14,14 6,-8-4,7-14,-13 7,10-26,-6 14,-7-28,0 34,-11-67,5 35,-18-26,10 19,4-1,9 42,-10-52,6 30,16 26,-12 0</inkml:trace>
  <inkml:trace contextRef="#ctx0" brushRef="#br0" timeOffset="1677">863 242,'-12'0,"9"0,-2 0,14-4,43-12,8-14,-31 16,-28 0,4 10,-10-12,5 7,-29 5,25 2,-44 9,23-4,-4 16,27-18,-32 40,16-20,23 8,-5-29,4 48,-2-25,23-3,-24-18,38 36,-38-37,40 30,-22-16,-1-10,20 3,-20-5,-18-3</inkml:trace>
  <inkml:trace contextRef="#ctx0" brushRef="#br0" timeOffset="2063">1188 240,'0'-2,"0"0,0-4,-5 2,3 2,-10-2,6 4,-81 38,69-20,-9 21,19 5,14-8,-3-19,14-4,-14-9,22 10,-12-6,9-8,-18 1,32-8,-17 4,10-18,-24 19,14-12,-19 14</inkml:trace>
  <inkml:trace contextRef="#ctx0" brushRef="#br0" timeOffset="2380">1293 254,'-5'-4,"1"-4,-1 0,1 0,4 4,0 2,0 8,7 50,2 19,1-5,-13-62,0-30,3 22</inkml:trace>
  <inkml:trace contextRef="#ctx0" brushRef="#br0" timeOffset="2694">1243 123,'0'-2,"-3"0,1-2,0 2,2 2</inkml:trace>
  <inkml:trace contextRef="#ctx0" brushRef="#br0" timeOffset="3446">1492 272,'0'-2,"0"0,0-2,-2 0,-1 2,-3-2,-2 4,-2 0,-2 4,-56 49,37-27,20-6,-9 2,18-10,-9 4,18-6,-8 2,20 4,-10-3,22-7,-12 4,22-18,-13 9,5-23,-4 11,-14-10,0-13,-11 26,5-12,-23-14,12 9,-18-19,9 11,-6-10,4 8,-2 3,2 0,10 26,-4-12,18 34,0 0,-11-16</inkml:trace>
  <inkml:trace contextRef="#ctx0" brushRef="#br0" timeOffset="4098">1792 272,'-3'0,"-3"-2,3 0,-1-4,-2 2,-3 0,-24-8,-15 10,14 18,13 13,19-26,-11 42,11-4,2-36,4 26,-3-26,11 15,-10-16,21 2,-19-4,9 1,-13-10,7 5,27-48,-14-4,-11 29,-4-3,2 2,-8 18,4-8,-6 26,3-13,-1 14,0-7,6 32,-4-29,12 41,-7-22,1 2,-4-16,14 14,-8-10,4-14,-9 1,18-12,-10 6,-12 3</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9:14.756"/>
    </inkml:context>
    <inkml:brush xml:id="br0">
      <inkml:brushProperty name="width" value="0.035" units="cm"/>
      <inkml:brushProperty name="height" value="0.035" units="cm"/>
    </inkml:brush>
  </inkml:definitions>
  <inkml:trace contextRef="#ctx0" brushRef="#br0">32 2,'0'-2,"0"8,12 48,6 29,-3 55,-15-95,-1-18,1-22,0 10,-3-12,1 6,4-12,-2 6,4-22,16-15,7 9,-18 17,9-8,21 6,12 65,-49-9,-2-39,-9 32,5-16,-23-12,24-7,-37 10,19-5,-13-16,28 8,-41-14,22 7,15-10,-6 6,16 12</inkml:trace>
  <inkml:trace contextRef="#ctx0" brushRef="#br0" timeOffset="1">208 6,'1'4,"2"4,-1 4,31 93,-12-35,-16-52,10 57,-5-19,-9-38,-1-12,2 1,-2-4,1 2,3-10,-2 5,-2 0</inkml:trace>
  <inkml:trace contextRef="#ctx0" brushRef="#br0" timeOffset="453">411 233,'-3'0,"-1"0,0-4,0 0,2 2,2-4,7 6,30-6,11-6,-16-6,-17 10,-14 2,6 0,-10 0,5 1,-7-2,3 2,-1 4,1-2,-25-6,20 7,-21 4,1 8,4 4,8 10,3 18,11-36,4 40,-3-22,13-5,-11-13,20 20,-11-11,9-10,-5 4,17-8,-28 0,48-4,-26 2,6-10,-29 10,-3 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9:26.947"/>
    </inkml:context>
    <inkml:brush xml:id="br0">
      <inkml:brushProperty name="width" value="0.035" units="cm"/>
      <inkml:brushProperty name="height" value="0.035" units="cm"/>
    </inkml:brush>
  </inkml:definitions>
  <inkml:trace contextRef="#ctx0" brushRef="#br0">40 33,'0'8,"12"72,3 57,-7-72,0 111,0-103,-5-38,-1-38,1 18,-7-24,4 12,-5-8,-20-19,13 13,13-12,-6 8,5 15</inkml:trace>
  <inkml:trace contextRef="#ctx0" brushRef="#br0" timeOffset="477">0 73,'18'18,"-18"-20,3-2,59-26,4 13,-63 16,79 1,-8 16,-23 10,-36 1,-13-24,-22 35,18-32,-9 14,-35 17,19-10,-23 8,15-6,8-8,-1 1,17-17,-8 9,3-28,0 14,4-21,-2 10,24 6,-10 5</inkml:trace>
  <inkml:trace contextRef="#ctx0" brushRef="#br0" timeOffset="1073">652 83,'0'-2,"0"0,0-4,0 4,-5-8,-20-16,-23 2,25 13,-26 34,36 17,7-21,10 34,-5-20,8 33,12 29,-15-75,6 35,8-6,-2 12,-12-45,5 21,-3-26,2 11,-14-30,6 15,0-6,0 3,-8-12,8 8</inkml:trace>
  <inkml:trace contextRef="#ctx0" brushRef="#br0" timeOffset="1577">341 367,'-1'0,"-3"0,-1 0,3 0,3 0,4 0,6-4,61-6,39-9,-23 1,-31 6,-55 11,20-2,-22 3</inkml:trace>
  <inkml:trace contextRef="#ctx0" brushRef="#br0" timeOffset="1866">824 234,'-1'-4,"1"0,0 0,0 2,0-4,-2 2,0 4,2 2,0-2</inkml:trace>
  <inkml:trace contextRef="#ctx0" brushRef="#br0" timeOffset="2249">843 387,'-2'-2,"-5"2,5 0,-5 0,7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9:32.079"/>
    </inkml:context>
    <inkml:brush xml:id="br0">
      <inkml:brushProperty name="width" value="0.035" units="cm"/>
      <inkml:brushProperty name="height" value="0.035" units="cm"/>
    </inkml:brush>
  </inkml:definitions>
  <inkml:trace contextRef="#ctx0" brushRef="#br0">344 18,'0'-2,"0"-2,-2 0,-4 0,-5 0,-3 4,-69 16,34 0,24-8,-19 16,43-23,-37 32,20-17,18 3,-1-17,15 32,-9-17,61 16,-32-19,-17-7,38 16,-20-9,-7 13,-19-21,28 34,-16-18,-11-4,-6-13,2 24,-1-13,-23-5,16-8,-33 24,18-13,-15-8,28-5,-64 2,32-1,-15-12,43 9,-61-8,32 5,23-4,14 8,-6-6,6 6</inkml:trace>
  <inkml:trace contextRef="#ctx0" brushRef="#br0" timeOffset="675">403 235,'-2'0,"-2"-4,1 2,0-2,3 10,2 4,54 103,-7-51,-40-52,25 13,-14-7,-7-24,-8 10,24-14,-13 8,-3-23,-10 23,15-36,-8 19,-19-20,10 12,-12-9,11 34,-11-34,6 18,6 20,-1-1,1 6,-1-5,12 40,-6-21,8 29,-4-16,1 10,-2-8,-5-22,0 6,0-3,10 31,-8-46,-4 0,4-14,-6 14</inkml:trace>
  <inkml:trace contextRef="#ctx0" brushRef="#br0" timeOffset="1340">914 229,'-2'-6,"-2"2,1 2,1 0,-5 2,3 6,2 8,8 171,10 17,-15-142,-1-53,9 16,-5-9,0-20,-3 6,-1-2,1 1,-2-4,1 5,-8-16,8 15,-11-50,6 27,-16-71,21 95,-34-177,18 98,38 65,-18-33,24 4,-4 27,-12 9,16 12,-11-6,17 24,-10-13,-6 26,1 10,-14-34,6 15,-20-23,10 12,-43 52,-12-30,29-21,20-26,-10 13,-73-46,88 42</inkml:trace>
  <inkml:trace contextRef="#ctx0" brushRef="#br0" timeOffset="1996">1165 217,'-5'-4,"1"-2,-1-2,1 0,2 4,2 0,0 6,13 225,17-30,-26-173,-3 7,1-6,-4-24,2 2,1 2,-1-4,-2 0,1 0,-1 4,2-5,2 2,-2-1,5-26,-10-5,5 30</inkml:trace>
  <inkml:trace contextRef="#ctx0" brushRef="#br0" timeOffset="2399">1092 233,'-3'-2,"-2"-2,1 0,2-2,2-2,22-36,-5 28,33 2,71 34,-73 14,-19 12,-30 9,1-49,-35 42,32-43,-56 36,29-20,-9-20,35 0,-53-4,26 2,32-22,-4 20,3 3</inkml:trace>
  <inkml:trace contextRef="#ctx0" brushRef="#br0" timeOffset="3013">1525 189,'-2'-2,"-30"-10,21 12,-36 14,23 20,13-19,14 22,-7-12,9-23,-5 12,11 22,-9-26,23 20,-12-11,14-18,-20 2,30-2,-17 1,-3-14,-12 10,14-24,-7 13,-10-18,-1 27,-18-59,10 31,-26-4,30 31,-39-34,4 23,37 16,-26 10,14-5,12 14,1-19,3 16,-3-16</inkml:trace>
  <inkml:trace contextRef="#ctx0" brushRef="#br0" timeOffset="3504">1817 181,'-2'-6,"2"-2,0 0,0 0,-5 0,-3 0,3 6,-60-2,-6 10,43 3,18-6,-8 3,65 44,19-18,-52-26,46 22,-27-13,-8-3,-18-8,18 18,-11-10,-21 2,8-12,-28 22,15-13,-31 4,40-14,-59 10,31-6,6-14,-1 7,23-10,3 12,8-26,-4 14,-4 12</inkml:trace>
  <inkml:trace contextRef="#ctx0" brushRef="#br0" timeOffset="4117">1926 267,'12'0,"-8"0,111-10,-77-10,-20 10,-17-14,-9 0,5 13,-20 2,17 5,-29-10,16 6,0 16,13-8,-17 16,10-8,4 20,8-27,-8 56,4-30,14 17,-7-10,10-6,-6 1,11-16,-16-12,30 16,-18-10,28-18,-13 9,-20-6,-8 8</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0:15.731"/>
    </inkml:context>
    <inkml:brush xml:id="br0">
      <inkml:brushProperty name="width" value="0.035" units="cm"/>
      <inkml:brushProperty name="height" value="0.035" units="cm"/>
    </inkml:brush>
  </inkml:definitions>
  <inkml:trace contextRef="#ctx0" brushRef="#br0">130 63,'0'-1,"-4"-3,-1 0,5 2,0-4,0 2,0 2,0-2,0 0,0 6,0 10,13 57,3 33,-1-23,-4-19,-1-17,-5-22,-6-12,2 5,-8-18,4 9,-2-14,1 7,4 2</inkml:trace>
  <inkml:trace contextRef="#ctx0" brushRef="#br0" timeOffset="341">26 189,'-4'-4,"-3"4,0 0,6 0,-5 0,6-2,3 0,6-2,97 6,-26 0,-16-8,-64 6</inkml:trace>
  <inkml:trace contextRef="#ctx0" brushRef="#br0" timeOffset="921">361 127,'-3'-2,"-2"0,-3 2,4 0,-5 0,-3 0,9 0,-3 2,-2 4,-1 4,-9 48,9-31,20 67,10-70,-11-13,15-14,-23 3,34-10,-18 5,-7-20,-10 24,8-32,-4 17,-20-12,15 28,-35-41,19 21,-12 12,25 7,-35-10,20 6,24 10,-6-5</inkml:trace>
  <inkml:trace contextRef="#ctx0" brushRef="#br0" timeOffset="1638">507 117,'-4'-4,"-1"0,-1-2,4 6,-2 2,4 4,0 4,26 101,-14-58,-2-26,-8-20,19 34,-9-19,-7-22,-4 1,18 4,-9-3,2-20,-12 17,19-38,-10 20,-13-16,7 10,-4-1,2 3,1 20,-1-1,-1 4,5 20,-2-11,7 21,-4-11,11 16,-6-10,11 6,9 5,-27-31,13 15,-2-22,-1 11,-6-34,3 18,-11-33,6 17,-12-30,6 18,-11-5,6 4,4 40,-1-19,-3-12,1 7,4 20</inkml:trace>
  <inkml:trace contextRef="#ctx0" brushRef="#br0" timeOffset="2260">1134 163,'-4'-6,"-3"2,-3 0,-4 0,-60 4,-63 42,122-5,14-33,13 40,18-2,5-21,-31-18,38-3,-37 0,36-24,-35 20,24-35,-25 32,11-14,-14-13,6 7,-15 8,7-3,-2 26,1-12,3 22,-2-11,5 28,-2-15,-2-12,0 6,10 49,8-5,2-42,-17-10,5-8,-9 6</inkml:trace>
  <inkml:trace contextRef="#ctx0" brushRef="#br0" timeOffset="2799">1217 153,'-5'-4,"0"0,4 0,1 10,2 4,26 83,-15-49,-12-32,0 10,-1-22,0 11,1-16,-1 8,1-20,2-21,-1 20,4-23,-2 12,10-4,-5 4,4 22,0-3,-7 5,38 8,-44-3</inkml:trace>
  <inkml:trace contextRef="#ctx0" brushRef="#br0" timeOffset="3257">1623 185,'-2'0,"0"0,-7-4,-4 0,-2 0,-78-8,14 36,70 8,21 7,-11-36,34 38,-34-39,54 32,-29-17,9-24,-34 7,50-6,-27 3,-20-18,8 10,-24-20,12 10,-27-21,15 13,-17-28,9 14,4 15,-2-6,14 32,-6-15,28 30,-14-15,-4 2</inkml:trace>
  <inkml:trace contextRef="#ctx0" brushRef="#br0" timeOffset="3553">1893 91,'-7'-2,"2"0,-1 2,-1 0,-2-2,-38 8,9 12,20-9,7 2,8-9,-5 20,3-11,14 2,-7-2,19-2,-11 0,19 0,-11-1,6 3,-4-1,-8-2,2 1,-26 0,13 0,-31 6,16-4,-19 0,11-1,-10-12,8 4,24-2</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0:21.900"/>
    </inkml:context>
    <inkml:brush xml:id="br0">
      <inkml:brushProperty name="width" value="0.035" units="cm"/>
      <inkml:brushProperty name="height" value="0.035" units="cm"/>
    </inkml:brush>
  </inkml:definitions>
  <inkml:trace contextRef="#ctx0" brushRef="#br0">144 54,'-5'0,"5"-2,-1-2,1 2,0-2,0 0,0 2,-2 0,-2 2,-6 0,-3 0,-53 34,29 10,31 37,17-53,-7-15,12-12,-7 5,7-6,-3 3,3-12,-2 6,-2-8,0 4,-3-12,1 7,2-20,-2 12,-6-17,3 10,-5 4,2 1,-7 14,4-6,2 20,-2-10,0 14,0-7,9 54,-6-28,-3-28,1 14,18 77,-13-62,-6-24,-4-4,3 1,-2-8,2 5</inkml:trace>
  <inkml:trace contextRef="#ctx0" brushRef="#br0" timeOffset="888">858 34,'0'-2,"-2"0,2-2,0-2,-5 2,3 2,-8-4,-2 4,-5 2,-68 38,43-19,42 73,14-34,-7-31,13-8,-7 2,6-18,11 2,-24-5,10 3,20-29,-11 14,-22 4,-3 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6:35.968"/>
    </inkml:context>
    <inkml:brush xml:id="br0">
      <inkml:brushProperty name="width" value="0.035" units="cm"/>
      <inkml:brushProperty name="height" value="0.035" units="cm"/>
    </inkml:brush>
  </inkml:definitions>
  <inkml:trace contextRef="#ctx0" brushRef="#br0">3 95,'-2'0,"2"2,0 4,0 6,4 50,3 35,3-21,-9-66,-1-6,1-4,0 2,6-47,0 12,-4 19,47-108,-24 89,-22 28,10 6,-5-3,4 19,-10-15,16 39,-16-36,17 45,-9-24,-9 2,-1-23,1 23,0-13,-4-18,2 4,0-4,0 2,3-14,-3 14,8-52,-4 28,7-20,13-1,-24 45,12-23,4 31,-3-14,1 37,-2-19,-6 36,2-22,-3 22,1-11,-7-15,3 6,-4-19,2 9,2-28,6-8,-7 16,3-8,-4 11</inkml:trace>
  <inkml:trace contextRef="#ctx0" brushRef="#br0" timeOffset="1">394 220,'-2'-4,"0"2,-5-2,7 6,5 0,6-2,94-6,-39-21,-33 14,-34-5,2 18,-13-29,6 15,-37 2,41 10,-60 2,11 26,50-25,-28 39,23 17,6-56,-3 26,22 6,-11-5,15-7,-8 2,4-15,-3 6,9-22,-5 11,8-18,-6 9,2-19,-2 10,-14-7,6 4,-19-3,10 2,-5-7,2 4,-2 2,1 1,-7 18,-15 1,15 0,-7 0,12 14,-5-7,14 27,-6-14,10 28,-5-16,-8-29,3 10,9 32,-5-18,-4-21,-1-1,1 0,0 0,-1-14,-1 8,7-31,-4 17,17-32,-18 41,27-49,-14 26,-2 21,-11 5,17-3,-10 2,0 31,-8-26,15 43,-7-22,-2 8,-7-30,11 47,-5-25,-4-5,2 1,-7-20,4 10,6-34,-3 17,-1-5,1 3,-4 11</inkml:trace>
  <inkml:trace contextRef="#ctx0" brushRef="#br0" timeOffset="495">876 14,'-3'-2,"1"2,4 7,3 3,25 64,6 39,-13-29,-12-44,-2-6,-9-29,0-3,-4-25,4 23</inkml:trace>
  <inkml:trace contextRef="#ctx0" brushRef="#br0" timeOffset="496">843 197,'0'-2,"-4"-2,1 0,1 0,2 2,3-4,8 2,100-19,-62 13,18 4,-67 6</inkml:trace>
  <inkml:trace contextRef="#ctx0" brushRef="#br0" timeOffset="1099">1320 95,'-5'0,"5"22,15 91,-4-36,-6-39,-5-31,3 15,-4-28,1 14,1-12,-1 6,1-10,-1 8</inkml:trace>
  <inkml:trace contextRef="#ctx0" brushRef="#br0" timeOffset="1476">1289 0,'-5'0,"0"0,3 0,2 0</inkml:trace>
  <inkml:trace contextRef="#ctx0" brushRef="#br0" timeOffset="2066">1528 78,'-7'0,"7"-2,0 0,0 0,0-4,-2 2,-5 4,-3 0,-2 0,-42 24,25 5,31-4,10 0,8-1,9-5,-26-17,36 10,-32-9,33 2,-17-1,-5 3,-13-6,8 8,-4-4,-13 0,4-4,-8 17,4-10,-11 4,14-10,-25 15,13-8,-25-2,36-6,-51 9,12-10,41 0,-20 0,20-15,-9 8,9 7</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0:23.434"/>
    </inkml:context>
    <inkml:brush xml:id="br0">
      <inkml:brushProperty name="width" value="0.035" units="cm"/>
      <inkml:brushProperty name="height" value="0.035" units="cm"/>
    </inkml:brush>
  </inkml:definitions>
  <inkml:trace contextRef="#ctx0" brushRef="#br0">87 24,'-3'-2,"-1"0,-1-2,-1 4,-2 4,-18 36,2 27,13-13,17-12,-3-23,15-8,-15-8,31 7,-16-3,8-16,-23 9,31-23,-17 11,-19-24,3 34,-13-68,7 37,-30 1,17 3,-11 20,7-9,14 30,-7-15,12 24,-6-13,9-8</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0:24.471"/>
    </inkml:context>
    <inkml:brush xml:id="br0">
      <inkml:brushProperty name="width" value="0.035" units="cm"/>
      <inkml:brushProperty name="height" value="0.035" units="cm"/>
    </inkml:brush>
  </inkml:definitions>
  <inkml:trace contextRef="#ctx0" brushRef="#br0">17 199,'-4'-6,"-1"2,3 2,-2-2,3 4,1 6,15 99,-9-61,-8-28,2-14,0-2,3-36,-3 32,13-55,-11 51,19-42,-11 23,11 20,-18 4,30 4,-16-2,-4 34,-11-31,22 52,-7 3,-11-11,-6-46,0 24,0-13,0-10,0-7,0 6,0 0</inkml:trace>
  <inkml:trace contextRef="#ctx0" brushRef="#br0" timeOffset="1">316 0,'-4'0,"-1"4,5 6,18 60,8 27,-10 56,-12-101,-4-45,2 14,-1-8,-4-18,2 6,-3-4,4 3</inkml:trace>
  <inkml:trace contextRef="#ctx0" brushRef="#br0" timeOffset="2">252 227,'-4'-2,"-3"-2,0 0,2 0,6 2,3 2,49 6,24-2,-22-4,-55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0:24.910"/>
    </inkml:context>
    <inkml:brush xml:id="br0">
      <inkml:brushProperty name="width" value="0.035" units="cm"/>
      <inkml:brushProperty name="height" value="0.035" units="cm"/>
    </inkml:brush>
  </inkml:definitions>
  <inkml:trace contextRef="#ctx0" brushRef="#br0">2 63,'-2'-2,"2"-2,0 10,0 4,18 77,-9-39,-4-32,-4-10,-1-5,0-4,0-15,0 16,2-50,5-19,-7 67,18-42,-18 44,24-22,-23 24,20-6,-10 3,6 22,-3-11,-14-8</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0:29.733"/>
    </inkml:context>
    <inkml:brush xml:id="br0">
      <inkml:brushProperty name="width" value="0.035" units="cm"/>
      <inkml:brushProperty name="height" value="0.035" units="cm"/>
    </inkml:brush>
  </inkml:definitions>
  <inkml:trace contextRef="#ctx0" brushRef="#br0">130 249,'-5'0,"-2"-2,7 0,-1-2,-5 4,-3 0,-1 0,-24 28,-4 25,19-26,28 46,10-29,-11-25,15-5,-8 2,3-16,-2 8,3-38,-11 10,-4 11,2-59,-8 40,1 14,-10-22,5 13,-2 11,5 3,0-2,-1 1,9 18,-5-9,10 6,3 17,-6-12,1 17,-6-21,14 40,7 2,-20-42,15 18,-8-10,-5-24,-3 10,-2 0</inkml:trace>
  <inkml:trace contextRef="#ctx0" brushRef="#br0" timeOffset="1058">506 185,'-2'0,"-3"0,2 0,-7 0,2 0,5 0,1 0,-46 4,4 6,24-5,-29 78,51-34,-2-39,16 36,-9-20,13-4,-16-15,23 16,-13-10,-2-19,-9 8,13-23,-8 12,-3-38,-4 41,10-72,-5 41,-12-21,6 58,-19-99,10 52,2 18,-1-7,9 40,-4-19,4 24,-2-12,21 36,-11-19,-9-14</inkml:trace>
  <inkml:trace contextRef="#ctx0" brushRef="#br0" timeOffset="1417">665 219,'-2'-2,"-3"-2,-1 0,2 2,-2-2,1 0,4 4,-6 4,5 6,9 58,1 25,-4-35,-3-52,3 12,-4-16,-5-8,3 4,-6-32,7 32,1 2</inkml:trace>
  <inkml:trace contextRef="#ctx0" brushRef="#br0" timeOffset="1895">618 72,'-2'-2,"-5"2,5 0,-5 2,7 0,0-2</inkml:trace>
  <inkml:trace contextRef="#ctx0" brushRef="#br0" timeOffset="2231">884 191,'0'-2,"-4"0,2-4,-3 2,3 2,-6-4,5 4,-4 2,-23 30,12 10,10 10,4-27,38 39,-3-30,-28-29,20 10,-10-6,3-24,-13 16,27-28,-15 15,-15 14</inkml:trace>
  <inkml:trace contextRef="#ctx0" brushRef="#br0" timeOffset="2586">1013 8,'-3'-2,"-2"-2,3 2,2 4,-2 8,3 64,2 37,-1-58,4 69,1-62,-5-22,-7-29,5-17,-1 5,1 3</inkml:trace>
  <inkml:trace contextRef="#ctx0" brushRef="#br0" timeOffset="3072">959 231,'-3'0,"-4"0,1-2,1-2,5 2,12-2,91 4,-16 6,-87-6</inkml:trace>
  <inkml:trace contextRef="#ctx0" brushRef="#br0" timeOffset="3073">1189 193,'0'-2,"0"-2,0 0,2 4,18 26,-1 28,-9 9,-4-9,-4-29,-3-8,1 2,-5-20,3 9,-3-10,2 4,1-22,-1 11,3 9</inkml:trace>
  <inkml:trace contextRef="#ctx0" brushRef="#br0" timeOffset="3361">1157 44,'0'-2,"0"-2,1 2,5 4,-3 2,-3-4</inkml:trace>
  <inkml:trace contextRef="#ctx0" brushRef="#br0" timeOffset="3701">1400 181,'-5'-4,"-1"4,-3 0,0 2,2 4,1 6,6 58,15 15,76-7,-57-82,-28 4,11-27,-13 20,-2-36,-2 32,1-16,-28-15,14 9,-18 8,10-2,-4 28,3-13,4 30,-1-15,28 16,-9-19</inkml:trace>
  <inkml:trace contextRef="#ctx0" brushRef="#br0" timeOffset="4203">1544 169,'0'-2,"0"0,1 8,3 8,19 94,-12-58,-12-25,5 15,-3-36,2 8,-3-10,11-13,-10 10,21-53,-12 29,19-27,-11 15,8 16,-5-6,-6 30,2-14,-7 38,3-19,0 28,14 127,-25-151,-8-2,6-10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0:36.444"/>
    </inkml:context>
    <inkml:brush xml:id="br0">
      <inkml:brushProperty name="width" value="0.035" units="cm"/>
      <inkml:brushProperty name="height" value="0.035" units="cm"/>
    </inkml:brush>
  </inkml:definitions>
  <inkml:trace contextRef="#ctx0" brushRef="#br0">0 224,'0'-4,"0"-2,0 0,1 0,3 2,1 0,5 0,121-16,-73 11,156 6,-174 5,-21-1,-26-2,9 1,1 0,-1 0,-12-2,0-2,5 2,5 2</inkml:trace>
  <inkml:trace contextRef="#ctx0" brushRef="#br0" timeOffset="431">343 7,'-4'0,"-2"-2,0-2,-1 4,4 0,1 6,9 0,61 49,-17-21,-21-12,-19-12,-8 1,-1-6,0 2,-9-2,5 1,-23 18,13-10,-13 6,18-14,-18 19,10-10,10-8,2-3,3-4</inkml:trace>
  <inkml:trace contextRef="#ctx0" brushRef="#br0" timeOffset="1272">662 82,'0'-2,"1"-2,2 2,1-4,-2 2,0 0,1 3,-2-3,-2 4,-6 2,-14 23,-12 19,6-4,15-21,8 10,20-14,-8-7,9 0,-5 0,10-4,-7 2,0-4,0 2,4 2,-2-1,-16-6,-1 1</inkml:trace>
  <inkml:trace contextRef="#ctx0" brushRef="#br0" timeOffset="1853">581 164,'-5'0,"1"0,9 0,60-4,38-8,-55 6,3 0,-4 0,-1 4,-2-2,-6 6,0-3,-19 4,8-2,-24 2,11-1,-16-2,8 1,-12 0,6 0,-6-6,2 3,4 2</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0:41.624"/>
    </inkml:context>
    <inkml:brush xml:id="br0">
      <inkml:brushProperty name="width" value="0.035" units="cm"/>
      <inkml:brushProperty name="height" value="0.035" units="cm"/>
    </inkml:brush>
  </inkml:definitions>
  <inkml:trace contextRef="#ctx0" brushRef="#br0">177 29,'-2'0,"-5"0,3 0,4-2,0-2,0-2,0 0,0 2,0-2,0 12,58 231,-43-174,-15-61,7 42,-3-23,-4-12,1 5,-1-12,0 5,-1-2,0 0,-6-12,3 6,1-6,0 3,3 4</inkml:trace>
  <inkml:trace contextRef="#ctx0" brushRef="#br0" timeOffset="338">28 208,'-3'0,"-3"0,-1 0,0 0,3-4,5 0,8 0,109-2,-22 8,-22 4,-27-4,-41-2,-6 0</inkml:trace>
  <inkml:trace contextRef="#ctx0" brushRef="#br0" timeOffset="930">305 9,'-5'0,"3"0,2 10,0 2,7 63,3 31,-2 25,-5-110,-3-18,5 5,-3-5,-3-8,1 4,3-16,-1 8,4-26,-2 15,13-16,-7 10,6 3,-4-1,38 18,-17 28,-18-12,-13 0,5-2,10 31,-6-17,-8 2,-1-16,5 22,-3-12,-12-12,8-4,-4-4,2 2,2 0</inkml:trace>
  <inkml:trace contextRef="#ctx0" brushRef="#br0" timeOffset="1539">712 226,'0'-2,"0"-4,0 2,-2-4,-4 4,-2 2,-4 2,-55 32,33 3,19-18,17 2,-8-2,21 2,-11-2,4-16,-2 7,15 10,-8-6,11-12,-16 2,23-14,-13 7,1-28,-13 26,17-40,-10 23,-10-1,-1 17,-2-18,1 11,-4 14,2-1,-1 0,1 0,18 79,-6-21,-10-53,5 42,-6-44,1 34,0-19,-4-17,3 1,0-6,0 4,2-5,-2 7</inkml:trace>
  <inkml:trace contextRef="#ctx0" brushRef="#br0" timeOffset="1951">947 53,'-2'0,"-3"0,3 0,-5 0,7 8,0 4,10 61,0 32,-4-25,-1-30,-3-38,8 6,-10-18</inkml:trace>
  <inkml:trace contextRef="#ctx0" brushRef="#br0" timeOffset="2303">824 246,'-5'-4,"-1"0,0 0,3 0,3 0,0 2,2-4,52-10,54-2,65 8,-153 10,-20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1:00.585"/>
    </inkml:context>
    <inkml:brush xml:id="br0">
      <inkml:brushProperty name="width" value="0.035" units="cm"/>
      <inkml:brushProperty name="height" value="0.035" units="cm"/>
    </inkml:brush>
  </inkml:definitions>
  <inkml:trace contextRef="#ctx0" brushRef="#br0">150 1,'-5'4,"2"0,1-2,-1 4,9 30,6 21,-6-30,11 75,-6 34,-6-73,3 5,-1-6,-7-76,3 36,-2-19,-1 1,0-2,-7-8,7 6</inkml:trace>
  <inkml:trace contextRef="#ctx0" brushRef="#br0" timeOffset="352">17 385,'-5'-4,"3"4,-5-4,5 0,2 0,0 0,3 0,64-12,9 0,-1 4,-72 12,33-6,-4 6,0-3,-27 6,12-3,-21 0,4 0</inkml:trace>
  <inkml:trace contextRef="#ctx0" brushRef="#br0" timeOffset="984">276 37,'-7'0,"5"0,2 6,0 0,25 67,-5 3,4 23,0 56,-17-89,3-34,-10-31,2 6,-1-4,-1-10,7-19,-4 14,13-20,-7 11,10-20,-5 11,7 1,-4 1,5 22,-5-10,-3 38,1-19,-12 36,5-20,-10 23,3 2,0-38,-1 13,0-14,0 5,2-14,-1 7,6-10,-7 7</inkml:trace>
  <inkml:trace contextRef="#ctx0" brushRef="#br0" timeOffset="1482">556 333,'-3'0,"-3"2,-1 2,0 0,3 4,22 38,26-25,12-23,-4-17,-16-11,-36 29,19-36,-11 19,-16-4,8 3,-21 0,11 0,-68 11,40 27,20-9,13 32,2 22,2-54,0 24,17 11,-9-7,11-18,8 11,-20-24,9 10,7-13,-5 7,9-23,-5 11,10-20,-7 10,-24 11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1:02.985"/>
    </inkml:context>
    <inkml:brush xml:id="br0">
      <inkml:brushProperty name="width" value="0.035" units="cm"/>
      <inkml:brushProperty name="height" value="0.035" units="cm"/>
    </inkml:brush>
  </inkml:definitions>
  <inkml:trace contextRef="#ctx0" brushRef="#br0">31 79,'-8'-6,"0"2,2 0,2 4,0 0,4 12,19 54,4 21,-10-37,-11-34,-2-14,0-1,-2-16,6-43,-2 31,13-35,-7 20,5 20,-3-8,1 28,-1-13,3 22,-3-10,10 22,-6-11,7 10,-5-6,0 2,-1-2,-2-10,0 4,-4-10,2 5,2-22,-3 12,-3-14,1 8,-14 10,7-5,-24-21,-11 29,19 1,13 10,-6-6,-17 33,17-27,0 42,1-23,16 6,-8-23,17 35,-9-19,27-10,-29-10,55 4,-29-3,13-32,-37 22,21-16,-30 18</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1:03.647"/>
    </inkml:context>
    <inkml:brush xml:id="br0">
      <inkml:brushProperty name="width" value="0.035" units="cm"/>
      <inkml:brushProperty name="height" value="0.035" units="cm"/>
    </inkml:brush>
  </inkml:definitions>
  <inkml:trace contextRef="#ctx0" brushRef="#br0">37 160,'-1'-4,"-1"0,2 0,0 2,0 1,3 12,30 106,-13-39,-20-78,10 46,-5-25,-8-28,4 13,1-12,-2 6</inkml:trace>
  <inkml:trace contextRef="#ctx0" brushRef="#br0" timeOffset="455">5 1,'-5'0,"5"0</inkml:trace>
  <inkml:trace contextRef="#ctx0" brushRef="#br0" timeOffset="804">387 96,'0'-2,"0"-4,-159 40,137-14,20 12,18 0,22-6,21-1,-31-12,39 12,-58-5,-5-11,-32 8,-19 6,45-22,-21 10,-21-2,12-9,32 0</inkml:trace>
  <inkml:trace contextRef="#ctx0" brushRef="#br0" timeOffset="1656">916 178,'0'-6,"0"2,-3 0,-2 0,-16-12,-20 0,0 18,8 10,16-6,19 2,-9-1,-8 64,14-40,0-17,3 32,-2-33,12 16,-6-10,11-16,-13 1,22-8,-12 4,13-30,-7 16,-7-20,-11 31,11-54,-5 28,-9 9,2 15,0-14,0 8,2 24,-3-13,9 28,-5-15,4 19,-8-30,16 42,-2-6,-14-38,9 12,-9-12</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1:09.342"/>
    </inkml:context>
    <inkml:brush xml:id="br0">
      <inkml:brushProperty name="width" value="0.035" units="cm"/>
      <inkml:brushProperty name="height" value="0.035" units="cm"/>
    </inkml:brush>
  </inkml:definitions>
  <inkml:trace contextRef="#ctx0" brushRef="#br0">191 315,'0'-2,"-2"0,-1 0,-3 2,0 0,-2 0,-4 0,-1 2,-74 50,47-28,27 53,56-13,40-33,-29-35,-23-10,-23 11,12-6,-18-10,8 6,-26-58,-18-26,28 78,-34-76,19 42,-1-3,14 37,-8-31,5 17,20 34,-9-6,10 10,-10-5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6:52.106"/>
    </inkml:context>
    <inkml:brush xml:id="br0">
      <inkml:brushProperty name="width" value="0.035" units="cm"/>
      <inkml:brushProperty name="height" value="0.035" units="cm"/>
    </inkml:brush>
  </inkml:definitions>
  <inkml:trace contextRef="#ctx0" brushRef="#br0">1249 17,'-2'-2,"-1"0,-1-4,4 4,0-2,0 4</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1:09.979"/>
    </inkml:context>
    <inkml:brush xml:id="br0">
      <inkml:brushProperty name="width" value="0.035" units="cm"/>
      <inkml:brushProperty name="height" value="0.035" units="cm"/>
    </inkml:brush>
  </inkml:definitions>
  <inkml:trace contextRef="#ctx0" brushRef="#br0">15 81,'-2'0,"-4"-4,2 0,2 2,6 2,6 0,108 10,-63-6,-28-14,15 7,-48-8,12-2,-4 8,2-3,-16 6,8-3,-33-12,17 7,-59 16,56 20,20-23,-5 46,2-23,15 7,-8-23,14 34,-8-19,16-6,-19-14,28 18,-16-10,7-16,-19 3,32-6,-17 3,-3-22,-14 23,27-40,-14 21,-15 21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1:12.295"/>
    </inkml:context>
    <inkml:brush xml:id="br0">
      <inkml:brushProperty name="width" value="0.035" units="cm"/>
      <inkml:brushProperty name="height" value="0.035" units="cm"/>
    </inkml:brush>
  </inkml:definitions>
  <inkml:trace contextRef="#ctx0" brushRef="#br0">180 268,'-2'0,"-4"0,-1 0,-1-2,-4 0,-55 18,35-8,21 8,-9-5,17 16,-8-10,15 11,-7-6,18 4,-9-3,20 2,-12-3,19-8,8 0,-31-10,14 4,-5-22,1 11,-14-18,7 9,-13 12</inkml:trace>
  <inkml:trace contextRef="#ctx0" brushRef="#br0" timeOffset="277">241 274,'0'-2,"0"-2,0 0,2 6,1 6,-2 6,21 97,-11-58,-9-42,-2-11,9 22,3-36,-11 14,4-18,-5 18</inkml:trace>
  <inkml:trace contextRef="#ctx0" brushRef="#br0" timeOffset="711">253 119,'-2'-2,"-1"2,-2 0,3 4,3 0,-1-4</inkml:trace>
  <inkml:trace contextRef="#ctx0" brushRef="#br0" timeOffset="1171">604 286,'-6'0,"1"-4,-3 0,-2-4,-4 4,-43 4,-65 96,126-43,-4-52,25 44,-24-43,49 30,-25-16,10-26,-9 12,-1-20,-1 10,-30-2,15 1,-1-66,-34-10,14 45,-18-19,10 12,-10-8,7 7,8 31,-2-14,23 46,-11-23,28 32,-14-17,-9-7</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1:14.343"/>
    </inkml:context>
    <inkml:brush xml:id="br0">
      <inkml:brushProperty name="width" value="0.035" units="cm"/>
      <inkml:brushProperty name="height" value="0.035" units="cm"/>
    </inkml:brush>
  </inkml:definitions>
  <inkml:trace contextRef="#ctx0" brushRef="#br0">60 371,'-9'0,"6"0,-2 0,9 0,4 0,49-2,6-8,-44-6,-17 15,-25-18,22 18,-44-22,44 22,-51-2,26 1,11 28,-4-15,16 22,-8-13,19 13,-10-9,22 10,-12-7,28-6,-15 1,26-16,-14 7,12-22,-9 11,-2-28,-1 15,-20-18,9 10,-37-55,1 38,12 30,-7-12,4 7,3 14,1-4,0 6,1-5,10 22,-5-12,6 18,-10-25,7 35,-8-35,13 22,-7-12,-8-16,2 3,-5 0,3 0,-5-18,7 18,-3-43,1 22,19-16,-9 10,20 12,-11-5,50 18,-67 2</inkml:trace>
  <inkml:trace contextRef="#ctx0" brushRef="#br0" timeOffset="2388">1100 90,'-1'-2,"-3"-2,-3-1,7 3,0-2,0 0,-2-4,-5-10,-27-18,18 30,-24 8,22-1,-3 16,20-17,-30 38,16-21,12 75,30 3,-14-47,7 2,-4-4,-4-3,8 9,-17-44,8 14,-9-18,4 8,-9-32,5 16,-9-6,4 3,3 7</inkml:trace>
  <inkml:trace contextRef="#ctx0" brushRef="#br0" timeOffset="2861">869 333,'-3'0,"-7"-2,3 2,-2-6,9 2,2 0,7 0,105-10,-60 8,46-16,-82 20,-18 2</inkml:trace>
  <inkml:trace contextRef="#ctx0" brushRef="#br0" timeOffset="3335">1239 321,'-2'-4,"-1"-4,-1 0,-2 0,0 2,-13 0,-8 18,3 12,14 10,18 4,10-1,-10-19,16-4,15 2,1-16,-11-15,-19 10,3-9,-7 8,0-29,0 15,-25-4,17 18,-31-28,16 14,-14 18,27 0,-27 12,14-6,27 4,-11-7,1-1</inkml:trace>
  <inkml:trace contextRef="#ctx0" brushRef="#br0" timeOffset="3918">1433 275,'-4'-4,"4"0,0 0,0 2,3 18,0-2,32 82,-27-59,-7-29,1 2,-2-8,3-2,-2 0,0 0,-3-10,1 6,-4-29,3 15,7-20,-4 26,20-38,-11 21,23 13,-25 7,50 2,-27-1,2 20,-23-12,-10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1:25.666"/>
    </inkml:context>
    <inkml:brush xml:id="br0">
      <inkml:brushProperty name="width" value="0.035" units="cm"/>
      <inkml:brushProperty name="height" value="0.035" units="cm"/>
    </inkml:brush>
  </inkml:definitions>
  <inkml:trace contextRef="#ctx0" brushRef="#br0">145 46,'-2'0,"-1"0,3-6,-8 12,5 0,-32 121,19-67,0 8,0-9,7-1,-3-3,11-11,-6 3,1-24,4-9,-2 10,0-7,8-24,-4 8,2-2,-1 1,-1 0</inkml:trace>
  <inkml:trace contextRef="#ctx0" brushRef="#br0" timeOffset="416">93 14,'-2'-2,"-3"-2,1 0,-1 0,6 10,34 74,61 121,-12-2,-44-106,-15-83,-3 15,-15-16,4 1,-5-5,-11-2,-1-7,2 2,0-2,0 1,4 3</inkml:trace>
  <inkml:trace contextRef="#ctx0" brushRef="#br0" timeOffset="734">11 406,'-4'-4,"-3"4,9-6,60-2,44-4,4 4,-110 8</inkml:trace>
  <inkml:trace contextRef="#ctx0" brushRef="#br0" timeOffset="1234">419 434,'-2'-2,"-2"-2,-2 0,-1 0,2 4,0 0,5-4,16-4,48 2,-25 2,26 0,-40 2,-25 2</inkml:trace>
  <inkml:trace contextRef="#ctx0" brushRef="#br0" timeOffset="1553">529 434,'-7'0,"3"0,2 0,2-2,0-4,0 12,0 6,20 93,-9-41,-3-32,-8-32,8 15,-5-7,-3-12,0 4</inkml:trace>
  <inkml:trace contextRef="#ctx0" brushRef="#br0" timeOffset="2545">688 442,'-9'-4,"7"2,-3 0,1 2,-5 4,7 4,7 43,0 15,-3-35,-3-24,1-3,-4 12,3-6,-3-10,3 1,7-2,-3 1,0-14,-2 12,5-36,-3 19,-12-20,9 39,-10-47,5 24,-5 14,4-6,6 16,-4-8,5 4,-1 3,0 2,6 14,-3-9,10 16,-6-9,4 3,-2-1,2-6,-2 2,2 2,-2-2,-11-6,5 2,5-10,-3 5,-2-4,0 2,-2-8,1 4,3-8,-2 5,6-22,-3 12,6-15,-4 8,4-4,-2 4,-2 14,-2 1,-4 5,8 6,-5 7,-4-8,6 16,-5-15,5 26,-3-14,6 15,-9-24,16 50,-16-50,5 44,-2-24,-5-12,1-12,-3 15,2-7,6-16,-5 6</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1:29.282"/>
    </inkml:context>
    <inkml:brush xml:id="br0">
      <inkml:brushProperty name="width" value="0.035" units="cm"/>
      <inkml:brushProperty name="height" value="0.035" units="cm"/>
    </inkml:brush>
  </inkml:definitions>
  <inkml:trace contextRef="#ctx0" brushRef="#br0">46 0,'-3'0,"-3"0,-2 0,-1 0,1 4,4-2,1-2,-1 0,41 14,24-2,4-8,62-7,-111 2,158 1,-32-2,-47 2,-48 0,-10 2,-26-1,48 0,-26 0,-10 0,-17-1,37 4,-20-2,-9 0,-11-1,12 0,-7 0,-8-2,0 1,-1 0,-7 0,3 2,5-2</inkml:trace>
  <inkml:trace contextRef="#ctx0" brushRef="#br0" timeOffset="2242">1353 732,'-1'0,"-4"0,1 0,4 2,0 8,0 2,-11 89,-44-7,35-80,10-7,10-7</inkml:trace>
  <inkml:trace contextRef="#ctx0" brushRef="#br0" timeOffset="3095">1780 249,'-6'0,"0"0,-1 0,3 0,1 2,3 8,15 87,-8-48,-2-6,1 0,-5-1,2-4,-4 2,2-1,-2-15,1 6,-2-18,1 8,0-26,0 13,-1-12,1 6,0-6,2-27,0 17,-1 15</inkml:trace>
  <inkml:trace contextRef="#ctx0" brushRef="#br0" timeOffset="3868">1741 211,'-5'-4,"0"2,3 2,-4-2,2 2,1 0,4 14,122 153,-2-34,-84-87,-10-14,-18-22,-7-8,3 3,-7-6,4 3,-4-6,2-4,0 7,15-92,6 6,-17 71,21-61,-11 33,1 8,-1-1,-4 16,-7 14,5-19,-3 10,-3 16,-2-2,1 2,-1-1,0 4,0-2,1 12,7 18,7 29,-14-59,12 83,-6-41,2 14,-9-53,13 85,-7-45,-1-10,-5-33,6 54,-4-31,-4-15,2 8,1-14,-1 7,-3-8,1 3,-2-16,4 11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1:37.038"/>
    </inkml:context>
    <inkml:brush xml:id="br0">
      <inkml:brushProperty name="width" value="0.035" units="cm"/>
      <inkml:brushProperty name="height" value="0.035" units="cm"/>
    </inkml:brush>
  </inkml:definitions>
  <inkml:trace contextRef="#ctx0" brushRef="#br0">0 12,'0'-4,"0"2,0-2,0 2,0 2</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1:53.425"/>
    </inkml:context>
    <inkml:brush xml:id="br0">
      <inkml:brushProperty name="width" value="0.035" units="cm"/>
      <inkml:brushProperty name="height" value="0.035" units="cm"/>
    </inkml:brush>
  </inkml:definitions>
  <inkml:trace contextRef="#ctx0" brushRef="#br0">296 58,'-4'0,"4"-2,-5 0,1-2,1 0,-4 0,-1 0,-45-21,-2 17,28 4,-53 51,48-7,31-39,-10 42,5-25,48 33,20-33,-62-18,76 6,-40-3,-3-2,0 1,-18 14,7-8,-12 14,4-8,-22 14,12-9,-24 3,12-2,-19-6,10 3,-21-14,-22-5,51 2,-24-1,8-16,-1 9,33 2,-7 6</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1:54.026"/>
    </inkml:context>
    <inkml:brush xml:id="br0">
      <inkml:brushProperty name="width" value="0.035" units="cm"/>
      <inkml:brushProperty name="height" value="0.035" units="cm"/>
    </inkml:brush>
  </inkml:definitions>
  <inkml:trace contextRef="#ctx0" brushRef="#br0">36 28,'0'-1,"-2"-5,-4 6,0 2,0 2,0 3,-4 59,13-16,-1-27,15-3,-16-19,33 32,-18-18,10-12,-7 6,12-24,-7 12,3-16,-3 9,-15-15,-3-17,-4 32,1-13,-21-14,11 7,-25 13,13-6,-23 26,-2 3,31-4,-13 1,13 10,-5-6,32-9,-14 2</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2:02.068"/>
    </inkml:context>
    <inkml:brush xml:id="br0">
      <inkml:brushProperty name="width" value="0.035" units="cm"/>
      <inkml:brushProperty name="height" value="0.035" units="cm"/>
    </inkml:brush>
  </inkml:definitions>
  <inkml:trace contextRef="#ctx0" brushRef="#br0">1 201,'0'-4,"0"2,0-2,0 0,0 8,0 8,18 185,-10-105,-12 28,4-104,0-8,0-20,0 8,0 4,0-4,0 3,4 0,-3 1,19 0,-11 0,34 2,-38-1,77 2,-41-1,40 2,-74-3,79 2,-42-1,-34-8,-9 6,16-4,-9 3,-26-4,13 3,5 2</inkml:trace>
  <inkml:trace contextRef="#ctx0" brushRef="#br0" timeOffset="676">629 112,'-4'-4,"1"2,3-4,-4 2,4 0,-1 4,-9 4,3 4,-2 5,-36 113,19-17,12-54,24 1,-11-3,17-4,-9-2,7-7,13 17,-21-42,10 18,11-18,-7 7,9-27,-6 14,-22-18,10 9,-11 0</inkml:trace>
  <inkml:trace contextRef="#ctx0" brushRef="#br0" timeOffset="1172">761 163,'-1'0,"-4"6,1 4,6 99,9-12,-9-84,3 35,2-1,-1 1,3-8,-1 1,-2-17,0 7,-4-20,1 9,-4-24,2 11,-4-10,2 5,7-14,-6 12</inkml:trace>
  <inkml:trace contextRef="#ctx0" brushRef="#br0" timeOffset="1859">741 181,'-7'-2,"3"2,2 0,3 2,4 6,5 6,90 111,-28-35,-20-35,-52-55,27 26,-15-20,-12-6,10-6,-10 6,11-32,-11 32,4-63,-3 33,9-22,-5 14,7 1,-4 1,0 20,0-7,-4 20,1-10,-8 20,4-10,0 4,0-2,1 6,0-3,-2-1,11 22,8 21,-10-24,-1 37,0-18,-5 24,2-16,-4-43,2 20,4 42,-4-47,-1 18,0-11,-3-27,1 6,0-10,0 5,1-29,-1 24,6-20,-6 25</inkml:trace>
  <inkml:trace contextRef="#ctx0" brushRef="#br0" timeOffset="2425">1245 14,'0'-4,"0"0,0 2,0-2,7 4,39 48,21 35,19 80,-70-75,-9-47,-9 13,5-9,-20 6,10-6,-30 9,18-10,-28 8,16-8,-4-21,2 11,36-48,-3 14</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2:07.538"/>
    </inkml:context>
    <inkml:brush xml:id="br0">
      <inkml:brushProperty name="width" value="0.035" units="cm"/>
      <inkml:brushProperty name="height" value="0.035" units="cm"/>
    </inkml:brush>
  </inkml:definitions>
  <inkml:trace contextRef="#ctx0" brushRef="#br0">1 60,'0'-2,"0"-2,2 2,11-6,44-8,24 0,-43 8,12 4,-34 4,-9 0,-7 0</inkml:trace>
  <inkml:trace contextRef="#ctx0" brushRef="#br0" timeOffset="335">92 177,'-8'0,"5"0,-4 0,2 0,3 0,-3 0,8-4,44-4,25-8,-22 4,-41 10,-3 2,-6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7:10.783"/>
    </inkml:context>
    <inkml:brush xml:id="br0">
      <inkml:brushProperty name="width" value="0.035" units="cm"/>
      <inkml:brushProperty name="height" value="0.035" units="cm"/>
    </inkml:brush>
  </inkml:definitions>
  <inkml:trace contextRef="#ctx0" brushRef="#br0">62 320,'-5'-6,"0"1,1 1,-1 0,3 2,2 4,0 4,16 99,-9-72,4 19,-4-40,-3-6,-10-12,-4-21,-15-26,21 44,-17-65,9 36,7-6,2 34,4-50,-1 27,10 25,-9 4,23-2,-12 1,24 18,-33-12,56 17,-30-10,3 6,-29-13,45 23,-24-13,-12-4,-11-6,-1-1</inkml:trace>
  <inkml:trace contextRef="#ctx0" brushRef="#br0" timeOffset="654">233 258,'-2'0,"-5"0,4 0,9 0,2 0,59 10,-22-18,-23 4,-19-6,-1 8,-2-17,1 9,-23-9,21 18,-34-22,18 11,-9 15,26-3,-39 11,21-7,4 18,-1-9,10 20,-4-12,16 15,-8-9,17 8,-9-6,29 32,-12-46,-13-8,15-12,16-13,-35 15,32-28,-31 25,14-11,-22 17</inkml:trace>
  <inkml:trace contextRef="#ctx0" brushRef="#br0" timeOffset="1084">644 235,'-9'-6,"3"2,-1-4,0 0,-18-7,-6 9,-2 12,8 11,3 7,22-23,-11 33,5-17,9 7,-4-4,11 2,-7-3,15 3,1 5,-18-25,8 11,10-4,-6 2,7-18,-4 9,10-8,-6 4,15-21,-10 12,-25 11</inkml:trace>
  <inkml:trace contextRef="#ctx0" brushRef="#br0" timeOffset="1549">765 252,'0'-2,"0"2,1-8,-3-1,0 5,-5-4,-3 0,-54-13,36 36,13 57,18-33,-2-35,9 25,14 1,-13-15,14-11,-23-3,29 4,-15-2,2-16,-17 13,29-31,-15 16,-5-13,1 7,-20-3,10 2,-20-4,11 4,-17 3,9 0,-3 20,3-10,23 24,-7-15</inkml:trace>
  <inkml:trace contextRef="#ctx0" brushRef="#br0" timeOffset="2324">1074 207,'0'-2,"-2"-5,-1-1,-1 0,-3 0,-2-1,-2 5,-33-2,-14 16,29-4,-15 40,28-17,16-28,-2 22,1-10,16-5,-15-8,25 16,-13-8,9-9,-6 3,4-13,11-6,-28 16,18-22,-18 21,11-26,-11 23,7-28,-5 18,-5 8,3-5,-4 11,2-4,0 14,0-7,-1 19,1-10,4 27,-3-14,7 35,-4-21,2 14,-1-9,-5 1,2-4,-12-13,6 5,-5-18,3 7,-31 3,-15-8,41-12,-43-16,24 8,28 2,2 2</inkml:trace>
  <inkml:trace contextRef="#ctx0" brushRef="#br0" timeOffset="3196">1128 194,'-2'0,"-3"-4,1 0,-1 0,3 2,-3 2,5 6,3 4,13 54,1 12,-9-40,-4-16,-3-18,-1-1,-2-10,-1-28,2 19,5-26,-3 15,20-8,-11 6,13 6,-7-1,3 26,2-2,-13 2,5-1,-11 10,3-6,15 27,-8-15,2 21,-10-28,6 50,-4-27,-14-6,8 1,-3-15,1 6,2-10,-1-4,-10 19,2-14,8-7,3-6,-2 3,0 2</inkml:trace>
  <inkml:trace contextRef="#ctx0" brushRef="#br0" timeOffset="3519">1401 174,'0'-2,"0"-3,0 1,0 11,0 3,13 60,1 29,1 1,-10-91,-7-14,1 3,1-16,0 18</inkml:trace>
  <inkml:trace contextRef="#ctx0" brushRef="#br0" timeOffset="3879">1406 126,'-2'-2,"-6"-2,2 0,0 2,6 0,0 2</inkml:trace>
  <inkml:trace contextRef="#ctx0" brushRef="#br0" timeOffset="4558">1479 227,'-5'0,"3"-2,-6 2,6 0,-5-4,7 0,3-2,5 2,57-7,10 3,-42 6,-17 1,-25 2,9-1,-5 2,3-1,-19 19,20-19,-38 28,21-14,-6 16,20-28,-46 86,50-66,0-12,15-8,-7 4,12-8,-7 4,10-10,-6 5,8-10,-6 5,8-15,-4 8,-24 14,1 0</inkml:trace>
  <inkml:trace contextRef="#ctx0" brushRef="#br0" timeOffset="5270">1820 180,'-2'-2,"-5"0,5 0,-13-11,8 13,0 0,-19 11,-7 13,17 3,8-14,6 5,2-17,0 31,0-17,10 5,-10-20,23 29,-12-16,7-14,-5 6,-3-12,1 6,-3-13,2 8,-6-16,7-16,-9 32,4-14,-6-9,3 6,-13 3,7 0,-3 11,1-4,-1 18,1-9,8 16,-4-8,8 21,-5-12,11 27,-6-14,4 16,-2-10,-6-29,3 15,26 65,-9-71,-18-9,3-6,-8 3</inkml:trace>
  <inkml:trace contextRef="#ctx0" brushRef="#br0" timeOffset="5981">1973 3,'-2'-2,"-3"2,3 6,2 4,8 60,2 27,-5-52,-6-26,2 11,-2-19,1 8,0-20,0 10,1-14,0 8,1-6,-2 1,0 1,2-12,7-16,-5 15,1-7,-1 5,2 14,-1-6,18-11,-10 6,19 22,-23-10,28 20,-16-10,-10 9,-6-14,5 21,-3-12,-13 1,6-13,-13 22,7-10,-13-3,18-9,-39 17,20-9,-4-10,24 1,-40-2,20 1,9-9,0-4,11 14,0 0</inkml:trace>
  <inkml:trace contextRef="#ctx0" brushRef="#br0" timeOffset="6372">2263 7,'0'8,"0"-2,10 62,-1 33,-5-53,-3-20,-1-15,2 32,-1-18,3-17,-4-5,3 4,-1-2,-3-6,1 0,0-1</inkml:trace>
  <inkml:trace contextRef="#ctx0" brushRef="#br0" timeOffset="7124">2335 221,'-1'-4,"-4"0,5 2,7 2,71 8,-13-18,-35 5,-13-5,-7 7,8-14,-6 8,-16-7,5 13,-18-25,9 14,-15-5,8 4,-11 10,23 3,-34 2,17-1,6 16,13-14,-21 33,11-18,11 17,0-32,3 54,-2-29,8 1,-4-1,9-8,-6 2,7-12,-4 6,2-17,-1 7,9-6,-7 3,20-8,-10 3,-17 1,9 0,-16 3</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2:09.020"/>
    </inkml:context>
    <inkml:brush xml:id="br0">
      <inkml:brushProperty name="width" value="0.035" units="cm"/>
      <inkml:brushProperty name="height" value="0.035" units="cm"/>
    </inkml:brush>
  </inkml:definitions>
  <inkml:trace contextRef="#ctx0" brushRef="#br0">5 601,'-5'2,"5"2,0-6,0-4,1-8,42-113,0-19,7-27,-36 70,-13 100,3-12,-1 3,-1 7,-8 12,3-3,2-2,3-2,-1 1,4 2,13 11,-10-7,17 26,-9-14,24 33,-15-20,-4 0,-1-5,66 115,-63-107,38 63,-21-35,-51-78,16 22,7 0,-3 0,-11-8,3 1,-50-30,49 30</inkml:trace>
  <inkml:trace contextRef="#ctx0" brushRef="#br0" timeOffset="319">77 358,'-4'-4,"1"0,-2 0,5 2,6-6,52 2,34-6,21-2,-103 13,-10 1</inkml:trace>
  <inkml:trace contextRef="#ctx0" brushRef="#br0" timeOffset="929">594 386,'-6'0,"0"0,-1 0,4 0,-1 0,11 0,56 4,73-4,-116-2,-10 1,-11 0,2 1,-1-4,1 2,-1 2</inkml:trace>
  <inkml:trace contextRef="#ctx0" brushRef="#br0" timeOffset="1416">726 400,'-2'-2,"-5"0,5 0,-2 2,0 2,4 8,0 4,12 93,-6-53,-6-4,3-33,-1-8,4-10,-2 5,-4-4</inkml:trace>
  <inkml:trace contextRef="#ctx0" brushRef="#br0" timeOffset="1705">850 398,'-2'0,"2"-4,0 2,0 4,0 4,7 40,6 23,-7-36,-1-8,3 25,-3-16,-4-29,-1 11,-5-16,6-15,-1 12,1-6,3-4,-4 13</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2:11.483"/>
    </inkml:context>
    <inkml:brush xml:id="br0">
      <inkml:brushProperty name="width" value="0.035" units="cm"/>
      <inkml:brushProperty name="height" value="0.035" units="cm"/>
    </inkml:brush>
  </inkml:definitions>
  <inkml:trace contextRef="#ctx0" brushRef="#br0">1009 542,'-2'-2,"-2"-4,1 4,1-2,2 0,1 6,6 8,59 69,-12-27,-20-18,-17-18,-20-12,4-2,6 0,-4 0,5-20,-7 17,10-30,-5 16,3-18,-9 31,11-47,-6 24,2 10,-7 14,12-14,-6 8,0 16,-1-8,2 34,-1-18,2 21,-1-13,3 12,-1-6,-1-6,-1 0,-3-3,3 1,-6-20,3 10,-4-18,2 9,-2-4</inkml:trace>
  <inkml:trace contextRef="#ctx0" brushRef="#br0" timeOffset="921">1 11,'8'0,"-4"0,148-6,-95 4,-30 1,4 8,-19-6,41 2,-24-1,13 0,-36-2,63 2,-34-1,95 2,-44-9,-45 3,9-2,-44 5,74-6,-40 3,-11 4,2-2,-13 4,-17-3,38 2,-22-1,-5 0,2 0,-7 0,2 0,-8-2,4 1,-3 0,1 0,-4 0,2 0,1 0,0 0,-5 0,3 0</inkml:trace>
  <inkml:trace contextRef="#ctx0" brushRef="#br0" timeOffset="25028">1570 667,'0'8,"0"2,-3 4,-14 99,8-56,-15-42,24-15</inkml:trace>
  <inkml:trace contextRef="#ctx0" brushRef="#br0" timeOffset="26219">1739 395,'-3'0,"3"-2,0-2,0 0,0 2,4-4,-3 6,2 0,22 28,21 37,-25-34,38 81,-30-62,-29-50,17 22,-9-12,-15-16,8 8,-2-20,-1-34,2 52,-1-81,0 45,4-12,-2 9,2 19,0-10,3 28,-2-12,-2 24,1-12,19 30,2 22,-12-27,3 17,-2-10,9 2,-6-3,-6-20,3 8,-9-19,4 10,-7-20,3 11,-3-27,1 14,-2-32,1 18,1-21,2-35,-3 45,-5 8,3-1,0 23,0-12,1 21</inkml:trace>
  <inkml:trace contextRef="#ctx0" brushRef="#br0" timeOffset="26818">2224 130,'-2'6,"2"6,11 125,3-15,-13-114,6 83,-6-86,5 54,-3-29,-6-40,3 10,0 2,0-1,0-20,11-35,6-28,-16 79,7-38,6 14,-3-5,10 34,-7-16,3 40,5 8,-19-30,8 14,-15 14,8-9,-4-3,1 1,0-4,0 1,-7-12,4 5,-2-28,1 14,3 3</inkml:trace>
  <inkml:trace contextRef="#ctx0" brushRef="#br0" timeOffset="27212">2474 375,'0'4,"1"4,16 53,8 35,-3-19,-17-59,1 20,-1-18,-4-17,-1-20,0 17</inkml:trace>
  <inkml:trace contextRef="#ctx0" brushRef="#br0" timeOffset="27302">2482 232,'0'0</inkml:trace>
  <inkml:trace contextRef="#ctx0" brushRef="#br0" timeOffset="27901">2798 335,'-3'0,"-2"-4,-1 0,-2 0,4 2,-28 0,-16 16,14 22,16-18,13 40,14-7,-1-25,-4-13,45 58,-18-54,-26-14,15-14,-9 8,-7-9,-4 12</inkml:trace>
  <inkml:trace contextRef="#ctx0" brushRef="#br0" timeOffset="28344">2855 146,'0'-2,"-6"-2,0 0,2 0,2 2,2 4,0 8,23 153,2 21,-22-165,10 71,-19-102,9 48,-7-43,3 22,5-8,-2 4,-4-30,4-12,15-24,-14 44,7-20,13 2,3 5,-20 19,10-10,-2 26,0-13,22 67,-11 1,-19-52,2 21,-2-11,-12-26,6 8,0-6</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2:41.818"/>
    </inkml:context>
    <inkml:brush xml:id="br0">
      <inkml:brushProperty name="width" value="0.035" units="cm"/>
      <inkml:brushProperty name="height" value="0.035" units="cm"/>
    </inkml:brush>
  </inkml:definitions>
  <inkml:trace contextRef="#ctx0" brushRef="#br0">9 98,'-4'0,"-1"0,5-2,0 0,2 18,29 114,-16-70,3 33,-15-73,-2-12,-2-14,1 6,-13-34,6-30,5-39,1 85,0-43,33-13,-19 14,10 104,-12-35,-7-6,3 2,2 23,-2-11,1 26,0-15,-3-16,0 5,20 53,-19-51,30 56,-37-105,1 25,8-60,8-22,-15 77,22-42,-18 41,19-2,-19 10,18 20,-19-15,20 36,-11-19,-1 20,-1-12,1 5,-10-26,10 38,-6-21,-9-22,3 0,7-4,-4 2,-3 1</inkml:trace>
  <inkml:trace contextRef="#ctx0" brushRef="#br0" timeOffset="506">465 128,'-3'-2,"-2"2,3 0,-1 4,7 0,43 12,15-14,-3-44,-48 5,-17 3,-35 13,34 18,-32 21,15 13,16-20,-11 35,13-29,-6 13,20 38,12-13,-15-43,31 14,-17-8,9-14,-20 0,28-10,-28 6,35-38,-22 22,-21 16,0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2:43.954"/>
    </inkml:context>
    <inkml:brush xml:id="br0">
      <inkml:brushProperty name="width" value="0.035" units="cm"/>
      <inkml:brushProperty name="height" value="0.035" units="cm"/>
    </inkml:brush>
  </inkml:definitions>
  <inkml:trace contextRef="#ctx0" brushRef="#br0">164 189,'-4'-4,"-1"-2,1-2,-3 2,-1 2,-24 0,-16 6,26-1,-2 32,17-15,4-9,5 10,-2-6,10 4,-5-3,20-12,-10 5,-4-12,1 6,0-18,-1 9,-2-18,0 10,-9-14,4 7,6 1,-3 0,0 20,-1-10,-8 32,4-17,10 31,-6-16,-6 22,3-13,8 4,-5-4,-8-25,4 13,4 30,6-53,-6 4,32-67,-19 13,-15 45,-19-38,9 21,4 17,1 7,-10-14,21 34,3 14,-7-15,0 25,-4-32,4 60,-2-33,0 3,-3-25,1 22,0-13,-1-18,0 8,-6-26,5 15,1-32,12-34,-13 63,29-74,-2 22,-27 55,22-19,-12 9,2 36,13 15,-24-39,11 19,1 32,-2-19,-12 3,5-3,-4-20,2 9,-3-24,2 11,1-30,-1 15,10-26,-6 16,-5 16</inkml:trace>
  <inkml:trace contextRef="#ctx0" brushRef="#br0" timeOffset="1">697 30,'0'0,"-6"0,-3 0,-5 0,-3 2,-66 26,44-15,39 24,45-1,6 7,-11 1,-33-37,20 30,-10 2,-16-36,-14 26,12-25,-37 20,20-11,-29-10,42-2,-23-2,28 1</inkml:trace>
  <inkml:trace contextRef="#ctx0" brushRef="#br0" timeOffset="1615">1171 26,'0'-2,"0"0,0 0,-3-4,3 0,0 2,-4 0,4 6,11 78,2-18,12 49,-13-59,-5-23,-3-12,-1 18,0-11,-6-26,3 7,-16-8,-2-25,17 26,-22-46,11 25,12 23</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2:47.145"/>
    </inkml:context>
    <inkml:brush xml:id="br0">
      <inkml:brushProperty name="width" value="0.035" units="cm"/>
      <inkml:brushProperty name="height" value="0.035" units="cm"/>
    </inkml:brush>
  </inkml:definitions>
  <inkml:trace contextRef="#ctx0" brushRef="#br0">15 277,'-5'-4,"3"2,-5 2,6-2,7-2,60-8,44-5,-60 7,-26 5,49-12,-53 1,-10 8,-10 8</inkml:trace>
  <inkml:trace contextRef="#ctx0" brushRef="#br0" timeOffset="1">386 11,'-6'0,"2"-4,-1 0,5 6,0 8,8 113,5-10,-7-56,-4-20,-1-31,5 49,-3-26,-4-26,1-2,-6 8,2-4,4-16,0 11,6-28,-3 15,6-27,-8 35,15-54,-14 51,27-45,-14 24,11 30,-23-4,33 24,-18-13,-9 29,2-17,-5 12,3-8,-6-4,2 2,-4-16,-1-6,3 11,-2-5,-2-12,1 6,0 0</inkml:trace>
  <inkml:trace contextRef="#ctx0" brushRef="#br0" timeOffset="2">813 228,'-4'0,"1"0,-3 4,-3-2,-1-2,-28 11,-8 9,14 4,24 0,5-18,-2 8,7 4,-4-3,4-16,-2 8,12 27,1-22,-8-6,11-10,-6 5,17-33,6-16,-26 38,16-56,-5 52,-12 58,-5-36,6 32,5 4,-10-37,6 15,-2-4,-6-15,-9-4,5 2,4-18,0 17</inkml:trace>
  <inkml:trace contextRef="#ctx0" brushRef="#br0" timeOffset="381">966 1,'-4'0,"-3"0,2 0,5 4,1 4,15 53,6 45,-12-57,-7 117,-11-141,8-21,0-2,-2-6,7-12,-5 16</inkml:trace>
  <inkml:trace contextRef="#ctx0" brushRef="#br0" timeOffset="670">938 214,'-2'0,"-1"0,-4 0,0 0,1 0,3 0,12 0,95 14,-14-14,-56-4,-34 4</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3:04.223"/>
    </inkml:context>
    <inkml:brush xml:id="br0">
      <inkml:brushProperty name="width" value="0.035" units="cm"/>
      <inkml:brushProperty name="height" value="0.035" units="cm"/>
    </inkml:brush>
  </inkml:definitions>
  <inkml:trace contextRef="#ctx0" brushRef="#br0">92 111,'-1'0,"-5"-1,2 1,0-2,0 2,2 0,2 14,4 65,-1 117,-2-98,4-22,-7-79,-1-8,1 5,8-1,-5 2,1-18,0 9,-2 14</inkml:trace>
  <inkml:trace contextRef="#ctx0" brushRef="#br0" timeOffset="781">10 40,'-1'0,"-5"-4,4 4,3 6,40 49,29 27,-13-18,-31-34,-8-10,3 3,-12-6,5 2,-13-20,7 10,-9-12,5 5,-4-6,1 3,-1 0,0 0,7-20,15-41,-11 33,8-26,-5 15,-3 5,1-1,1 15,-2-6,-6 21,3-10,-7 19,2-9,-5 10,2-5,7 2,-6 3,-1-3,0 1,14 70,5 7,-10-42,2 30,-6-43,8 53,-5-30,-4-14,-2-18,3 29,-1-16,-2-28,-2 4,7-16,-4 9,-3 3</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3:07.326"/>
    </inkml:context>
    <inkml:brush xml:id="br0">
      <inkml:brushProperty name="width" value="0.035" units="cm"/>
      <inkml:brushProperty name="height" value="0.035" units="cm"/>
    </inkml:brush>
  </inkml:definitions>
  <inkml:trace contextRef="#ctx0" brushRef="#br0">1 124,'0'-1,"0"-5,0 2,0 8,1 5,30 92,-17-54,-7-21,2 9,-6-18,3 7,-8-28,4 13,-2-15,1 8,-4-22,-6-20,4 21,-1-23,2 14,3-15,-1 9,14-13,-8 9,18 10,-8-5,15 41,-10-20,14 27,-8-13,4 13,-4-7,-25-8</inkml:trace>
  <inkml:trace contextRef="#ctx0" brushRef="#br0" timeOffset="583">271 148,'0'-2,"0"-1,0-3,4 4,1-1,5-1,2-1,60-25,-38 16,-37 1,6 10,-16-16,8 8,-36 9,38 1,-56 4,30-2,8 20,-1-11,16 16,-7-8,26 16,-13-10,33 16,-16-8,17-6,-11 2,8-12,-5 5,-3-20,-1 10,0-33,-1 17,-21 5</inkml:trace>
  <inkml:trace contextRef="#ctx0" brushRef="#br0" timeOffset="932">636 5,'-4'-1,"-4"-1,-2 2,5 2,-7 3,-43 55,32-5,27 2,-2-30,22 1,-20-20,24 24,-13-13,5-19,-15 2,28-6,-15 3,6-15,-20 15,-4 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3:09.011"/>
    </inkml:context>
    <inkml:brush xml:id="br0">
      <inkml:brushProperty name="width" value="0.035" units="cm"/>
      <inkml:brushProperty name="height" value="0.035" units="cm"/>
    </inkml:brush>
  </inkml:definitions>
  <inkml:trace contextRef="#ctx0" brushRef="#br0">153 161,'-2'0,"-3"-3,-5-1,-3 2,-2 2,-50 19,22 56,60-29,18-2,-19-24,16-11,-9 5,39-48,-44-10,-9 23,-23-17,12 10,-21-1,12 3,-14 17,8-7,0 18,1-9,16 7</inkml:trace>
  <inkml:trace contextRef="#ctx0" brushRef="#br0" timeOffset="582">436 141,'-2'-3,"-3"-1,-2 0,-5 3,-2 1,-66 21,42-10,30 13,8-23,-22 40,11-21,16 3,-7-4,13 0,-7-1,11-8,-6 2,10-12,-6 6,9-23,-6 12,1-24,0 11,-15-12,6 7,-13 4,6-1,-4 7,2-3,0 15,1 1,1 0,5 20,6 13,-10-27,5 12,7 34,-4-20,-6 29,3-17,-11 4,6-5,-10-11,5 3,-11-14,5 6,4-32,-1 16,-23 4,14-3,-15-33,22 19,-15-29,8 14,21 16,-11-9,5 10</inkml:trace>
  <inkml:trace contextRef="#ctx0" brushRef="#br0" timeOffset="1172">491 158,'-2'-2,"-2"-2,4-1,0 3,2 6,0 5,29 90,-17-33,-14-64,3 14,-1-8,-3 6,0-16,1 1,4-22,-2 12,10-31,-6 17,12-12,-6 8,3 21,-2-9,4 27,-3-13,2 28,-2-15,-3 24,0-13,-3 11,1-7,-7-2,2-1,-6-13,3 5,-5-15,2 7,6-22,-4 16</inkml:trace>
  <inkml:trace contextRef="#ctx0" brushRef="#br0" timeOffset="1582">808 145,'0'4,"0"3,0 6,13 78,-7-45,-4-31,-1-7,2 13,-1-7,-4-22,2 10,0-2</inkml:trace>
  <inkml:trace contextRef="#ctx0" brushRef="#br0" timeOffset="1936">759 0,'-2'0,"2"0</inkml:trace>
  <inkml:trace contextRef="#ctx0" brushRef="#br0" timeOffset="2299">926 154,'-2'0,"-3"0,1 0,2 0,4-4,7 1,92-12,-84 13,29 2,-13 6,-28-5,-2 5,0-2,-18 10,14-11,-24 31,12-17,-12 14,22-27,-25 49,14-27,7 2,6-25,-3 40,1-21,17-14,-14-8,34 14,-18-7,13-16,-26 9,39-14,-21 7,-2-12,-19 19</inkml:trace>
  <inkml:trace contextRef="#ctx0" brushRef="#br0" timeOffset="2803">1203 242,'-4'-4,"0"1,-1-1,5 2,7 2,1 0,41-3,14-19,-57 9,-18-23,10 30,-11-4,-64 20,68-9,-6 18,9-12,-3 5,9 35,17 4,-15-43,20 37,-9-18,4-15,-11-5,18 6,-19-10,23 1,-12 0,6-15,-17 10,27-15,-14 9,-18 3,0 4</inkml:trace>
  <inkml:trace contextRef="#ctx0" brushRef="#br0" timeOffset="3271">1557 187,'-2'0,"-2"-4,1 1,1-1,2 2,-2-3,-5-1,-1 3,3 1,-51-4,39 8,-3 13,22-1,-1-7,75 18,-11-5,-20 0,-38-16,20 7,-26 0,12-1,-26 5,13-3,-32 4,17-3,-37-1,21 0,-19-13,12 6,15-15,-6 7,29 3</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3:15.622"/>
    </inkml:context>
    <inkml:brush xml:id="br0">
      <inkml:brushProperty name="width" value="0.035" units="cm"/>
      <inkml:brushProperty name="height" value="0.035" units="cm"/>
    </inkml:brush>
  </inkml:definitions>
  <inkml:trace contextRef="#ctx0" brushRef="#br0">94 64,'0'-2,"0"1,0-5,1 4,-3 13,-15 130,-11 35,14-88,9-55,-5 24,1-77,0 37,12-34,-6 17,9-6,-6 1,0 2,5-3,-5 6</inkml:trace>
  <inkml:trace contextRef="#ctx0" brushRef="#br0" timeOffset="419">99 4,'-7'-4,"3"4,0 0,2 0,-4 0,6 4,1 5,47 103,-26-60,26 28,-34-54,80 100,-46-59,-57-77,16 19,8 9,-5-5,-15-26,5 13,-2-2,1 1,-14-12,15 13</inkml:trace>
  <inkml:trace contextRef="#ctx0" brushRef="#br0" timeOffset="708">24 345,'-9'-4,"3"2,3 2,-1-4,4 3,9-5,54-5,23-5,-32 3,-31 11,-23 2</inkml:trace>
  <inkml:trace contextRef="#ctx0" brushRef="#br0" timeOffset="1303">400 343,'-4'-2,"12"-4,2 3,70-8,-42 6,-28 1,12-1,-20 6,9-3,-17 0,8 1,-4 4,2-3</inkml:trace>
  <inkml:trace contextRef="#ctx0" brushRef="#br0" timeOffset="1603">483 312,'0'-2,"0"7,0 4,0 6,9 82,-6-53,1-24,-4-18,4 0,-4-2</inkml:trace>
  <inkml:trace contextRef="#ctx0" brushRef="#br0" timeOffset="2527">604 346,'0'-1,"-5"-3,-2 0,4 2,0 2,1 2,2 7,9 41,2 14,-6-34,-4-25,2 11,-6-10,3 4,0-11,0 5,2-4,-1 1,1-2,-1 1,-3-11,2 8,-14-24,7 14,1-18,4 22,-1-31,1 17,7 0,-4 15,4-13,-2 8,2 13,-4-2,13 4,-7-2,8 18,-15-17,25 33,-12-17,7 6,-18-20,24 31,-13-17,-2-6,-10-11,9 12,-4-6,-7-6,1 0,3-6,-1 4,0-16,-1 9,2-15,-1 9,-1-16,0 10,-2 2,4-2,-3 18,1-8,1 15,-1-8,3 10,-1-5,0 12,0-6,6 25,-4-14,-1 21,-1 5,-2-37,1 17,-1-11,1 4,-5-16,3-1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3:19.582"/>
    </inkml:context>
    <inkml:brush xml:id="br0">
      <inkml:brushProperty name="width" value="0.035" units="cm"/>
      <inkml:brushProperty name="height" value="0.035" units="cm"/>
    </inkml:brush>
  </inkml:definitions>
  <inkml:trace contextRef="#ctx0" brushRef="#br0">11 47,'-2'-2,"-2"-1,0-1,4 0,0 2,0-1,6 3,55 0,-15-2,-3 2,-24 0,42-6,-20 5,-39 1,44 0,-24 0,3 1,-25-1,51 0,-25 0,-2-7,-2 4,10 1,-7-1,4 0,-28 3,56-2,-30 1,-6 6,1-3,2 0,-2-1,-2 1,-1 0,-8-6,3 4,-4 0,3 0,-7 0,2 0,-3-3,2 1,-4 4,1-2,-6 0,3 0,1 0,-1 0,4 0,4 0,-6 0,-1 0,-2 0,1 0,-3 0,3 0,0 0,4 7,-5-7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7:28.202"/>
    </inkml:context>
    <inkml:brush xml:id="br0">
      <inkml:brushProperty name="width" value="0.035" units="cm"/>
      <inkml:brushProperty name="height" value="0.035" units="cm"/>
    </inkml:brush>
  </inkml:definitions>
  <inkml:trace contextRef="#ctx0" brushRef="#br0">177 192,'-6'0,"-2"0,1-4,2 0,0 4,0 0,0 0,2 0,-1 0,1 0,4 0,5 0,-5 0,6 0,-4 0,58-9,-60 9,26-11,-15 6,-13 1,1 4,2-13,-1 7,-4-10,2 5,-16-16,9 10,-15-3,9 2,-14 5,27 12,-45-7,24 4,0 24,3-14,4 29,-2-14,15 20,-7-10,36 6,-19-6,22 0,-11 0,7-20,-5 9,1-16,-1 8,7-22,-7 11,8-15,-5 8,-7-5,4 2,-21 9</inkml:trace>
  <inkml:trace contextRef="#ctx0" brushRef="#br0" timeOffset="610">406 208,'0'0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3:40.527"/>
    </inkml:context>
    <inkml:brush xml:id="br0">
      <inkml:brushProperty name="width" value="0.035" units="cm"/>
      <inkml:brushProperty name="height" value="0.035" units="cm"/>
    </inkml:brush>
  </inkml:definitions>
  <inkml:trace contextRef="#ctx0" brushRef="#br0">99 15,'-4'-3,"1"-1,3 2,-2-3,0 8,-3 8,-25 85,-3-41,16-28,14-38,3 11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3:42.181"/>
    </inkml:context>
    <inkml:brush xml:id="br0">
      <inkml:brushProperty name="width" value="0.035" units="cm"/>
      <inkml:brushProperty name="height" value="0.035" units="cm"/>
    </inkml:brush>
  </inkml:definitions>
  <inkml:trace contextRef="#ctx0" brushRef="#br0">21 267,'0'-1,"-4"-3,0 0,0 1,2 1,-2-2,2 2,4 8,24 56,67 101,-64-115,-15-26,-8-24,0-20,-10-20,2 22,2-17,-1 10,0 3,0 0,3 18,9 4,-8 1,4-1,10 26,-6-14,8 24,-5-14,3 9,-2-4,-8-8,4 3,-12-25,5 12,7-18,-8-16,-2 22,4-29,-2 16,-2-15,0 22,-7-33,4 20,6 6,-3 13,10-12,-6 6,-5 11</inkml:trace>
  <inkml:trace contextRef="#ctx0" brushRef="#br0" timeOffset="604">413 18,'-2'0,"-2"-3,0 3,-1 0,5 2,0 7,19 57,14 40,-6-9,-14-21,-12-70,6 51,-7-51,1 27,-1-30,1 15,-1-21,1 10,-1-23,-3-21,2 19,4-17,-2 11,13-12,-7 7,7 15,-3-7,5 28,-4-14,-2 27,1-14,1 24,-2-12,1 19,-1-11,-2 5,0-4,-3 5,21-91,-26 59</inkml:trace>
  <inkml:trace contextRef="#ctx0" brushRef="#br0" timeOffset="1101">722 249,'0'-2,"0"-1,0 1,1-2,4 10,18 52,6 27,-16-46,-11-23,0-10,0 6,0-3,-2 2,-4-20,2 4,-4-10,6 15</inkml:trace>
  <inkml:trace contextRef="#ctx0" brushRef="#br0" timeOffset="1562">779 99,'-1'0,"-6"0,3 0,2 0,2 0</inkml:trace>
  <inkml:trace contextRef="#ctx0" brushRef="#br0" timeOffset="1563">1070 235,'-2'-2,"-3"-4,-2-1,-4 0,-4 1,-61 10,33 21,22-13,24 17,-2 3,-1-20,8 10,-4-11,63 49,-21-47,-24-7,-2-18,-12 11,3-9,-11 10</inkml:trace>
  <inkml:trace contextRef="#ctx0" brushRef="#br0" timeOffset="2166">1110 2,'0'-2,"0"4,0 7,20 57,10 49,-9-7,-11-53,-3-16,2 24,-9-58,1 29,-1-27,0-6,0-14,0 11,0-5,9-33,-6 17,18-24,-9 14,12 11,-7-4,5 30,-5-14,1 42,-2-22,-15 31,7-17,-8 51,2-53,-1-12,-2-14,1 4</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3:48.102"/>
    </inkml:context>
    <inkml:brush xml:id="br0">
      <inkml:brushProperty name="width" value="0.035" units="cm"/>
      <inkml:brushProperty name="height" value="0.035" units="cm"/>
    </inkml:brush>
  </inkml:definitions>
  <inkml:trace contextRef="#ctx0" brushRef="#br0">9 120,'-2'0,"-3"0,3 3,2 5,0 5,18 89,-10-54,-11-32,4-9,-1 14,1-8,-4-13,3 1,1-8,-1 4,-2-34,1 18,6-59,-5 74,28-97,-15 52,21 51,-33-3,30 2,-16-1,1 25,-1-13,6 31,-4-17,-6 20,2-13,-8 0,4 14,-8-41,4 19,-4-17,-3 14,2-19,-1 9,1-12</inkml:trace>
  <inkml:trace contextRef="#ctx0" brushRef="#br0" timeOffset="415">317 122,'-4'-4,"-1"2,3 2,2 2,0 3,3 63,27 57,-5-105,6-27,4-120,-63 78,26 44,-35-10,17 4,2 43,14-29,-30 38,16-20,18-21</inkml:trace>
  <inkml:trace contextRef="#ctx0" brushRef="#br0" timeOffset="805">511 50,'-2'-2,"-1"-5,-1-4,2 0,2 4,0-1,0 5,0 8,35 127,-27-39,-7-76,0 21,0-23,0-8,9 19,-4-8,-3-9,-5 1,2-2,0-8</inkml:trace>
  <inkml:trace contextRef="#ctx0" brushRef="#br0" timeOffset="1066">392 158,'-1'-2,"-4"-1,0-1,3-1,6-3,65-19,46-1,-26 21,-56 11,-33-4</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3:46.335"/>
    </inkml:context>
    <inkml:brush xml:id="br0">
      <inkml:brushProperty name="width" value="0.035" units="cm"/>
      <inkml:brushProperty name="height" value="0.035" units="cm"/>
    </inkml:brush>
  </inkml:definitions>
  <inkml:trace contextRef="#ctx0" brushRef="#br0">56 112,'-4'0,"0"0,2 0,2 13,13 47,2 24,-7-41,3 8,-8-33,-2-9,-5-16,2 8,2-1</inkml:trace>
  <inkml:trace contextRef="#ctx0" brushRef="#br0" timeOffset="354">17 17,'-2'-2,"-2"-2,-2 0,2 1,4-1,0 4</inkml:trace>
  <inkml:trace contextRef="#ctx0" brushRef="#br0" timeOffset="797">305 97,'-4'-2,"-2"1,2 1,-2-6,4 4,1 1,-3-1,-2-2,-2 2,-3 2,6 0,-21 7,0 6,27 16,23-7,13 2,2 0,-37-22,27 16,-28-17,13 15,-7-9,-16 4,9-10,-15 16,9-8,-12-1,6 0,-11-3,6 1,-5-23,3 12,16-7,3 12</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3:57.243"/>
    </inkml:context>
    <inkml:brush xml:id="br0">
      <inkml:brushProperty name="width" value="0.035" units="cm"/>
      <inkml:brushProperty name="height" value="0.035" units="cm"/>
    </inkml:brush>
  </inkml:definitions>
  <inkml:trace contextRef="#ctx0" brushRef="#br0">3 6,'-2'-1,"2"-3,0 9,30 93,52 178,-81-237,0-38,-1 0,1-7,-1 3,-7-14,4-24,14-8,-9 38,9-24,-5 18,24-26,-27 39,70-22,-32 54,-22-15,-10 23,4-12,-29 29,-14-16,23-29,-93 21,66-33,28 3,13-18,-7 9,0 10</inkml:trace>
  <inkml:trace contextRef="#ctx0" brushRef="#br0" timeOffset="506">354 219,'-2'-2,"-4"-2,-2 1,1-1,8 4,9-4,35-7,9-11,-29 12,-25-3,12 1,-18-2,9 2,-16 8,8-4,-21 12,12-6,-10 20,6-10,7 25,-2-14,20 17,-10-11,8 14,-4-9,24-2,-13 0,14-15,-8 6,11-20,-6 10,-2-29,-1 15,-25-7,5 12</inkml:trace>
  <inkml:trace contextRef="#ctx0" brushRef="#br0" timeOffset="878">728 126,'-4'0,"0"0,-2 0,-2-2,-1 2,-25 9,-9 22,15 59,32-44,12-12,-16-34,32 22,6-14,-37-8,39-20,-19 9,-2-13,-1 8,-17 13,-1 3</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3:59.615"/>
    </inkml:context>
    <inkml:brush xml:id="br0">
      <inkml:brushProperty name="width" value="0.035" units="cm"/>
      <inkml:brushProperty name="height" value="0.035" units="cm"/>
    </inkml:brush>
  </inkml:definitions>
  <inkml:trace contextRef="#ctx0" brushRef="#br0">277 222,'-4'-1,"-12"-3,-2-3,-34-14,29 13,-11-5,6 2,13 16,-6-8,8 15,-2-8,-1 18,2-10,14 16,-7-8,17 10,-8-7,13 1,-8-1,12-13,-6 6,-1-21,0 10,6-26,-4 13,-4-26,1 14,-7-19,3 13,-10-7,5 4,-8 18,4-8,8 29,-4-14,-2 15,1-7,11 60,4 28,-1-50,-12-33,37-15,-40 6</inkml:trace>
  <inkml:trace contextRef="#ctx0" brushRef="#br0" timeOffset="1">258 146,'-2'-2,"-2"-2,-2 2,2 4,2 4,2 5,23 53,18 14,-6-39,-19-21,1-31,-15 14,27-27,-15 14,-7-24,3 15,-15-11,8 7,-7 10,4-4,1 19,0-9,-2 33,1-17,-2 26,1-13,8 8,-5-6,13-2,-7 0,9-23,-6 10,-11-7</inkml:trace>
  <inkml:trace contextRef="#ctx0" brushRef="#br0" timeOffset="2">642 74,'-10'0,"-3"0,-3 4,0 1,4 3,-24 48,103 40,10-7,-75-57,-2-26,-24 17,13-9,-20-17,24 5,-22-24,12 12,17 10</inkml:trace>
  <inkml:trace contextRef="#ctx0" brushRef="#br0" timeOffset="462">726 237,'-6'0,"10"4,5-4,44 0,6-13,-39-5,-28-2,7 18,-26-18,15 10,-24-1,13 22,18-9,-8 4,5 23,-2-12,11 15,-5-8,14 7,-7-5,8 0,-5-2,1-26,0 13,15 9,-8-6,26-19,-22-2,-9 3,-9 4</inkml:trace>
  <inkml:trace contextRef="#ctx0" brushRef="#br0" timeOffset="1048">1181 147,'0'-1,"0"-3,-2 6,-2 3,-3 4,1 6,0 88,3-55,25-41,-22-5,40 23,-21-12,12-22,-30 9,39-13,-20 7,-16-14,7 8,-5-12,1 6,-24-5,13 4,-28-2,15 2,-22 12,12-5,4 24,0-12,14 20,-6-10,20-7,-5-3</inkml:trace>
  <inkml:trace contextRef="#ctx0" brushRef="#br0" timeOffset="1391">1457 48,'0'-1,"0"-3,0-7,0 5,0-5,-5 4,-3 2,-3 3,1 7,1 4,-11 89,25-20,-2-41,9-4,-11-28,13 49,-7-27,-4-9,-2-15,1 15,0-9,-5-18,3 9</inkml:trace>
  <inkml:trace contextRef="#ctx0" brushRef="#br0" timeOffset="1816">1304 199,'0'-2,"2"0,10-2,116-8,-35-1,-49 7,-44 6</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4:04.979"/>
    </inkml:context>
    <inkml:brush xml:id="br0">
      <inkml:brushProperty name="width" value="0.035" units="cm"/>
      <inkml:brushProperty name="height" value="0.035" units="cm"/>
    </inkml:brush>
  </inkml:definitions>
  <inkml:trace contextRef="#ctx0" brushRef="#br0">27 50,'-2'-2,"-4"-2,0 2,0 2,4 0,-2 0,10-5,61-8,29-2,-51 9,51 3,-83 5,-6-1,-8 0,1-1</inkml:trace>
  <inkml:trace contextRef="#ctx0" brushRef="#br0" timeOffset="610">180 4,'0'2,"0"3,9 56,6 45,-9-56,-10-5,4-37,2 52,-1-28,2-26,-3-1,6 11,-3-7,-2-17,0 9,-1-1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4:06.220"/>
    </inkml:context>
    <inkml:brush xml:id="br0">
      <inkml:brushProperty name="width" value="0.035" units="cm"/>
      <inkml:brushProperty name="height" value="0.035" units="cm"/>
    </inkml:brush>
  </inkml:definitions>
  <inkml:trace contextRef="#ctx0" brushRef="#br0">10 17,'-4'0,"2"0,-1 2,3 5,0 6,16 93,10 55,-15-107,-5-29,2-17,0 6,-12-12,3-2,-1-2,2 2,-1-1,0-3,0 1,5 0,-3 1,-1 6,0-3,1-4,-1 2,4 2,-3-1,-3-9,4-7,-2 13,7-15,6 0,-12 16,14-12,-7 5,1 14,-8-5,19 9,-18-8,17 18,-9-9,-2 6,-5-13,9 18,-5-10,-4-4,-2-6,10 0,-6 0,-1-9,-4 8</inkml:trace>
  <inkml:trace contextRef="#ctx0" brushRef="#br0" timeOffset="711">332 233,'-1'-2,"-7"-1,2-1,0 2,4 2,-2 4,4 3,0 4,7 66,-2-40,-2-28,-3-7,0-2,0 0,-3-22,2 11,0-24,0 13,6-9,-3 6,13 11,-7-4,-7 25,4-12,7 7,-5-4,5 27,-9-21,11 36,-6-18,-8 4,1-20,1 30,-1-16,2-16,-2 0,-2-4,1 2,3-17,6-24,-4 22,9-19,-13 34,25-38,-13 19,3 22,-15-2,29 13,-16-7,-1 36,-12-40,16 62,-9-33,-9-7,1-23,0 38,0-19,-1-25,1 12,0-6</inkml:trace>
  <inkml:trace contextRef="#ctx0" brushRef="#br0" timeOffset="1334">874 0,'-2'0,"-3"0,3 0,-2 6,4 3,3 55,0 24,3-29,-4-30,-2-31,1 15,-1-20,0 10,18-8,29-12,-26 10,12-4,-7 3,-2 5,-1-2,-12 5,5-3,-11 2,6-1,-8 2,3-1,-6 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4:08.223"/>
    </inkml:context>
    <inkml:brush xml:id="br0">
      <inkml:brushProperty name="width" value="0.035" units="cm"/>
      <inkml:brushProperty name="height" value="0.035" units="cm"/>
    </inkml:brush>
  </inkml:definitions>
  <inkml:trace contextRef="#ctx0" brushRef="#br0">29 0,'0'2,"0"4,0 7,8 91,-8-20,0-44,-2-3,2-32,-8 47,4-25,-4-21,8-5,-7 9,4-4,-1-16,4 10,0 0</inkml:trace>
  <inkml:trace contextRef="#ctx0" brushRef="#br0" timeOffset="265">176 341,'-4'-2,"2"2,2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4:09.594"/>
    </inkml:context>
    <inkml:brush xml:id="br0">
      <inkml:brushProperty name="width" value="0.035" units="cm"/>
      <inkml:brushProperty name="height" value="0.035" units="cm"/>
    </inkml:brush>
  </inkml:definitions>
  <inkml:trace contextRef="#ctx0" brushRef="#br0">16 72,'-4'-2,"0"0,0 1,1-1,2-2,1 0,0 3,14-12,16-6,2 3,-1 9,-29 7,33 12,-33-12,15 6,5 21,-3-10,-10 14,4-9,-17 9,8-6,-18 9,9-7,-18 6,-13 9,33-38,-16 18,-7-16,0 5,14-21,21-13,17 0,-21 18,10-8,5 6,-3-3,5 13,-4-7,-1 11,-1-5,-15 0,7 0,23-4,-20 0,-6 1,-5 1</inkml:trace>
  <inkml:trace contextRef="#ctx0" brushRef="#br0" timeOffset="1">266 23,'-2'0,"0"0,4-6,4 2,5 1,77 5,-46-2,-22 27,-18-26,38 35,-18-18,-22 4,10-4,-19 12,10-8,-19 11,17-32,-37 58,22-32,-16-4,8 1,15-25,-6 13,18-18,-9 8,16-21,-8 12,15-19,-7 11,15-1,-8 2,12 10,-8-5,2 16,-2-8,-2 13,0-7,-20-3,10 2,-9-4</inkml:trace>
  <inkml:trace contextRef="#ctx0" brushRef="#br0" timeOffset="2530">708 285,'-2'0,"0"0,2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7:29.662"/>
    </inkml:context>
    <inkml:brush xml:id="br0">
      <inkml:brushProperty name="width" value="0.035" units="cm"/>
      <inkml:brushProperty name="height" value="0.035" units="cm"/>
    </inkml:brush>
  </inkml:definitions>
  <inkml:trace contextRef="#ctx0" brushRef="#br0">150 32,'0'-7,"0"3,0-1,0 3,0-5,-11 1,0 6,-2 0,-47 33,25 13,18-23,22 73,17-41,-22-55,37 35,-19-18,5-25,-4 12,4-28,-3 15,-6-28,1 15,-6-18,3 11,-15-1,7 3,-12 8,7-3,-5 19,2-9,-2 18,2-9,4 4,-1-1,-3 2,7 2,-2-2,0 5,1-3,1 34,-1-24,6 84,2 1,-5-52,-50 142,8-131,32-50,-33 14,17-7,-5-25,20 10,-22-18,13 10,29 1,-14 7</inkml:trace>
  <inkml:trace contextRef="#ctx0" brushRef="#br0" timeOffset="143">381 254,'-5'-4,"2"-1,1 3,2-4,0 6</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4:16.018"/>
    </inkml:context>
    <inkml:brush xml:id="br0">
      <inkml:brushProperty name="width" value="0.035" units="cm"/>
      <inkml:brushProperty name="height" value="0.035" units="cm"/>
    </inkml:brush>
  </inkml:definitions>
  <inkml:trace contextRef="#ctx0" brushRef="#br0">32 134,'0'-2,"0"-1,0-5,0 1,0 0,0 1,0 4,0-1,0 4,9 51,7 37,-9-46,-4-9,1 1,-5-40,2 14,4 22,-2-12,-1-18,-1-1,0 0,2-31,1 11,-4 20</inkml:trace>
  <inkml:trace contextRef="#ctx0" brushRef="#br0" timeOffset="674">13 74,'-2'-2,"-2"-2,0 0,2 1,2-1,3 0,6 3,98-3,-59 2,19-9,-10 5,37-10,-60 9,-20 4,15 2,-10-1,-12 10,-9-5,2-2,-2 24,1-14,6 33,-4-38,-2 70,1-37,-2 19,2-50,-5 74,3-40,4-12,-2-27,3 36,-1-19,-1-29,-1 9</inkml:trace>
  <inkml:trace contextRef="#ctx0" brushRef="#br0" timeOffset="980">19 435,'-5'-4,"-1"2,3 2,-1 0,10 0,152-4,53-3,-174 5,80-2,-83 5,36-3,-70 2</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4:59.168"/>
    </inkml:context>
    <inkml:brush xml:id="br0">
      <inkml:brushProperty name="width" value="0.035" units="cm"/>
      <inkml:brushProperty name="height" value="0.035" units="cm"/>
    </inkml:brush>
  </inkml:definitions>
  <inkml:trace contextRef="#ctx0" brushRef="#br0">61 152,'0'-5,"0"1,0 2,-2 4,2 4,6 60,7 40,1-14,-7-47,-5-15,1 5,7-15,-4 6,-7-21,3 9,-3-25,2 13,-3-18,2 16</inkml:trace>
  <inkml:trace contextRef="#ctx0" brushRef="#br0" timeOffset="496">8 189,'-1'-4,"-1"1,-2-3,4 1,0-3,6 1,46-22,26 12,-42 10,-24 25,11-12,-24 18,11-11,-15-6,7 3,-10 27,5-14,-19-3,17-12,-30 17,15-9,-5-16,18 3,-22 1,12 0,21-2,-6-1,2-1</inkml:trace>
  <inkml:trace contextRef="#ctx0" brushRef="#br0" timeOffset="995">345 138,'-2'-4,"-5"0,1 3,0 1,0 1,-16 29,-1 25,10-2,14-10,-1-40,11 27,-10-27,4 12,14-16,-7 8,19-28,-12 14,8-19,-5 10,-16-10,7 6,-27-8,-9-13,20 34,-9-15,-14 19,8-9,-2 20,2-10,18 2</inkml:trace>
  <inkml:trace contextRef="#ctx0" brushRef="#br0" timeOffset="1469">609 112,'-3'-3,"-5"-3,0 1,-4 1,-32 4,-1 13,32 10,20 10,-6-29,18 27,-9-14,32-1,-38-13,39 14,-20-7,-14 2,-7-11,8 19,-5-11,-13 2,8-11,-33 27,17-14,-21-4,12 1,11-18,-5 9,19-1</inkml:trace>
  <inkml:trace contextRef="#ctx0" brushRef="#br0" timeOffset="1949">803 99,'-2'-1,"0"-3,-4-2,-2 1,3 3,-40 11,24 4,-10 44,64-32,-26-19,63 20,-43-17,-14-5,18 19,-37 18,-19-5,22-31,-29 21,15-10,-9-19,19 5,-11-15,6 8,23-6,-11 11</inkml:trace>
  <inkml:trace contextRef="#ctx0" brushRef="#br0" timeOffset="2274">916 171,'-2'-4,"-1"0,1 1,-2-1,0 4,4 6,0 3,1 53,1 19,-1-34,1-27,-1-12,-1-8</inkml:trace>
  <inkml:trace contextRef="#ctx0" brushRef="#br0" timeOffset="2598">876 55,'0'-1,"0"-3,0 4</inkml:trace>
  <inkml:trace contextRef="#ctx0" brushRef="#br0" timeOffset="3261">981 6,'-1'-4,"-6"6,3 4,23 114,-9-28,-8-74,6 36,-3-21,2-24,-5-3,2 10,-1-6,-3-17,2 9,-1-13,6-18,-6 26,15-36,-8 19,15-2,-19 16,27-12,-16 7,6 20,-18-9,20 20,-11-10,-12 17,1-25,-9 32,4-16,-19-1,22-16,-34 27,18-14,-1-13,1 6,-1-19,1 9,7-13,-3 8,18 7,-5 1</inkml:trace>
  <inkml:trace contextRef="#ctx0" brushRef="#br0" timeOffset="3604">1234 13,'-4'-3,"-2"-1,0 0,0 2,4 4,2 7,9 92,2-4,-4-33,-5-45,5 24,-5-30,3 14,3 3,-7-24,-1-4,1-2,-1 0</inkml:trace>
  <inkml:trace contextRef="#ctx0" brushRef="#br0" timeOffset="4234">1338 259,'-5'0,"1"0,2 0,3 0,4-2,43-7,18-11,-35 10,1-24,-29 10,-1 13,-21-6,-12 0,27 14,-13-6,-2 11,2-6,-2 21,2-11,6 17,-2-9,15 10,-7-4,15 8,-9-7,12 8,-6-6,6-8,-4 3,11-9,-5 5,12-18,-8 8,17-14,-9 8,-1-18,-1 10,-25 10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09T00:41:27.075"/>
    </inkml:context>
    <inkml:brush xml:id="br0">
      <inkml:brushProperty name="width" value="0.05" units="cm"/>
      <inkml:brushProperty name="height" value="0.05" units="cm"/>
    </inkml:brush>
  </inkml:definitions>
  <inkml:trace contextRef="#ctx0" brushRef="#br0">3910 11803 16383 0 0,'0'63'0'0'0,"0"-37"0"0"0,0-1 0 0 0,0 24 0 0 0,0 0 0 0 0,0-12 0 0 0,0 26 0 0 0,0-14 0 0 0,0-13 0 0 0,0-11 0 0 0,0 1 0 0 0,0-11 0 0 0,0 9 0 0 0,0-17 0 0 0,0 8 0 0 0,0-8 0 0 0,0 0 0 0 0,0 0 0 0 0,0 0 0 0 0,0 0 0 0 0,0 0 0 0 0,0 0 0 0 0,0 0 0 0 0,0 0 0 0 0,0 0 0 0 0,0 0 0 0 0,0-1 0 0 0,0 1 0 0 0,-7 0 0 0 0,7-1 0 0 0,0 1 0 0 0,0 0 0 0 0,0 0 0 0 0,0 0 0 0 0,16-7 0 0 0,-9 0 0 0 0,18 0 0 0 0,-10 0 0 0 0,10 0 0 0 0,1 0 0 0 0,-1 0 0 0 0,1 0 0 0 0,-1 0 0 0 0,12 0 0 0 0,-12 0 0 0 0,-10 0 0 0 0,11-8 0 0 0,-1 8 0 0 0,0 0 0 0 0,-10 0 0 0 0,11 0 0 0 0,-11-8 0 0 0,10 8 0 0 0,-8 0 0 0 0,-2 0 0 0 0,0 0 0 0 0,1 0 0 0 0,-9 0 0 0 0,8 0 0 0 0,-8 0 0 0 0,8 0 0 0 0,1 0 0 0 0,-1 0 0 0 0,0 0 0 0 0,10 0 0 0 0,-9 0 0 0 0,-1 0 0 0 0,10 0 0 0 0,-9 0 0 0 0,9 0 0 0 0,1 0 0 0 0,-1 0 0 0 0,1 0 0 0 0,-1 0 0 0 0,0 0 0 0 0,12 0 0 0 0,-12 0 0 0 0,0 0 0 0 0,0 0 0 0 0,1 0 0 0 0,-1 0 0 0 0,-9 0 0 0 0,9 0 0 0 0,1 0 0 0 0,-1 0 0 0 0,-10 0 0 0 0,10 0 0 0 0,-9 0 0 0 0,9 0 0 0 0,-10 0 0 0 0,11 0 0 0 0,-11 0 0 0 0,0 0 0 0 0,11 0 0 0 0,-11 0 0 0 0,0 0 0 0 0,2 0 0 0 0,-2 0 0 0 0,0 0 0 0 0,1 0 0 0 0,-1 0 0 0 0,0 0 0 0 0,1 0 0 0 0,9 0 0 0 0,-10 0 0 0 0,1 0 0 0 0,-1 0 0 0 0,0 0 0 0 0,1 0 0 0 0,-9 0 0 0 0,8 0 0 0 0,-8 0 0 0 0,0 0 0 0 0,0 0 0 0 0,0 0 0 0 0,0 0 0 0 0,0 0 0 0 0,-1 0 0 0 0,2 0 0 0 0,-1 0 0 0 0,0 0 0 0 0,0 0 0 0 0,0 0 0 0 0,0 0 0 0 0,0 0 0 0 0,0 0 0 0 0,0 0 0 0 0,0 0 0 0 0,8 0 0 0 0,-8 0 0 0 0,0 0 0 0 0,0 7 0 0 0,0-7 0 0 0,0 0 0 0 0,0 0 0 0 0,0 0 0 0 0,0 0 0 0 0,0 0 0 0 0,-7-7 0 0 0,0 0 0 0 0,0 0 0 0 0,0 0 0 0 0,0-9 0 0 0,0 10 0 0 0,0-9 0 0 0,0 8 0 0 0,0-9 0 0 0,0 1 0 0 0,0 8 0 0 0,0-9 0 0 0,0 1 0 0 0,0 0 0 0 0,0-10 0 0 0,0 10 0 0 0,0-1 0 0 0,0-9 0 0 0,0 9 0 0 0,0 2 0 0 0,0-2 0 0 0,0 1 0 0 0,0 8 0 0 0,0 0 0 0 0,0-8 0 0 0,0 7 0 0 0,0 1 0 0 0,0 0 0 0 0,0 0 0 0 0,0 0 0 0 0,0 0 0 0 0,0 1 0 0 0,0-1 0 0 0,0 0 0 0 0,0 0 0 0 0,0 0 0 0 0,-7 0 0 0 0,7 0 0 0 0,0 0 0 0 0,0 0 0 0 0,-7 0 0 0 0,7 0 0 0 0,0 0 0 0 0,-8 0 0 0 0,8-9 0 0 0,-7 2 0 0 0,7-2 0 0 0,-7 9 0 0 0,-1-8 0 0 0,8 8 0 0 0,0 0 0 0 0,-7 0 0 0 0,7 0 0 0 0,-7 0 0 0 0,7 0 0 0 0,0 0 0 0 0,-7 7 0 0 0,7-16 0 0 0,0 10 0 0 0,0-1 0 0 0,0 0 0 0 0,0 0 0 0 0,-7 7 0 0 0,0 0 0 0 0,-9 0 0 0 0,9 0 0 0 0,0 0 0 0 0,0 0 0 0 0,-8 0 0 0 0,-2 0 0 0 0,2 0 0 0 0,-1 0 0 0 0,1 0 0 0 0,-1 0 0 0 0,1 0 0 0 0,-1 0 0 0 0,1 0 0 0 0,0 0 0 0 0,-1 0 0 0 0,9 0 0 0 0,-8 0 0 0 0,-1 0 0 0 0,1 0 0 0 0,8 0 0 0 0,-9 0 0 0 0,1-15 0 0 0,8 15 0 0 0,-9 0 0 0 0,1 0 0 0 0,8 0 0 0 0,-10 0 0 0 0,2 0 0 0 0,-1 0 0 0 0,1 0 0 0 0,0 0 0 0 0,-1 0 0 0 0,1 0 0 0 0,-1 0 0 0 0,1 0 0 0 0,-1-8 0 0 0,1 8 0 0 0,-1 0 0 0 0,1 0 0 0 0,-1 0 0 0 0,1 0 0 0 0,0-8 0 0 0,-1 8 0 0 0,1 0 0 0 0,-2 0 0 0 0,2 0 0 0 0,-11 0 0 0 0,11 0 0 0 0,0 0 0 0 0,-1 0 0 0 0,-9 0 0 0 0,9 0 0 0 0,1 0 0 0 0,-1 0 0 0 0,-9 0 0 0 0,10 0 0 0 0,-1 0 0 0 0,1 0 0 0 0,-1 0 0 0 0,9 0 0 0 0,-8 0 0 0 0,-2 0 0 0 0,2 0 0 0 0,-1 0 0 0 0,9 0 0 0 0,-8 0 0 0 0,0 0 0 0 0,7 0 0 0 0,-7 0 0 0 0,8 0 0 0 0,-8 0 0 0 0,7 0 0 0 0,-7 0 0 0 0,8 7 0 0 0,-8-7 0 0 0,-1 0 0 0 0,1 0 0 0 0,8 7 0 0 0,-9-7 0 0 0,1 0 0 0 0,-1 7 0 0 0,1-7 0 0 0,-1 0 0 0 0,0 0 0 0 0,0 8 0 0 0,1-8 0 0 0,-10 0 0 0 0,9 8 0 0 0,1-8 0 0 0,-1 0 0 0 0,-9 8 0 0 0,10-8 0 0 0,-1 8 0 0 0,-9-8 0 0 0,9 0 0 0 0,1 7 0 0 0,-1-7 0 0 0,1 0 0 0 0,0 7 0 0 0,7-7 0 0 0,-8 0 0 0 0,9 0 0 0 0,-8 8 0 0 0,7-8 0 0 0,1 0 0 0 0,0 0 0 0 0,0 7 0 0 0,0-7 0 0 0,0 0 0 0 0,0 0 0 0 0,0 0 0 0 0,0 0 0 0 0,0 7 0 0 0,0-7 0 0 0,0 0 0 0 0,0 0 0 0 0,7 7 0 0 0,-7-7 0 0 0,0 0 0 0 0,0 0 0 0 0,7 0-16383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09T00:41:27.076"/>
    </inkml:context>
    <inkml:brush xml:id="br0">
      <inkml:brushProperty name="width" value="0.05" units="cm"/>
      <inkml:brushProperty name="height" value="0.05" units="cm"/>
    </inkml:brush>
  </inkml:definitions>
  <inkml:trace contextRef="#ctx0" brushRef="#br0">4478 7640 16383 0 0,'7'-7'0'0'0,"0"0"0"0"0,8-8 0 0 0,25-25 0 0 0,-15 23 0 0 0,15-13 0 0 0,-25 15 0 0 0,38-27 0 0 0,-28 25 0 0 0,14-13 0 0 0,1 0 0 0 0,17-26 0 0 0,-32 39 0 0 0,15-13 0 0 0,-12 3 0 0 0,11-3 0 0 0,-10-10 0 0 0,-1 13 0 0 0,-1 0 0 0 0,1-1 0 0 0,-1 0 0 0 0,1 1 0 0 0,-11 1 0 0 0,10 0 0 0 0,1-2 0 0 0,-13 13 0 0 0,10-2 0 0 0,-8-9 0 0 0,-1 11 0 0 0,9 6 0 0 0,-1-8 0 0 0,1 0 0 0 0,12 8 0 0 0,-12-7 0 0 0,12 7 0 0 0,-12 1 0 0 0,25-2 0 0 0,-14 0 0 0 0,1 1 0 0 0,0 0 0 0 0,26-2 0 0 0,-38 3 0 0 0,25 8 0 0 0,-1-10 0 0 0,1 10 0 0 0,-14 0 0 0 0,14 0 0 0 0,-13 0 0 0 0,11 0 0 0 0,2 0 0 0 0,0 0 0 0 0,30 0 0 0 0,-44 0 0 0 0,61 0 0 0 0,-61 0 0 0 0,28 0 0 0 0,0 0 0 0 0,0 0 0 0 0,-14 0 0 0 0,-1 0 0 0 0,-13 0 0 0 0,1 0 0 0 0,0 0 0 0 0,-12 0 0 0 0,12 0 0 0 0,-12 0 0 0 0,0 8 0 0 0,0 0 0 0 0,0-8 0 0 0,1 9 0 0 0,-1-1 0 0 0,-1 1 0 0 0,1-9 0 0 0,1 8 0 0 0,-1 0 0 0 0,11 2 0 0 0,-10-2 0 0 0,10 1 0 0 0,-10-1 0 0 0,10 1 0 0 0,1 0 0 0 0,-12-1 0 0 0,11 1 0 0 0,-11 8 0 0 0,12-8 0 0 0,-1 10 0 0 0,-10-3 0 0 0,-1 1 0 0 0,0-8 0 0 0,0 8 0 0 0,1-9 0 0 0,-1 8 0 0 0,0 1 0 0 0,-10-2 0 0 0,24 15 0 0 0,-24-23 0 0 0,13 21 0 0 0,-3-11 0 0 0,0-1 0 0 0,15 23 0 0 0,-24-31 0 0 0,23 22 0 0 0,-14-14 0 0 0,3 12 0 0 0,0 0 0 0 0,-13-13 0 0 0,10 2 0 0 0,-8 8 0 0 0,7-9 0 0 0,-7 9 0 0 0,-2-10 0 0 0,-7 1 0 0 0,7-1 0 0 0,2 10 0 0 0,-9-9 0 0 0,-1-1 0 0 0,9 0 0 0 0,-8 9 0 0 0,0-8 0 0 0,0-1 0 0 0,-1-8 0 0 0,0 8 0 0 0,-7 1 0 0 0,8-1 0 0 0,-8 0 0 0 0,0 1 0 0 0,8-1 0 0 0,-8 1 0 0 0,0-2 0 0 0,0 1 0 0 0,0 10 0 0 0,0-9 0 0 0,0-1 0 0 0,0-8 0 0 0,0 8 0 0 0,0 1 0 0 0,0-9 0 0 0,0 8 0 0 0,-8 0 0 0 0,-8-7 0 0 0,-11 19 0 0 0,11-20 0 0 0,1 9 0 0 0,-11 0 0 0 0,-13 14 0 0 0,14-21 0 0 0,-2 18 0 0 0,-10-9 0 0 0,12-1 0 0 0,-15 12 0 0 0,3-11 0 0 0,9 10 0 0 0,-9-10 0 0 0,1 0 0 0 0,10-1 0 0 0,-10 1 0 0 0,11-1 0 0 0,0 0 0 0 0,0-1 0 0 0,-1-8 0 0 0,1 9 0 0 0,-63 18 0 0 0,63-18 0 0 0,-12-8 0 0 0,1 10 0 0 0,0-10 0 0 0,-1 0 0 0 0,0 9 0 0 0,0-9 0 0 0,1-1 0 0 0,-14 2 0 0 0,13-1 0 0 0,0 1 0 0 0,-12-1 0 0 0,13 1 0 0 0,-1-1 0 0 0,0-9 0 0 0,12 8 0 0 0,-12-8 0 0 0,0 9 0 0 0,12-9 0 0 0,-12 0 0 0 0,0 9 0 0 0,1-9 0 0 0,0 0 0 0 0,-28 0 0 0 0,14 0 0 0 0,13 0 0 0 0,-12 0 0 0 0,-16 0 0 0 0,16 0 0 0 0,0 0 0 0 0,-1 0 0 0 0,14 0 0 0 0,-1 0 0 0 0,0 0 0 0 0,0 0 0 0 0,12 0 0 0 0,-1 0 0 0 0,1 0 0 0 0,1 0 0 0 0,-13 0 0 0 0,12 0 0 0 0,-1 0 0 0 0,-10 0 0 0 0,10 0 0 0 0,-11 0 0 0 0,1 0 0 0 0,-26 0 0 0 0,25 0 0 0 0,1 0 0 0 0,-1 0 0 0 0,0 0 0 0 0,1-9 0 0 0,10 1 0 0 0,-10 8 0 0 0,10-9 0 0 0,11 1 0 0 0,-11 8 0 0 0,1-8 0 0 0,10 0 0 0 0,-1 8 0 0 0,1-8 0 0 0,0 0 0 0 0,0 8 0 0 0,-1-7 0 0 0,1 7 0 0 0,-1-8 0 0 0,1 1 0 0 0,0-1 0 0 0,-1 8 0 0 0,1-7 0 0 0,-11-2 0 0 0,11 1 0 0 0,-1 1 0 0 0,1-1 0 0 0,0 0 0 0 0,-1 0 0 0 0,1 0 0 0 0,-1 1 0 0 0,1-1 0 0 0,-1 0 0 0 0,1 0 0 0 0,-1 1 0 0 0,2 7 0 0 0,-2-8 0 0 0,1-8 0 0 0,0 16 0 0 0,-1-7 0 0 0,9-1 0 0 0,-8 1 0 0 0,-1-1 0 0 0,1 1 0 0 0,8 0 0 0 0,-9-1 0 0 0,1 1 0 0 0,8 0 0 0 0,-9-1 0 0 0,9 1 0 0 0,0 0 0 0 0,-8 7 0 0 0,8-7 0 0 0,0 0 0 0 0,0 0 0 0 0,-9-1 0 0 0,9 1 0 0 0,0 0 0 0 0,0 0 0 0 0,0 0 0 0 0,0 0 0 0 0,0 0 0 0 0,0-1 0 0 0,0 1 0 0 0,0 0 0 0 0,0 0 0 0 0,0 0 0 0 0,0 1 0 0 0,0-1 0 0 0,0-8 0 0 0,0 8 0 0 0,7 0 0 0 0,-7 0 0 0 0,0 0 0 0 0,0 0 0 0 0,7 0 0 0 0,-7-1 0 0 0,0 1 0 0 0,7 0 0 0 0,-7 0 0 0 0,7 0 0 0 0,-7 0 0 0 0,7 0 0 0 0,-7 7 0 0 0,-1-7 0 0 0,8 0 0 0 0,-7 0 0 0 0,7 0 0 0 0,-7 0 0 0 0,0 0 0 0 0,7 0 0 0 0,-7 1 0 0 0,7-1 0 0 0,-7 0 0 0 0,7 0 0 0 0,-7 0 0 0 0,7 0 0 0 0,-7 0 0 0 0,7 0 0 0 0,-7 0 0 0 0,7-1 0 0 0,-7 1 0 0 0,7 0 0 0 0,-7 0 0 0 0,7-8 0 0 0,0 8 0 0 0,-7 0 0 0 0,7 0 0 0 0,0 0 0 0 0,0 0 0 0 0,0 0 0 0 0,-7 0 0 0 0,7 0 0 0 0,0 0 0 0 0,0 0 0 0 0,0 0 0 0 0,0 7-16383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09T00:41:27.077"/>
    </inkml:context>
    <inkml:brush xml:id="br0">
      <inkml:brushProperty name="width" value="0.05" units="cm"/>
      <inkml:brushProperty name="height" value="0.05" units="cm"/>
    </inkml:brush>
  </inkml:definitions>
  <inkml:trace contextRef="#ctx0" brushRef="#br0">13953 7955 16383 0 0,'0'-14'0'0'0,"0"-2"0"0"0,0 1 0 0 0,0-11 0 0 0,0 1 0 0 0,0 10 0 0 0,0-11 0 0 0,0 12 0 0 0,0-2 0 0 0,0 1 0 0 0,0-1 0 0 0,0 1 0 0 0,0 0 0 0 0,8-1 0 0 0,-8 9 0 0 0,7-8 0 0 0,1-1 0 0 0,-8 2 0 0 0,8-2 0 0 0,-1 1 0 0 0,1-1 0 0 0,-8 1 0 0 0,8-10 0 0 0,0 9 0 0 0,-8 1 0 0 0,8-1 0 0 0,-1 2 0 0 0,1-2 0 0 0,0 1 0 0 0,-8 8 0 0 0,7-9 0 0 0,1 1 0 0 0,0-1 0 0 0,-1 1 0 0 0,1 0 0 0 0,0-1 0 0 0,-1 2 0 0 0,9-2 0 0 0,-1 1 0 0 0,-6-11 0 0 0,5 11 0 0 0,1 0 0 0 0,2-11 0 0 0,-2 11 0 0 0,1 0 0 0 0,1-10 0 0 0,-10 10 0 0 0,9-1 0 0 0,-1 1 0 0 0,-8 8 0 0 0,8-9 0 0 0,-7 1 0 0 0,7 7 0 0 0,1 0 0 0 0,-1-6 0 0 0,0 6 0 0 0,-7-8 0 0 0,17 8 0 0 0,-18 1 0 0 0,8 7 0 0 0,1-8 0 0 0,-1 0 0 0 0,-8 1 0 0 0,8 7 0 0 0,1-7 0 0 0,-1 7 0 0 0,0 0 0 0 0,0-8 0 0 0,0 8 0 0 0,0 0 0 0 0,1 0 0 0 0,-1-8 0 0 0,1 8 0 0 0,-1 0 0 0 0,10 0 0 0 0,-10-8 0 0 0,11 8 0 0 0,-11 0 0 0 0,0 0 0 0 0,11 0 0 0 0,-11 0 0 0 0,0-8 0 0 0,11 8 0 0 0,-11 0 0 0 0,0 0 0 0 0,1 0 0 0 0,-1 0 0 0 0,0 0 0 0 0,1 0 0 0 0,-1 0 0 0 0,-1 0 0 0 0,2 0 0 0 0,-1 0 0 0 0,-8 0 0 0 0,8 0 0 0 0,-8 0 0 0 0,9 0 0 0 0,-1 0 0 0 0,-8 0 0 0 0,8 0 0 0 0,0 0 0 0 0,1 0 0 0 0,-1 0 0 0 0,1 0 0 0 0,9 0 0 0 0,-10 0 0 0 0,10 0 0 0 0,1 0 0 0 0,-1 9 0 0 0,11-9 0 0 0,-10 8 0 0 0,9-8 0 0 0,2 9 0 0 0,0-9 0 0 0,-1 10 0 0 0,1-1 0 0 0,0-9 0 0 0,-1 9 0 0 0,-10-1 0 0 0,10-8 0 0 0,-10 9 0 0 0,-1-1 0 0 0,0-8 0 0 0,11 9 0 0 0,-11 0 0 0 0,0-9 0 0 0,0 0 0 0 0,1 8 0 0 0,-11 0 0 0 0,10-8 0 0 0,0 0 0 0 0,12 0 0 0 0,-12 7 0 0 0,1-7 0 0 0,-1 0 0 0 0,0 0 0 0 0,0 0 0 0 0,-1 0 0 0 0,13 0 0 0 0,-12 0 0 0 0,12 0 0 0 0,-12 0 0 0 0,12 0 0 0 0,-12 0 0 0 0,12 0 0 0 0,0 0 0 0 0,-12 0 0 0 0,0 0 0 0 0,0-7 0 0 0,0-2 0 0 0,0 1 0 0 0,0-1 0 0 0,0 1 0 0 0,0-1 0 0 0,1 0 0 0 0,-11 2 0 0 0,10-2 0 0 0,0 1 0 0 0,1 8 0 0 0,-1-9 0 0 0,-10 1 0 0 0,10 0 0 0 0,-9 8 0 0 0,9-9 0 0 0,-10 2 0 0 0,1 7 0 0 0,-1-8 0 0 0,0 8 0 0 0,1-8 0 0 0,-2 0 0 0 0,1 8 0 0 0,1-7 0 0 0,-1 7 0 0 0,0 0 0 0 0,11-8 0 0 0,-11 8 0 0 0,0-8 0 0 0,11 8 0 0 0,-11-8 0 0 0,10 8 0 0 0,-10 0 0 0 0,11-8 0 0 0,-11 0 0 0 0,10 8 0 0 0,-9 0 0 0 0,9 0 0 0 0,0-8 0 0 0,-10 8 0 0 0,11 0 0 0 0,-12-8 0 0 0,11 8 0 0 0,0 0 0 0 0,1-9 0 0 0,10 9 0 0 0,1 0 0 0 0,-12 0 0 0 0,12 0 0 0 0,0 0 0 0 0,-1 0 0 0 0,-11 0 0 0 0,12 0 0 0 0,-12 0 0 0 0,0 0 0 0 0,0 0 0 0 0,0 0 0 0 0,-10 0 0 0 0,1 0 0 0 0,9 0 0 0 0,-10 0 0 0 0,1 8 0 0 0,-9-8 0 0 0,8 8 0 0 0,-8-8 0 0 0,0 7 0 0 0,0-7 0 0 0,8 7 0 0 0,-8 0 0 0 0,0-7 0 0 0,8 8 0 0 0,-8-1 0 0 0,0 0 0 0 0,0-7 0 0 0,0 7 0 0 0,0-1 0 0 0,8 1 0 0 0,-8 0 0 0 0,9 1 0 0 0,-9 7 0 0 0,9 1 0 0 0,-1-1 0 0 0,0 0 0 0 0,1 11 0 0 0,0-11 0 0 0,-8 9 0 0 0,7-9 0 0 0,2 11 0 0 0,0-1 0 0 0,-9-10 0 0 0,-1 1 0 0 0,9-1 0 0 0,-8 9 0 0 0,0-9 0 0 0,-1 1 0 0 0,1-1 0 0 0,0 1 0 0 0,-1-1 0 0 0,1 0 0 0 0,0 1 0 0 0,-8 9 0 0 0,7-11 0 0 0,-7-7 0 0 0,8 8 0 0 0,-8 11 0 0 0,0-11 0 0 0,0 0 0 0 0,0-8 0 0 0,0 9 0 0 0,0-1 0 0 0,0-8 0 0 0,0 7 0 0 0,0-7 0 0 0,0 9 0 0 0,0-10 0 0 0,0 1 0 0 0,0 0 0 0 0,0 9 0 0 0,0-9 0 0 0,0 8 0 0 0,0-8 0 0 0,0 0 0 0 0,0 8 0 0 0,-7-8 0 0 0,0 0 0 0 0,7 8 0 0 0,-15-8 0 0 0,7 8 0 0 0,1-8 0 0 0,-1 9 0 0 0,-8-1 0 0 0,9 0 0 0 0,0-8 0 0 0,-9 9 0 0 0,8-1 0 0 0,1 0 0 0 0,0-8 0 0 0,0 0 0 0 0,-1 8 0 0 0,1-8 0 0 0,0-1 0 0 0,0 1 0 0 0,-1 9 0 0 0,1-9 0 0 0,-1 8 0 0 0,1-8 0 0 0,7 8 0 0 0,-14-7 0 0 0,6 7 0 0 0,1-8 0 0 0,-1 9 0 0 0,1-10 0 0 0,-1 9 0 0 0,0 0 0 0 0,-7-7 0 0 0,7 7 0 0 0,-7 1 0 0 0,7-1 0 0 0,-8-7 0 0 0,1 7 0 0 0,0 0 0 0 0,-1 1 0 0 0,1-10 0 0 0,-1 10 0 0 0,1-9 0 0 0,-1 9 0 0 0,1-1 0 0 0,-10-7 0 0 0,9 8 0 0 0,1-1 0 0 0,-11 2 0 0 0,11-9 0 0 0,-10 8 0 0 0,9-9 0 0 0,2 8 0 0 0,-12-6 0 0 0,11-1 0 0 0,-1-1 0 0 0,-9 2 0 0 0,10-2 0 0 0,-1 1 0 0 0,1-8 0 0 0,-1 0 0 0 0,1 8 0 0 0,-1-8 0 0 0,1 0 0 0 0,-1 0 0 0 0,1 0 0 0 0,8 0 0 0 0,-8 0 0 0 0,-1 7 0 0 0,9-7 0 0 0,-8 0 0 0 0,8 0 0 0 0,-9 0 0 0 0,9 0 0 0 0,0 0 0 0 0,0 0 0 0 0,-8 0 0 0 0,7 0 0 0 0,1-7 0 0 0,0 7 0 0 0,0-7 0 0 0,-7-1 0 0 0,7 1 0 0 0,-9 0 0 0 0,9 7 0 0 0,-8-8 0 0 0,8 8 0 0 0,-9-8 0 0 0,9 1 0 0 0,-8 7 0 0 0,8-7 0 0 0,-9-1 0 0 0,1 8 0 0 0,8-7 0 0 0,-9 7 0 0 0,1-7 0 0 0,8 7 0 0 0,-8-7 0 0 0,-11 7 0 0 0,11 0 0 0 0,-1-8 0 0 0,1 8 0 0 0,-1-8 0 0 0,1 8 0 0 0,-10-8 0 0 0,9 8 0 0 0,1 0 0 0 0,-10-9 0 0 0,10 9 0 0 0,-1 0 0 0 0,1 0 0 0 0,0 0 0 0 0,-1-8 0 0 0,1 8 0 0 0,-1 0 0 0 0,1 0 0 0 0,-1 0 0 0 0,9 0 0 0 0,-8 0 0 0 0,8-7 0 0 0,-9 7 0 0 0,9 0 0 0 0,0 0 0 0 0,0 0 0 0 0,0 0 0 0 0,0 0 0 0 0,0 0 0 0 0,0 0 0 0 0,0 0 0 0 0,0 0 0 0 0,0 0 0 0 0,0 0 0 0 0,0 0 0 0 0,0 0 0 0 0,0 0 0 0 0,0 0 0 0 0,0 0 0 0 0,0 7 0 0 0,-9 1 0 0 0,9-1 0 0 0,0-7 0 0 0,0 7 0 0 0,-15 7 0 0 0,15-7 0 0 0,-1 0 0 0 0,-6 0 0 0 0,7 0 0 0 0,0 0 0 0 0,-8 0 0 0 0,7 0 0 0 0,1 0 0 0 0,-8 1 0 0 0,0 0 0 0 0,7-1 0 0 0,-7 0 0 0 0,0 1 0 0 0,-1 0 0 0 0,1-1 0 0 0,-1 1 0 0 0,1 0 0 0 0,-1-1 0 0 0,1 1 0 0 0,-1 0 0 0 0,1-1 0 0 0,0 0 0 0 0,-1 1 0 0 0,1-1 0 0 0,-1 1 0 0 0,9-1 0 0 0,-8 1 0 0 0,-1-1 0 0 0,1-7 0 0 0,8 7 0 0 0,-8 1 0 0 0,8-8 0 0 0,-8 0 0 0 0,8 7 0 0 0,0-7 0 0 0,0 0 0 0 0,0 0 0 0 0,-9 0 0 0 0,1 0 0 0 0,8 0 0 0 0,0 0 0 0 0,0 0 0 0 0,0 0 0 0 0,0 0 0 0 0,-9 0 0 0 0,9 0 0 0 0,0 0 0 0 0,0 0 0 0 0,0 0 0 0 0,0 0 0 0 0,0 0 0 0 0,-9 0 0 0 0,9 0 0 0 0,0 0 0 0 0,0 0 0 0 0,-8 0 0 0 0,8 0 0 0 0,-9 0 0 0 0,9 0 0 0 0,-8 0 0 0 0,-1 0 0 0 0,1 0 0 0 0,-1-8 0 0 0,1 0 0 0 0,0 8 0 0 0,-1-8 0 0 0,-8 0 0 0 0,8 0 0 0 0,1 0 0 0 0,-10 0 0 0 0,9 0 0 0 0,-9 1 0 0 0,9-1 0 0 0,1 0 0 0 0,-1 0 0 0 0,-9 0 0 0 0,10 0 0 0 0,-1 0 0 0 0,1-7 0 0 0,-1 7 0 0 0,1 0 0 0 0,-1 0 0 0 0,1 1 0 0 0,8 0 0 0 0,-9-1 0 0 0,9 1 0 0 0,-8 7 0 0 0,8-7 0 0 0,-9 7 0 0 0,9 0 0 0 0,0-7 0 0 0,-8 7 0 0 0,9 0 0 0 0,-1-7 0 0 0,0 7 0 0 0,0 0 0 0 0,0-6 0 0 0,0 6 0 0 0,0 0 0 0 0,0 0 0 0 0,0 0 0 0 0,-1 0 0 0 0,1-7 0 0 0,0 7 0 0 0,0-8 0 0 0,0 8 0 0 0,-8 0 0 0 0,8 0 0 0 0,0-7 0 0 0,-9 7 0 0 0,9 0 0 0 0,0 0 0 0 0,0 0 0 0 0,0-7 0 0 0,-8 7 0 0 0,8 0 0 0 0,-9 0 0 0 0,9 0 0 0 0,0 0 0 0 0,-8 0 0 0 0,8 0 0 0 0,0 0 0 0 0,-9 0 0 0 0,9 0 0 0 0,0 0 0 0 0,-8 0 0 0 0,8 0 0 0 0,-9 0 0 0 0,9 0 0 0 0,0 0 0 0 0,-8 0 0 0 0,8 0 0 0 0,0 0 0 0 0,-9 0 0 0 0,9 0 0 0 0,-7 0 0 0 0,7 0 0 0 0,-1 0 0 0 0,1 0 0 0 0,-8 0 0 0 0,8 0 0 0 0,0 0 0 0 0,0 0 0 0 0,0 0 0 0 0,0 0 0 0 0,0 0 0 0 0,0 0 0 0 0,0 0 0 0 0,0 0 0 0 0,0 0 0 0 0,0 0 0 0 0,-1 0 0 0 0,1 0 0 0 0,0 0 0 0 0,0 0 0 0 0,0 0 0 0 0,0 7 0 0 0,0-7 0 0 0,0 0 0 0 0,0 0 0 0 0,0 0 0 0 0,0 7 0 0 0,0-7 0 0 0,0 0 0 0 0,0 0 0 0 0,0 7 0 0 0,0-7 0 0 0,0 7 0 0 0,0-7 0 0 0,0 6 0 0 0,0-6 0 0 0,0 0 0 0 0,0 0 0 0 0,7 7 0 0 0,-7-7 0 0 0,0 0 0 0 0,-1 0 0 0 0,1 7 0 0 0,0-7 0 0 0,-8 0 0 0 0,8 0 0 0 0,0 0 0 0 0,0 7 0 0 0,0-7 0 0 0,0 0 0 0 0,0 7 0 0 0,-8-7 0 0 0,8 0 0 0 0,-8 0 0 0 0,8 0 0 0 0,0 7 0 0 0,-9-7 0 0 0,9 0 0 0 0,-8 0 0 0 0,-1 0 0 0 0,9 7 0 0 0,-8-7 0 0 0,-1 0 0 0 0,1 0 0 0 0,-1 7 0 0 0,1-7 0 0 0,8 0 0 0 0,-18 0 0 0 0,9 0 0 0 0,1 0 0 0 0,8 0 0 0 0,-9 0 0 0 0,1 0 0 0 0,-1 0 0 0 0,9 0 0 0 0,-8 0 0 0 0,8 0 0 0 0,-9 0 0 0 0,9-7 0 0 0,0 7 0 0 0,-8-7 0 0 0,8 7 0 0 0,1 0 0 0 0,-1-7 0 0 0,0 7 0 0 0,0 0 0 0 0,0-8 0 0 0,0 8 0 0 0,-1-7 0 0 0,1 7 0 0 0,0 0 0 0 0,0 0 0 0 0,7-7 0 0 0,-7 7 0 0 0,0 0 0 0 0,0-7 0 0 0,0 7 0 0 0,7-6 0 0 0,-7 6 0 0 0,7-7 0 0 0,-7 7 0 0 0,7-7 0 0 0,-7 7 0 0 0,0-7 0 0 0,7 0 0 0 0,-7 7 0 0 0,7-7 0 0 0,0 0 0 0 0,0 0 0 0 0,-7 0 0 0 0,7 0 0 0 0,0 0 0 0 0,0 0 0 0 0,-7 0 0 0 0,7 0 0 0 0,0 0 0 0 0,0 0 0 0 0,0 0 0 0 0,-7 0 0 0 0,7 0 0 0 0,0 0 0 0 0,0 0 0 0 0,0 0 0 0 0,0 0 0 0 0,0 0 0 0 0,0 0 0 0 0,0 0 0 0 0,0 0 0 0 0,-7 0 0 0 0,7 0 0 0 0,0 0 0 0 0,0 0 0 0 0,0 0 0 0 0,0 0 0 0 0,0 0 0 0 0,0 0 0 0 0,0 0 0 0 0,0 0 0 0 0,-7 0 0 0 0,7 0 0 0 0,0 0 0 0 0,0 0 0 0 0,0 1 0 0 0,0-1 0 0 0,0 0 0 0 0,0-1 0 0 0,0 1 0 0 0,0 0 0 0 0,0 0 0 0 0,0 0 0 0 0,0 0 0 0 0,0 0 0 0 0,0 0 0 0 0,0 0 0 0 0,0 0 0 0 0,0 0 0 0 0,0 0 0 0 0,0 0 0 0 0,0 0 0 0 0,0 0 0 0 0,0 0 0 0 0,0 0 0 0 0,0 7-16383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09T00:41:27.078"/>
    </inkml:context>
    <inkml:brush xml:id="br0">
      <inkml:brushProperty name="width" value="0.05" units="cm"/>
      <inkml:brushProperty name="height" value="0.05" units="cm"/>
    </inkml:brush>
  </inkml:definitions>
  <inkml:trace contextRef="#ctx0" brushRef="#br0">7988 7057 16383 0 0,'0'-16'0'0'0,"0"9"0"0"0,0 0 0 0 0,0-18 0 0 0,0 9 0 0 0,0-9 0 0 0,0 18 0 0 0,0-8 0 0 0,0-11 0 0 0,7 19 0 0 0,9-8 0 0 0,-1-1 0 0 0,0 1 0 0 0,-8 8 0 0 0,9-1 0 0 0,-1 0 0 0 0,-8 1 0 0 0,8-1 0 0 0,1 1 0 0 0,-9 0 0 0 0,8-1 0 0 0,0 0 0 0 0,1 0 0 0 0,-1 1 0 0 0,0 7 0 0 0,10-9 0 0 0,1 0 0 0 0,-11-7 0 0 0,10 8 0 0 0,0 8 0 0 0,1-17 0 0 0,-1 8 0 0 0,0 9 0 0 0,0-8 0 0 0,1-1 0 0 0,0 1 0 0 0,-1-1 0 0 0,0 1 0 0 0,-9 8 0 0 0,9-9 0 0 0,0 1 0 0 0,-10 0 0 0 0,11 8 0 0 0,-1-9 0 0 0,-10 9 0 0 0,10 0 0 0 0,1 0 0 0 0,-1 0 0 0 0,-10 0 0 0 0,10 0 0 0 0,-9 0 0 0 0,9 0 0 0 0,-10 0 0 0 0,11 0 0 0 0,-11 0 0 0 0,0 0 0 0 0,1 0 0 0 0,-1 0 0 0 0,10 0 0 0 0,-9 0 0 0 0,-1 0 0 0 0,0 0 0 0 0,16 0 0 0 0,-16 0 0 0 0,1 8 0 0 0,-1 0 0 0 0,10 0 0 0 0,-9-8 0 0 0,-1 8 0 0 0,0-1 0 0 0,1 1 0 0 0,-1 0 0 0 0,0-1 0 0 0,1 1 0 0 0,-1 0 0 0 0,0-1 0 0 0,1 1 0 0 0,-9 7 0 0 0,9-7 0 0 0,-1 0 0 0 0,0-1 0 0 0,1 2 0 0 0,-1-1 0 0 0,0-1 0 0 0,1 1 0 0 0,-1 7 0 0 0,0-7 0 0 0,12 1 0 0 0,-12-2 0 0 0,10 2 0 0 0,0-1 0 0 0,-9 0 0 0 0,9 0 0 0 0,-10 0 0 0 0,11 0 0 0 0,-11 0 0 0 0,10-8 0 0 0,-9 8 0 0 0,9 0 0 0 0,0-8 0 0 0,-10 8 0 0 0,1-8 0 0 0,9 8 0 0 0,-10 0 0 0 0,1-8 0 0 0,-1 0 0 0 0,10 8 0 0 0,-10-8 0 0 0,1 0 0 0 0,-1 8 0 0 0,1-8 0 0 0,-1 7 0 0 0,0-7 0 0 0,1 0 0 0 0,-1 0 0 0 0,-8 7 0 0 0,8-7 0 0 0,1 0 0 0 0,-10 7 0 0 0,10-7 0 0 0,-9 0 0 0 0,8 0 0 0 0,-8 0 0 0 0,8 0 0 0 0,1 0 0 0 0,-9 0 0 0 0,8 0 0 0 0,0 0 0 0 0,11 0 0 0 0,-11 0 0 0 0,10 0 0 0 0,-10 0 0 0 0,11 0 0 0 0,-1 0 0 0 0,-10 0 0 0 0,11 0 0 0 0,-1 0 0 0 0,0 0 0 0 0,0 0 0 0 0,0 0 0 0 0,2 0 0 0 0,9-9 0 0 0,-10 1 0 0 0,-1-1 0 0 0,-10 1 0 0 0,10 0 0 0 0,1-1 0 0 0,-11-6 0 0 0,10 6 0 0 0,0 1 0 0 0,-9 0 0 0 0,-1-7 0 0 0,10 6 0 0 0,-9-6 0 0 0,9 6 0 0 0,0-8 0 0 0,-10 9 0 0 0,11-9 0 0 0,-1 9 0 0 0,0-10 0 0 0,12 9 0 0 0,-12-8 0 0 0,12-2 0 0 0,-12 11 0 0 0,12-10 0 0 0,-12 9 0 0 0,11-9 0 0 0,-10 9 0 0 0,-1-8 0 0 0,0 9 0 0 0,0-1 0 0 0,-9 1 0 0 0,9 0 0 0 0,-10 0 0 0 0,1 0 0 0 0,-1 1 0 0 0,-8 7 0 0 0,8-8 0 0 0,-8 1 0 0 0,0 7 0 0 0,9-8 0 0 0,-10 8 0 0 0,1-7 0 0 0,0 7 0 0 0,10 0 0 0 0,-10-7 0 0 0,0 7 0 0 0,-1-7 0 0 0,10 7 0 0 0,-9-7 0 0 0,0 7 0 0 0,8-8 0 0 0,-8 8 0 0 0,8-8 0 0 0,1 0 0 0 0,-1 8 0 0 0,0-7 0 0 0,1 7 0 0 0,-9-7 0 0 0,8 7 0 0 0,10-9 0 0 0,-9 9 0 0 0,-1 0 0 0 0,25-8 0 0 0,-24 8 0 0 0,-1 0 0 0 0,0 0 0 0 0,11 0 0 0 0,-11 0 0 0 0,0 0 0 0 0,1 0 0 0 0,-1 0 0 0 0,0 0 0 0 0,1 0 0 0 0,-1 0 0 0 0,-8 0 0 0 0,8 0 0 0 0,1 0 0 0 0,-1 0 0 0 0,-8 0 0 0 0,8 0 0 0 0,-8 0 0 0 0,0 0 0 0 0,9 0 0 0 0,-9 0 0 0 0,-1 0 0 0 0,10 0 0 0 0,-9 0 0 0 0,0 0 0 0 0,0 0 0 0 0,0 0 0 0 0,0 0 0 0 0,8 0 0 0 0,-8 0 0 0 0,0 7 0 0 0,0-7 0 0 0,8 7 0 0 0,-8-7 0 0 0,0 0 0 0 0,0 7 0 0 0,0-7 0 0 0,0 7 0 0 0,0-7 0 0 0,0 7 0 0 0,8 1 0 0 0,-8-1 0 0 0,0-7 0 0 0,8 7 0 0 0,0 1 0 0 0,-8-1 0 0 0,9 1 0 0 0,-1-1 0 0 0,0-7 0 0 0,1 8 0 0 0,9 0 0 0 0,-10 0 0 0 0,11 0 0 0 0,-1 1 0 0 0,-9-2 0 0 0,9 2 0 0 0,1-1 0 0 0,-1 1 0 0 0,-10-2 0 0 0,10 10 0 0 0,1-8 0 0 0,-1-1 0 0 0,-10 0 0 0 0,10 8 0 0 0,-9-8 0 0 0,9 1 0 0 0,-10 6 0 0 0,1-7 0 0 0,-1-1 0 0 0,0 1 0 0 0,-8-1 0 0 0,9 2 0 0 0,-1-2 0 0 0,0 1 0 0 0,-8-1 0 0 0,9 1 0 0 0,-1-1 0 0 0,0 1 0 0 0,1 0 0 0 0,-1-1 0 0 0,0 1 0 0 0,-8-8 0 0 0,9 8 0 0 0,9-8 0 0 0,-10 7 0 0 0,1-7 0 0 0,-1 8 0 0 0,10-8 0 0 0,-10 8 0 0 0,1-8 0 0 0,9 0 0 0 0,-10 7 0 0 0,11-7 0 0 0,-11 0 0 0 0,0 8 0 0 0,11-8 0 0 0,-11 0 0 0 0,0 0 0 0 0,1 0 0 0 0,-1 8 0 0 0,0-8 0 0 0,-8 0 0 0 0,9 0 0 0 0,-1 0 0 0 0,0 0 0 0 0,1 0 0 0 0,-1 0 0 0 0,-8 0 0 0 0,8 0 0 0 0,1 0 0 0 0,0 0 0 0 0,-9 0 0 0 0,8 0 0 0 0,1 0 0 0 0,-1 0 0 0 0,-8 0 0 0 0,8 0 0 0 0,1 0 0 0 0,-10 0 0 0 0,10 0 0 0 0,-1 0 0 0 0,-8 0 0 0 0,8 0 0 0 0,-8 0 0 0 0,9 0 0 0 0,-1 0 0 0 0,-8 0 0 0 0,8 0 0 0 0,1 0 0 0 0,-1 0 0 0 0,0 0 0 0 0,1 0 0 0 0,-1 0 0 0 0,-8 0 0 0 0,8 0 0 0 0,1 0 0 0 0,9-9 0 0 0,-10 1 0 0 0,10 8 0 0 0,-9-7 0 0 0,9-2 0 0 0,0 9 0 0 0,-9-8 0 0 0,9 0 0 0 0,-10 0 0 0 0,10 8 0 0 0,-9-8 0 0 0,9 0 0 0 0,-10 0 0 0 0,1 8 0 0 0,-1-8 0 0 0,0 0 0 0 0,-8 1 0 0 0,9-1 0 0 0,-9 1 0 0 0,8 7 0 0 0,-8-7 0 0 0,8-1 0 0 0,-8 1 0 0 0,0 0 0 0 0,0 7 0 0 0,8-8 0 0 0,-8 1 0 0 0,0 0 0 0 0,0 7 0 0 0,0-7 0 0 0,0 0 0 0 0,8 7 0 0 0,-8-7 0 0 0,0 7 0 0 0,0-7 0 0 0,0-1 0 0 0,0 8 0 0 0,8-7 0 0 0,-8 7 0 0 0,0-7 0 0 0,0 7 0 0 0,0 0 0 0 0,0-7 0 0 0,8 7 0 0 0,-8 0 0 0 0,0-7 0 0 0,0 7 0 0 0,9 0 0 0 0,-9 0 0 0 0,9 0 0 0 0,-9-7 0 0 0,8 7 0 0 0,-8 0 0 0 0,8 0 0 0 0,-8 0 0 0 0,0 0 0 0 0,9 0 0 0 0,-9 0 0 0 0,0 0 0 0 0,-1 0 0 0 0,10-8 0 0 0,-9 8 0 0 0,0 0 0 0 0,0 0 0 0 0,0 0 0 0 0,0 0 0 0 0,-1 0 0 0 0,1 0 0 0 0,0 0 0 0 0,9 0 0 0 0,-9 0 0 0 0,0 0 0 0 0,-1 0 0 0 0,10 0 0 0 0,-9 0 0 0 0,0 0 0 0 0,0 0 0 0 0,0 0 0 0 0,0 0 0 0 0,-1 0 0 0 0,1 0 0 0 0,0 0 0 0 0,0 0 0 0 0,0 0 0 0 0,0 0 0 0 0,0 0 0 0 0,0 0 0 0 0,0 0 0 0 0,0 0 0 0 0,0 0 0 0 0,-7 7 0 0 0,7-7 0 0 0,-7 7 0 0 0,7-7 0 0 0,-7 7 0 0 0,7-7 0 0 0,0 6 0 0 0,-1-6 0 0 0,-6 7 0 0 0,7-7 0 0 0,-7 7 0 0 0,7 0 0 0 0,-7 0 0 0 0,7-7 0 0 0,-7 7 0 0 0,7-7 0 0 0,-7 7 0 0 0,7 0 0 0 0,-7 0 0 0 0,7-7 0 0 0,0 7 0 0 0,0 0 0 0 0,-7 0 0 0 0,7-7 0 0 0,-7 7 0 0 0,7-7 0 0 0,-7 7 0 0 0,7-7 0 0 0,-7 8 0 0 0,-7-8 0 0 0,0 0 0 0 0,0 0 0 0 0,0 0 0 0 0,0 0 0 0 0,0 0 0 0 0,-9 0 0 0 0,9 0 0 0 0,-8 7 0 0 0,8 0 0 0 0,-9 1 0 0 0,9-1 0 0 0,-8-7 0 0 0,8 7 0 0 0,0 0 0 0 0,0-7 0 0 0,-1 7 0 0 0,-7-7 0 0 0,15 7 0 0 0,-7-7 0 0 0,0 7 0 0 0,0-1 0 0 0,0-6 0 0 0,0 7 0 0 0,0 0 0 0 0,0 0 0 0 0,0-7 0 0 0,7 7 0 0 0,-7-7 0 0 0,0 7 0 0 0,0-7 0 0 0,0 0 0 0 0,7 7 0 0 0,-8-7 0 0 0,15 0 0 0 0,0 0 0 0 0,0 0 0 0 0,0 0 0 0 0,9-8 0 0 0,-10 8 0 0 0,10-7 0 0 0,-9-1 0 0 0,8 1 0 0 0,-8 0 0 0 0,8-1 0 0 0,-8 1 0 0 0,9-9 0 0 0,-9 16 0 0 0,8-7 0 0 0,-8 0 0 0 0,0 0 0 0 0,0-1 0 0 0,0 1 0 0 0,0 0 0 0 0,0-1 0 0 0,0 8 0 0 0,-1-7 0 0 0,1 0 0 0 0,0 0 0 0 0,0 0 0 0 0,0 0 0 0 0,0 7 0 0 0,-7-7 0 0 0,7 0 0 0 0,0 0 0 0 0,0 7 0 0 0,-7-7 0 0 0,7 7 0 0 0,0-7 0 0 0,0 7 0 0 0,-7-7 0 0 0,0 0 0 0 0,0 0 0 0 0,0 0 0 0 0,0-9 0 0 0,0 9 0 0 0,0-8 0 0 0,0 8 0 0 0,0-9 0 0 0,0 9 0 0 0,0-8 0 0 0,0 8 0 0 0,0 0 0 0 0,0 0 0 0 0,0 0 0 0 0,0 0 0 0 0,0 0 0 0 0,0 0 0 0 0,0-1 0 0 0,0 1 0 0 0,0 0 0 0 0,0 0 0 0 0,0 0 0 0 0,0 0 0 0 0,0 7-16383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0:35.956"/>
    </inkml:context>
    <inkml:brush xml:id="br0">
      <inkml:brushProperty name="width" value="0.035" units="cm"/>
      <inkml:brushProperty name="height" value="0.035" units="cm"/>
    </inkml:brush>
  </inkml:definitions>
  <inkml:trace contextRef="#ctx0" brushRef="#br0">365 57,'-4'-5,"2"1,-2 1,2 1,-9-6,-45-17,29 18,-54 5,37 16,28-1,8-7,-10 57,48 150,1-98,-15-55,-8-32,-5-12,2 4,-3-13,2 6,-7-13,4 6,-9-21,5 11,3 4</inkml:trace>
  <inkml:trace contextRef="#ctx0" brushRef="#br0" timeOffset="327">28 376,'-2'-2,"-7"-3,0-1,6 2,-1 1,4-1,1 0,6 1,90-30,-15 9,-26 10,-53 13,24-5,-12 2,-22 6,10-3,-9-4,6 5</inkml:trace>
  <inkml:trace contextRef="#ctx0" brushRef="#br0" timeOffset="1096">251 474,'-2'0,"2"-4,0 3,0-3,0-3,20-22,14-13,0 25,-18 10,-1 18,-1-9,-15 3,7-2,11 102,-28-53,9-43,-13 22,7-12,-8-5,13-9,-17 12,9-7,-1-13,10 4,-21-14,10 7,6-12,6 16,-5-18,3 10,9 6,-6 2,17-6,-9 4,18 7,-26-3,60 3,-33-1,11 0,-7 0,-7-6,2 3,-33-5,7 6</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0:39.703"/>
    </inkml:context>
    <inkml:brush xml:id="br0">
      <inkml:brushProperty name="width" value="0.035" units="cm"/>
      <inkml:brushProperty name="height" value="0.035" units="cm"/>
    </inkml:brush>
  </inkml:definitions>
  <inkml:trace contextRef="#ctx0" brushRef="#br0">368 31,'-6'-3,"2"1,2 0,-2-2,0 1,2-1,-4 0,-5 1,-3-1,-2 2,-69 8,45-4,21 39,19 6,0-39,0 18,9 24,-6-16,8 22,-4-12,3-12,-2 4,-2-25,0 12,-2-26,0 12,-2-12,5 6,-6-3,3 2,0 2,0-1,-4-3</inkml:trace>
  <inkml:trace contextRef="#ctx0" brushRef="#br0" timeOffset="334">3 235,'-2'-2,"13"-1,100-3,-62 4,4-1,-44 2,64 0,-27 4,-34 1,-6-2,-6-2</inkml:trace>
  <inkml:trace contextRef="#ctx0" brushRef="#br0" timeOffset="1101">384 306,'-6'0,"3"0,0 0,-1 0,4-2,1-3,2 1,55-16,-11 16,-25 3,6 17,-25-5,-2-6,-14 14,12-18,-29 27,16-15,-9-8,22-5,-25 9,13-5,12-3,-5 2,10-6,-5 3,19 0,20-1,-19 0,14 2,-11-1,3 7,-2-3,-19 5,9-4,-25 10,13-6,-22 9,11-5,-19-2,-6-2,27-7,-13 3,9-16,-2 9,21-12,-10 6,3 8</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0:44.591"/>
    </inkml:context>
    <inkml:brush xml:id="br0">
      <inkml:brushProperty name="width" value="0.035" units="cm"/>
      <inkml:brushProperty name="height" value="0.035" units="cm"/>
    </inkml:brush>
  </inkml:definitions>
  <inkml:trace contextRef="#ctx0" brushRef="#br0">347 20,'-6'-2,"4"2,-5 0,2 0,-4-3,-4-1,-48-3,33 3,-19 6,42-2,-39 7,20-3,25 12,-1-15,-3 93,21-14,-15-67,25 61,-13-33,2-3,-2-2,-11-10,-1-18,3 27,-1-14,-11-16,6-3,-7 5,4-3,-4-12,6 8,-5-14,6 14</inkml:trace>
  <inkml:trace contextRef="#ctx0" brushRef="#br0" timeOffset="307">11 344,'-2'-2,"-2"-1,0-1,4 0,9-8,-4 8,139-38,-81 28,-42 8,-10 4,-26 1,15 1</inkml:trace>
  <inkml:trace contextRef="#ctx0" brushRef="#br0" timeOffset="896">357 404,'0'-3,"0"1,0-2,0 0,0 6,2 9,0 2,19 65,-11-39,-15-41,7 18,2-11,-1 6,-1-22,0 11,-2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1:26.534"/>
    </inkml:context>
    <inkml:brush xml:id="br0">
      <inkml:brushProperty name="width" value="0.035" units="cm"/>
      <inkml:brushProperty name="height" value="0.035" units="cm"/>
    </inkml:brush>
  </inkml:definitions>
  <inkml:trace contextRef="#ctx0" brushRef="#br0">453 19,'-6'0,"-4"0,4 0,-4 0,-38 8,27 1,-40 17,15 5,-36 40,56-38,18-23,-7 9,-7 8,5-6,6 1,-4-1,1 9,2 4,10-26,-8 15,4-8,5 5,0-14,1 25,-1-15,0 2,1-12,2 25,-2-14,16 0,-14-13,18 32,-9-17,4 2,-13-17,25 26,-15-14,-2 3,-8-17,25 30,-13-16,7-4,-5 1,16 0,-12-3,20-3,-11 2,-1-1,0 0,-3-7,0 3,7-3,-6 2,0-8,-1 3,-1 4,-2-2,1-6,-4 3,-5 3,2-1,2-7,-2 4,3-9,-2 5,3-9,-3 5,1-8,-1 6,-5 0,2 0,-2-6,0 3,10-23,-5 8,-14 28,7-20,-4 10,4-4,-7 12,7-25,-4 15,2-5,-6 18,8-31,-9 29,1-24,-1 13,1 3,-2 11,-3-24,1 12,-11-6,12 17,-15-37,8 21,-7-5,14 22,-20-42,11 24,-7-11,4 7,3 5,-1-1,0 15,0-7,1 7,0-3,-9-4,5 2,-4 5,3-1,-5-5,3 3,1 8,1-4,2 8,-1-4,-1-3,1 1,7 4,-3-2,1 0,0 0,11 3,-5-2,0 1,3-2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7:39.057"/>
    </inkml:context>
    <inkml:brush xml:id="br0">
      <inkml:brushProperty name="width" value="0.035" units="cm"/>
      <inkml:brushProperty name="height" value="0.035" units="cm"/>
    </inkml:brush>
  </inkml:definitions>
  <inkml:trace contextRef="#ctx0" brushRef="#br0">24 87,'-5'-2,"0"2,2 0,-3 0,1 0,5 5,17 58,16 23,4-22,-21-35,6-16,28-13,-15-44,-16-7,-16 44,12-52,-7 28,-6-6,-1 29,-2-39,1 19,-7 18,7 7,0-9,0 4,2 31,4 21,-6-42,15 63,-8-34,19 72,-21-68,-3-18,-3-18,2 8,-4-27,2 13,1 7</inkml:trace>
  <inkml:trace contextRef="#ctx0" brushRef="#br0" timeOffset="726">428 87,'0'-2,"-5"-2,1-1,-1 1,0-1,3 1,2 13,0 6,19 104,-10-66,1-6,-10-43,0-2,1-6,-1-23,0 14,9-33,5-13,-12 52,6-26,9 4,-5-2,9 18,-5-8,4 26,-4-11,-2 23,0-11,1 28,-2-15,3 26,-2-15,-4 6,-4 10,-5-32,3 14,-10-14,2 2,3-10,-1 4,1-18,1 8</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1:47.253"/>
    </inkml:context>
    <inkml:brush xml:id="br0">
      <inkml:brushProperty name="width" value="0.035" units="cm"/>
      <inkml:brushProperty name="height" value="0.035" units="cm"/>
    </inkml:brush>
  </inkml:definitions>
  <inkml:trace contextRef="#ctx0" brushRef="#br0">8 3,'-8'-2,"13"13,72 129,59 91,-72-123,531 870,-596-978,1 0,-7-3,4 2,6-3,-3 1,0 1,0-2,-6 1,-5 3,11 0</inkml:trace>
  <inkml:trace contextRef="#ctx0" brushRef="#br0" timeOffset="821">568 1389,'8'9,"3"-3,278 116,-292-130,1 4,8-18,-3 10,9-33,-5 18,5-26,-3 15,-5-12,2 8,-9 12,5-3,-9 46,7-13</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1:56.232"/>
    </inkml:context>
    <inkml:brush xml:id="br0">
      <inkml:brushProperty name="width" value="0.035" units="cm"/>
      <inkml:brushProperty name="height" value="0.035" units="cm"/>
    </inkml:brush>
  </inkml:definitions>
  <inkml:trace contextRef="#ctx0" brushRef="#br0">28 6,'0'-3,"-8"0,-1 3,2 0,4 0,5 12,76 96,2 0,-42-57,5 12,-28-41,29 45,-16-26,-13-20,-8-11,7 6,-4-4,-17-18,9 9,3 0,0 2,-5-4,1 7,0-4,-7-5,6 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1:56.681"/>
    </inkml:context>
    <inkml:brush xml:id="br0">
      <inkml:brushProperty name="width" value="0.035" units="cm"/>
      <inkml:brushProperty name="height" value="0.035" units="cm"/>
    </inkml:brush>
  </inkml:definitions>
  <inkml:trace contextRef="#ctx0" brushRef="#br0">33 520,'-6'0,"-2"2,0 4,4-3,-2 0,6-6,0-6,34-82,30-57,-36 82,6 4,-18 29,21-23,-1 8,-29 38,-3 5,-2 3,-4 7,2-3,-11 8,9-9,-8 3,10-4</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2:02.328"/>
    </inkml:context>
    <inkml:brush xml:id="br0">
      <inkml:brushProperty name="width" value="0.035" units="cm"/>
      <inkml:brushProperty name="height" value="0.035" units="cm"/>
    </inkml:brush>
  </inkml:definitions>
  <inkml:trace contextRef="#ctx0" brushRef="#br0">115 52,'-10'8,"4"-2,-4-6,7 0,-7 0,7 0,-3 0,-20 43,7 8,5 0,9 3,2-28,6 3,-3-4,3 7,-2-6,11-4,-6 1,-1-6,0 2,8-7,-11-7,15 7,-8-3,3 5,-10-12,31 8,2-7,-33-3,43-9,-23 5,-6-15,-15 18,40-24,-21 13,-13 2,6-1,-5-10,3-17,-11 36,6-16,-4-12,2 7,-12-8,5 5,1-2,-1 2,-4 6,3-2,-6 7,3-3,-7 2,4 0,-12-5,7 3,-10 1,6 1,1 1,0 0,5 16,-1-8,7 8,-2-4,7 9,-3-5,5 1,-2-1,-10 3,5-1,-4 6,8-7,3-2</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2:23.749"/>
    </inkml:context>
    <inkml:brush xml:id="br0">
      <inkml:brushProperty name="width" value="0.035" units="cm"/>
      <inkml:brushProperty name="height" value="0.035" units="cm"/>
    </inkml:brush>
  </inkml:definitions>
  <inkml:trace contextRef="#ctx0" brushRef="#br0">61 175,'-6'0,"0"-3,6-5,0 3,0 0,0 7,0 6,17 78,4 32,-8-62,-11-37,-1-10,-1-26,0 17</inkml:trace>
  <inkml:trace contextRef="#ctx0" brushRef="#br0" timeOffset="348">1 9,'0'-8,"0"8</inkml:trace>
  <inkml:trace contextRef="#ctx0" brushRef="#br0" timeOffset="1152">271 92,'0'-3,"-5"-2,-2 5,-1 0,2 0,-2 5,2 6,-3 64,5 24,1-40,3-58,1 22,0-12,0-17,0 9,-5-3,2 1,2-39,9-24,-4 33,10-12,-6 9,17 5,-10 0,8 14,-3-7,-4 30,0-15,-8 36,3-18,0 28,-1-16,-6 30,3-17,-7 15,4-10,-8-51,4 26,-2-1,16-68,-12 41,15-60,-9 34,3 5,-8 19,13-22,-7 13,-5 26,-3-7,17 15,-9-8,1 27,-8-28,12 46,-6-25,-6 12,-2-33,8 37,-5-19,-2-22,0 10,9-34,-10 24,-1 0</inkml:trace>
  <inkml:trace contextRef="#ctx0" brushRef="#br0" timeOffset="1505">727 121,'-3'0,"-3"-5,0 0,0-1,3 6,3 11,0 8,4 75,16 104,-7-152,-9-31,1 1,-3-10,2 4,-8-18,4 10,0-12,0 7,2-34,-2 31,-2-17,2 23</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2:25.932"/>
    </inkml:context>
    <inkml:brush xml:id="br0">
      <inkml:brushProperty name="width" value="0.035" units="cm"/>
      <inkml:brushProperty name="height" value="0.035" units="cm"/>
    </inkml:brush>
  </inkml:definitions>
  <inkml:trace contextRef="#ctx0" brushRef="#br0">44 327,'-12'-5,"2"0,-1-3,4-3,4 0,30-58,32 31,16 27,-40 6,-11 18,3-9,-18 22,8-12,-39 1,20-1,-32 10,17-6,-31-7,18 3,-6-17,5 8,21-15,-9 7,34 3,-15 0</inkml:trace>
  <inkml:trace contextRef="#ctx0" brushRef="#br0" timeOffset="425">290 49,'0'-3,"0"1,0 10,6 80,5 57,-7-51,-2-71,1 39,-2-49,1 25,-4-43,2 19,0-23,0 12,6-19,-6 16</inkml:trace>
  <inkml:trace contextRef="#ctx0" brushRef="#br0" timeOffset="1039">438 349,'-3'0,"-5"0,-10 0,12 3,6 2,3 0,5-2,55 5,18-13,-33-17,-26 13,-30-1,15 1,-25-11,13 6,-17 1,10 1,-16 8,10-3,-10 17,7-9,0 27,1-14,25-4,-12 2,2 81,44 22,11-75,-40-32,49-18,-23-12,-36 22</inkml:trace>
  <inkml:trace contextRef="#ctx0" brushRef="#br0" timeOffset="2166">632 255,'0'-3,"0"-2,0 2,0-2,0 2,0 6,3 8,2 8,46 122,-21-66,-15-37,-23-49,10 17,-1-12,1 6,-7-24,5 21,-4-50,3 43,5-47,-3 25,10-3,-9 26,26-36,-14 20,8 26,-5-12,-2 28,-12-17,23 32,-13-17,1 23,-2-14,-6 19,-5-40,7 56,-4-32,-5-17,2 8,-1-19,1 8,-2-20,1 11,6-33,7-23,-12 54,6-27,-1-2,1 3,6 12,-4-5,2 24,-2-11,4 31,-3-16,6 35,4 20,-15-45,7 19,-6 2,4-1,-12-24,6 10,-5-24,2 12,0-26,-1 4,0 13</inkml:trace>
  <inkml:trace contextRef="#ctx0" brushRef="#br0" timeOffset="2684">1158 338,'-3'-2,"-3"2,-3 0,3 0,13 0,7 0,57-14,-16-7,-49-14,-3 18,-43 2,22 0,-14 8,9-3,4 26,-1-14,7 36,-3-19,15 21,-7-13,18 15,-10-9,15 7,-8-6,22-4,-12 0,6-17,-3 7,12-29,-8 14,7-40,-4 21,-2-23,-1 13,-24 24</inkml:trace>
  <inkml:trace contextRef="#ctx0" brushRef="#br0" timeOffset="3173">1415 204,'-3'0,"-3"0,3 0,-1 0,1 3,3 2,0 9,19 104,-7-35,-7-45,-5-36,7 16,-4-20,-3 2,7-40,-6 37,5-65,-6 61,3-28,9-5,-5 5,9 19,-6-8,16 29,-9-13,10 35,-7-18,-9 38,4-20,-12 35,6-21,-4 9,1-7,0-27,-1 10,0-28,1 14,-6-12</inkml:trace>
  <inkml:trace contextRef="#ctx0" brushRef="#br0" timeOffset="3860">1769 6,'-3'-3,"-4"1,-5 2,7 0,-4 2,9 4,0-4,33 164,29 81,-48-180,-12-57,-15-7,7-19,6 16</inkml:trace>
  <inkml:trace contextRef="#ctx0" brushRef="#br0" timeOffset="4288">1676 247,'-3'0,"-3"0,-2 0,5 0,6 0,14-3,-9 2,124-8,-66 4,-34-4,-32 9</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2:31.166"/>
    </inkml:context>
    <inkml:brush xml:id="br0">
      <inkml:brushProperty name="width" value="0.035" units="cm"/>
      <inkml:brushProperty name="height" value="0.035" units="cm"/>
    </inkml:brush>
  </inkml:definitions>
  <inkml:trace contextRef="#ctx0" brushRef="#br0">233 178,'-3'-3,"-12"-8,-1 3,-38 3,-13 13,24 16,22 6,8 10,13-37,5 39,-3-20,26 39,-4-42,-23-18,21-2,-12 1,8-21,-4 11,3-26,-3 15,0-17,0 10,-10 3,5-1,-12 19,6-8,-6 22,3-10,5 17,-5 24,0-33,0 15,1 24,0-13,6 13,-4-8,9-7,-5 1,4-26,-3 13,10-44,-6 22,-3-44,1 24,-10 25</inkml:trace>
  <inkml:trace contextRef="#ctx0" brushRef="#br0" timeOffset="1">349 4,'0'-3,"0"19,20 72,9 46,-16-71,-11-21,-1-33,10 51,-11-59,3 36,-2-19,-5-25,4 7,-9-16,4 8,5-1,0 9</inkml:trace>
  <inkml:trace contextRef="#ctx0" brushRef="#br0" timeOffset="259">300 229,'0'-3,"0"0,0-2,0 0,9 5,1 0,90 16,-37-11,-63-5</inkml:trace>
  <inkml:trace contextRef="#ctx0" brushRef="#br0" timeOffset="486">606 172,'-3'0,"-3"0,-4 0,3 6,-2 4,1 7,-7 103,17-45,13-48,-15-27</inkml:trace>
  <inkml:trace contextRef="#ctx0" brushRef="#br0" timeOffset="627">562 17,'-2'0,"-4"0,0 5,0 1,6-6</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2:32.501"/>
    </inkml:context>
    <inkml:brush xml:id="br0">
      <inkml:brushProperty name="width" value="0.035" units="cm"/>
      <inkml:brushProperty name="height" value="0.035" units="cm"/>
    </inkml:brush>
  </inkml:definitions>
  <inkml:trace contextRef="#ctx0" brushRef="#br0">149 80,'-3'0,"0"0,-8 0,2 2,0 4,0-1,-1 43,16 19,-3-35,19-13,-10 5,17-13,-10 5,10-21,-6 10,-10-21,4 11,-8-17,3 9,0-38,-24-62,-23 70,30 37,-44 2,24-1,-21 34,37-26,-51 34,52-32,-25 25,14-14,32-19,-13 3</inkml:trace>
  <inkml:trace contextRef="#ctx0" brushRef="#br0" timeOffset="487">389 31,'0'-5,"0"0,0-1,0 4,3 4,0 6,0 6,24 63,-2 9,-19-50,-6-34,6 3,-3-2,-3-14,2 7,-2-35,1 19,14-30,-7 19,22-5,-11 3,7 29,-4-14,-2 28,-1-14,3 35,-3-19,-2 35,1-18,-13 19,6-11,-7-1,3-4,-7-14,4 6,-3-21,1 10,1-28,-1 13,-2 2</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2:35.818"/>
    </inkml:context>
    <inkml:brush xml:id="br0">
      <inkml:brushProperty name="width" value="0.035" units="cm"/>
      <inkml:brushProperty name="height" value="0.035" units="cm"/>
    </inkml:brush>
  </inkml:definitions>
  <inkml:trace contextRef="#ctx0" brushRef="#br0">12 91,'-9'-2,"6"-4,3 1,0 2,0-2,0-1,0 4,0-6,2 10,1 6,29 94,8 54,-13-49,-14-57,-14-52,2 5,3 15,-2-8,0-22,-1 12,-1 0</inkml:trace>
  <inkml:trace contextRef="#ctx0" brushRef="#br0" timeOffset="693">199 311,'0'-3,"0"1,5 2,73 0,-9-19,-38 10,14-28,-39 24,-6 11,-8-10,7 11,-35-8,17 3,-21 9,36-3,-39 8,21-4,12 16,9-19,-8 41,4-22,7 22,4 30,-3-36,9-13,-5 5,10-21,-6 9,23-27,-12 14,21-11,-12 5,1 3,-2-1,-30 1</inkml:trace>
  <inkml:trace contextRef="#ctx0" brushRef="#br0" timeOffset="1356">472 260,'-6'0,"-6"-3,6 3,0 0,3 3,3 5,3 5,4 6,63 102,-19-46,-27-40,-24-41,1 7,13 9,-7-5,-5-7,-2 2,11-3,-7 2,2-9,-1 5,8-22,-4 11,0-30,-1 19,11-26,12-22,-16 38,-18 29,8-14,-16 35,11-13</inkml:trace>
  <inkml:trace contextRef="#ctx0" brushRef="#br0" timeOffset="2035">757 359,'-6'0,"-2"0,8 0,5 3,5-1,4-2,102-16,-52-13,-33 15,-42-31,-25 21,19 13,-14 17,8-9,0 38,2-20,8 26,-4-13,17 19,-7-14,17 4,-8-5,66 43,-16-59,-42-13,38-9,-22 5,-6-14,-12 12,13-37,-8 20,-13 20</inkml:trace>
  <inkml:trace contextRef="#ctx0" brushRef="#br0" timeOffset="2611">1056 3,'-6'0,"6"-3,0 6,0 10,11 100,2-3,-5-3,-4-57,0-7,-3-31,7 46,-4-27,-7-19,3-11,0 25,0-13,5-5,-5-8,-3 16,2-15,1-1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2:57.703"/>
    </inkml:context>
    <inkml:brush xml:id="br0">
      <inkml:brushProperty name="width" value="0.035" units="cm"/>
      <inkml:brushProperty name="height" value="0.035" units="cm"/>
    </inkml:brush>
  </inkml:definitions>
  <inkml:trace contextRef="#ctx0" brushRef="#br0">139 118,'-3'-3,"-6"1,9-1,9-5,77 0,-12 3,-38 2,316 11,-242-5,-69-2,299 14,-299-7,-22-4,-12 0,5 0,-21-3,10 2,-2-3,1 1,-9-2,1 1,4 0,-4 0,2 0,-12-5,7 2,4-2,-2 0,-92-17,42 14,30 4,-142-16,76 8,-84 5,124 3,-130-14,72 8,104 26,-11-15,-64 3,35-1,33 5,16-3,0-4,5 4,-3-3,2-2,-4 0,28 6,-14-4,45-15,-56 12,122-22,-61 11,108 2,-170 10,249-5,-124 2,-70 17,25-10,-31-6,11 4,-78-6,43 4,-25 0,12 0,-16 0,2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7:41.279"/>
    </inkml:context>
    <inkml:brush xml:id="br0">
      <inkml:brushProperty name="width" value="0.035" units="cm"/>
      <inkml:brushProperty name="height" value="0.035" units="cm"/>
    </inkml:brush>
  </inkml:definitions>
  <inkml:trace contextRef="#ctx0" brushRef="#br0">6 120,'0'-2,"-5"-3,5 1,0-3,0 3,0-3,0 3,0 0,0 1,1 3,3 9,30 66,12 40,-24-61,-11-5,-10-42,-1-4,-4-30,-6-42,10 68,-12-86,6 46,10 14,-4-5,17 15,-10-5,8 20,-5-9,12 13,-7-6,11 10,-7-4,8 10,-6-6,-6 8,2-5,-17-9</inkml:trace>
  <inkml:trace contextRef="#ctx0" brushRef="#br0" timeOffset="697">295 133,'-3'0,"-4"0,-1 0,1 0,3 0,-3 0,13 0,74-4,-25-18,-19-2,-18 11,-15 6,7-3,-15 2,7 0,-14 3,7-1,-2 1,1 0,-6 8,4-4,-21 10,12-4,-12 12,8-6,2 12,1-8,9 7,-4-4,16-16,-7 7,3 26,-1-14,45 55,-4-41,-33-29,36 6,-19-4,9-14,-25 6,41-9,-21 5,-27 4</inkml:trace>
  <inkml:trace contextRef="#ctx0" brushRef="#br0" timeOffset="1410">649 76,'-2'0,"-3"-4,2 1,3-3,0-1,0 3,3-1,-3 3,0-5,0 3,-5 0,-16 8,-15 7,12 20,17-11,2 55,21 17,0-59,-8-17,16-10,-9 5,16-24,-9 12,6-20,-5 11,-24 9,1 1</inkml:trace>
  <inkml:trace contextRef="#ctx0" brushRef="#br0" timeOffset="2103">959 47,'-2'0,"-6"-2,2 0,-2 2,0 0,-41 4,9 9,20-1,-27 25,32-4,8-17,12 10,-5-6,10 4,-5-3,15 0,4 4,-18-19,8 8,9-15,-5 7,3-16,-3 7,1-19,-2 11,-17 5,7-2,11-31,-6 18,-22-11,11 26,-19-40,9 19,-17 12,23 11,-41-12,40 14,-35 6,17-3,28 7,-6-8</inkml:trace>
  <inkml:trace contextRef="#ctx0" brushRef="#br0" timeOffset="2866">1173 60,'0'-2,"0"0,0-2,-6-3,0 3,-3-1,-19 7,-13 9,-2 5,22-9,8 12,-3-6,18-8,-7 2,-7 30,4-16,30 35,10-34,-27-19,35-4,-19 2,5-19,-21 16,27-36,-29 34,14-47,-8 25,-16-58,7 62,0 12,0 15,0-7,-2 29,13 34,-6-30,12 22,6 29,-20-71,9 32,-9 2,4-4,-11-1,5 1,-16-7,9 2,-15-6,9 0,-15-13,9 4,-5-22,-20-9,34 8,-17-3,-7-25,5 14,28 16</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3:37.174"/>
    </inkml:context>
    <inkml:brush xml:id="br0">
      <inkml:brushProperty name="width" value="0.035" units="cm"/>
      <inkml:brushProperty name="height" value="0.035" units="cm"/>
      <inkml:brushProperty name="color" value="#800080"/>
    </inkml:brush>
  </inkml:definitions>
  <inkml:trace contextRef="#ctx0" brushRef="#br0">128 14,'-6'-6,"3"4,0-4,-3 9,-2 2,-1 6,-44 104,26 0,14-60,14 5,-1-57,12 94,-6-51,9-20,-5 8,19-23,-10 11,8-11,-6 4,-21-15</inkml:trace>
  <inkml:trace contextRef="#ctx0" brushRef="#br0" timeOffset="995">191 198,'-9'-8,"3"3,6 0,0 2,10 11,-2 0,117 107,-66-61,5 2,-42-40,-13-8,-15-16,7 8,-7 5,6-5</inkml:trace>
  <inkml:trace contextRef="#ctx0" brushRef="#br0" timeOffset="1288">326 528,'-3'0,"-6"0,6 0,-6 0,3 0,8-11,2-2,51-81,14-37,-31 42,-26 55,-12 52,0-18,0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3:39.999"/>
    </inkml:context>
    <inkml:brush xml:id="br0">
      <inkml:brushProperty name="width" value="0.035" units="cm"/>
      <inkml:brushProperty name="height" value="0.035" units="cm"/>
      <inkml:brushProperty name="color" value="#800080"/>
    </inkml:brush>
  </inkml:definitions>
  <inkml:trace contextRef="#ctx0" brushRef="#br0">2 209,'0'-5,"0"2,-2-5,2 3,0-1,0 3,0-2,0 8,3 10,24 70,8 14,-17-60,-9-19,2-12,-2 6,3-21,-12 9,18-27,-10 15,-3-32,2 17,-3-18,1 11,-2 6,0-1,0 20,-1-8,-1 24,0-12,2 37,-1-20,11 34,-6-18,9 14,-6-9,5-4,-3 0,3-18,-2 8,-4-27,1 13,-10-18,5 9,-10-38,5 21,5-33,-3 19,2-10,3 7,-5 27,2-11,4 34,-8-12</inkml:trace>
  <inkml:trace contextRef="#ctx0" brushRef="#br0" timeOffset="254">446 190,'-6'-2,"0"-4,0 1,0-1,6 14,0 6,12 128,-9-54,-1-53,-2-30,9-15,-9 10</inkml:trace>
  <inkml:trace contextRef="#ctx0" brushRef="#br0" timeOffset="577">455 64,'-6'0,"3"0,-6 0,6 0,3 0</inkml:trace>
  <inkml:trace contextRef="#ctx0" brushRef="#br0" timeOffset="1080">598 38,'-3'0,"0"0,-3 0,3 0,3 18,12 84,6 35,-9-73,16 0,-12-53,-6-6,-15-15,8 10</inkml:trace>
  <inkml:trace contextRef="#ctx0" brushRef="#br0" timeOffset="1326">446 295,'-6'0,"-3"-6,2 1,7-3,7-3,7 3,67-13,25-1,-72 20,-34 2</inkml:trace>
  <inkml:trace contextRef="#ctx0" brushRef="#br0" timeOffset="1778">677 3,'0'-3,"0"6,0 5,12 53,7 38,-10-10,-4-48,-1-15,1 5,-7-19,4 8,-2-14,1 7,-1-18,1 9,-2-10,1 5,0-9,0 5,9-33,-4 18,9-29,-6 16,17 1,-10 2,15 28,-9-13,8 33,-1 12,-19-20,9 9,-27-9,14 5,-13 118,10-141,-2 8</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3:42.865"/>
    </inkml:context>
    <inkml:brush xml:id="br0">
      <inkml:brushProperty name="width" value="0.035" units="cm"/>
      <inkml:brushProperty name="height" value="0.035" units="cm"/>
      <inkml:brushProperty name="color" value="#800080"/>
    </inkml:brush>
  </inkml:definitions>
  <inkml:trace contextRef="#ctx0" brushRef="#br0">211 247,'-3'0,"-3"-3,0-2,3-1,3 1,-8 0,-2-1,-7 6,-49 19,25 5,-10 56,61-32,-6-34,25 20,-19-22,8 9,11-21,-7 10,-1-20,0 10,-24-11,12 6,9-30,-5 16,-10-15,-1 25,-4-39,2 22,-5 10,4 10,2-10,-1 6,3 23,-3-13,9 29,-5-15,7 28,-10-38,19 57,-10-31,3-15,-12-13,17 4,-8-2,-10-4</inkml:trace>
  <inkml:trace contextRef="#ctx0" brushRef="#br0" timeOffset="1093">600 57,'-3'-3,"-3"-2,-2-1,7 4,-8-6,3 2,3 6,-6 0,-1 3,6 0,-64 114,50-39,14-62,32 121,10-89,-32-41,30 7,-16-4,-2-17,-1 8,0-15,-2 8,-3-13,-9 17,19-25,-11 13,2-12,-12 24,14-44,-14 44,1-53,0 29,-16-15,14 41,-21-58,11 30,-51-22,25 28,36 22,-28-10,14 5,6 7,-1-3,9 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3:50.108"/>
    </inkml:context>
    <inkml:brush xml:id="br0">
      <inkml:brushProperty name="width" value="0.035" units="cm"/>
      <inkml:brushProperty name="height" value="0.035" units="cm"/>
      <inkml:brushProperty name="color" value="#800080"/>
    </inkml:brush>
  </inkml:definitions>
  <inkml:trace contextRef="#ctx0" brushRef="#br0">160 75,'-3'-8,"0"5,-6-7,4 4,-1 1,0 0,-1-1,-4 1,-43 8,24 10,13 19,9-16,24 19,-15-27,10 38,-10-40,16 28,-9-15,5-9,-11-7,20 5,-11-3,5-21,-14 16,38-37,-20 19,-20 18</inkml:trace>
  <inkml:trace contextRef="#ctx0" brushRef="#br0" timeOffset="579">297 27,'-3'-3,"-3"-2,0 0,0-1,0 1,0 2,0 3,0 3,-15 29,5 24,22-5,19-17,-18-25,8 11,17-21,-10 10,30-32,-15-1,-29 19,10-19,-6 10,-18-2,7 11,-50-41,-6 20,49 23,-34-13,18 7,5 23,13-13,-6 6,10-7</inkml:trace>
  <inkml:trace contextRef="#ctx0" brushRef="#br0" timeOffset="1281">512 22,'-6'0,"5"0,-5 0,0 5,3 6,10 56,1 21,-7-29,-1-56,5 18,-3-11,-3-17,2 8,-6-24,3 13,10-28,-5 15,15-16,5-10,-18 37,9-17,3 23,-2-11,-2 31,1-15,-1 35,0-19,-2 28,1-15,-6 9,3-7,-7-4,3 0,-7-33,4 16,2 0,-1 0,6-23,-7 13,-2 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3:59.248"/>
    </inkml:context>
    <inkml:brush xml:id="br0">
      <inkml:brushProperty name="width" value="0.035" units="cm"/>
      <inkml:brushProperty name="height" value="0.035" units="cm"/>
      <inkml:brushProperty name="color" value="#800080"/>
    </inkml:brush>
  </inkml:definitions>
  <inkml:trace contextRef="#ctx0" brushRef="#br0">150 156,'0'-3,"0"0,0-5,-3 3,-14-6,-46 6,-4 107,76-51,-4-27,4-8,-6-8,3 3,-2-3,1-11,-3 4,10-2,-6 1,12-8,-15 7,36-25,-19 13,10-11,-26 20,-4 4</inkml:trace>
  <inkml:trace contextRef="#ctx0" brushRef="#br0" timeOffset="611">302 132,'-6'-3,"0"3,4 0,-7-5,3-1,-3 4,-1 2,-3 0,-36 26,25 9,18 5,15 6,6-14,-1-23,-12-7,15-8,8-23,-7-9,-13 28,6-13,-8-5,3 4,0 5,-1-1,-7 29,3-14,8 13,-9 5,0-6,3 27,-1-17,4 14,-5-24,1 34,-1-17,5-16,-5-4,16 0,-8 0,-9-4</inkml:trace>
  <inkml:trace contextRef="#ctx0" brushRef="#br0" timeOffset="945">395 22,'0'-8,"0"3,0-1,0 3,0 14,3 8,31 139,-32-145,13 102,-8-60,-11-48,6 20,-8-30,0 6,3-2,-6-34,9 33</inkml:trace>
  <inkml:trace contextRef="#ctx0" brushRef="#br0" timeOffset="1271">345 116,'-6'0,"0"5,3-2,5-3,13 0,51-8,14 10,-59 4,-21-6</inkml:trace>
  <inkml:trace contextRef="#ctx0" brushRef="#br0" timeOffset="1861">541 209,'-6'-5,"3"5,-3 0,11 0,1-3,46-10,13-11,-35 2,-15 12,-21-4,8 11,-23-26,12 14,-17 19,22-5,-25 5,13-3,3 22,11-21,-30 36,15-19,17 13,0-30,15 55,-8-29,19-2,-10-1,12-15,-7 6,8-24,-6 11,-22-14,-1 11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4:02.129"/>
    </inkml:context>
    <inkml:brush xml:id="br0">
      <inkml:brushProperty name="width" value="0.035" units="cm"/>
      <inkml:brushProperty name="height" value="0.035" units="cm"/>
      <inkml:brushProperty name="color" value="#800080"/>
    </inkml:brush>
  </inkml:definitions>
  <inkml:trace contextRef="#ctx0" brushRef="#br0">1 296,'0'-2,"0"-1,0 6,0 5,23 48,-2 3,-15-32,-5-22,2-10,3-22,-5 26,7-44,9 3,-17 41,19-31,-19 32,17-18,4 18,-21 0,10 0,0 26,-1-13,1 31,8 17,-16-55,7 25,0-3,-1-1,0-22,0 10,4-28,-3 15,-6-12,-3 10</inkml:trace>
  <inkml:trace contextRef="#ctx0" brushRef="#br0" timeOffset="603">435 299,'0'-3,"0"-2,-6-3,-3 5,-5 3,-32 6,-4 15,33 6,9-14,16 9,-8-22,15 37,-7-18,8-11,-5 4,10-19,-6 10,-4-24,1 12,16-81,-11 41,-9 27,-3 20,2-9,-3 30,1-15,4 35,-3-19,7 22,-4-13,-6 1,3-3,-6-25,3 12,-1-28,0 14,6-16,-3 8,-5 8</inkml:trace>
  <inkml:trace contextRef="#ctx0" brushRef="#br0" timeOffset="925">647 117,'-3'0,"-1"-3,-2 1,-2-1,2 3,2 5,4 9,0 4,15 143,-8-85,7 22,-16-63,2-35,-4-8,2 4,8-35,-4 19,-2 20</inkml:trace>
  <inkml:trace contextRef="#ctx0" brushRef="#br0" timeOffset="1205">491 288,'-6'-5,"6"0,0 2,0-2,10 2,4 3,106 5,-73 1,-24-4,-23-2</inkml:trace>
  <inkml:trace contextRef="#ctx0" brushRef="#br0" timeOffset="1707">729 296,'0'-2,"0"-1,0-5,0 3,0 2,4-2,4-1,43-4,14-15,-38 7,-27 17,7-9,-12-8,4 17,-27-12,28 13,-40-3,39 3,-18-1,-6 21,5-11,4 22,-1-12,10 24,-4-14,17 6,-8-5,24-1,-13-1,27-5,-14 1,12-24,-8 11,2-27,3-15,-24 24,12-12,-19 19</inkml:trace>
  <inkml:trace contextRef="#ctx0" brushRef="#br0" timeOffset="2327">1092 294,'0'-3,"0"-5,0 3,0 2,0-2,-11-3,1 2,-4 6,0 0,-40 27,21 2,35 12,-2-21,45 59,-2-55,-22-13,2-25,-2 13,-19-27,8 14,-17-34,8 17,-14-26,-4-37,14 75,-6-34,-1 7,0-3,9 42,-4-18,7 42,-4-21,2 4</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4:12.476"/>
    </inkml:context>
    <inkml:brush xml:id="br0">
      <inkml:brushProperty name="width" value="0.035" units="cm"/>
      <inkml:brushProperty name="height" value="0.035" units="cm"/>
      <inkml:brushProperty name="color" value="#800080"/>
    </inkml:brush>
  </inkml:definitions>
  <inkml:trace contextRef="#ctx0" brushRef="#br0">44 9,'0'-8,"0"11,0-1,36 97,-12 3,-12-3,-6-49,-6-19,1-20,10 23,-5-12,-7-36,3 18,-3-19,1 15</inkml:trace>
  <inkml:trace contextRef="#ctx0" brushRef="#br0" timeOffset="351">23 277,'-6'-6,"-3"4,1-1,10-5,10 3,68-22,16 3,-61 16,-35 8</inkml:trace>
  <inkml:trace contextRef="#ctx0" brushRef="#br0" timeOffset="829">332 196,'-2'0,"-5"-2,-2-1,-3 0,0 3,-32 22,20 2,12 16,18 3,16-3,-20-37,26 24,-26-26,30 8,-31-8,35-4,-18 1,-4-18,-14 20,19-37,-9 19,-12-23,6 13,-23-8,-17-8,34 42,-15-19,-9 34,5-17,5 35,-1-19,17-12</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4:14.199"/>
    </inkml:context>
    <inkml:brush xml:id="br0">
      <inkml:brushProperty name="width" value="0.035" units="cm"/>
      <inkml:brushProperty name="height" value="0.035" units="cm"/>
      <inkml:brushProperty name="color" value="#800080"/>
    </inkml:brush>
  </inkml:definitions>
  <inkml:trace contextRef="#ctx0" brushRef="#br0">140 3,'-4'0,"-8"0,3 0,3 0,0 0,6 3,0 13,9 142,6-32,-13-112,12 49,-3-25,-9-33,-2-8,0 4,0-20,0 10,0 9</inkml:trace>
  <inkml:trace contextRef="#ctx0" brushRef="#br0" timeOffset="288">26 239,'-6'-6,"4"4,-10 2,9 0,0-6,9 1,79-11,32 0,-73 16,19 2,-63-2</inkml:trace>
  <inkml:trace contextRef="#ctx0" brushRef="#br0" timeOffset="938">225 19,'-3'-5,"-3"-6,6 8,0 6,1 5,4 11,52 136,-30-82,-28-50,4-10,1 25,0-14,-8-34,4 11,0-5,0 3,5-25,-5 25,10-51,-5 26,2-2,-6 26,18-36,-10 19,12 16,-7-7,2 29,-2-16,-4 31,2-16,-9 15,4-9,0 0,-1-1,6-14,-4 6,-2-14,0 7,-5-16,-1 8</inkml:trace>
  <inkml:trace contextRef="#ctx0" brushRef="#br0" timeOffset="1438">561 180,'-8'0,"-1"0,5 0,-4 5,25 22,121-33,-96-20,-33 20,1-23,-2 12,-35-4,24 15,-42-14,23 7,-14 18,28-7,-39 22,22-11,11 20,10-25,-5 51,3-29,31 15,-23-36,47 46,-46-48,59 29,-59-31,54-2,-30 1,-31-14,4 14</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4:16.715"/>
    </inkml:context>
    <inkml:brush xml:id="br0">
      <inkml:brushProperty name="width" value="0.035" units="cm"/>
      <inkml:brushProperty name="height" value="0.035" units="cm"/>
      <inkml:brushProperty name="color" value="#800080"/>
    </inkml:brush>
  </inkml:definitions>
  <inkml:trace contextRef="#ctx0" brushRef="#br0">18 160,'-3'0,"-6"0,3 0,18 0,6-5,77-20,-57 15,6-6,5-19,-38 28,-29-45,-21 44,32 7,-33 18,18-9,6 16,11-19,-12 36,6-20,16 22,-6-36,23 64,-12-35,17-13,-24-19,44 21,-24-11,5-33,-25 19,35-32,-19 17,-15 8,-4 7</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4:26.118"/>
    </inkml:context>
    <inkml:brush xml:id="br0">
      <inkml:brushProperty name="width" value="0.035" units="cm"/>
      <inkml:brushProperty name="height" value="0.035" units="cm"/>
      <inkml:brushProperty name="color" value="#800080"/>
    </inkml:brush>
  </inkml:definitions>
  <inkml:trace contextRef="#ctx0" brushRef="#br0">1 273,'0'-3,"0"0,0-2,0 8,0 13,0 0,25 99,-5-59,-10-28,-16-40,8 20,-7-19,4 10,-2-19,1 10,-11-28,6 15,12-16,-6 10,13-6,-7 5,8 20,-5-9,41 24,-7 36,-22-23,-17-7,5 0,14 37,-8-20,-5 0,-6-19,0 25,-1-14,-18-24,14 6,-7-4,9 2</inkml:trace>
  <inkml:trace contextRef="#ctx0" brushRef="#br0" timeOffset="638">367 307,'0'-2,"0"-1,0-2,0-3,0 2,0 4,-3-6,-22-3,-11 46,26 10,17 3,2-7,14-20,7-21,-16 0,8-16,-18 14,18-31,-10 17,-12-19,1 31,2-51,-2 52,-6-58,5 58,-23-66,13 35,-20-5,29 39,-27-50,15 26,9 26,-3-12,7 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2:01.312"/>
    </inkml:context>
    <inkml:brush xml:id="br0">
      <inkml:brushProperty name="width" value="0.035" units="cm"/>
      <inkml:brushProperty name="height" value="0.035" units="cm"/>
    </inkml:brush>
  </inkml:definitions>
  <inkml:trace contextRef="#ctx0" brushRef="#br0">1117 146,'-2'-2,"-6"-3,-6-5,-53-35,36 24,-166-41,-153 154,225-16,113-69,-66 56,36-31,-4 14,42-42,-69 94,37-49,25 12,11-59,-14 110,8-59,30 4,-15-5,32 6,-17-6,30 4,-17-5,19 5,-12-6,20-8,-14 1,11-17,-9 7,1-27,-3 13,3-27,-5 13,-2-24,-2 12,-1-25,-2 13,2-19,-2 9,-4-11,-2 9,1-18,-2 11,-6-4,1 4,2 0,-3 2,-29 34,14-16,36-81,-30-34,-90-158,24 188,42 92,-40-72,20 36,26 55,-1-8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7:46.834"/>
    </inkml:context>
    <inkml:brush xml:id="br0">
      <inkml:brushProperty name="width" value="0.035" units="cm"/>
      <inkml:brushProperty name="height" value="0.035" units="cm"/>
    </inkml:brush>
  </inkml:definitions>
  <inkml:trace contextRef="#ctx0" brushRef="#br0">25 359,'-12'-6,"9"3,-2-1,0 0,5-1,0 3,0-2,0-1,0 7,10 45,4 25,-8-8,-2-20,-3-22,-2-26,1 12,0-14,0 7,0-6,-2-6,2 6,-7-19,3 11,2-31,-1 17,7-23,-3 13,10 14,-5-5,8 28,-4-14,1 19,-1-9,6 21,-3-11,8 19,-5-11,4 16,-3-9,-4 13,0-8,-5 3,1-3,-10-8,5 2,-5-11,2 5,-5-22,3 11,-14-6,8-5,4 4,3 4</inkml:trace>
  <inkml:trace contextRef="#ctx0" brushRef="#br0" timeOffset="453">269 276,'0'-3,"-2"1,-3-2,0 4,5 2,0 5,15 56,8 30,-7-35,-13-46,6 22,-11-21,6 9,-3-24,2 11,-2-21,1 11,-3-13,1 14</inkml:trace>
  <inkml:trace contextRef="#ctx0" brushRef="#br0" timeOffset="803">215 139,'0'-2,"0"-5,0 7</inkml:trace>
  <inkml:trace contextRef="#ctx0" brushRef="#br0" timeOffset="1678">553 251,'-2'-4,"-3"-1,2 5,1 0,-6 0,3 0,0 0,0 0,3 0,-4-4,-3 2,-1 2,-2 0,2 0,-16 4,13-2,2-2,9 0,0 0,6 0,23-4,-24 4,51-4,-27 2,31-1,-47 3,41 2,-22-1,-34 3,7-4,1 2,0-1,-5-2,2 1,-11 7,-15 15,25-22,-40 48,20-25,-13 18,9-11,9-3,-4 0,19-23,-8 10,9-4,2 0,-3-9,2 5,15-3,-8 2,18-7,-10 3,4-5,9-1,-24 4,10-2,1 1,-2 0,1-7,-2 4,-14 5</inkml:trace>
  <inkml:trace contextRef="#ctx0" brushRef="#br0" timeOffset="2409">965 328,'-23'-13,"18"9,0-1,0 1,-1 0,-2 1,-4 3,-31 22,-12 25,18 3,20-26,14 1,0 9,3-31,-2 15,11-14,-5 7,6-15,-4 7,16-15,-9 8,14-21,3-6,-20 21,8-10,-7-13,3 8,-18 25,9-12,16-64,-18 85,-3-7,-5 34,3-19,3 30,-2-17,5 21,-3-39,11 55,-6-29,3-21,-8-10,5 11,-2-7,-1-22,-2 11,6-11,-7 11</inkml:trace>
  <inkml:trace contextRef="#ctx0" brushRef="#br0" timeOffset="3202">1069 13,'-5'-4,"0"-1,0 1,2 4,3 13,8 53,0 51,0-22,-2-18,-5-64,6 38,-6-40,1 20,0-11,-2-25,0 7,0-2,0 2,0-6,0-11,6-18,-3 17,14-14,25-15,-41 43,19-20,-12 29,7-15,39 9,-28 17,-15-10,-10 10,5-5,-11 3,6-3,-12 5,7-4,-18 0,9 1,-7-5,5 0,-16-3,8 2,-9-9,7 4,1-10,2 5,12-9,-6 4,29-1,-13 7</inkml:trace>
  <inkml:trace contextRef="#ctx0" brushRef="#br0" timeOffset="3789">1330 49,'0'-7,"0"0,-2 3,2-1,-3 3,3 9,10 63,5 45,-8-61,-5 90,-2-75,0-37,2-42,0 21,0 24,-2-11,0-12,0-11,2 1,-2-1,8-12,-8 11</inkml:trace>
  <inkml:trace contextRef="#ctx0" brushRef="#br0" timeOffset="4523">1452 350,'-3'-2,"1"0,-4 2,3-4,12 4,78-14,-20-5,-22-6,-22 13,-18 0,6-12,-16 5,5 18,-2-8,-17-2,9 2,-15 1,-4-2,26 9,-12-5,4 12,-1-6,4 13,-11 3,16-12,-8 5,-1 12,2-7,2 21,-1-12,8 7,-4-4,7-28,-3 13,4 24,-3-13,31 14,6-21,-30-12,29 5,-15-3,5-8,-19 4,35-13,-20 7,-21 4,-1 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4:27.669"/>
    </inkml:context>
    <inkml:brush xml:id="br0">
      <inkml:brushProperty name="width" value="0.035" units="cm"/>
      <inkml:brushProperty name="height" value="0.035" units="cm"/>
      <inkml:brushProperty name="color" value="#800080"/>
    </inkml:brush>
  </inkml:definitions>
  <inkml:trace contextRef="#ctx0" brushRef="#br0">23 19,'0'-3,"-6"1,0-1,0-2,2-1,7 6,4 6,5 4,89 79,-43-22,-32-36,-21 2,-4-31,13 60,-7-32,-12 10,5-7,-17-2,10-2,-17 4,8-3,-11-7,7 2,-6-15,5 5,25-17,-4 2</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0:35.956"/>
    </inkml:context>
    <inkml:brush xml:id="br0">
      <inkml:brushProperty name="width" value="0.035" units="cm"/>
      <inkml:brushProperty name="height" value="0.035" units="cm"/>
    </inkml:brush>
  </inkml:definitions>
  <inkml:trace contextRef="#ctx0" brushRef="#br0">365 57,'-4'-5,"2"1,-2 1,2 1,-9-6,-45-17,29 18,-54 5,37 16,28-1,8-7,-10 57,48 150,1-98,-15-55,-8-32,-5-12,2 4,-3-13,2 6,-7-13,4 6,-9-21,5 11,3 4</inkml:trace>
  <inkml:trace contextRef="#ctx0" brushRef="#br0" timeOffset="327">28 376,'-2'-2,"-7"-3,0-1,6 2,-1 1,4-1,1 0,6 1,90-30,-15 9,-26 10,-53 13,24-5,-12 2,-22 6,10-3,-9-4,6 5</inkml:trace>
  <inkml:trace contextRef="#ctx0" brushRef="#br0" timeOffset="1096">251 474,'-2'0,"2"-4,0 3,0-3,0-3,20-22,14-13,0 25,-18 10,-1 18,-1-9,-15 3,7-2,11 102,-28-53,9-43,-13 22,7-12,-8-5,13-9,-17 12,9-7,-1-13,10 4,-21-14,10 7,6-12,6 16,-5-18,3 10,9 6,-6 2,17-6,-9 4,18 7,-26-3,60 3,-33-1,11 0,-7 0,-7-6,2 3,-33-5,7 6</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0:39.703"/>
    </inkml:context>
    <inkml:brush xml:id="br0">
      <inkml:brushProperty name="width" value="0.035" units="cm"/>
      <inkml:brushProperty name="height" value="0.035" units="cm"/>
    </inkml:brush>
  </inkml:definitions>
  <inkml:trace contextRef="#ctx0" brushRef="#br0">368 31,'-6'-3,"2"1,2 0,-2-2,0 1,2-1,-4 0,-5 1,-3-1,-2 2,-69 8,45-4,21 39,19 6,0-39,0 18,9 24,-6-16,8 22,-4-12,3-12,-2 4,-2-25,0 12,-2-26,0 12,-2-12,5 6,-6-3,3 2,0 2,0-1,-4-3</inkml:trace>
  <inkml:trace contextRef="#ctx0" brushRef="#br0" timeOffset="334">3 235,'-2'-2,"13"-1,100-3,-62 4,4-1,-44 2,64 0,-27 4,-34 1,-6-2,-6-2</inkml:trace>
  <inkml:trace contextRef="#ctx0" brushRef="#br0" timeOffset="1101">384 306,'-6'0,"3"0,0 0,-1 0,4-2,1-3,2 1,55-16,-11 16,-25 3,6 17,-25-5,-2-6,-14 14,12-18,-29 27,16-15,-9-8,22-5,-25 9,13-5,12-3,-5 2,10-6,-5 3,19 0,20-1,-19 0,14 2,-11-1,3 7,-2-3,-19 5,9-4,-25 10,13-6,-22 9,11-5,-19-2,-6-2,27-7,-13 3,9-16,-2 9,21-12,-10 6,3 8</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1:26.534"/>
    </inkml:context>
    <inkml:brush xml:id="br0">
      <inkml:brushProperty name="width" value="0.035" units="cm"/>
      <inkml:brushProperty name="height" value="0.035" units="cm"/>
    </inkml:brush>
  </inkml:definitions>
  <inkml:trace contextRef="#ctx0" brushRef="#br0">453 19,'-6'0,"-4"0,4 0,-4 0,-38 8,27 1,-40 17,15 5,-36 40,56-38,18-23,-7 9,-7 8,5-6,6 1,-4-1,1 9,2 4,10-26,-8 15,4-8,5 5,0-14,1 25,-1-15,0 2,1-12,2 25,-2-14,16 0,-14-13,18 32,-9-17,4 2,-13-17,25 26,-15-14,-2 3,-8-17,25 30,-13-16,7-4,-5 1,16 0,-12-3,20-3,-11 2,-1-1,0 0,-3-7,0 3,7-3,-6 2,0-8,-1 3,-1 4,-2-2,1-6,-4 3,-5 3,2-1,2-7,-2 4,3-9,-2 5,3-9,-3 5,1-8,-1 6,-5 0,2 0,-2-6,0 3,10-23,-5 8,-14 28,7-20,-4 10,4-4,-7 12,7-25,-4 15,2-5,-6 18,8-31,-9 29,1-24,-1 13,1 3,-2 11,-3-24,1 12,-11-6,12 17,-15-37,8 21,-7-5,14 22,-20-42,11 24,-7-11,4 7,3 5,-1-1,0 15,0-7,1 7,0-3,-9-4,5 2,-4 5,3-1,-5-5,3 3,1 8,1-4,2 8,-1-4,-1-3,1 1,7 4,-3-2,1 0,0 0,11 3,-5-2,0 1,3-2</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2:23.749"/>
    </inkml:context>
    <inkml:brush xml:id="br0">
      <inkml:brushProperty name="width" value="0.035" units="cm"/>
      <inkml:brushProperty name="height" value="0.035" units="cm"/>
    </inkml:brush>
  </inkml:definitions>
  <inkml:trace contextRef="#ctx0" brushRef="#br0">61 175,'-6'0,"0"-3,6-5,0 3,0 0,0 7,0 6,17 78,4 32,-8-62,-11-37,-1-10,-1-26,0 17</inkml:trace>
  <inkml:trace contextRef="#ctx0" brushRef="#br0" timeOffset="348">1 9,'0'-8,"0"8</inkml:trace>
  <inkml:trace contextRef="#ctx0" brushRef="#br0" timeOffset="1152">271 92,'0'-3,"-5"-2,-2 5,-1 0,2 0,-2 5,2 6,-3 64,5 24,1-40,3-58,1 22,0-12,0-17,0 9,-5-3,2 1,2-39,9-24,-4 33,10-12,-6 9,17 5,-10 0,8 14,-3-7,-4 30,0-15,-8 36,3-18,0 28,-1-16,-6 30,3-17,-7 15,4-10,-8-51,4 26,-2-1,16-68,-12 41,15-60,-9 34,3 5,-8 19,13-22,-7 13,-5 26,-3-7,17 15,-9-8,1 27,-8-28,12 46,-6-25,-6 12,-2-33,8 37,-5-19,-2-22,0 10,9-34,-10 24,-1 0</inkml:trace>
  <inkml:trace contextRef="#ctx0" brushRef="#br0" timeOffset="1505">727 121,'-3'0,"-3"-5,0 0,0-1,3 6,3 11,0 8,4 75,16 104,-7-152,-9-31,1 1,-3-10,2 4,-8-18,4 10,0-12,0 7,2-34,-2 31,-2-17,2 23</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2:25.932"/>
    </inkml:context>
    <inkml:brush xml:id="br0">
      <inkml:brushProperty name="width" value="0.035" units="cm"/>
      <inkml:brushProperty name="height" value="0.035" units="cm"/>
    </inkml:brush>
  </inkml:definitions>
  <inkml:trace contextRef="#ctx0" brushRef="#br0">44 327,'-12'-5,"2"0,-1-3,4-3,4 0,30-58,32 31,16 27,-40 6,-11 18,3-9,-18 22,8-12,-39 1,20-1,-32 10,17-6,-31-7,18 3,-6-17,5 8,21-15,-9 7,34 3,-15 0</inkml:trace>
  <inkml:trace contextRef="#ctx0" brushRef="#br0" timeOffset="425">290 49,'0'-3,"0"1,0 10,6 80,5 57,-7-51,-2-71,1 39,-2-49,1 25,-4-43,2 19,0-23,0 12,6-19,-6 16</inkml:trace>
  <inkml:trace contextRef="#ctx0" brushRef="#br0" timeOffset="1039">438 349,'-3'0,"-5"0,-10 0,12 3,6 2,3 0,5-2,55 5,18-13,-33-17,-26 13,-30-1,15 1,-25-11,13 6,-17 1,10 1,-16 8,10-3,-10 17,7-9,0 27,1-14,25-4,-12 2,2 81,44 22,11-75,-40-32,49-18,-23-12,-36 22</inkml:trace>
  <inkml:trace contextRef="#ctx0" brushRef="#br0" timeOffset="2166">632 255,'0'-3,"0"-2,0 2,0-2,0 2,0 6,3 8,2 8,46 122,-21-66,-15-37,-23-49,10 17,-1-12,1 6,-7-24,5 21,-4-50,3 43,5-47,-3 25,10-3,-9 26,26-36,-14 20,8 26,-5-12,-2 28,-12-17,23 32,-13-17,1 23,-2-14,-6 19,-5-40,7 56,-4-32,-5-17,2 8,-1-19,1 8,-2-20,1 11,6-33,7-23,-12 54,6-27,-1-2,1 3,6 12,-4-5,2 24,-2-11,4 31,-3-16,6 35,4 20,-15-45,7 19,-6 2,4-1,-12-24,6 10,-5-24,2 12,0-26,-1 4,0 13</inkml:trace>
  <inkml:trace contextRef="#ctx0" brushRef="#br0" timeOffset="2684">1158 338,'-3'-2,"-3"2,-3 0,3 0,13 0,7 0,57-14,-16-7,-49-14,-3 18,-43 2,22 0,-14 8,9-3,4 26,-1-14,7 36,-3-19,15 21,-7-13,18 15,-10-9,15 7,-8-6,22-4,-12 0,6-17,-3 7,12-29,-8 14,7-40,-4 21,-2-23,-1 13,-24 24</inkml:trace>
  <inkml:trace contextRef="#ctx0" brushRef="#br0" timeOffset="3173">1415 204,'-3'0,"-3"0,3 0,-1 0,1 3,3 2,0 9,19 104,-7-35,-7-45,-5-36,7 16,-4-20,-3 2,7-40,-6 37,5-65,-6 61,3-28,9-5,-5 5,9 19,-6-8,16 29,-9-13,10 35,-7-18,-9 38,4-20,-12 35,6-21,-4 9,1-7,0-27,-1 10,0-28,1 14,-6-12</inkml:trace>
  <inkml:trace contextRef="#ctx0" brushRef="#br0" timeOffset="3860">1769 6,'-3'-3,"-4"1,-5 2,7 0,-4 2,9 4,0-4,33 164,29 81,-48-180,-12-57,-15-7,7-19,6 16</inkml:trace>
  <inkml:trace contextRef="#ctx0" brushRef="#br0" timeOffset="4288">1676 247,'-3'0,"-3"0,-2 0,5 0,6 0,14-3,-9 2,124-8,-66 4,-34-4,-32 9</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2:31.166"/>
    </inkml:context>
    <inkml:brush xml:id="br0">
      <inkml:brushProperty name="width" value="0.035" units="cm"/>
      <inkml:brushProperty name="height" value="0.035" units="cm"/>
    </inkml:brush>
  </inkml:definitions>
  <inkml:trace contextRef="#ctx0" brushRef="#br0">233 178,'-3'-3,"-12"-8,-1 3,-38 3,-13 13,24 16,22 6,8 10,13-37,5 39,-3-20,26 39,-4-42,-23-18,21-2,-12 1,8-21,-4 11,3-26,-3 15,0-17,0 10,-10 3,5-1,-12 19,6-8,-6 22,3-10,5 17,-5 24,0-33,0 15,1 24,0-13,6 13,-4-8,9-7,-5 1,4-26,-3 13,10-44,-6 22,-3-44,1 24,-10 25</inkml:trace>
  <inkml:trace contextRef="#ctx0" brushRef="#br0" timeOffset="1">349 4,'0'-3,"0"19,20 72,9 46,-16-71,-11-21,-1-33,10 51,-11-59,3 36,-2-19,-5-25,4 7,-9-16,4 8,5-1,0 9</inkml:trace>
  <inkml:trace contextRef="#ctx0" brushRef="#br0" timeOffset="259">300 229,'0'-3,"0"0,0-2,0 0,9 5,1 0,90 16,-37-11,-63-5</inkml:trace>
  <inkml:trace contextRef="#ctx0" brushRef="#br0" timeOffset="486">606 172,'-3'0,"-3"0,-4 0,3 6,-2 4,1 7,-7 103,17-45,13-48,-15-27</inkml:trace>
  <inkml:trace contextRef="#ctx0" brushRef="#br0" timeOffset="627">562 17,'-2'0,"-4"0,0 5,0 1,6-6</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2:32.501"/>
    </inkml:context>
    <inkml:brush xml:id="br0">
      <inkml:brushProperty name="width" value="0.035" units="cm"/>
      <inkml:brushProperty name="height" value="0.035" units="cm"/>
    </inkml:brush>
  </inkml:definitions>
  <inkml:trace contextRef="#ctx0" brushRef="#br0">149 80,'-3'0,"0"0,-8 0,2 2,0 4,0-1,-1 43,16 19,-3-35,19-13,-10 5,17-13,-10 5,10-21,-6 10,-10-21,4 11,-8-17,3 9,0-38,-24-62,-23 70,30 37,-44 2,24-1,-21 34,37-26,-51 34,52-32,-25 25,14-14,32-19,-13 3</inkml:trace>
  <inkml:trace contextRef="#ctx0" brushRef="#br0" timeOffset="487">389 31,'0'-5,"0"0,0-1,0 4,3 4,0 6,0 6,24 63,-2 9,-19-50,-6-34,6 3,-3-2,-3-14,2 7,-2-35,1 19,14-30,-7 19,22-5,-11 3,7 29,-4-14,-2 28,-1-14,3 35,-3-19,-2 35,1-18,-13 19,6-11,-7-1,3-4,-7-14,4 6,-3-21,1 10,1-28,-1 13,-2 2</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2:35.818"/>
    </inkml:context>
    <inkml:brush xml:id="br0">
      <inkml:brushProperty name="width" value="0.035" units="cm"/>
      <inkml:brushProperty name="height" value="0.035" units="cm"/>
    </inkml:brush>
  </inkml:definitions>
  <inkml:trace contextRef="#ctx0" brushRef="#br0">12 91,'-9'-2,"6"-4,3 1,0 2,0-2,0-1,0 4,0-6,2 10,1 6,29 94,8 54,-13-49,-14-57,-14-52,2 5,3 15,-2-8,0-22,-1 12,-1 0</inkml:trace>
  <inkml:trace contextRef="#ctx0" brushRef="#br0" timeOffset="693">199 311,'0'-3,"0"1,5 2,73 0,-9-19,-38 10,14-28,-39 24,-6 11,-8-10,7 11,-35-8,17 3,-21 9,36-3,-39 8,21-4,12 16,9-19,-8 41,4-22,7 22,4 30,-3-36,9-13,-5 5,10-21,-6 9,23-27,-12 14,21-11,-12 5,1 3,-2-1,-30 1</inkml:trace>
  <inkml:trace contextRef="#ctx0" brushRef="#br0" timeOffset="1356">472 260,'-6'0,"-6"-3,6 3,0 0,3 3,3 5,3 5,4 6,63 102,-19-46,-27-40,-24-41,1 7,13 9,-7-5,-5-7,-2 2,11-3,-7 2,2-9,-1 5,8-22,-4 11,0-30,-1 19,11-26,12-22,-16 38,-18 29,8-14,-16 35,11-13</inkml:trace>
  <inkml:trace contextRef="#ctx0" brushRef="#br0" timeOffset="2035">757 359,'-6'0,"-2"0,8 0,5 3,5-1,4-2,102-16,-52-13,-33 15,-42-31,-25 21,19 13,-14 17,8-9,0 38,2-20,8 26,-4-13,17 19,-7-14,17 4,-8-5,66 43,-16-59,-42-13,38-9,-22 5,-6-14,-12 12,13-37,-8 20,-13 20</inkml:trace>
  <inkml:trace contextRef="#ctx0" brushRef="#br0" timeOffset="2611">1056 3,'-6'0,"6"-3,0 6,0 10,11 100,2-3,-5-3,-4-57,0-7,-3-31,7 46,-4-27,-7-19,3-11,0 25,0-13,5-5,-5-8,-3 16,2-15,1-1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0:35.956"/>
    </inkml:context>
    <inkml:brush xml:id="br0">
      <inkml:brushProperty name="width" value="0.035" units="cm"/>
      <inkml:brushProperty name="height" value="0.035" units="cm"/>
    </inkml:brush>
  </inkml:definitions>
  <inkml:trace contextRef="#ctx0" brushRef="#br0">365 57,'-4'-5,"2"1,-2 1,2 1,-9-6,-45-17,29 18,-54 5,37 16,28-1,8-7,-10 57,48 150,1-98,-15-55,-8-32,-5-12,2 4,-3-13,2 6,-7-13,4 6,-9-21,5 11,3 4</inkml:trace>
  <inkml:trace contextRef="#ctx0" brushRef="#br0" timeOffset="327">28 376,'-2'-2,"-7"-3,0-1,6 2,-1 1,4-1,1 0,6 1,90-30,-15 9,-26 10,-53 13,24-5,-12 2,-22 6,10-3,-9-4,6 5</inkml:trace>
  <inkml:trace contextRef="#ctx0" brushRef="#br0" timeOffset="1096">251 474,'-2'0,"2"-4,0 3,0-3,0-3,20-22,14-13,0 25,-18 10,-1 18,-1-9,-15 3,7-2,11 102,-28-53,9-43,-13 22,7-12,-8-5,13-9,-17 12,9-7,-1-13,10 4,-21-14,10 7,6-12,6 16,-5-18,3 10,9 6,-6 2,17-6,-9 4,18 7,-26-3,60 3,-33-1,11 0,-7 0,-7-6,2 3,-33-5,7 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8:06.372"/>
    </inkml:context>
    <inkml:brush xml:id="br0">
      <inkml:brushProperty name="width" value="0.035" units="cm"/>
      <inkml:brushProperty name="height" value="0.035" units="cm"/>
    </inkml:brush>
  </inkml:definitions>
  <inkml:trace contextRef="#ctx0" brushRef="#br0">685 21,'-3'0,"0"0,-5 0,8-2,0-1,0-3,-8-1,3 5,-7 2,-35 2,15 0,-63 20,31-2,33-10,3 4,0-2,-9 5,7-3,-14 7,35-16,-54 26,31-16,2 5,25-17,-33 18,19-10,12-9,6-1,-4 1,5-2</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0:39.703"/>
    </inkml:context>
    <inkml:brush xml:id="br0">
      <inkml:brushProperty name="width" value="0.035" units="cm"/>
      <inkml:brushProperty name="height" value="0.035" units="cm"/>
    </inkml:brush>
  </inkml:definitions>
  <inkml:trace contextRef="#ctx0" brushRef="#br0">368 31,'-6'-3,"2"1,2 0,-2-2,0 1,2-1,-4 0,-5 1,-3-1,-2 2,-69 8,45-4,21 39,19 6,0-39,0 18,9 24,-6-16,8 22,-4-12,3-12,-2 4,-2-25,0 12,-2-26,0 12,-2-12,5 6,-6-3,3 2,0 2,0-1,-4-3</inkml:trace>
  <inkml:trace contextRef="#ctx0" brushRef="#br0" timeOffset="334">3 235,'-2'-2,"13"-1,100-3,-62 4,4-1,-44 2,64 0,-27 4,-34 1,-6-2,-6-2</inkml:trace>
  <inkml:trace contextRef="#ctx0" brushRef="#br0" timeOffset="1101">384 306,'-6'0,"3"0,0 0,-1 0,4-2,1-3,2 1,55-16,-11 16,-25 3,6 17,-25-5,-2-6,-14 14,12-18,-29 27,16-15,-9-8,22-5,-25 9,13-5,12-3,-5 2,10-6,-5 3,19 0,20-1,-19 0,14 2,-11-1,3 7,-2-3,-19 5,9-4,-25 10,13-6,-22 9,11-5,-19-2,-6-2,27-7,-13 3,9-16,-2 9,21-12,-10 6,3 8</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1:26.534"/>
    </inkml:context>
    <inkml:brush xml:id="br0">
      <inkml:brushProperty name="width" value="0.035" units="cm"/>
      <inkml:brushProperty name="height" value="0.035" units="cm"/>
    </inkml:brush>
  </inkml:definitions>
  <inkml:trace contextRef="#ctx0" brushRef="#br0">453 19,'-6'0,"-4"0,4 0,-4 0,-38 8,27 1,-40 17,15 5,-36 40,56-38,18-23,-7 9,-7 8,5-6,6 1,-4-1,1 9,2 4,10-26,-8 15,4-8,5 5,0-14,1 25,-1-15,0 2,1-12,2 25,-2-14,16 0,-14-13,18 32,-9-17,4 2,-13-17,25 26,-15-14,-2 3,-8-17,25 30,-13-16,7-4,-5 1,16 0,-12-3,20-3,-11 2,-1-1,0 0,-3-7,0 3,7-3,-6 2,0-8,-1 3,-1 4,-2-2,1-6,-4 3,-5 3,2-1,2-7,-2 4,3-9,-2 5,3-9,-3 5,1-8,-1 6,-5 0,2 0,-2-6,0 3,10-23,-5 8,-14 28,7-20,-4 10,4-4,-7 12,7-25,-4 15,2-5,-6 18,8-31,-9 29,1-24,-1 13,1 3,-2 11,-3-24,1 12,-11-6,12 17,-15-37,8 21,-7-5,14 22,-20-42,11 24,-7-11,4 7,3 5,-1-1,0 15,0-7,1 7,0-3,-9-4,5 2,-4 5,3-1,-5-5,3 3,1 8,1-4,2 8,-1-4,-1-3,1 1,7 4,-3-2,1 0,0 0,11 3,-5-2,0 1,3-2</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2:23.749"/>
    </inkml:context>
    <inkml:brush xml:id="br0">
      <inkml:brushProperty name="width" value="0.035" units="cm"/>
      <inkml:brushProperty name="height" value="0.035" units="cm"/>
    </inkml:brush>
  </inkml:definitions>
  <inkml:trace contextRef="#ctx0" brushRef="#br0">61 175,'-6'0,"0"-3,6-5,0 3,0 0,0 7,0 6,17 78,4 32,-8-62,-11-37,-1-10,-1-26,0 17</inkml:trace>
  <inkml:trace contextRef="#ctx0" brushRef="#br0" timeOffset="348">1 9,'0'-8,"0"8</inkml:trace>
  <inkml:trace contextRef="#ctx0" brushRef="#br0" timeOffset="1152">271 92,'0'-3,"-5"-2,-2 5,-1 0,2 0,-2 5,2 6,-3 64,5 24,1-40,3-58,1 22,0-12,0-17,0 9,-5-3,2 1,2-39,9-24,-4 33,10-12,-6 9,17 5,-10 0,8 14,-3-7,-4 30,0-15,-8 36,3-18,0 28,-1-16,-6 30,3-17,-7 15,4-10,-8-51,4 26,-2-1,16-68,-12 41,15-60,-9 34,3 5,-8 19,13-22,-7 13,-5 26,-3-7,17 15,-9-8,1 27,-8-28,12 46,-6-25,-6 12,-2-33,8 37,-5-19,-2-22,0 10,9-34,-10 24,-1 0</inkml:trace>
  <inkml:trace contextRef="#ctx0" brushRef="#br0" timeOffset="1505">727 121,'-3'0,"-3"-5,0 0,0-1,3 6,3 11,0 8,4 75,16 104,-7-152,-9-31,1 1,-3-10,2 4,-8-18,4 10,0-12,0 7,2-34,-2 31,-2-17,2 23</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2:25.932"/>
    </inkml:context>
    <inkml:brush xml:id="br0">
      <inkml:brushProperty name="width" value="0.035" units="cm"/>
      <inkml:brushProperty name="height" value="0.035" units="cm"/>
    </inkml:brush>
  </inkml:definitions>
  <inkml:trace contextRef="#ctx0" brushRef="#br0">44 327,'-12'-5,"2"0,-1-3,4-3,4 0,30-58,32 31,16 27,-40 6,-11 18,3-9,-18 22,8-12,-39 1,20-1,-32 10,17-6,-31-7,18 3,-6-17,5 8,21-15,-9 7,34 3,-15 0</inkml:trace>
  <inkml:trace contextRef="#ctx0" brushRef="#br0" timeOffset="425">290 49,'0'-3,"0"1,0 10,6 80,5 57,-7-51,-2-71,1 39,-2-49,1 25,-4-43,2 19,0-23,0 12,6-19,-6 16</inkml:trace>
  <inkml:trace contextRef="#ctx0" brushRef="#br0" timeOffset="1039">438 349,'-3'0,"-5"0,-10 0,12 3,6 2,3 0,5-2,55 5,18-13,-33-17,-26 13,-30-1,15 1,-25-11,13 6,-17 1,10 1,-16 8,10-3,-10 17,7-9,0 27,1-14,25-4,-12 2,2 81,44 22,11-75,-40-32,49-18,-23-12,-36 22</inkml:trace>
  <inkml:trace contextRef="#ctx0" brushRef="#br0" timeOffset="2166">632 255,'0'-3,"0"-2,0 2,0-2,0 2,0 6,3 8,2 8,46 122,-21-66,-15-37,-23-49,10 17,-1-12,1 6,-7-24,5 21,-4-50,3 43,5-47,-3 25,10-3,-9 26,26-36,-14 20,8 26,-5-12,-2 28,-12-17,23 32,-13-17,1 23,-2-14,-6 19,-5-40,7 56,-4-32,-5-17,2 8,-1-19,1 8,-2-20,1 11,6-33,7-23,-12 54,6-27,-1-2,1 3,6 12,-4-5,2 24,-2-11,4 31,-3-16,6 35,4 20,-15-45,7 19,-6 2,4-1,-12-24,6 10,-5-24,2 12,0-26,-1 4,0 13</inkml:trace>
  <inkml:trace contextRef="#ctx0" brushRef="#br0" timeOffset="2684">1158 338,'-3'-2,"-3"2,-3 0,3 0,13 0,7 0,57-14,-16-7,-49-14,-3 18,-43 2,22 0,-14 8,9-3,4 26,-1-14,7 36,-3-19,15 21,-7-13,18 15,-10-9,15 7,-8-6,22-4,-12 0,6-17,-3 7,12-29,-8 14,7-40,-4 21,-2-23,-1 13,-24 24</inkml:trace>
  <inkml:trace contextRef="#ctx0" brushRef="#br0" timeOffset="3173">1415 204,'-3'0,"-3"0,3 0,-1 0,1 3,3 2,0 9,19 104,-7-35,-7-45,-5-36,7 16,-4-20,-3 2,7-40,-6 37,5-65,-6 61,3-28,9-5,-5 5,9 19,-6-8,16 29,-9-13,10 35,-7-18,-9 38,4-20,-12 35,6-21,-4 9,1-7,0-27,-1 10,0-28,1 14,-6-12</inkml:trace>
  <inkml:trace contextRef="#ctx0" brushRef="#br0" timeOffset="3860">1769 6,'-3'-3,"-4"1,-5 2,7 0,-4 2,9 4,0-4,33 164,29 81,-48-180,-12-57,-15-7,7-19,6 16</inkml:trace>
  <inkml:trace contextRef="#ctx0" brushRef="#br0" timeOffset="4288">1676 247,'-3'0,"-3"0,-2 0,5 0,6 0,14-3,-9 2,124-8,-66 4,-34-4,-32 9</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2:31.166"/>
    </inkml:context>
    <inkml:brush xml:id="br0">
      <inkml:brushProperty name="width" value="0.035" units="cm"/>
      <inkml:brushProperty name="height" value="0.035" units="cm"/>
    </inkml:brush>
  </inkml:definitions>
  <inkml:trace contextRef="#ctx0" brushRef="#br0">233 178,'-3'-3,"-12"-8,-1 3,-38 3,-13 13,24 16,22 6,8 10,13-37,5 39,-3-20,26 39,-4-42,-23-18,21-2,-12 1,8-21,-4 11,3-26,-3 15,0-17,0 10,-10 3,5-1,-12 19,6-8,-6 22,3-10,5 17,-5 24,0-33,0 15,1 24,0-13,6 13,-4-8,9-7,-5 1,4-26,-3 13,10-44,-6 22,-3-44,1 24,-10 25</inkml:trace>
  <inkml:trace contextRef="#ctx0" brushRef="#br0" timeOffset="1">349 4,'0'-3,"0"19,20 72,9 46,-16-71,-11-21,-1-33,10 51,-11-59,3 36,-2-19,-5-25,4 7,-9-16,4 8,5-1,0 9</inkml:trace>
  <inkml:trace contextRef="#ctx0" brushRef="#br0" timeOffset="259">300 229,'0'-3,"0"0,0-2,0 0,9 5,1 0,90 16,-37-11,-63-5</inkml:trace>
  <inkml:trace contextRef="#ctx0" brushRef="#br0" timeOffset="486">606 172,'-3'0,"-3"0,-4 0,3 6,-2 4,1 7,-7 103,17-45,13-48,-15-27</inkml:trace>
  <inkml:trace contextRef="#ctx0" brushRef="#br0" timeOffset="627">562 17,'-2'0,"-4"0,0 5,0 1,6-6</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2:32.501"/>
    </inkml:context>
    <inkml:brush xml:id="br0">
      <inkml:brushProperty name="width" value="0.035" units="cm"/>
      <inkml:brushProperty name="height" value="0.035" units="cm"/>
    </inkml:brush>
  </inkml:definitions>
  <inkml:trace contextRef="#ctx0" brushRef="#br0">149 80,'-3'0,"0"0,-8 0,2 2,0 4,0-1,-1 43,16 19,-3-35,19-13,-10 5,17-13,-10 5,10-21,-6 10,-10-21,4 11,-8-17,3 9,0-38,-24-62,-23 70,30 37,-44 2,24-1,-21 34,37-26,-51 34,52-32,-25 25,14-14,32-19,-13 3</inkml:trace>
  <inkml:trace contextRef="#ctx0" brushRef="#br0" timeOffset="487">389 31,'0'-5,"0"0,0-1,0 4,3 4,0 6,0 6,24 63,-2 9,-19-50,-6-34,6 3,-3-2,-3-14,2 7,-2-35,1 19,14-30,-7 19,22-5,-11 3,7 29,-4-14,-2 28,-1-14,3 35,-3-19,-2 35,1-18,-13 19,6-11,-7-1,3-4,-7-14,4 6,-3-21,1 10,1-28,-1 13,-2 2</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2:35.818"/>
    </inkml:context>
    <inkml:brush xml:id="br0">
      <inkml:brushProperty name="width" value="0.035" units="cm"/>
      <inkml:brushProperty name="height" value="0.035" units="cm"/>
    </inkml:brush>
  </inkml:definitions>
  <inkml:trace contextRef="#ctx0" brushRef="#br0">12 91,'-9'-2,"6"-4,3 1,0 2,0-2,0-1,0 4,0-6,2 10,1 6,29 94,8 54,-13-49,-14-57,-14-52,2 5,3 15,-2-8,0-22,-1 12,-1 0</inkml:trace>
  <inkml:trace contextRef="#ctx0" brushRef="#br0" timeOffset="693">199 311,'0'-3,"0"1,5 2,73 0,-9-19,-38 10,14-28,-39 24,-6 11,-8-10,7 11,-35-8,17 3,-21 9,36-3,-39 8,21-4,12 16,9-19,-8 41,4-22,7 22,4 30,-3-36,9-13,-5 5,10-21,-6 9,23-27,-12 14,21-11,-12 5,1 3,-2-1,-30 1</inkml:trace>
  <inkml:trace contextRef="#ctx0" brushRef="#br0" timeOffset="1356">472 260,'-6'0,"-6"-3,6 3,0 0,3 3,3 5,3 5,4 6,63 102,-19-46,-27-40,-24-41,1 7,13 9,-7-5,-5-7,-2 2,11-3,-7 2,2-9,-1 5,8-22,-4 11,0-30,-1 19,11-26,12-22,-16 38,-18 29,8-14,-16 35,11-13</inkml:trace>
  <inkml:trace contextRef="#ctx0" brushRef="#br0" timeOffset="2035">757 359,'-6'0,"-2"0,8 0,5 3,5-1,4-2,102-16,-52-13,-33 15,-42-31,-25 21,19 13,-14 17,8-9,0 38,2-20,8 26,-4-13,17 19,-7-14,17 4,-8-5,66 43,-16-59,-42-13,38-9,-22 5,-6-14,-12 12,13-37,-8 20,-13 20</inkml:trace>
  <inkml:trace contextRef="#ctx0" brushRef="#br0" timeOffset="2611">1056 3,'-6'0,"6"-3,0 6,0 10,11 100,2-3,-5-3,-4-57,0-7,-3-31,7 46,-4-27,-7-19,3-11,0 25,0-13,5-5,-5-8,-3 16,2-15,1-1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10T02:09:04.372"/>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5554 5947 16383 0 0,'19'0'0'0'0,"-1"0"0"0"0,27 0 0 0 0,-14 0 0 0 0,-13 0 0 0 0,26 0 0 0 0,1 0 0 0 0,0 0 0 0 0,-15 0 0 0 0,15 0 0 0 0,-15 0 0 0 0,15 0 0 0 0,-27 0 0 0 0,12 0 0 0 0,-10 0 0 0 0,10 0 0 0 0,-11 0 0 0 0,-11 0 0 0 0,11 0 0 0 0,-1 0 0 0 0,-10 0 0 0 0,11 0 0 0 0,0 0 0 0 0,-10 0 0 0 0,9 0 0 0 0,1 0 0 0 0,-1 0 0 0 0,1 0 0 0 0,-1 0 0 0 0,2 0 0 0 0,-2 0 0 0 0,1 0 0 0 0,-1 0 0 0 0,1 0 0 0 0,-1 0 0 0 0,1 0 0 0 0,-1 8 0 0 0,13-8 0 0 0,-12 9 0 0 0,11-9 0 0 0,-11 0 0 0 0,-1 9 0 0 0,1-9 0 0 0,0 0 0 0 0,0 0 0 0 0,-1 8 0 0 0,-10-8 0 0 0,11 0 0 0 0,-1 9 0 0 0,1-9 0 0 0,0 0 0 0 0,12 0 0 0 0,-13 0 0 0 0,13 9 0 0 0,-13-9 0 0 0,1 0 0 0 0,-11 0 0 0 0,11 0 0 0 0,0 0 0 0 0,-11 0 0 0 0,1 0 0 0 0,9 0 0 0 0,-10 0 0 0 0,1 0 0 0 0,-1 0 0 0 0,0 0 0 0 0,1 0 0 0 0,-1 0 0 0 0,0 0 0 0 0,1 0 0 0 0,0 0 0 0 0,0 0 0 0 0,-1 0 0 0 0,0 0 0 0 0,1 0 0 0 0,-1 0 0 0 0,0 0 0 0 0,1 0 0 0 0,-9 0-16383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10T02:09:04.373"/>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12157 7413 16383 0 0,'9'0'0'0'0,"9"0"0"0"0,1 0 0 0 0,-1 0 0 0 0,1 0 0 0 0,-1 0 0 0 0,1 0 0 0 0,11 0 0 0 0,-12 0 0 0 0,-9 0 0 0 0,21 0 0 0 0,-11 0 0 0 0,-1 0 0 0 0,1 0 0 0 0,-11 0 0 0 0,10 0 0 0 0,1 0 0 0 0,-1 0 0 0 0,1 0 0 0 0,-1 10 0 0 0,1-10 0 0 0,11 0 0 0 0,-11 0 0 0 0,11 0 0 0 0,-1 0 0 0 0,2 0 0 0 0,-1 0 0 0 0,14 0 0 0 0,-13 0 0 0 0,13 11 0 0 0,0-11 0 0 0,0 12 0 0 0,0-12 0 0 0,0 0 0 0 0,-13 0 0 0 0,13 12 0 0 0,-14-12 0 0 0,15 0 0 0 0,-15 0 0 0 0,0 0 0 0 0,1 0 0 0 0,-1 0 0 0 0,-11 0 0 0 0,11 0 0 0 0,0 0 0 0 0,1 0 0 0 0,-13 0 0 0 0,12 0 0 0 0,-11 0 0 0 0,11 0 0 0 0,1 0 0 0 0,-1 0 0 0 0,14 0 0 0 0,-14 0 0 0 0,14 0 0 0 0,0 0 0 0 0,0 0 0 0 0,0 0 0 0 0,0 0 0 0 0,1 0 0 0 0,-1 0 0 0 0,16 0 0 0 0,-30 0 0 0 0,14 0 0 0 0,0 0 0 0 0,-13 0 0 0 0,-1 0 0 0 0,14 11 0 0 0,-25-11 0 0 0,11 0 0 0 0,0 0 0 0 0,-11 10 0 0 0,11-10 0 0 0,1 11 0 0 0,-1-11 0 0 0,0 0 0 0 0,1 10 0 0 0,-1-10 0 0 0,0 12 0 0 0,0-12 0 0 0,0 0 0 0 0,14 0 0 0 0,1 0 0 0 0,-15 11 0 0 0,14-11 0 0 0,0 0 0 0 0,-13 0 0 0 0,-1 0 0 0 0,0 10 0 0 0,1-10 0 0 0,-1 0 0 0 0,-11 0 0 0 0,-1 0 0 0 0,12 11 0 0 0,-11-11 0 0 0,11 0 0 0 0,-11 0 0 0 0,-1 0 0 0 0,1 0 0 0 0,-1 0 0 0 0,13 0 0 0 0,-13 0 0 0 0,1 0 0 0 0,11 0 0 0 0,0 0 0 0 0,1 0 0 0 0,-1 0 0 0 0,14 0 0 0 0,-13 0 0 0 0,13 0 0 0 0,0 0 0 0 0,15 0 0 0 0,-15 0 0 0 0,0 0 0 0 0,0 0 0 0 0,0 0 0 0 0,0 0 0 0 0,1 0 0 0 0,-15 0 0 0 0,14 0 0 0 0,-13 0 0 0 0,13 0 0 0 0,-14 0 0 0 0,14 0 0 0 0,-13 0 0 0 0,13 0 0 0 0,0 0 0 0 0,16 0 0 0 0,-30 0 0 0 0,47 0 0 0 0,-33 0 0 0 0,53 0 0 0 0,-54 0 0 0 0,17 0 0 0 0,-1 0 0 0 0,18 0 0 0 0,-17 0 0 0 0,0 0 0 0 0,0 0 0 0 0,-1 0 0 0 0,-15 0 0 0 0,1 0 0 0 0,-1 0 0 0 0,0 0 0 0 0,16 0 0 0 0,17 0 0 0 0,-47 0 0 0 0,47 0 0 0 0,-17 0 0 0 0,-17 0 0 0 0,17 0 0 0 0,17 0 0 0 0,-17 0 0 0 0,-1 0 0 0 0,-14 0 0 0 0,14 0 0 0 0,-15 0 0 0 0,1 0 0 0 0,-1 0 0 0 0,0-12 0 0 0,-14 12 0 0 0,14 0 0 0 0,1 0 0 0 0,-1 0 0 0 0,16 0 0 0 0,-1 0 0 0 0,-15-11 0 0 0,15 11 0 0 0,1 0 0 0 0,17 0 0 0 0,-17 0 0 0 0,-1-13 0 0 0,1 13 0 0 0,0 0 0 0 0,0 0 0 0 0,-16-12 0 0 0,0 12 0 0 0,0 0 0 0 0,0-13 0 0 0,16 13 0 0 0,-16-11 0 0 0,0 11 0 0 0,1-12 0 0 0,-1 12 0 0 0,15-13 0 0 0,0 13 0 0 0,-15 0 0 0 0,16-13 0 0 0,-16 13 0 0 0,0 0 0 0 0,1 0 0 0 0,-15 0 0 0 0,0 0 0 0 0,-11 0 0 0 0,11 0 0 0 0,-11 0 0 0 0,-11 0 0 0 0,10 0 0 0 0,-9 0 0 0 0,-1 0 0 0 0,1 0 0 0 0,-1 0 0 0 0,0 0 0 0 0,1 0 0 0 0,-1 0 0 0 0,0 0 0 0 0,-8 0-16383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10T02:09:04.374"/>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2556 8109 16383 0 0,'18'0'0'0'0,"0"0"0"0"0,1 0 0 0 0,-1 0 0 0 0,13 0 0 0 0,-13 0 0 0 0,13 0 0 0 0,-1 0 0 0 0,0 0 0 0 0,-11 0 0 0 0,12 0 0 0 0,-12 0 0 0 0,-1 0 0 0 0,13 0 0 0 0,-23 0 0 0 0,10 0 0 0 0,1 0 0 0 0,-1 0 0 0 0,1 0 0 0 0,-1 0 0 0 0,1 0 0 0 0,-1 0 0 0 0,1 0 0 0 0,11 0 0 0 0,-11 0 0 0 0,11 0 0 0 0,0 0 0 0 0,1 0 0 0 0,13 0 0 0 0,0 0 0 0 0,-14 0 0 0 0,16 0 0 0 0,-2 0 0 0 0,0 0 0 0 0,0 0 0 0 0,0 0 0 0 0,-13 0 0 0 0,13 0 0 0 0,-14 0 0 0 0,14 0 0 0 0,-13 0 0 0 0,-1 0 0 0 0,0 0 0 0 0,-11 0 0 0 0,11 0 0 0 0,2 0 0 0 0,-14 0 0 0 0,13 0 0 0 0,-13 0 0 0 0,12-10 0 0 0,1 10 0 0 0,13 0 0 0 0,-14 0 0 0 0,14 0 0 0 0,-13 0 0 0 0,13-11 0 0 0,0 11 0 0 0,0 0 0 0 0,0 0 0 0 0,2 0 0 0 0,-2 0 0 0 0,-14 0 0 0 0,14 0 0 0 0,-13-12 0 0 0,-1 12 0 0 0,0 0 0 0 0,1 0 0 0 0,-1 0 0 0 0,1 0 0 0 0,-1 0 0 0 0,0-10 0 0 0,1 10 0 0 0,-1 0 0 0 0,0 0 0 0 0,1 0 0 0 0,0 0 0 0 0,13-11 0 0 0,-13 11 0 0 0,13 0 0 0 0,0 0 0 0 0,0 0 0 0 0,0 0 0 0 0,16-12 0 0 0,-16 12 0 0 0,16 0 0 0 0,-16-11 0 0 0,1 11 0 0 0,0 0 0 0 0,-1-11 0 0 0,-14 11 0 0 0,14 0 0 0 0,-13 0 0 0 0,-1 0 0 0 0,0 0 0 0 0,-11 0 0 0 0,11 0 0 0 0,1-12 0 0 0,-13 12 0 0 0,12 0 0 0 0,1 0 0 0 0,-1 0 0 0 0,1-10 0 0 0,14 10 0 0 0,-15 0 0 0 0,0 0 0 0 0,15 0 0 0 0,-15-10 0 0 0,14 10 0 0 0,0 0 0 0 0,-13 0 0 0 0,13-11 0 0 0,-14 11 0 0 0,1 0 0 0 0,-1 0 0 0 0,0 0 0 0 0,-11 0 0 0 0,11 0 0 0 0,-11 0 0 0 0,12 0 0 0 0,-12 0 0 0 0,-1 0 0 0 0,12 0 0 0 0,-11 0 0 0 0,-1 0 0 0 0,-9 0 0 0 0,9 0 0 0 0,1 0 0 0 0,-11 0 0 0 0,11 0 0 0 0,-1 0 0 0 0,-10 0 0 0 0,11 0 0 0 0,-1 0 0 0 0,1 0 0 0 0,-1 0 0 0 0,1 0 0 0 0,-1 0 0 0 0,13 0 0 0 0,-13 0 0 0 0,12 0 0 0 0,-11 0 0 0 0,-1 0 0 0 0,13 0 0 0 0,-13 0 0 0 0,14 0 0 0 0,-14 9 0 0 0,12-9 0 0 0,-11 0 0 0 0,-1 0 0 0 0,1 0 0 0 0,-1 9 0 0 0,-9-9 0 0 0,-1 0 0 0 0,0 0 0 0 0,1 0 0 0 0,-1 0 0 0 0,0 0 0 0 0,1 0 0 0 0,-1 0 0 0 0,1 0 0 0 0,-9 9 0 0 0,8-9 0 0 0,0 0 0 0 0,1 0 0 0 0,-9 9 0 0 0,0-9-16383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8:28.633"/>
    </inkml:context>
    <inkml:brush xml:id="br0">
      <inkml:brushProperty name="width" value="0.035" units="cm"/>
      <inkml:brushProperty name="height" value="0.035" units="cm"/>
    </inkml:brush>
  </inkml:definitions>
  <inkml:trace contextRef="#ctx0" brushRef="#br0">259 75,'-2'0,"-10"-4,5-3,1 1,1 1,2 1,-2-1,0 1,5-3,0 1,-10-7,-3 6,7 5,3 1,-20 2,-1 1,13-1,-5 5,14-6,-24 13,13-7,-1 8,11-12,-17 24,9-13,3 16,7-26,-5 45,2-24,14 7,-7-7,20 9,-11-6,13 1,-6 0,-2-9,0 2,4-7,-3 1,2-6,-3 2,-17-13,0 2</inkml:trace>
  <inkml:trace contextRef="#ctx0" brushRef="#br0" timeOffset="363">415 16,'-2'-5,"-3"1,2 2,1-3,-3 5,2 0,-4 7,9 288,-4-143,7-108,-9-48,4 4,-2-11,1 10,-2-2,3 2,0 1</inkml:trace>
  <inkml:trace contextRef="#ctx0" brushRef="#br0" timeOffset="1150">698 227,'-5'-4,"2"2,1 2,-6-3,2 1,-2-2,-5-1,-48 8,22 8,20-6,-13 47,33-1,0-26,23-2,-22-18,32 25,-16-12,0-27,-14 10,29-24,-15 13,-1-30,-1 16,-6-21,-8 40,12-56,-6 30,-9 18,5-7,-5 29,2-15,-2 23,1-12,6 32,-3-17,6 22,-3-13,6 8,-4-6,2-9,-1 2,-5-13,0 5,-3-15,1 8,-1-15,1 7,-2-1</inkml:trace>
  <inkml:trace contextRef="#ctx0" brushRef="#br0" timeOffset="1461">890 205,'0'-2,"0"-2,0-1,0 3,0-2,0 6,0 11,0 2,19 98,-10-21,-9-92</inkml:trace>
  <inkml:trace contextRef="#ctx0" brushRef="#br0" timeOffset="1781">874 53,'0'-2,"0"-2,0 6,0-2</inkml:trace>
  <inkml:trace contextRef="#ctx0" brushRef="#br0" timeOffset="2577">1037 188,'-4'-3,"1"3,-4-6,4 1,3 1,0 11,0 4,13 53,-2-1,-5-36,-3-15,-7-17,3 8,-2-13,1 7,1-23,0 14,11-29,-6 16,23-14,4-2,-23 32,9-14,0 22,0-11,-9 35,4-18,-4 34,1-20,-12-5,6 2,-1 45,0-27,-3 5,2-22,-2 16,1-9,-2-26,1 7,3-8,-1 4,1-24,-2 20,14-46,-7 24,9-14,-13 30,59-66,-22 75,-39 0,32 29,-17-15,-18 27,3-38,0 55,-1-29,0-9,0-19,-7 26,5-13,4-14,-2 6,7-12,-7 6</inkml:trace>
  <inkml:trace contextRef="#ctx0" brushRef="#br0" timeOffset="3238">1545 137,'-4'-2,"-1"2,5-2,0-3,-6 7,6-2</inkml:trace>
  <inkml:trace contextRef="#ctx0" brushRef="#br0" timeOffset="3590">1515 342,'-5'0,"0"0,5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10T02:09:04.37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8562 8130 16383 0 0,'19'0'0'0'0,"-1"0"0"0"0,13 0 0 0 0,0 0 0 0 0,0 0 0 0 0,13 0 0 0 0,-13 0 0 0 0,0 0 0 0 0,-12 0 0 0 0,11 0 0 0 0,-11-8 0 0 0,0 8 0 0 0,-1 0 0 0 0,13 0 0 0 0,-22 0 0 0 0,10 0 0 0 0,-11-7 0 0 0,10 7 0 0 0,-9-8 0 0 0,9 8 0 0 0,-8 0 0 0 0,-2-7 0 0 0,0 7 0 0 0,1 0 0 0 0,-1-7 0 0 0,0 7 0 0 0,1 0 0 0 0,-1-7 0 0 0,0 7 0 0 0,1 0 0 0 0,0 0 0 0 0,0 0 0 0 0,-9-8 0 0 0,8 8 0 0 0,0 0 0 0 0,1 0 0 0 0,-9 0-16383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10T02:09:04.37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14752 5948 16383 0 0,'9'0'0'0'0,"-1"0"0"0"0,0 0 0 0 0,1 0 0 0 0,-1 0 0 0 0,0 0 0 0 0,1 0 0 0 0,-1 0 0 0 0,0 0 0 0 0,1 0 0 0 0,-1 0 0 0 0,1 0 0 0 0,-1 0 0 0 0,0 0 0 0 0,1 0 0 0 0,-1 0 0 0 0,0 0 0 0 0,1 0 0 0 0,-1 0 0 0 0,0 0 0 0 0,1 0 0 0 0,-1 0 0 0 0,0 0 0 0 0,1 0 0 0 0,-1 0 0 0 0,0 0 0 0 0,1 0 0 0 0,-1 0 0 0 0,1 0 0 0 0,-1 0 0 0 0,0 0 0 0 0,1 0 0 0 0,-1 0 0 0 0,0 0 0 0 0,1 13 0 0 0,-1-13 0 0 0,0 0 0 0 0,1 0 0 0 0,-1 0 0 0 0,0 0 0 0 0,1 0 0 0 0,-1 0 0 0 0,0 0 0 0 0,1 12 0 0 0,-1-12 0 0 0,0 0 0 0 0,1 0 0 0 0,-2 0 0 0 0,2 0 0 0 0,-1 0 0 0 0,0 0 0 0 0,1 0 0 0 0,-1 0 0 0 0,0 0 0 0 0,1 0 0 0 0,-1 0 0 0 0,0 0 0 0 0,1 0 0 0 0,-1 0 0 0 0,0 0 0 0 0,1 0 0 0 0,-1 0 0 0 0,0 0 0 0 0,1 0 0 0 0,-1 0 0 0 0,1 0 0 0 0,-1 0 0 0 0,0 0 0 0 0,1 0 0 0 0,-1 0 0 0 0,0 0 0 0 0,1 0 0 0 0,-1 0 0 0 0,0 0 0 0 0,1 0 0 0 0,-1 0 0 0 0,0 0 0 0 0,1 0 0 0 0,-1 0 0 0 0,0 0 0 0 0,1 0 0 0 0,-1 0 0 0 0,1 0 0 0 0,-1 0 0 0 0,0 0 0 0 0,1 0 0 0 0,-1 0 0 0 0,0 0 0 0 0,1 0 0 0 0,-1 0 0 0 0,0 0 0 0 0,1 0 0 0 0,-1 0 0 0 0,11 0 0 0 0,-11 0 0 0 0,10 0 0 0 0,1 0 0 0 0,-11 0 0 0 0,11 0 0 0 0,-11 0 0 0 0,11 0 0 0 0,-11 0 0 0 0,10 0 0 0 0,-9 0 0 0 0,9 0 0 0 0,-9 0 0 0 0,9 0 0 0 0,-10 0 0 0 0,1 0 0 0 0,9 0 0 0 0,-9 0 0 0 0,-1 0 0 0 0,0 0 0 0 0,1 0 0 0 0,9 0 0 0 0,-10 0 0 0 0,1 0 0 0 0,-1 0 0 0 0,0 0 0 0 0,11 0 0 0 0,-11 0 0 0 0,1 0 0 0 0,9 0 0 0 0,-10 0 0 0 0,1 0 0 0 0,-1 0 0 0 0,1 0 0 0 0,-1 0 0 0 0,9 0 0 0 0,-8 0 0 0 0,-1 0 0 0 0,0 0 0 0 0,1 0 0 0 0,9 0 0 0 0,-9 0 0 0 0,-1 0 0 0 0,0 0 0 0 0,1 0 0 0 0,-1 0 0 0 0,11 0 0 0 0,-11 0 0 0 0,0 0 0 0 0,1 0 0 0 0,-1 0 0 0 0,0 0 0 0 0,1 0 0 0 0,-1 0 0 0 0,0 0 0 0 0,1 0 0 0 0,-1 0 0 0 0,0 0 0 0 0,1 0 0 0 0,-1 0 0 0 0,0 0 0 0 0,1 0 0 0 0,-1 0 0 0 0,1 0 0 0 0,-1 0 0 0 0,0 0 0 0 0,1 0 0 0 0,-1 0 0 0 0,0 0 0 0 0,1 0 0 0 0,-1 0 0 0 0,0 0 0 0 0,1 0 0 0 0,-1 0 0 0 0,0 0 0 0 0,1 0 0 0 0,-1 0 0 0 0,0 0 0 0 0,1 0 0 0 0,-9 0-16383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10T02:09:04.37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18156 6030 16383 0 0,'9'0'0'0'0,"-1"0"0"0"0,0 0 0 0 0,1 0 0 0 0,-1 0 0 0 0,1 0 0 0 0,0 0 0 0 0,-1 0 0 0 0,0 0 0 0 0,1 0 0 0 0,-1 8 0 0 0,0-8 0 0 0,1 0 0 0 0,-1 0 0 0 0,0 0 0 0 0,1 0 0 0 0,0 0 0 0 0,0 9 0 0 0,-1-9 0 0 0,0 0 0 0 0,1 0 0 0 0,-1 0 0 0 0,0 0 0 0 0,1 9 0 0 0,-1-9 0 0 0,0 0 0 0 0,2 0 0 0 0,-2 0 0 0 0,0 0 0 0 0,1 0 0 0 0,-1 0 0 0 0,-8 8 0 0 0,8-8 0 0 0,9 0 0 0 0,-8 0 0 0 0,-1 0 0 0 0,0 0 0 0 0,2 0 0 0 0,-2 0 0 0 0,0 0 0 0 0,1 0 0 0 0,-1 0 0 0 0,0 0 0 0 0,1 0 0 0 0,-1 0 0 0 0,0 0 0 0 0,1 0 0 0 0,-1 0 0 0 0,1 0 0 0 0,0 0 0 0 0,-1 0 0 0 0,1 0 0 0 0,-1 0 0 0 0,0 0 0 0 0,1 0 0 0 0,-1 0 0 0 0,0 0 0 0 0,1 0 0 0 0,-1 0 0 0 0,1 0 0 0 0,0 0 0 0 0,-1 0 0 0 0,0 0 0 0 0,1 0 0 0 0,-1 0 0 0 0,0 0 0 0 0,1 0 0 0 0,-1 0 0 0 0,1 0 0 0 0,-1 0 0 0 0,1 0 0 0 0,0 0 0 0 0,-1 0 0 0 0,0 0 0 0 0,1 0 0 0 0,-1 0 0 0 0,0 0 0 0 0,1 0 0 0 0,-1 0 0 0 0,0 0 0 0 0,2 0 0 0 0,-2 0 0 0 0,-8 9 0 0 0,8-9 0 0 0,1 0 0 0 0,-1 0 0 0 0,1 0 0 0 0,-1 0 0 0 0,0 0 0 0 0,1 0 0 0 0,-1 0 0 0 0,0 0 0 0 0,2 0 0 0 0,-2 0 0 0 0,-8 9 0 0 0,8-9 0 0 0,1 0 0 0 0,-1 0 0 0 0,0 0 0 0 0,-8 0-16383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10T02:09:04.378"/>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2539 6803 16383 0 0,'18'0'0'0'0,"1"0"0"0"0,11 0 0 0 0,-11 0 0 0 0,-1 0 0 0 0,13 0 0 0 0,-1 0 0 0 0,0 0 0 0 0,1 0 0 0 0,-1 0 0 0 0,0 0 0 0 0,1 0 0 0 0,-1 0 0 0 0,-11 0 0 0 0,11 0 0 0 0,0 0 0 0 0,-11 0 0 0 0,-1 0 0 0 0,13 0 0 0 0,-13 0 0 0 0,1 0 0 0 0,-1 0 0 0 0,1 0 0 0 0,11 0 0 0 0,-11 0 0 0 0,-1-8 0 0 0,0 8 0 0 0,1 0 0 0 0,-1 0 0 0 0,1 0 0 0 0,-1 0 0 0 0,1 0 0 0 0,-1 0 0 0 0,1 0 0 0 0,-1 0 0 0 0,1 0 0 0 0,-11 0 0 0 0,11 0 0 0 0,-1 0 0 0 0,-9 0 0 0 0,10 0 0 0 0,-11 0 0 0 0,11 0 0 0 0,-11 0 0 0 0,11 0 0 0 0,-11 0 0 0 0,10 0 0 0 0,1 0 0 0 0,-11 0 0 0 0,1 0 0 0 0,9 0 0 0 0,-10 0 0 0 0,11 0 0 0 0,-11 0 0 0 0,1 0 0 0 0,9 0 0 0 0,-10 0 0 0 0,1 0 0 0 0,-1 0 0 0 0,0 0 0 0 0,1 0 0 0 0,-1 0 0 0 0,11 0 0 0 0,-11 0 0 0 0,0 0 0 0 0,1 0 0 0 0,9 0 0 0 0,-9 0 0 0 0,9 0 0 0 0,1 0 0 0 0,-11 0 0 0 0,10 0 0 0 0,1 0 0 0 0,-11 0 0 0 0,11 0 0 0 0,-1 0 0 0 0,1 0 0 0 0,-1 0 0 0 0,1 0 0 0 0,-1 0 0 0 0,1 0 0 0 0,11 0 0 0 0,-12 0 0 0 0,13 0 0 0 0,-13 0 0 0 0,1 0 0 0 0,11 0 0 0 0,-11 0 0 0 0,11 0 0 0 0,-12 0 0 0 0,1 0 0 0 0,-1 0 0 0 0,1 0 0 0 0,-1 0 0 0 0,1 0 0 0 0,-11 0 0 0 0,11 0 0 0 0,-1 0 0 0 0,-10 0 0 0 0,11 0 0 0 0,-1 0 0 0 0,-9 0 0 0 0,9 0 0 0 0,-9 0 0 0 0,9 0 0 0 0,-10 0 0 0 0,11 0 0 0 0,-1 0 0 0 0,1 0 0 0 0,-11 0 0 0 0,11 0 0 0 0,11 0 0 0 0,-11 0 0 0 0,-1 0 0 0 0,12 0 0 0 0,1 0 0 0 0,-1 0 0 0 0,-11 0 0 0 0,11 0 0 0 0,0 0 0 0 0,1 0 0 0 0,-1 0 0 0 0,0 0 0 0 0,1 0 0 0 0,-13 0 0 0 0,13 0 0 0 0,-1 0 0 0 0,0 0 0 0 0,1 0 0 0 0,-13 0 0 0 0,13 0 0 0 0,-13 0 0 0 0,1 0 0 0 0,-1 0 0 0 0,12 0 0 0 0,-21 0 0 0 0,10 0 0 0 0,0 0 0 0 0,-1 0 0 0 0,1 0 0 0 0,-1 0 0 0 0,-9 0 0 0 0,9 0 0 0 0,0 0 0 0 0,1 0 0 0 0,-1 0 0 0 0,13 0 0 0 0,-1 0 0 0 0,1 0 0 0 0,-1 0 0 0 0,0 0 0 0 0,1 0 0 0 0,13 0 0 0 0,-14 0 0 0 0,14 0 0 0 0,1 0 0 0 0,-15 0 0 0 0,14 0 0 0 0,-14 0 0 0 0,15 0 0 0 0,-15 0 0 0 0,0 0 0 0 0,1 0 0 0 0,-1 0 0 0 0,1 0 0 0 0,-13 0 0 0 0,12 0 0 0 0,1 0 0 0 0,-13 0 0 0 0,13 0 0 0 0,-13 0 0 0 0,12 0 0 0 0,-11 0 0 0 0,11 0 0 0 0,1 0 0 0 0,-1 0 0 0 0,0 0 0 0 0,1 0 0 0 0,13 0 0 0 0,-14 0 0 0 0,14 0 0 0 0,-13 0 0 0 0,-1 0 0 0 0,14 0 0 0 0,-13 0 0 0 0,30 0 0 0 0,-17 0 0 0 0,-14 0 0 0 0,0 0 0 0 0,1 0 0 0 0,-13 0 0 0 0,13 0 0 0 0,-1 0 0 0 0,0 0 0 0 0,-11 0 0 0 0,12 0 0 0 0,0 0 0 0 0,-1 0 0 0 0,0 0 0 0 0,15 0 0 0 0,-1 0 0 0 0,0 0 0 0 0,0 0 0 0 0,0 0 0 0 0,16 0 0 0 0,0 0 0 0 0,-1 0 0 0 0,-14 0 0 0 0,14 0 0 0 0,-15 0 0 0 0,16 0 0 0 0,-16 0 0 0 0,1 0 0 0 0,-1 0 0 0 0,-14 0 0 0 0,0 0 0 0 0,1 0 0 0 0,-1 0 0 0 0,1 0 0 0 0,-1 0 0 0 0,0 0 0 0 0,14 0 0 0 0,-13 0 0 0 0,13 0 0 0 0,-14 0 0 0 0,15 0 0 0 0,-1 0 0 0 0,0 0 0 0 0,0 0 0 0 0,-14 0 0 0 0,15 0 0 0 0,-1 0 0 0 0,-14 0 0 0 0,1 0 0 0 0,13 0 0 0 0,-26 0 0 0 0,13 0 0 0 0,-1 0 0 0 0,-12 0 0 0 0,1 0 0 0 0,0 0 0 0 0,12 0 0 0 0,-23 0 0 0 0,11 0 0 0 0,-1 0 0 0 0,1 0 0 0 0,-1 0 0 0 0,0 0 0 0 0,-9 0 0 0 0,9 0 0 0 0,1 0 0 0 0,-11 0 0 0 0,11 0 0 0 0,-1 0 0 0 0,1 0 0 0 0,-1 0 0 0 0,1 0 0 0 0,-1 0 0 0 0,0 0 0 0 0,1 0 0 0 0,11 0 0 0 0,1 0 0 0 0,-13 0 0 0 0,13 0 0 0 0,13 0 0 0 0,-14 0 0 0 0,0 0 0 0 0,15 0 0 0 0,-15 0 0 0 0,0 0 0 0 0,1 0 0 0 0,13 0 0 0 0,-14 0 0 0 0,1-8 0 0 0,-1 8 0 0 0,-12 0 0 0 0,13-8 0 0 0,-13 8 0 0 0,13 0 0 0 0,-13 0 0 0 0,1 0 0 0 0,-1-8 0 0 0,1 8 0 0 0,-1 0 0 0 0,12 0 0 0 0,-11 0 0 0 0,-1 0 0 0 0,13 0 0 0 0,-13 0 0 0 0,13 0 0 0 0,-1 0 0 0 0,0 0 0 0 0,1 0 0 0 0,-1 0 0 0 0,14 0 0 0 0,-13 0 0 0 0,13 0 0 0 0,-14 0 0 0 0,1 0 0 0 0,13 0 0 0 0,-14 0 0 0 0,1 0 0 0 0,-1 0 0 0 0,0 0 0 0 0,1 0 0 0 0,-1 0 0 0 0,-12 0 0 0 0,13 0 0 0 0,-12 0 0 0 0,12-8 0 0 0,-13 8 0 0 0,13 0 0 0 0,-13 0 0 0 0,12 0 0 0 0,-11 0 0 0 0,11 0 0 0 0,1 0 0 0 0,-1 0 0 0 0,0 0 0 0 0,15 0 0 0 0,-15 0 0 0 0,14 0 0 0 0,0 0 0 0 0,0 0 0 0 0,1 0 0 0 0,-15 0 0 0 0,14 0 0 0 0,-14 0 0 0 0,1 0 0 0 0,13 0 0 0 0,-14 0 0 0 0,-11 0 0 0 0,11 0 0 0 0,1 0 0 0 0,-13 0 0 0 0,1 0 0 0 0,11 0 0 0 0,-12 0 0 0 0,1 0 0 0 0,-1 0 0 0 0,1 0 0 0 0,-1 0 0 0 0,1 0 0 0 0,11 0 0 0 0,-11 0 0 0 0,11 0 0 0 0,-11 0 0 0 0,11 0 0 0 0,0 0 0 0 0,-11 0 0 0 0,11 0 0 0 0,0 0 0 0 0,1 0 0 0 0,-1 0 0 0 0,1 0 0 0 0,-1 0 0 0 0,0 0 0 0 0,1 0 0 0 0,-13 0 0 0 0,13 0 0 0 0,-1 0 0 0 0,0 0 0 0 0,-11 0 0 0 0,11 0 0 0 0,-11 0 0 0 0,11 0 0 0 0,-11 0 0 0 0,-1 0 0 0 0,0 0 0 0 0,1 0 0 0 0,-11 0 0 0 0,11 0 0 0 0,0 0 0 0 0,-10 0 0 0 0,9 0 0 0 0,1 0 0 0 0,-11 0 0 0 0,10 0 0 0 0,-9 0 0 0 0,9 0 0 0 0,-9 0 0 0 0,9 0 0 0 0,-10 0 0 0 0,11 0 0 0 0,-11 0 0 0 0,11 0 0 0 0,-1 0 0 0 0,1 0 0 0 0,-11 6 0 0 0,10-6 0 0 0,1 0 0 0 0,-1 0 0 0 0,1 0 0 0 0,-1 0 0 0 0,1 0 0 0 0,11 0 0 0 0,-21 0 0 0 0,21 9 0 0 0,-12-9 0 0 0,1 0 0 0 0,-1 0 0 0 0,1 0 0 0 0,11 0 0 0 0,-11 0 0 0 0,-1 0 0 0 0,1 0 0 0 0,-1 0 0 0 0,13 0 0 0 0,-13 0 0 0 0,-10 0 0 0 0,11 0 0 0 0,-1 0 0 0 0,1 0 0 0 0,-1 0 0 0 0,1 7 0 0 0,-1-7 0 0 0,-9 0 0 0 0,9 0 0 0 0,1 0 0 0 0,-11 0 0 0 0,22 0 0 0 0,-21 6 0 0 0,9-6 0 0 0,1 0 0 0 0,11 0 0 0 0,-12 0 0 0 0,1 0 0 0 0,11 0 0 0 0,1 0 0 0 0,-1 0 0 0 0,0 0 0 0 0,1 0 0 0 0,-1 8 0 0 0,14-8 0 0 0,-13 0 0 0 0,-1 0 0 0 0,0 0 0 0 0,15 0 0 0 0,-15 0 0 0 0,0 0 0 0 0,1 0 0 0 0,-1 0 0 0 0,-11 0 0 0 0,11 0 0 0 0,-12 0 0 0 0,13 0 0 0 0,-13 0 0 0 0,1 0 0 0 0,-1 0 0 0 0,1 0 0 0 0,-1 0 0 0 0,1 0 0 0 0,-1 0 0 0 0,1 0 0 0 0,-1 0 0 0 0,1 0 0 0 0,11 0 0 0 0,-11 0 0 0 0,0 0 0 0 0,-1 0 0 0 0,13 8 0 0 0,-13-8 0 0 0,13 0 0 0 0,-1 0 0 0 0,-12 8 0 0 0,13-8 0 0 0,-1 0 0 0 0,1 0 0 0 0,-13 0 0 0 0,12 0 0 0 0,1 0 0 0 0,-13 0 0 0 0,13 0 0 0 0,-13 0 0 0 0,12 0 0 0 0,1 0 0 0 0,-13 0 0 0 0,1 0 0 0 0,-1 0 0 0 0,13 0 0 0 0,-23 0 0 0 0,10 0 0 0 0,1 0 0 0 0,-1 0 0 0 0,1 0 0 0 0,-1 0 0 0 0,1 0 0 0 0,-11 0 0 0 0,11 0 0 0 0,-1 0 0 0 0,1 0 0 0 0,-1 0 0 0 0,-10 0 0 0 0,11 0 0 0 0,-1 0 0 0 0,13 0 0 0 0,-13 0 0 0 0,13 0 0 0 0,-1 0 0 0 0,-12 0 0 0 0,27 0 0 0 0,-15 0 0 0 0,0 0 0 0 0,1 0 0 0 0,13 0 0 0 0,0 0 0 0 0,-14 0 0 0 0,15 0 0 0 0,-1 0 0 0 0,-14 0 0 0 0,1-8 0 0 0,-1 8 0 0 0,0 0 0 0 0,1 0 0 0 0,-13 0 0 0 0,1 0 0 0 0,-1 0 0 0 0,1-8 0 0 0,-1 8 0 0 0,1 0 0 0 0,-1 0 0 0 0,1 0 0 0 0,-1 0 0 0 0,0 0 0 0 0,1 0 0 0 0,-11 0 0 0 0,23 0 0 0 0,-13 0 0 0 0,1 0 0 0 0,-1 0 0 0 0,2 0 0 0 0,10 0 0 0 0,-12 0 0 0 0,1 0 0 0 0,11 0 0 0 0,-11 0 0 0 0,11 0 0 0 0,-11 0 0 0 0,11 0 0 0 0,-12 0 0 0 0,13 0 0 0 0,-13 0 0 0 0,13 0 0 0 0,-13 0 0 0 0,1 0 0 0 0,-1-7 0 0 0,12 7 0 0 0,-11 0 0 0 0,-1 0 0 0 0,-9 0 0 0 0,9-8 0 0 0,1 8 0 0 0,-11 0 0 0 0,11 0 0 0 0,-11 0 0 0 0,10 0 0 0 0,-9-6 0 0 0,9 6 0 0 0,1 0 0 0 0,-11 0 0 0 0,11 0 0 0 0,-11 0 0 0 0,10-8 0 0 0,1 8 0 0 0,-1 0 0 0 0,-9 0 0 0 0,9 0 0 0 0,1 0 0 0 0,-1-7 0 0 0,1 7 0 0 0,-1 0 0 0 0,1 0 0 0 0,-1 0 0 0 0,0 0 0 0 0,1 0 0 0 0,-1 0 0 0 0,1 0 0 0 0,-1 0 0 0 0,13 0 0 0 0,-13 0 0 0 0,1 0 0 0 0,-1 0 0 0 0,1 0 0 0 0,-1 0 0 0 0,1 0 0 0 0,-1 0 0 0 0,1 0 0 0 0,-1 0 0 0 0,1 0 0 0 0,-1 0 0 0 0,0 0 0 0 0,1 0 0 0 0,-11 0 0 0 0,11 0 0 0 0,-1 0 0 0 0,-9 0 0 0 0,9 0 0 0 0,-10 0 0 0 0,1 0 0 0 0,-1 0 0 0 0,11 0 0 0 0,-11 0 0 0 0,0 0 0 0 0,1 0 0 0 0,-1 0 0 0 0,0 0 0 0 0,11 0 0 0 0,-11 0 0 0 0,1 0 0 0 0,-1 0 0 0 0,0 0 0 0 0,1 0 0 0 0,9 0 0 0 0,-10 0 0 0 0,11 0 0 0 0,-11 0 0 0 0,11 0 0 0 0,-11 0 0 0 0,11 0 0 0 0,-11 0 0 0 0,10 0 0 0 0,1 0 0 0 0,-1 0 0 0 0,1 0 0 0 0,-1 0 0 0 0,1 0 0 0 0,11 0 0 0 0,-11 0 0 0 0,11 0 0 0 0,-11 0 0 0 0,11 0 0 0 0,1 0 0 0 0,-12 0 0 0 0,11 0 0 0 0,0 0 0 0 0,1 0 0 0 0,-1 0 0 0 0,1 0 0 0 0,-1 0 0 0 0,0 0 0 0 0,-11 0 0 0 0,11 0 0 0 0,-11 0 0 0 0,-1 0 0 0 0,1 0 0 0 0,-1 0 0 0 0,1 0 0 0 0,11 0 0 0 0,-22 0 0 0 0,23 0 0 0 0,-23 0 0 0 0,11 0 0 0 0,-1 0 0 0 0,-10 0 0 0 0,11 0 0 0 0,-11 0 0 0 0,1 0 0 0 0,9 0 0 0 0,-10 0 0 0 0,1 0 0 0 0,-1 0 0 0 0,0 0 0 0 0,1 0 0 0 0,-1 0 0 0 0,0 0 0 0 0,1 0 0 0 0,-1 0 0 0 0,1 0 0 0 0,-1 0 0 0 0,0 0 0 0 0,1 0 0 0 0,-1 6 0 0 0,0-6 0 0 0,1 0 0 0 0,-1 0 0 0 0,-8 7 0 0 0,8-7 0 0 0,1 0 0 0 0,-1 0 0 0 0,0 7 0 0 0,1-7 0 0 0,-1 0 0 0 0,0 0 0 0 0,1 0 0 0 0,-1 7 0 0 0,1-7 0 0 0,-1 0 0 0 0,0 0 0 0 0,1 6 0 0 0,-1-6 0 0 0,0 0 0 0 0,1 0 0 0 0,-1 0 0 0 0,0 0 0 0 0,-8 7 0 0 0,9-7 0 0 0,-1 0 0 0 0,0 0 0 0 0,-8 0-16383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10T02:09:04.388"/>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15557 6726 16383 0 0,'9'0'0'0'0,"-1"0"0"0"0,10 0 0 0 0,1 0 0 0 0,-11 0 0 0 0,11 0 0 0 0,-11 0 0 0 0,11 0 0 0 0,-11 0 0 0 0,0 0 0 0 0,11 0 0 0 0,-11 0 0 0 0,0 0 0 0 0,1 0 0 0 0,-2 0 0 0 0,1 0 0 0 0,1 0 0 0 0,-1 0 0 0 0,1 0 0 0 0,-1 0 0 0 0,0 0 0 0 0,1 0 0 0 0,-1 0 0 0 0,0 0 0 0 0,1 0 0 0 0,-1 0 0 0 0,0 0 0 0 0,1 0 0 0 0,-1 0 0 0 0,0 0 0 0 0,1 0 0 0 0,-1 0 0 0 0,0 0 0 0 0,1 0 0 0 0,-1 0 0 0 0,1 0 0 0 0,-1 0 0 0 0,0 0 0 0 0,1 0 0 0 0,-1 0 0 0 0,0 0 0 0 0,1 0 0 0 0,-1 0 0 0 0,0 0 0 0 0,1 0 0 0 0,-1 0 0 0 0,0 0 0 0 0,1 0 0 0 0,-1 0 0 0 0,0 0 0 0 0,1 0 0 0 0,-1 0 0 0 0,1 0 0 0 0,-1 0 0 0 0,0 0 0 0 0,0 0 0 0 0,0 0 0 0 0,0 0 0 0 0,1 0 0 0 0,-1 0 0 0 0,0 0 0 0 0,1 0 0 0 0,-1 0 0 0 0,0-7 0 0 0,1 7 0 0 0,-1 0 0 0 0,11 0 0 0 0,-11 0 0 0 0,0 0 0 0 0,11 0 0 0 0,-11-9 0 0 0,11 9 0 0 0,-11 0 0 0 0,10 0 0 0 0,1 0 0 0 0,-1 0 0 0 0,1 0 0 0 0,-1 0 0 0 0,1 0 0 0 0,-1 0 0 0 0,1 0 0 0 0,-2 0 0 0 0,-8 0 0 0 0,9 0 0 0 0,1-8 0 0 0,-11 8 0 0 0,10 0 0 0 0,1 0 0 0 0,-11 0 0 0 0,11 0 0 0 0,-11 0 0 0 0,10 0 0 0 0,-9-9 0 0 0,-1 9 0 0 0,1 0 0 0 0,-1 0 0 0 0,0 0 0 0 0,11 0 0 0 0,-11 0 0 0 0,0 0 0 0 0,1 0 0 0 0,-1 0 0 0 0,0 0 0 0 0,1 0 0 0 0,-1 0 0 0 0,1 0 0 0 0,-1 0 0 0 0,0 0 0 0 0,1 0 0 0 0,-1 0 0 0 0,0 0 0 0 0,1 0 0 0 0,-1 0 0 0 0,-1 0 0 0 0,2 0 0 0 0,-1 0 0 0 0,0 0 0 0 0,1 0 0 0 0,-1 0 0 0 0,0-7 0 0 0,1 7 0 0 0,-1 0 0 0 0,1 0 0 0 0,-1 0 0 0 0,0 0 0 0 0,1 0 0 0 0,9 0 0 0 0,-10 0 0 0 0,11 0 0 0 0,-11 0 0 0 0,11 0 0 0 0,-1 0 0 0 0,-9 0 0 0 0,9 0 0 0 0,1 0 0 0 0,-1 0 0 0 0,0 0 0 0 0,1 0 0 0 0,-1 0 0 0 0,-9 0 0 0 0,8 0 0 0 0,2 0 0 0 0,-1 0 0 0 0,1 0 0 0 0,-11 0 0 0 0,11 0 0 0 0,-11 0 0 0 0,10 0 0 0 0,-9 0 0 0 0,-1 0 0 0 0,0 0 0 0 0,11 0 0 0 0,-11 0 0 0 0,1 0 0 0 0,9 0 0 0 0,-10 0 0 0 0,1 0 0 0 0,9 0 0 0 0,-9 0 0 0 0,-1 0 0 0 0,0 0 0 0 0,1 0 0 0 0,-1 0 0 0 0,0 0 0 0 0,1 0 0 0 0,-1 0 0 0 0,0 0 0 0 0,1 0 0 0 0,9 0 0 0 0,-9 0 0 0 0,-2 0 0 0 0,1 0 0 0 0,1 0 0 0 0,-1 0 0 0 0,0 0 0 0 0,1 0 0 0 0,-1 0 0 0 0,0 0 0 0 0,1 0 0 0 0,-1 0 0 0 0,0 0 0 0 0,1 0 0 0 0,-1 0 0 0 0,1 0 0 0 0,-1 0 0 0 0,0 0 0 0 0,1 0 0 0 0,-1 0 0 0 0,0 0 0 0 0,1 0 0 0 0,-1 0 0 0 0,0 0 0 0 0,1 0 0 0 0,-1 0 0 0 0,0 0 0 0 0,1 0 0 0 0,-1 0 0 0 0,0 0 0 0 0,1 0 0 0 0,-1 0 0 0 0,11 0 0 0 0,-11 0 0 0 0,0 0 0 0 0,11 0 0 0 0,-11 0 0 0 0,11 0 0 0 0,-11 0 0 0 0,10 0 0 0 0,-10 0 0 0 0,10 0 0 0 0,-9 0 0 0 0,-1 0 0 0 0,0 0 0 0 0,1 0 0 0 0,-1 0 0 0 0,0 0 0 0 0,11 0 0 0 0,-11 0 0 0 0,1 0 0 0 0,-1 0 0 0 0,0 0 0 0 0,1 0 0 0 0,-1 0 0 0 0,0 0 0 0 0,1 0 0 0 0,-1 0 0 0 0,0 0 0 0 0,1 0 0 0 0,-1 0 0 0 0,1 0 0 0 0,-1 0 0 0 0,0 0 0 0 0,1 0 0 0 0,-1 0 0 0 0,0 7 0 0 0,1-7 0 0 0,-1 0 0 0 0,0 0 0 0 0,1 8 0 0 0,-1-8 0 0 0,0 0 0 0 0,1 0 0 0 0,-1 0 0 0 0,0 0 0 0 0,0 0 0 0 0,0 0 0 0 0,1 0 0 0 0,-1 8 0 0 0,0-8 0 0 0,1 0 0 0 0,-1 0 0 0 0,0 0 0 0 0,1 0 0 0 0,-1 0 0 0 0,0 0 0 0 0,1 0 0 0 0,-1 0 0 0 0,0 0 0 0 0,1 0 0 0 0,-1 8 0 0 0,0-8 0 0 0,1 0 0 0 0,-1 0 0 0 0,0 0 0 0 0,1 0 0 0 0,-1 0 0 0 0,1 0 0 0 0,-1 0 0 0 0,0 8 0 0 0,1-8 0 0 0,-1 0 0 0 0,0 0 0 0 0,1 0 0 0 0,-1 0 0 0 0,0 0 0 0 0,1 0 0 0 0,-1 0 0 0 0,0 0 0 0 0,1 0 0 0 0,-1 0 0 0 0,0 0 0 0 0,1 0 0 0 0,9 0 0 0 0,-9 0 0 0 0,-2 0 0 0 0,1 7 0 0 0,11-7 0 0 0,-11 0 0 0 0,1 0 0 0 0,-1 0 0 0 0,10 0 0 0 0,-9 8 0 0 0,-1-8 0 0 0,11 0 0 0 0,-11 0 0 0 0,0 8 0 0 0,1-8 0 0 0,9 0 0 0 0,-10 0 0 0 0,1 0 0 0 0,-1 0 0 0 0,11 9 0 0 0,-11-9 0 0 0,0 0 0 0 0,1 0 0 0 0,-1 0 0 0 0,0 0 0 0 0,1 0 0 0 0,-1 0 0 0 0,0 7 0 0 0,1-7 0 0 0,-1 0 0 0 0,1 0 0 0 0,-1 0 0 0 0,0 0 0 0 0,1 0 0 0 0,-1 0 0 0 0,0 0 0 0 0,1 0 0 0 0,-2 0 0 0 0,1 0 0 0 0,1 0 0 0 0,-1 0 0 0 0,0 0 0 0 0,1 0 0 0 0,-1 0 0 0 0,0 0 0 0 0,1 0 0 0 0,-1 0 0 0 0,1 0 0 0 0,-1 0 0 0 0,0 0 0 0 0,1 0 0 0 0,-1 0 0 0 0,0 0 0 0 0,1 0 0 0 0,-1 0 0 0 0,0 0 0 0 0,1 0 0 0 0,-1 0 0 0 0,0 0 0 0 0,1 0 0 0 0,-1 0 0 0 0,0 0 0 0 0,1 0 0 0 0,-1 0 0 0 0,1 0 0 0 0,-1 0 0 0 0,0 0 0 0 0,1 0 0 0 0,-1 0 0 0 0,0 0 0 0 0,1 0 0 0 0,-1 0 0 0 0,0 0 0 0 0,1 0 0 0 0,-1 0 0 0 0,0 0 0 0 0,1 0 0 0 0,-2 0 0 0 0,1 0 0 0 0,1 0 0 0 0,-1 0 0 0 0,1 0 0 0 0,-1 0 0 0 0,0 0 0 0 0,1 0 0 0 0,-1 0 0 0 0,0 0 0 0 0,1 0 0 0 0,-1 0 0 0 0,0 0 0 0 0,1 0 0 0 0,-1 0 0 0 0,0 0 0 0 0,1 0 0 0 0,-1 0 0 0 0,0 0 0 0 0,1 0 0 0 0,-1 0 0 0 0,-8 0-16383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10T02:09:04.38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2577 7370 16383 0 0,'19'0'0'0'0,"11"0"0"0"0,-11 0 0 0 0,-1 0 0 0 0,12 0 0 0 0,-21 0 0 0 0,9 0 0 0 0,1 0 0 0 0,-11 0 0 0 0,0 0 0 0 0,1 0 0 0 0,-1 0 0 0 0,1 0 0 0 0,9 0 0 0 0,-10 0 0 0 0,1 0 0 0 0,-1 0 0 0 0,0 0 0 0 0,11 0 0 0 0,-11 0 0 0 0,11 0 0 0 0,-11 0 0 0 0,0 0 0 0 0,11 0 0 0 0,-11 0 0 0 0,1 0 0 0 0,-1 0 0 0 0,0 0 0 0 0,1 0 0 0 0,-1 0 0 0 0,0 0 0 0 0,1 0 0 0 0,-1 0 0 0 0,0 0 0 0 0,1 0 0 0 0,-1 0 0 0 0,1 0 0 0 0,-1 0 0 0 0,0 0 0 0 0,1 0 0 0 0,-1 0 0 0 0,0 0 0 0 0,1 0 0 0 0,-1 0 0 0 0,0 0 0 0 0,1 0 0 0 0,-1 0 0 0 0,0 0 0 0 0,1 0 0 0 0,-1 0 0 0 0,0 0 0 0 0,1 0 0 0 0,-1 0 0 0 0,1 0 0 0 0,-1 0 0 0 0,10 0 0 0 0,-9 0 0 0 0,-1 0 0 0 0,10 0 0 0 0,-10 0 0 0 0,10 0 0 0 0,1 0 0 0 0,-1 0 0 0 0,1 0 0 0 0,-1 0 0 0 0,1 0 0 0 0,-1 0 0 0 0,1 0 0 0 0,-1 0 0 0 0,1 0 0 0 0,-1 0 0 0 0,1 0 0 0 0,-1 0 0 0 0,1 0 0 0 0,-1 0 0 0 0,1 0 0 0 0,-11 0 0 0 0,10 0 0 0 0,1 0 0 0 0,-1 0 0 0 0,1 0 0 0 0,-11 0 0 0 0,11 0 0 0 0,-11 0 0 0 0,10 0 0 0 0,-9 0 0 0 0,9 0 0 0 0,1 0 0 0 0,-11 0 0 0 0,0 0 0 0 0,11 0 0 0 0,-11 0 0 0 0,11 0 0 0 0,-11 0 0 0 0,0 0 0 0 0,11 0 0 0 0,-11 0 0 0 0,11 0 0 0 0,-11 0 0 0 0,11 0 0 0 0,-11 0 0 0 0,10 0 0 0 0,1 0 0 0 0,-1 0 0 0 0,1 0 0 0 0,-1 0 0 0 0,1 0 0 0 0,-1 0 0 0 0,1 0 0 0 0,-11 0 0 0 0,11 0 0 0 0,-1 0 0 0 0,1 0 0 0 0,-1 0 0 0 0,0 0 0 0 0,1 0 0 0 0,-1 0 0 0 0,-9 0 0 0 0,9 0 0 0 0,1 0 0 0 0,-11 0 0 0 0,11 0 0 0 0,-11 0 0 0 0,10 0 0 0 0,1 0 0 0 0,-1 0 0 0 0,1 0 0 0 0,-11 0 0 0 0,11 0 0 0 0,-11 0 0 0 0,11 0 0 0 0,-1 0 0 0 0,-10 0 0 0 0,11 0 0 0 0,-11 0 0 0 0,11 0 0 0 0,-11 0 0 0 0,10 0 0 0 0,-9 0 0 0 0,8 0 0 0 0,-8 0 0 0 0,-1 0 0 0 0,10 0 0 0 0,-9 0 0 0 0,-1 0 0 0 0,11 0 0 0 0,-11 0 0 0 0,0 0 0 0 0,11 0 0 0 0,-11 0 0 0 0,1 0 0 0 0,9 0 0 0 0,-10 0 0 0 0,1 0 0 0 0,9 0 0 0 0,-9 0 0 0 0,9 0 0 0 0,1 0 0 0 0,-1 0 0 0 0,0 0 0 0 0,1 0 0 0 0,-1 0 0 0 0,1 0 0 0 0,-1 0 0 0 0,1 0 0 0 0,-1 0 0 0 0,13 0 0 0 0,-13 0 0 0 0,13 0 0 0 0,-13 0 0 0 0,12 0 0 0 0,1 0 0 0 0,-13 0 0 0 0,13 0 0 0 0,-13 0 0 0 0,12 9 0 0 0,-11-9 0 0 0,11 0 0 0 0,-11 0 0 0 0,-1 0 0 0 0,1 10 0 0 0,-1-10 0 0 0,1 0 0 0 0,-1 0 0 0 0,1 0 0 0 0,-1 0 0 0 0,1 0 0 0 0,-1 0 0 0 0,1 0 0 0 0,-1 0 0 0 0,1 0 0 0 0,-11 0 0 0 0,22 0 0 0 0,-11 0 0 0 0,-1 8 0 0 0,1-8 0 0 0,11 0 0 0 0,0 0 0 0 0,1 0 0 0 0,-13 0 0 0 0,13 0 0 0 0,-1 0 0 0 0,0 0 0 0 0,-11 0 0 0 0,10 0 0 0 0,2 9 0 0 0,-13-9 0 0 0,12 0 0 0 0,-11 0 0 0 0,11 0 0 0 0,-11 0 0 0 0,-1 0 0 0 0,1 0 0 0 0,-1 9 0 0 0,1-9 0 0 0,-1 0 0 0 0,1 0 0 0 0,-1 0 0 0 0,1 0 0 0 0,-11 8 0 0 0,10-8 0 0 0,1 0 0 0 0,-1 0 0 0 0,-9 0 0 0 0,9 0 0 0 0,1 0 0 0 0,-1 0 0 0 0,1 0 0 0 0,-1 0 0 0 0,1 0 0 0 0,-1 0 0 0 0,12 0 0 0 0,-11 0 0 0 0,-1 0 0 0 0,13 0 0 0 0,-1 0 0 0 0,-11 0 0 0 0,11 0 0 0 0,0 0 0 0 0,1 0 0 0 0,-1 0 0 0 0,-11 0 0 0 0,11 0 0 0 0,0 0 0 0 0,-11 0 0 0 0,11 0 0 0 0,-11 0 0 0 0,-1 0 0 0 0,13 0 0 0 0,-13 0 0 0 0,0 0 0 0 0,1 0 0 0 0,-11 0 0 0 0,11 0 0 0 0,-1 0 0 0 0,1 0 0 0 0,-1 0 0 0 0,1 0 0 0 0,-11 0 0 0 0,11 0 0 0 0,-1 0 0 0 0,-10 0 0 0 0,11 0 0 0 0,-11 0 0 0 0,11 0 0 0 0,-11 0 0 0 0,10 0 0 0 0,0 0 0 0 0,-10 0 0 0 0,1 0 0 0 0,9 0 0 0 0,1 0 0 0 0,-11 0 0 0 0,10-9 0 0 0,1 9 0 0 0,-1 0 0 0 0,1 0 0 0 0,-1 0 0 0 0,1-9 0 0 0,-1 9 0 0 0,13 0 0 0 0,-13 0 0 0 0,1 0 0 0 0,11 0 0 0 0,-12 0 0 0 0,13 0 0 0 0,-13 0 0 0 0,13-9 0 0 0,-13 9 0 0 0,1 0 0 0 0,-1 0 0 0 0,1 0 0 0 0,-1 0 0 0 0,1 0 0 0 0,-1 0 0 0 0,1 0 0 0 0,-1 0 0 0 0,-10 0 0 0 0,11 0 0 0 0,-1 0 0 0 0,-9 0 0 0 0,9 0 0 0 0,1 0 0 0 0,-11 0 0 0 0,0 0 0 0 0,11 0 0 0 0,-11 0 0 0 0,11 0 0 0 0,-11 0 0 0 0,10 0 0 0 0,-9 0 0 0 0,9 0 0 0 0,-9 0 0 0 0,9 0 0 0 0,1 0 0 0 0,-11 0 0 0 0,10 0 0 0 0,1 0 0 0 0,-1 0 0 0 0,1 0 0 0 0,-1 0 0 0 0,1 0 0 0 0,-1 0 0 0 0,1 0 0 0 0,-1 0 0 0 0,1 0 0 0 0,-1 0 0 0 0,1 0 0 0 0,-1 0 0 0 0,1 0 0 0 0,-1 0 0 0 0,1 0 0 0 0,11 0 0 0 0,-12 0 0 0 0,1 0 0 0 0,-1 0 0 0 0,1 0 0 0 0,-1 0 0 0 0,-9 0 0 0 0,9 0 0 0 0,0 0 0 0 0,0 0 0 0 0,-10 0 0 0 0,1 0 0 0 0,9 0 0 0 0,1 0 0 0 0,-11 0 0 0 0,11 0 0 0 0,-11 0 0 0 0,0 0 0 0 0,1 0 0 0 0,-1 0 0 0 0,0 0 0 0 0,1 0 0 0 0,-1 0 0 0 0,0 0 0 0 0,1 0 0 0 0,-1 0 0 0 0,0 0 0 0 0,1 0 0 0 0,-1 0 0 0 0,1 0 0 0 0,-1 0 0 0 0,0 0 0 0 0,1 0 0 0 0,9 0 0 0 0,-10 0 0 0 0,11 0 0 0 0,-1-9 0 0 0,1 9 0 0 0,-1 0 0 0 0,-9 0 0 0 0,9 0 0 0 0,1 0 0 0 0,11 0 0 0 0,-22 0 0 0 0,11 0 0 0 0,-1 0 0 0 0,1 0 0 0 0,-1 0 0 0 0,1 0 0 0 0,-1 0 0 0 0,1 0 0 0 0,-1 0 0 0 0,1 0 0 0 0,-1 0 0 0 0,13 0 0 0 0,-13 0 0 0 0,0 0 0 0 0,13 0 0 0 0,-13 0 0 0 0,1 0 0 0 0,-1 0 0 0 0,13 0 0 0 0,-13 0 0 0 0,1 0 0 0 0,11 0 0 0 0,-12 0 0 0 0,1 0 0 0 0,-1 0 0 0 0,1 0 0 0 0,-1 0 0 0 0,1 0 0 0 0,-1 0 0 0 0,1 0 0 0 0,-11 0 0 0 0,11 0 0 0 0,-1 0 0 0 0,-10 0 0 0 0,11 0 0 0 0,-11 0 0 0 0,11 0 0 0 0,-1 0 0 0 0,-9 0 0 0 0,9 0 0 0 0,1 0 0 0 0,-1 0 0 0 0,1 0 0 0 0,-1 0 0 0 0,0 0 0 0 0,0 0 0 0 0,0 0 0 0 0,1 0 0 0 0,-1 0 0 0 0,1 0 0 0 0,11 0 0 0 0,-11 0 0 0 0,-1 0 0 0 0,1 0 0 0 0,-1 0 0 0 0,1 0 0 0 0,-1 0 0 0 0,1 0 0 0 0,-1 0 0 0 0,1 0 0 0 0,-1 0 0 0 0,0 0 0 0 0,1 0 0 0 0,-11 0 0 0 0,11 0 0 0 0,-1 0 0 0 0,1 0 0 0 0,-11 0 0 0 0,11 0 0 0 0,-11 0 0 0 0,10 0 0 0 0,-9 0 0 0 0,-1 0 0 0 0,0 8 0 0 0,1-8 0 0 0,-1 0 0 0 0,0 0 0 0 0,1 0 0 0 0,-1 0 0 0 0,1 0 0 0 0,-1 0 0 0 0,0 8 0 0 0,1-8 0 0 0,-1 0 0 0 0,0 0 0 0 0,1 0 0 0 0,-1 0 0 0 0,0 0 0 0 0,1 0 0 0 0,-1 0 0 0 0,0 0 0 0 0,11 0 0 0 0,-11 0 0 0 0,11 0 0 0 0,-11 0 0 0 0,11 0 0 0 0,-1 8 0 0 0,-10-8 0 0 0,11 0 0 0 0,-11 0 0 0 0,1 0 0 0 0,-1 0 0 0 0,0 0 0 0 0,1 0 0 0 0,-1 0 0 0 0,0 0 0 0 0,1 0 0 0 0,9 0 0 0 0,-9 0 0 0 0,-1 0 0 0 0,10 0 0 0 0,-9 0 0 0 0,9 0 0 0 0,-9 8 0 0 0,9-8 0 0 0,0 0 0 0 0,1 0 0 0 0,-1 0 0 0 0,1 0 0 0 0,11 0 0 0 0,-11 0 0 0 0,11 0 0 0 0,-11 9 0 0 0,-1-9 0 0 0,12 0 0 0 0,-11 0 0 0 0,-1 0 0 0 0,1 0 0 0 0,-1 0 0 0 0,1 0 0 0 0,-1 0 0 0 0,1 0 0 0 0,-12 0 0 0 0,12 0 0 0 0,-1 0 0 0 0,1 0 0 0 0,-1 0 0 0 0,1 0 0 0 0,-1 0 0 0 0,12 0 0 0 0,1 0 0 0 0,-1 0 0 0 0,1 0 0 0 0,-1 0 0 0 0,0 0 0 0 0,1 0 0 0 0,-1 0 0 0 0,0 0 0 0 0,15 0 0 0 0,-15 0 0 0 0,0 0 0 0 0,-11 0 0 0 0,11 0 0 0 0,1 0 0 0 0,-13 0 0 0 0,0 0 0 0 0,1 0 0 0 0,11 0 0 0 0,-21 0 0 0 0,9 0 0 0 0,1 0 0 0 0,-11 0 0 0 0,10 0 0 0 0,-9 0 0 0 0,9 0 0 0 0,-9 0 0 0 0,9 0 0 0 0,-10 0 0 0 0,1 0 0 0 0,-1 0 0 0 0,1 0 0 0 0,-1 0 0 0 0,0 0 0 0 0,11 0 0 0 0,-11 0 0 0 0,0 0 0 0 0,1 0 0 0 0,-1 0 0 0 0,11 0 0 0 0,-11 0 0 0 0,0 0 0 0 0,1 0 0 0 0,9 0 0 0 0,-10 0 0 0 0,11 0 0 0 0,-11 0 0 0 0,11 0 0 0 0,-1 0 0 0 0,1 0 0 0 0,-1 0 0 0 0,1 0 0 0 0,11 0 0 0 0,-11 0 0 0 0,11 0 0 0 0,-12 0 0 0 0,13 0 0 0 0,-13 8 0 0 0,13-8 0 0 0,-14 0 0 0 0,13 0 0 0 0,-11 0 0 0 0,11 0 0 0 0,-11 0 0 0 0,11 0 0 0 0,-11 0 0 0 0,-1 0 0 0 0,1 0 0 0 0,-1 0 0 0 0,1 8 0 0 0,-1-8 0 0 0,-10 0 0 0 0,11 0 0 0 0,-11 0 0 0 0,11 0 0 0 0,-11 0 0 0 0,11 0 0 0 0,-11 0 0 0 0,0 0 0 0 0,1 0 0 0 0,-1 0 0 0 0,10 0 0 0 0,-9 0 0 0 0,-1 0 0 0 0,0 0 0 0 0,1 0 0 0 0,-1 0 0 0 0,11 0 0 0 0,-11 9 0 0 0,0-9 0 0 0,11 0 0 0 0,-11 0 0 0 0,11 0 0 0 0,-11 0 0 0 0,10 0 0 0 0,1 0 0 0 0,-11 0 0 0 0,11 0 0 0 0,-11 0 0 0 0,11 0 0 0 0,-1 0 0 0 0,1 0 0 0 0,-1 0 0 0 0,1 0 0 0 0,-1 0 0 0 0,0 0 0 0 0,1 0 0 0 0,-1 0 0 0 0,1 0 0 0 0,-1 0 0 0 0,1 0 0 0 0,-1 0 0 0 0,-9 0 0 0 0,9 8 0 0 0,1-8 0 0 0,-1 0 0 0 0,1 0 0 0 0,-1 0 0 0 0,-10 0 0 0 0,11 0 0 0 0,-1 0 0 0 0,-9 0 0 0 0,9 0 0 0 0,-9 0 0 0 0,9 0 0 0 0,1 0 0 0 0,-11 0 0 0 0,10 0 0 0 0,-9 0 0 0 0,9 0 0 0 0,-9 0 0 0 0,-1 0 0 0 0,10 0 0 0 0,-9 0 0 0 0,-1 0 0 0 0,11 0 0 0 0,-11 0 0 0 0,0 0 0 0 0,1 0 0 0 0,9 0 0 0 0,-10 0 0 0 0,1 0 0 0 0,-1 0 0 0 0,1 0 0 0 0,-1 0 0 0 0,0 0 0 0 0,10 0 0 0 0,-10 0 0 0 0,0 0 0 0 0,1 0 0 0 0,-1 0 0 0 0,0 0 0 0 0,1 0 0 0 0,-1 0 0 0 0,1 0 0 0 0,-1 0 0 0 0,0 0 0 0 0,1 8 0 0 0,9-8 0 0 0,-10 0 0 0 0,1 0 0 0 0,-1 0 0 0 0,11 0 0 0 0,-11 0 0 0 0,10 0 0 0 0,1 0 0 0 0,-1 0 0 0 0,-9 0 0 0 0,9 0 0 0 0,1 0 0 0 0,-1 0 0 0 0,13 0 0 0 0,-13 0 0 0 0,0 0 0 0 0,1 0 0 0 0,-1 0 0 0 0,-9 0 0 0 0,9 0 0 0 0,1 0 0 0 0,-11 0 0 0 0,11 0 0 0 0,-11 0 0 0 0,0 0 0 0 0,1 0 0 0 0,9 8 0 0 0,-10-8 0 0 0,1 0 0 0 0,-1 0 0 0 0,1 0 0 0 0,-1 0 0 0 0,0 0 0 0 0,1 0 0 0 0,-1 0 0 0 0,0 0 0 0 0,1 0 0 0 0,-1 0 0 0 0,0 0 0 0 0,1 0 0 0 0,-9 8 0 0 0,8-8 0 0 0,-8 8 0 0 0,0 0 0 0 0,0-8-16383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10T02:09:04.39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14106 10635 16383 0 0,'9'0'0'0'0,"-1"0"0"0"0,0 0 0 0 0,1 0 0 0 0,-1 0 0 0 0,0 0 0 0 0,1 0 0 0 0,-1 0 0 0 0,10 0 0 0 0,-10 0 0 0 0,0 0 0 0 0,1 0 0 0 0,-1 0 0 0 0,11 0 0 0 0,-11 0 0 0 0,0 0 0 0 0,11 0 0 0 0,-11 0 0 0 0,11 0 0 0 0,-11 0 0 0 0,9 0 0 0 0,2 0 0 0 0,-11 0 0 0 0,11 0 0 0 0,-1 0 0 0 0,1 0 0 0 0,-1 0 0 0 0,1 0 0 0 0,-11 0 0 0 0,9 0 0 0 0,2 0 0 0 0,-1 0 0 0 0,1 0 0 0 0,-11 0 0 0 0,11 0 0 0 0,-1 0 0 0 0,-10 0 0 0 0,11 0 0 0 0,-2 0 0 0 0,-8 0 0 0 0,9 0 0 0 0,1 0 0 0 0,-11 0 0 0 0,11 0 0 0 0,-1 0 0 0 0,1 9 0 0 0,-11-9 0 0 0,10 0 0 0 0,0 0 0 0 0,0 0 0 0 0,1 8 0 0 0,-1-8 0 0 0,1 0 0 0 0,-1 8 0 0 0,1-8 0 0 0,10 0 0 0 0,-10 8 0 0 0,11-8 0 0 0,0 0 0 0 0,-11 0 0 0 0,11 9 0 0 0,0-9 0 0 0,0 0 0 0 0,0 10 0 0 0,1-10 0 0 0,-13 0 0 0 0,11 0 0 0 0,2 0 0 0 0,-1 0 0 0 0,-11 0 0 0 0,-1 0 0 0 0,13 0 0 0 0,-14 0 0 0 0,2 0 0 0 0,-1 0 0 0 0,-10 0 0 0 0,11 0 0 0 0,-1 0 0 0 0,1 0 0 0 0,-1 0 0 0 0,-9 0 0 0 0,8 0 0 0 0,2 0 0 0 0,-1 0 0 0 0,1 0 0 0 0,-1 0 0 0 0,0 0 0 0 0,-9 0 0 0 0,9 0 0 0 0,-9 0 0 0 0,8 0 0 0 0,-9 0 0 0 0,11 0 0 0 0,-11 0 0 0 0,11 0 0 0 0,-11 0 0 0 0,0 0 0 0 0,11 0 0 0 0,-11 0 0 0 0,1 0 0 0 0,-1 0 0 0 0,0 0 0 0 0,1 0 0 0 0,-2 0 0 0 0,1 0 0 0 0,1 0 0 0 0,-1 0 0 0 0,0 0 0 0 0,1 0 0 0 0,-1 0 0 0 0,1 0 0 0 0,-1 0 0 0 0,-8 0-16383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0:35.956"/>
    </inkml:context>
    <inkml:brush xml:id="br0">
      <inkml:brushProperty name="width" value="0.035" units="cm"/>
      <inkml:brushProperty name="height" value="0.035" units="cm"/>
    </inkml:brush>
  </inkml:definitions>
  <inkml:trace contextRef="#ctx0" brushRef="#br0">365 57,'-4'-5,"2"1,-2 1,2 1,-9-6,-45-17,29 18,-54 5,37 16,28-1,8-7,-10 57,48 150,1-98,-15-55,-8-32,-5-12,2 4,-3-13,2 6,-7-13,4 6,-9-21,5 11,3 4</inkml:trace>
  <inkml:trace contextRef="#ctx0" brushRef="#br0" timeOffset="327">28 376,'-2'-2,"-7"-3,0-1,6 2,-1 1,4-1,1 0,6 1,90-30,-15 9,-26 10,-53 13,24-5,-12 2,-22 6,10-3,-9-4,6 5</inkml:trace>
  <inkml:trace contextRef="#ctx0" brushRef="#br0" timeOffset="1096">251 474,'-2'0,"2"-4,0 3,0-3,0-3,20-22,14-13,0 25,-18 10,-1 18,-1-9,-15 3,7-2,11 102,-28-53,9-43,-13 22,7-12,-8-5,13-9,-17 12,9-7,-1-13,10 4,-21-14,10 7,6-12,6 16,-5-18,3 10,9 6,-6 2,17-6,-9 4,18 7,-26-3,60 3,-33-1,11 0,-7 0,-7-6,2 3,-33-5,7 6</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0:39.703"/>
    </inkml:context>
    <inkml:brush xml:id="br0">
      <inkml:brushProperty name="width" value="0.035" units="cm"/>
      <inkml:brushProperty name="height" value="0.035" units="cm"/>
    </inkml:brush>
  </inkml:definitions>
  <inkml:trace contextRef="#ctx0" brushRef="#br0">368 31,'-6'-3,"2"1,2 0,-2-2,0 1,2-1,-4 0,-5 1,-3-1,-2 2,-69 8,45-4,21 39,19 6,0-39,0 18,9 24,-6-16,8 22,-4-12,3-12,-2 4,-2-25,0 12,-2-26,0 12,-2-12,5 6,-6-3,3 2,0 2,0-1,-4-3</inkml:trace>
  <inkml:trace contextRef="#ctx0" brushRef="#br0" timeOffset="334">3 235,'-2'-2,"13"-1,100-3,-62 4,4-1,-44 2,64 0,-27 4,-34 1,-6-2,-6-2</inkml:trace>
  <inkml:trace contextRef="#ctx0" brushRef="#br0" timeOffset="1101">384 306,'-6'0,"3"0,0 0,-1 0,4-2,1-3,2 1,55-16,-11 16,-25 3,6 17,-25-5,-2-6,-14 14,12-18,-29 27,16-15,-9-8,22-5,-25 9,13-5,12-3,-5 2,10-6,-5 3,19 0,20-1,-19 0,14 2,-11-1,3 7,-2-3,-19 5,9-4,-25 10,13-6,-22 9,11-5,-19-2,-6-2,27-7,-13 3,9-16,-2 9,21-12,-10 6,3 8</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1:26.534"/>
    </inkml:context>
    <inkml:brush xml:id="br0">
      <inkml:brushProperty name="width" value="0.035" units="cm"/>
      <inkml:brushProperty name="height" value="0.035" units="cm"/>
    </inkml:brush>
  </inkml:definitions>
  <inkml:trace contextRef="#ctx0" brushRef="#br0">453 19,'-6'0,"-4"0,4 0,-4 0,-38 8,27 1,-40 17,15 5,-36 40,56-38,18-23,-7 9,-7 8,5-6,6 1,-4-1,1 9,2 4,10-26,-8 15,4-8,5 5,0-14,1 25,-1-15,0 2,1-12,2 25,-2-14,16 0,-14-13,18 32,-9-17,4 2,-13-17,25 26,-15-14,-2 3,-8-17,25 30,-13-16,7-4,-5 1,16 0,-12-3,20-3,-11 2,-1-1,0 0,-3-7,0 3,7-3,-6 2,0-8,-1 3,-1 4,-2-2,1-6,-4 3,-5 3,2-1,2-7,-2 4,3-9,-2 5,3-9,-3 5,1-8,-1 6,-5 0,2 0,-2-6,0 3,10-23,-5 8,-14 28,7-20,-4 10,4-4,-7 12,7-25,-4 15,2-5,-6 18,8-31,-9 29,1-24,-1 13,1 3,-2 11,-3-24,1 12,-11-6,12 17,-15-37,8 21,-7-5,14 22,-20-42,11 24,-7-11,4 7,3 5,-1-1,0 15,0-7,1 7,0-3,-9-4,5 2,-4 5,3-1,-5-5,3 3,1 8,1-4,2 8,-1-4,-1-3,1 1,7 4,-3-2,1 0,0 0,11 3,-5-2,0 1,3-2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8:48.471"/>
    </inkml:context>
    <inkml:brush xml:id="br0">
      <inkml:brushProperty name="width" value="0.035" units="cm"/>
      <inkml:brushProperty name="height" value="0.035" units="cm"/>
    </inkml:brush>
  </inkml:definitions>
  <inkml:trace contextRef="#ctx0" brushRef="#br0">164 1,'-2'0,"-2"0,-1 0,0 6,-15 69,-13 60,-13 39,23-87,14-38,8-45,-11 39,10-39,1-2,11-8,-7-3,-2 7,-4 15,2-8,-3 1,4-6</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2:23.749"/>
    </inkml:context>
    <inkml:brush xml:id="br0">
      <inkml:brushProperty name="width" value="0.035" units="cm"/>
      <inkml:brushProperty name="height" value="0.035" units="cm"/>
    </inkml:brush>
  </inkml:definitions>
  <inkml:trace contextRef="#ctx0" brushRef="#br0">61 175,'-6'0,"0"-3,6-5,0 3,0 0,0 7,0 6,17 78,4 32,-8-62,-11-37,-1-10,-1-26,0 17</inkml:trace>
  <inkml:trace contextRef="#ctx0" brushRef="#br0" timeOffset="348">1 9,'0'-8,"0"8</inkml:trace>
  <inkml:trace contextRef="#ctx0" brushRef="#br0" timeOffset="1152">271 92,'0'-3,"-5"-2,-2 5,-1 0,2 0,-2 5,2 6,-3 64,5 24,1-40,3-58,1 22,0-12,0-17,0 9,-5-3,2 1,2-39,9-24,-4 33,10-12,-6 9,17 5,-10 0,8 14,-3-7,-4 30,0-15,-8 36,3-18,0 28,-1-16,-6 30,3-17,-7 15,4-10,-8-51,4 26,-2-1,16-68,-12 41,15-60,-9 34,3 5,-8 19,13-22,-7 13,-5 26,-3-7,17 15,-9-8,1 27,-8-28,12 46,-6-25,-6 12,-2-33,8 37,-5-19,-2-22,0 10,9-34,-10 24,-1 0</inkml:trace>
  <inkml:trace contextRef="#ctx0" brushRef="#br0" timeOffset="1505">727 121,'-3'0,"-3"-5,0 0,0-1,3 6,3 11,0 8,4 75,16 104,-7-152,-9-31,1 1,-3-10,2 4,-8-18,4 10,0-12,0 7,2-34,-2 31,-2-17,2 23</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2:25.932"/>
    </inkml:context>
    <inkml:brush xml:id="br0">
      <inkml:brushProperty name="width" value="0.035" units="cm"/>
      <inkml:brushProperty name="height" value="0.035" units="cm"/>
    </inkml:brush>
  </inkml:definitions>
  <inkml:trace contextRef="#ctx0" brushRef="#br0">44 327,'-12'-5,"2"0,-1-3,4-3,4 0,30-58,32 31,16 27,-40 6,-11 18,3-9,-18 22,8-12,-39 1,20-1,-32 10,17-6,-31-7,18 3,-6-17,5 8,21-15,-9 7,34 3,-15 0</inkml:trace>
  <inkml:trace contextRef="#ctx0" brushRef="#br0" timeOffset="425">290 49,'0'-3,"0"1,0 10,6 80,5 57,-7-51,-2-71,1 39,-2-49,1 25,-4-43,2 19,0-23,0 12,6-19,-6 16</inkml:trace>
  <inkml:trace contextRef="#ctx0" brushRef="#br0" timeOffset="1039">438 349,'-3'0,"-5"0,-10 0,12 3,6 2,3 0,5-2,55 5,18-13,-33-17,-26 13,-30-1,15 1,-25-11,13 6,-17 1,10 1,-16 8,10-3,-10 17,7-9,0 27,1-14,25-4,-12 2,2 81,44 22,11-75,-40-32,49-18,-23-12,-36 22</inkml:trace>
  <inkml:trace contextRef="#ctx0" brushRef="#br0" timeOffset="2166">632 255,'0'-3,"0"-2,0 2,0-2,0 2,0 6,3 8,2 8,46 122,-21-66,-15-37,-23-49,10 17,-1-12,1 6,-7-24,5 21,-4-50,3 43,5-47,-3 25,10-3,-9 26,26-36,-14 20,8 26,-5-12,-2 28,-12-17,23 32,-13-17,1 23,-2-14,-6 19,-5-40,7 56,-4-32,-5-17,2 8,-1-19,1 8,-2-20,1 11,6-33,7-23,-12 54,6-27,-1-2,1 3,6 12,-4-5,2 24,-2-11,4 31,-3-16,6 35,4 20,-15-45,7 19,-6 2,4-1,-12-24,6 10,-5-24,2 12,0-26,-1 4,0 13</inkml:trace>
  <inkml:trace contextRef="#ctx0" brushRef="#br0" timeOffset="2684">1158 338,'-3'-2,"-3"2,-3 0,3 0,13 0,7 0,57-14,-16-7,-49-14,-3 18,-43 2,22 0,-14 8,9-3,4 26,-1-14,7 36,-3-19,15 21,-7-13,18 15,-10-9,15 7,-8-6,22-4,-12 0,6-17,-3 7,12-29,-8 14,7-40,-4 21,-2-23,-1 13,-24 24</inkml:trace>
  <inkml:trace contextRef="#ctx0" brushRef="#br0" timeOffset="3173">1415 204,'-3'0,"-3"0,3 0,-1 0,1 3,3 2,0 9,19 104,-7-35,-7-45,-5-36,7 16,-4-20,-3 2,7-40,-6 37,5-65,-6 61,3-28,9-5,-5 5,9 19,-6-8,16 29,-9-13,10 35,-7-18,-9 38,4-20,-12 35,6-21,-4 9,1-7,0-27,-1 10,0-28,1 14,-6-12</inkml:trace>
  <inkml:trace contextRef="#ctx0" brushRef="#br0" timeOffset="3860">1769 6,'-3'-3,"-4"1,-5 2,7 0,-4 2,9 4,0-4,33 164,29 81,-48-180,-12-57,-15-7,7-19,6 16</inkml:trace>
  <inkml:trace contextRef="#ctx0" brushRef="#br0" timeOffset="4288">1676 247,'-3'0,"-3"0,-2 0,5 0,6 0,14-3,-9 2,124-8,-66 4,-34-4,-32 9</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2:31.166"/>
    </inkml:context>
    <inkml:brush xml:id="br0">
      <inkml:brushProperty name="width" value="0.035" units="cm"/>
      <inkml:brushProperty name="height" value="0.035" units="cm"/>
    </inkml:brush>
  </inkml:definitions>
  <inkml:trace contextRef="#ctx0" brushRef="#br0">233 178,'-3'-3,"-12"-8,-1 3,-38 3,-13 13,24 16,22 6,8 10,13-37,5 39,-3-20,26 39,-4-42,-23-18,21-2,-12 1,8-21,-4 11,3-26,-3 15,0-17,0 10,-10 3,5-1,-12 19,6-8,-6 22,3-10,5 17,-5 24,0-33,0 15,1 24,0-13,6 13,-4-8,9-7,-5 1,4-26,-3 13,10-44,-6 22,-3-44,1 24,-10 25</inkml:trace>
  <inkml:trace contextRef="#ctx0" brushRef="#br0" timeOffset="1">349 4,'0'-3,"0"19,20 72,9 46,-16-71,-11-21,-1-33,10 51,-11-59,3 36,-2-19,-5-25,4 7,-9-16,4 8,5-1,0 9</inkml:trace>
  <inkml:trace contextRef="#ctx0" brushRef="#br0" timeOffset="259">300 229,'0'-3,"0"0,0-2,0 0,9 5,1 0,90 16,-37-11,-63-5</inkml:trace>
  <inkml:trace contextRef="#ctx0" brushRef="#br0" timeOffset="486">606 172,'-3'0,"-3"0,-4 0,3 6,-2 4,1 7,-7 103,17-45,13-48,-15-27</inkml:trace>
  <inkml:trace contextRef="#ctx0" brushRef="#br0" timeOffset="627">562 17,'-2'0,"-4"0,0 5,0 1,6-6</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2:32.501"/>
    </inkml:context>
    <inkml:brush xml:id="br0">
      <inkml:brushProperty name="width" value="0.035" units="cm"/>
      <inkml:brushProperty name="height" value="0.035" units="cm"/>
    </inkml:brush>
  </inkml:definitions>
  <inkml:trace contextRef="#ctx0" brushRef="#br0">149 80,'-3'0,"0"0,-8 0,2 2,0 4,0-1,-1 43,16 19,-3-35,19-13,-10 5,17-13,-10 5,10-21,-6 10,-10-21,4 11,-8-17,3 9,0-38,-24-62,-23 70,30 37,-44 2,24-1,-21 34,37-26,-51 34,52-32,-25 25,14-14,32-19,-13 3</inkml:trace>
  <inkml:trace contextRef="#ctx0" brushRef="#br0" timeOffset="487">389 31,'0'-5,"0"0,0-1,0 4,3 4,0 6,0 6,24 63,-2 9,-19-50,-6-34,6 3,-3-2,-3-14,2 7,-2-35,1 19,14-30,-7 19,22-5,-11 3,7 29,-4-14,-2 28,-1-14,3 35,-3-19,-2 35,1-18,-13 19,6-11,-7-1,3-4,-7-14,4 6,-3-21,1 10,1-28,-1 13,-2 2</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0T01:22:35.818"/>
    </inkml:context>
    <inkml:brush xml:id="br0">
      <inkml:brushProperty name="width" value="0.035" units="cm"/>
      <inkml:brushProperty name="height" value="0.035" units="cm"/>
    </inkml:brush>
  </inkml:definitions>
  <inkml:trace contextRef="#ctx0" brushRef="#br0">12 91,'-9'-2,"6"-4,3 1,0 2,0-2,0-1,0 4,0-6,2 10,1 6,29 94,8 54,-13-49,-14-57,-14-52,2 5,3 15,-2-8,0-22,-1 12,-1 0</inkml:trace>
  <inkml:trace contextRef="#ctx0" brushRef="#br0" timeOffset="693">199 311,'0'-3,"0"1,5 2,73 0,-9-19,-38 10,14-28,-39 24,-6 11,-8-10,7 11,-35-8,17 3,-21 9,36-3,-39 8,21-4,12 16,9-19,-8 41,4-22,7 22,4 30,-3-36,9-13,-5 5,10-21,-6 9,23-27,-12 14,21-11,-12 5,1 3,-2-1,-30 1</inkml:trace>
  <inkml:trace contextRef="#ctx0" brushRef="#br0" timeOffset="1356">472 260,'-6'0,"-6"-3,6 3,0 0,3 3,3 5,3 5,4 6,63 102,-19-46,-27-40,-24-41,1 7,13 9,-7-5,-5-7,-2 2,11-3,-7 2,2-9,-1 5,8-22,-4 11,0-30,-1 19,11-26,12-22,-16 38,-18 29,8-14,-16 35,11-13</inkml:trace>
  <inkml:trace contextRef="#ctx0" brushRef="#br0" timeOffset="2035">757 359,'-6'0,"-2"0,8 0,5 3,5-1,4-2,102-16,-52-13,-33 15,-42-31,-25 21,19 13,-14 17,8-9,0 38,2-20,8 26,-4-13,17 19,-7-14,17 4,-8-5,66 43,-16-59,-42-13,38-9,-22 5,-6-14,-12 12,13-37,-8 20,-13 20</inkml:trace>
  <inkml:trace contextRef="#ctx0" brushRef="#br0" timeOffset="2611">1056 3,'-6'0,"6"-3,0 6,0 10,11 100,2-3,-5-3,-4-57,0-7,-3-31,7 46,-4-27,-7-19,3-11,0 25,0-13,5-5,-5-8,-3 16,2-15,1-1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10T01:42:44.812"/>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5554 5947 16383 0 0,'19'0'0'0'0,"-1"0"0"0"0,27 0 0 0 0,-14 0 0 0 0,-13 0 0 0 0,26 0 0 0 0,1 0 0 0 0,0 0 0 0 0,-15 0 0 0 0,15 0 0 0 0,-15 0 0 0 0,15 0 0 0 0,-27 0 0 0 0,12 0 0 0 0,-10 0 0 0 0,10 0 0 0 0,-11 0 0 0 0,-11 0 0 0 0,11 0 0 0 0,-1 0 0 0 0,-10 0 0 0 0,11 0 0 0 0,0 0 0 0 0,-10 0 0 0 0,9 0 0 0 0,1 0 0 0 0,-1 0 0 0 0,1 0 0 0 0,-1 0 0 0 0,2 0 0 0 0,-2 0 0 0 0,1 0 0 0 0,-1 0 0 0 0,1 0 0 0 0,-1 0 0 0 0,1 0 0 0 0,-1 8 0 0 0,13-8 0 0 0,-12 9 0 0 0,11-9 0 0 0,-11 0 0 0 0,-1 9 0 0 0,1-9 0 0 0,0 0 0 0 0,0 0 0 0 0,-1 8 0 0 0,-10-8 0 0 0,11 0 0 0 0,-1 9 0 0 0,1-9 0 0 0,0 0 0 0 0,12 0 0 0 0,-13 0 0 0 0,13 9 0 0 0,-13-9 0 0 0,1 0 0 0 0,-11 0 0 0 0,11 0 0 0 0,0 0 0 0 0,-11 0 0 0 0,1 0 0 0 0,9 0 0 0 0,-10 0 0 0 0,1 0 0 0 0,-1 0 0 0 0,0 0 0 0 0,1 0 0 0 0,-1 0 0 0 0,0 0 0 0 0,1 0 0 0 0,0 0 0 0 0,0 0 0 0 0,-1 0 0 0 0,0 0 0 0 0,1 0 0 0 0,-1 0 0 0 0,0 0 0 0 0,1 0 0 0 0,-9 0-16383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10T01:42:44.813"/>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12157 7413 16383 0 0,'9'0'0'0'0,"9"0"0"0"0,1 0 0 0 0,-1 0 0 0 0,1 0 0 0 0,-1 0 0 0 0,1 0 0 0 0,11 0 0 0 0,-12 0 0 0 0,-9 0 0 0 0,21 0 0 0 0,-11 0 0 0 0,-1 0 0 0 0,1 0 0 0 0,-11 0 0 0 0,10 0 0 0 0,1 0 0 0 0,-1 0 0 0 0,1 0 0 0 0,-1 10 0 0 0,1-10 0 0 0,11 0 0 0 0,-11 0 0 0 0,11 0 0 0 0,-1 0 0 0 0,2 0 0 0 0,-1 0 0 0 0,14 0 0 0 0,-13 0 0 0 0,13 11 0 0 0,0-11 0 0 0,0 12 0 0 0,0-12 0 0 0,0 0 0 0 0,-13 0 0 0 0,13 12 0 0 0,-14-12 0 0 0,15 0 0 0 0,-15 0 0 0 0,0 0 0 0 0,1 0 0 0 0,-1 0 0 0 0,-11 0 0 0 0,11 0 0 0 0,0 0 0 0 0,1 0 0 0 0,-13 0 0 0 0,12 0 0 0 0,-11 0 0 0 0,11 0 0 0 0,1 0 0 0 0,-1 0 0 0 0,14 0 0 0 0,-14 0 0 0 0,14 0 0 0 0,0 0 0 0 0,0 0 0 0 0,0 0 0 0 0,0 0 0 0 0,1 0 0 0 0,-1 0 0 0 0,16 0 0 0 0,-30 0 0 0 0,14 0 0 0 0,0 0 0 0 0,-13 0 0 0 0,-1 0 0 0 0,14 11 0 0 0,-25-11 0 0 0,11 0 0 0 0,0 0 0 0 0,-11 10 0 0 0,11-10 0 0 0,1 11 0 0 0,-1-11 0 0 0,0 0 0 0 0,1 10 0 0 0,-1-10 0 0 0,0 12 0 0 0,0-12 0 0 0,0 0 0 0 0,14 0 0 0 0,1 0 0 0 0,-15 11 0 0 0,14-11 0 0 0,0 0 0 0 0,-13 0 0 0 0,-1 0 0 0 0,0 10 0 0 0,1-10 0 0 0,-1 0 0 0 0,-11 0 0 0 0,-1 0 0 0 0,12 11 0 0 0,-11-11 0 0 0,11 0 0 0 0,-11 0 0 0 0,-1 0 0 0 0,1 0 0 0 0,-1 0 0 0 0,13 0 0 0 0,-13 0 0 0 0,1 0 0 0 0,11 0 0 0 0,0 0 0 0 0,1 0 0 0 0,-1 0 0 0 0,14 0 0 0 0,-13 0 0 0 0,13 0 0 0 0,0 0 0 0 0,15 0 0 0 0,-15 0 0 0 0,0 0 0 0 0,0 0 0 0 0,0 0 0 0 0,0 0 0 0 0,1 0 0 0 0,-15 0 0 0 0,14 0 0 0 0,-13 0 0 0 0,13 0 0 0 0,-14 0 0 0 0,14 0 0 0 0,-13 0 0 0 0,13 0 0 0 0,0 0 0 0 0,16 0 0 0 0,-30 0 0 0 0,47 0 0 0 0,-33 0 0 0 0,53 0 0 0 0,-54 0 0 0 0,17 0 0 0 0,-1 0 0 0 0,18 0 0 0 0,-17 0 0 0 0,0 0 0 0 0,0 0 0 0 0,-1 0 0 0 0,-15 0 0 0 0,1 0 0 0 0,-1 0 0 0 0,0 0 0 0 0,16 0 0 0 0,17 0 0 0 0,-47 0 0 0 0,47 0 0 0 0,-17 0 0 0 0,-17 0 0 0 0,17 0 0 0 0,17 0 0 0 0,-17 0 0 0 0,-1 0 0 0 0,-14 0 0 0 0,14 0 0 0 0,-15 0 0 0 0,1 0 0 0 0,-1 0 0 0 0,0-12 0 0 0,-14 12 0 0 0,14 0 0 0 0,1 0 0 0 0,-1 0 0 0 0,16 0 0 0 0,-1 0 0 0 0,-15-11 0 0 0,15 11 0 0 0,1 0 0 0 0,17 0 0 0 0,-17 0 0 0 0,-1-13 0 0 0,1 13 0 0 0,0 0 0 0 0,0 0 0 0 0,-16-12 0 0 0,0 12 0 0 0,0 0 0 0 0,0-13 0 0 0,16 13 0 0 0,-16-11 0 0 0,0 11 0 0 0,1-12 0 0 0,-1 12 0 0 0,15-13 0 0 0,0 13 0 0 0,-15 0 0 0 0,16-13 0 0 0,-16 13 0 0 0,0 0 0 0 0,1 0 0 0 0,-15 0 0 0 0,0 0 0 0 0,-11 0 0 0 0,11 0 0 0 0,-11 0 0 0 0,-11 0 0 0 0,10 0 0 0 0,-9 0 0 0 0,-1 0 0 0 0,1 0 0 0 0,-1 0 0 0 0,0 0 0 0 0,1 0 0 0 0,-1 0 0 0 0,0 0 0 0 0,-8 0-16383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10T01:42:44.814"/>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2556 8109 16383 0 0,'18'0'0'0'0,"0"0"0"0"0,1 0 0 0 0,-1 0 0 0 0,13 0 0 0 0,-13 0 0 0 0,13 0 0 0 0,-1 0 0 0 0,0 0 0 0 0,-11 0 0 0 0,12 0 0 0 0,-12 0 0 0 0,-1 0 0 0 0,13 0 0 0 0,-23 0 0 0 0,10 0 0 0 0,1 0 0 0 0,-1 0 0 0 0,1 0 0 0 0,-1 0 0 0 0,1 0 0 0 0,-1 0 0 0 0,1 0 0 0 0,11 0 0 0 0,-11 0 0 0 0,11 0 0 0 0,0 0 0 0 0,1 0 0 0 0,13 0 0 0 0,0 0 0 0 0,-14 0 0 0 0,16 0 0 0 0,-2 0 0 0 0,0 0 0 0 0,0 0 0 0 0,0 0 0 0 0,-13 0 0 0 0,13 0 0 0 0,-14 0 0 0 0,14 0 0 0 0,-13 0 0 0 0,-1 0 0 0 0,0 0 0 0 0,-11 0 0 0 0,11 0 0 0 0,2 0 0 0 0,-14 0 0 0 0,13 0 0 0 0,-13 0 0 0 0,12-10 0 0 0,1 10 0 0 0,13 0 0 0 0,-14 0 0 0 0,14 0 0 0 0,-13 0 0 0 0,13-11 0 0 0,0 11 0 0 0,0 0 0 0 0,0 0 0 0 0,2 0 0 0 0,-2 0 0 0 0,-14 0 0 0 0,14 0 0 0 0,-13-12 0 0 0,-1 12 0 0 0,0 0 0 0 0,1 0 0 0 0,-1 0 0 0 0,1 0 0 0 0,-1 0 0 0 0,0-10 0 0 0,1 10 0 0 0,-1 0 0 0 0,0 0 0 0 0,1 0 0 0 0,0 0 0 0 0,13-11 0 0 0,-13 11 0 0 0,13 0 0 0 0,0 0 0 0 0,0 0 0 0 0,0 0 0 0 0,16-12 0 0 0,-16 12 0 0 0,16 0 0 0 0,-16-11 0 0 0,1 11 0 0 0,0 0 0 0 0,-1-11 0 0 0,-14 11 0 0 0,14 0 0 0 0,-13 0 0 0 0,-1 0 0 0 0,0 0 0 0 0,-11 0 0 0 0,11 0 0 0 0,1-12 0 0 0,-13 12 0 0 0,12 0 0 0 0,1 0 0 0 0,-1 0 0 0 0,1-10 0 0 0,14 10 0 0 0,-15 0 0 0 0,0 0 0 0 0,15 0 0 0 0,-15-10 0 0 0,14 10 0 0 0,0 0 0 0 0,-13 0 0 0 0,13-11 0 0 0,-14 11 0 0 0,1 0 0 0 0,-1 0 0 0 0,0 0 0 0 0,-11 0 0 0 0,11 0 0 0 0,-11 0 0 0 0,12 0 0 0 0,-12 0 0 0 0,-1 0 0 0 0,12 0 0 0 0,-11 0 0 0 0,-1 0 0 0 0,-9 0 0 0 0,9 0 0 0 0,1 0 0 0 0,-11 0 0 0 0,11 0 0 0 0,-1 0 0 0 0,-10 0 0 0 0,11 0 0 0 0,-1 0 0 0 0,1 0 0 0 0,-1 0 0 0 0,1 0 0 0 0,-1 0 0 0 0,13 0 0 0 0,-13 0 0 0 0,12 0 0 0 0,-11 0 0 0 0,-1 0 0 0 0,13 0 0 0 0,-13 0 0 0 0,14 0 0 0 0,-14 9 0 0 0,12-9 0 0 0,-11 0 0 0 0,-1 0 0 0 0,1 0 0 0 0,-1 9 0 0 0,-9-9 0 0 0,-1 0 0 0 0,0 0 0 0 0,1 0 0 0 0,-1 0 0 0 0,0 0 0 0 0,1 0 0 0 0,-1 0 0 0 0,1 0 0 0 0,-9 9 0 0 0,8-9 0 0 0,0 0 0 0 0,1 0 0 0 0,-9 9 0 0 0,0-9-16383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10T01:42:44.81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8562 8130 16383 0 0,'19'0'0'0'0,"-1"0"0"0"0,13 0 0 0 0,0 0 0 0 0,0 0 0 0 0,13 0 0 0 0,-13 0 0 0 0,0 0 0 0 0,-12 0 0 0 0,11 0 0 0 0,-11-8 0 0 0,0 8 0 0 0,-1 0 0 0 0,13 0 0 0 0,-22 0 0 0 0,10 0 0 0 0,-11-7 0 0 0,10 7 0 0 0,-9-8 0 0 0,9 8 0 0 0,-8 0 0 0 0,-2-7 0 0 0,0 7 0 0 0,1 0 0 0 0,-1-7 0 0 0,0 7 0 0 0,1 0 0 0 0,-1-7 0 0 0,0 7 0 0 0,1 0 0 0 0,0 0 0 0 0,0 0 0 0 0,-9-8 0 0 0,8 8 0 0 0,0 0 0 0 0,1 0 0 0 0,-9 0-16383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10T01:42:44.81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14752 5948 16383 0 0,'9'0'0'0'0,"-1"0"0"0"0,0 0 0 0 0,1 0 0 0 0,-1 0 0 0 0,0 0 0 0 0,1 0 0 0 0,-1 0 0 0 0,0 0 0 0 0,1 0 0 0 0,-1 0 0 0 0,1 0 0 0 0,-1 0 0 0 0,0 0 0 0 0,1 0 0 0 0,-1 0 0 0 0,0 0 0 0 0,1 0 0 0 0,-1 0 0 0 0,0 0 0 0 0,1 0 0 0 0,-1 0 0 0 0,0 0 0 0 0,1 0 0 0 0,-1 0 0 0 0,0 0 0 0 0,1 0 0 0 0,-1 0 0 0 0,1 0 0 0 0,-1 0 0 0 0,0 0 0 0 0,1 0 0 0 0,-1 0 0 0 0,0 0 0 0 0,1 13 0 0 0,-1-13 0 0 0,0 0 0 0 0,1 0 0 0 0,-1 0 0 0 0,0 0 0 0 0,1 0 0 0 0,-1 0 0 0 0,0 0 0 0 0,1 12 0 0 0,-1-12 0 0 0,0 0 0 0 0,1 0 0 0 0,-2 0 0 0 0,2 0 0 0 0,-1 0 0 0 0,0 0 0 0 0,1 0 0 0 0,-1 0 0 0 0,0 0 0 0 0,1 0 0 0 0,-1 0 0 0 0,0 0 0 0 0,1 0 0 0 0,-1 0 0 0 0,0 0 0 0 0,1 0 0 0 0,-1 0 0 0 0,0 0 0 0 0,1 0 0 0 0,-1 0 0 0 0,1 0 0 0 0,-1 0 0 0 0,0 0 0 0 0,1 0 0 0 0,-1 0 0 0 0,0 0 0 0 0,1 0 0 0 0,-1 0 0 0 0,0 0 0 0 0,1 0 0 0 0,-1 0 0 0 0,0 0 0 0 0,1 0 0 0 0,-1 0 0 0 0,0 0 0 0 0,1 0 0 0 0,-1 0 0 0 0,1 0 0 0 0,-1 0 0 0 0,0 0 0 0 0,1 0 0 0 0,-1 0 0 0 0,0 0 0 0 0,1 0 0 0 0,-1 0 0 0 0,0 0 0 0 0,1 0 0 0 0,-1 0 0 0 0,11 0 0 0 0,-11 0 0 0 0,10 0 0 0 0,1 0 0 0 0,-11 0 0 0 0,11 0 0 0 0,-11 0 0 0 0,11 0 0 0 0,-11 0 0 0 0,10 0 0 0 0,-9 0 0 0 0,9 0 0 0 0,-9 0 0 0 0,9 0 0 0 0,-10 0 0 0 0,1 0 0 0 0,9 0 0 0 0,-9 0 0 0 0,-1 0 0 0 0,0 0 0 0 0,1 0 0 0 0,9 0 0 0 0,-10 0 0 0 0,1 0 0 0 0,-1 0 0 0 0,0 0 0 0 0,11 0 0 0 0,-11 0 0 0 0,1 0 0 0 0,9 0 0 0 0,-10 0 0 0 0,1 0 0 0 0,-1 0 0 0 0,1 0 0 0 0,-1 0 0 0 0,9 0 0 0 0,-8 0 0 0 0,-1 0 0 0 0,0 0 0 0 0,1 0 0 0 0,9 0 0 0 0,-9 0 0 0 0,-1 0 0 0 0,0 0 0 0 0,1 0 0 0 0,-1 0 0 0 0,11 0 0 0 0,-11 0 0 0 0,0 0 0 0 0,1 0 0 0 0,-1 0 0 0 0,0 0 0 0 0,1 0 0 0 0,-1 0 0 0 0,0 0 0 0 0,1 0 0 0 0,-1 0 0 0 0,0 0 0 0 0,1 0 0 0 0,-1 0 0 0 0,0 0 0 0 0,1 0 0 0 0,-1 0 0 0 0,1 0 0 0 0,-1 0 0 0 0,0 0 0 0 0,1 0 0 0 0,-1 0 0 0 0,0 0 0 0 0,1 0 0 0 0,-1 0 0 0 0,0 0 0 0 0,1 0 0 0 0,-1 0 0 0 0,0 0 0 0 0,1 0 0 0 0,-1 0 0 0 0,0 0 0 0 0,1 0 0 0 0,-9 0-16383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8:49.068"/>
    </inkml:context>
    <inkml:brush xml:id="br0">
      <inkml:brushProperty name="width" value="0.035" units="cm"/>
      <inkml:brushProperty name="height" value="0.035" units="cm"/>
    </inkml:brush>
  </inkml:definitions>
  <inkml:trace contextRef="#ctx0" brushRef="#br0">48 23,'-3'0,"-3"-3,-4-1,0 0,4-1,-1 1,4 2,1 2,3 2,5 11,88 137,-49-80,43 96,-56-100,-17-37,-15-29,3 6,-2-1,1 0,-3-6,2 3,-4 3,3-5</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10T01:42:44.81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18156 6030 16383 0 0,'9'0'0'0'0,"-1"0"0"0"0,0 0 0 0 0,1 0 0 0 0,-1 0 0 0 0,1 0 0 0 0,0 0 0 0 0,-1 0 0 0 0,0 0 0 0 0,1 0 0 0 0,-1 8 0 0 0,0-8 0 0 0,1 0 0 0 0,-1 0 0 0 0,0 0 0 0 0,1 0 0 0 0,0 0 0 0 0,0 9 0 0 0,-1-9 0 0 0,0 0 0 0 0,1 0 0 0 0,-1 0 0 0 0,0 0 0 0 0,1 9 0 0 0,-1-9 0 0 0,0 0 0 0 0,2 0 0 0 0,-2 0 0 0 0,0 0 0 0 0,1 0 0 0 0,-1 0 0 0 0,-8 8 0 0 0,8-8 0 0 0,9 0 0 0 0,-8 0 0 0 0,-1 0 0 0 0,0 0 0 0 0,2 0 0 0 0,-2 0 0 0 0,0 0 0 0 0,1 0 0 0 0,-1 0 0 0 0,0 0 0 0 0,1 0 0 0 0,-1 0 0 0 0,0 0 0 0 0,1 0 0 0 0,-1 0 0 0 0,1 0 0 0 0,0 0 0 0 0,-1 0 0 0 0,1 0 0 0 0,-1 0 0 0 0,0 0 0 0 0,1 0 0 0 0,-1 0 0 0 0,0 0 0 0 0,1 0 0 0 0,-1 0 0 0 0,1 0 0 0 0,0 0 0 0 0,-1 0 0 0 0,0 0 0 0 0,1 0 0 0 0,-1 0 0 0 0,0 0 0 0 0,1 0 0 0 0,-1 0 0 0 0,1 0 0 0 0,-1 0 0 0 0,1 0 0 0 0,0 0 0 0 0,-1 0 0 0 0,0 0 0 0 0,1 0 0 0 0,-1 0 0 0 0,0 0 0 0 0,1 0 0 0 0,-1 0 0 0 0,0 0 0 0 0,2 0 0 0 0,-2 0 0 0 0,-8 9 0 0 0,8-9 0 0 0,1 0 0 0 0,-1 0 0 0 0,1 0 0 0 0,-1 0 0 0 0,0 0 0 0 0,1 0 0 0 0,-1 0 0 0 0,0 0 0 0 0,2 0 0 0 0,-2 0 0 0 0,-8 9 0 0 0,8-9 0 0 0,1 0 0 0 0,-1 0 0 0 0,0 0 0 0 0,-8 0-16383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10T01:42:44.818"/>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2539 6803 16383 0 0,'18'0'0'0'0,"1"0"0"0"0,11 0 0 0 0,-11 0 0 0 0,-1 0 0 0 0,13 0 0 0 0,-1 0 0 0 0,0 0 0 0 0,1 0 0 0 0,-1 0 0 0 0,0 0 0 0 0,1 0 0 0 0,-1 0 0 0 0,-11 0 0 0 0,11 0 0 0 0,0 0 0 0 0,-11 0 0 0 0,-1 0 0 0 0,13 0 0 0 0,-13 0 0 0 0,1 0 0 0 0,-1 0 0 0 0,1 0 0 0 0,11 0 0 0 0,-11 0 0 0 0,-1-8 0 0 0,0 8 0 0 0,1 0 0 0 0,-1 0 0 0 0,1 0 0 0 0,-1 0 0 0 0,1 0 0 0 0,-1 0 0 0 0,1 0 0 0 0,-1 0 0 0 0,1 0 0 0 0,-11 0 0 0 0,11 0 0 0 0,-1 0 0 0 0,-9 0 0 0 0,10 0 0 0 0,-11 0 0 0 0,11 0 0 0 0,-11 0 0 0 0,11 0 0 0 0,-11 0 0 0 0,10 0 0 0 0,1 0 0 0 0,-11 0 0 0 0,1 0 0 0 0,9 0 0 0 0,-10 0 0 0 0,11 0 0 0 0,-11 0 0 0 0,1 0 0 0 0,9 0 0 0 0,-10 0 0 0 0,1 0 0 0 0,-1 0 0 0 0,0 0 0 0 0,1 0 0 0 0,-1 0 0 0 0,11 0 0 0 0,-11 0 0 0 0,0 0 0 0 0,1 0 0 0 0,9 0 0 0 0,-9 0 0 0 0,9 0 0 0 0,1 0 0 0 0,-11 0 0 0 0,10 0 0 0 0,1 0 0 0 0,-11 0 0 0 0,11 0 0 0 0,-1 0 0 0 0,1 0 0 0 0,-1 0 0 0 0,1 0 0 0 0,-1 0 0 0 0,1 0 0 0 0,11 0 0 0 0,-12 0 0 0 0,13 0 0 0 0,-13 0 0 0 0,1 0 0 0 0,11 0 0 0 0,-11 0 0 0 0,11 0 0 0 0,-12 0 0 0 0,1 0 0 0 0,-1 0 0 0 0,1 0 0 0 0,-1 0 0 0 0,1 0 0 0 0,-11 0 0 0 0,11 0 0 0 0,-1 0 0 0 0,-10 0 0 0 0,11 0 0 0 0,-1 0 0 0 0,-9 0 0 0 0,9 0 0 0 0,-9 0 0 0 0,9 0 0 0 0,-10 0 0 0 0,11 0 0 0 0,-1 0 0 0 0,1 0 0 0 0,-11 0 0 0 0,11 0 0 0 0,11 0 0 0 0,-11 0 0 0 0,-1 0 0 0 0,12 0 0 0 0,1 0 0 0 0,-1 0 0 0 0,-11 0 0 0 0,11 0 0 0 0,0 0 0 0 0,1 0 0 0 0,-1 0 0 0 0,0 0 0 0 0,1 0 0 0 0,-13 0 0 0 0,13 0 0 0 0,-1 0 0 0 0,0 0 0 0 0,1 0 0 0 0,-13 0 0 0 0,13 0 0 0 0,-13 0 0 0 0,1 0 0 0 0,-1 0 0 0 0,12 0 0 0 0,-21 0 0 0 0,10 0 0 0 0,0 0 0 0 0,-1 0 0 0 0,1 0 0 0 0,-1 0 0 0 0,-9 0 0 0 0,9 0 0 0 0,0 0 0 0 0,1 0 0 0 0,-1 0 0 0 0,13 0 0 0 0,-1 0 0 0 0,1 0 0 0 0,-1 0 0 0 0,0 0 0 0 0,1 0 0 0 0,13 0 0 0 0,-14 0 0 0 0,14 0 0 0 0,1 0 0 0 0,-15 0 0 0 0,14 0 0 0 0,-14 0 0 0 0,15 0 0 0 0,-15 0 0 0 0,0 0 0 0 0,1 0 0 0 0,-1 0 0 0 0,1 0 0 0 0,-13 0 0 0 0,12 0 0 0 0,1 0 0 0 0,-13 0 0 0 0,13 0 0 0 0,-13 0 0 0 0,12 0 0 0 0,-11 0 0 0 0,11 0 0 0 0,1 0 0 0 0,-1 0 0 0 0,0 0 0 0 0,1 0 0 0 0,13 0 0 0 0,-14 0 0 0 0,14 0 0 0 0,-13 0 0 0 0,-1 0 0 0 0,14 0 0 0 0,-13 0 0 0 0,30 0 0 0 0,-17 0 0 0 0,-14 0 0 0 0,0 0 0 0 0,1 0 0 0 0,-13 0 0 0 0,13 0 0 0 0,-1 0 0 0 0,0 0 0 0 0,-11 0 0 0 0,12 0 0 0 0,0 0 0 0 0,-1 0 0 0 0,0 0 0 0 0,15 0 0 0 0,-1 0 0 0 0,0 0 0 0 0,0 0 0 0 0,0 0 0 0 0,16 0 0 0 0,0 0 0 0 0,-1 0 0 0 0,-14 0 0 0 0,14 0 0 0 0,-15 0 0 0 0,16 0 0 0 0,-16 0 0 0 0,1 0 0 0 0,-1 0 0 0 0,-14 0 0 0 0,0 0 0 0 0,1 0 0 0 0,-1 0 0 0 0,1 0 0 0 0,-1 0 0 0 0,0 0 0 0 0,14 0 0 0 0,-13 0 0 0 0,13 0 0 0 0,-14 0 0 0 0,15 0 0 0 0,-1 0 0 0 0,0 0 0 0 0,0 0 0 0 0,-14 0 0 0 0,15 0 0 0 0,-1 0 0 0 0,-14 0 0 0 0,1 0 0 0 0,13 0 0 0 0,-26 0 0 0 0,13 0 0 0 0,-1 0 0 0 0,-12 0 0 0 0,1 0 0 0 0,0 0 0 0 0,12 0 0 0 0,-23 0 0 0 0,11 0 0 0 0,-1 0 0 0 0,1 0 0 0 0,-1 0 0 0 0,0 0 0 0 0,-9 0 0 0 0,9 0 0 0 0,1 0 0 0 0,-11 0 0 0 0,11 0 0 0 0,-1 0 0 0 0,1 0 0 0 0,-1 0 0 0 0,1 0 0 0 0,-1 0 0 0 0,0 0 0 0 0,1 0 0 0 0,11 0 0 0 0,1 0 0 0 0,-13 0 0 0 0,13 0 0 0 0,13 0 0 0 0,-14 0 0 0 0,0 0 0 0 0,15 0 0 0 0,-15 0 0 0 0,0 0 0 0 0,1 0 0 0 0,13 0 0 0 0,-14 0 0 0 0,1-8 0 0 0,-1 8 0 0 0,-12 0 0 0 0,13-8 0 0 0,-13 8 0 0 0,13 0 0 0 0,-13 0 0 0 0,1 0 0 0 0,-1-8 0 0 0,1 8 0 0 0,-1 0 0 0 0,12 0 0 0 0,-11 0 0 0 0,-1 0 0 0 0,13 0 0 0 0,-13 0 0 0 0,13 0 0 0 0,-1 0 0 0 0,0 0 0 0 0,1 0 0 0 0,-1 0 0 0 0,14 0 0 0 0,-13 0 0 0 0,13 0 0 0 0,-14 0 0 0 0,1 0 0 0 0,13 0 0 0 0,-14 0 0 0 0,1 0 0 0 0,-1 0 0 0 0,0 0 0 0 0,1 0 0 0 0,-1 0 0 0 0,-12 0 0 0 0,13 0 0 0 0,-12 0 0 0 0,12-8 0 0 0,-13 8 0 0 0,13 0 0 0 0,-13 0 0 0 0,12 0 0 0 0,-11 0 0 0 0,11 0 0 0 0,1 0 0 0 0,-1 0 0 0 0,0 0 0 0 0,15 0 0 0 0,-15 0 0 0 0,14 0 0 0 0,0 0 0 0 0,0 0 0 0 0,1 0 0 0 0,-15 0 0 0 0,14 0 0 0 0,-14 0 0 0 0,1 0 0 0 0,13 0 0 0 0,-14 0 0 0 0,-11 0 0 0 0,11 0 0 0 0,1 0 0 0 0,-13 0 0 0 0,1 0 0 0 0,11 0 0 0 0,-12 0 0 0 0,1 0 0 0 0,-1 0 0 0 0,1 0 0 0 0,-1 0 0 0 0,1 0 0 0 0,11 0 0 0 0,-11 0 0 0 0,11 0 0 0 0,-11 0 0 0 0,11 0 0 0 0,0 0 0 0 0,-11 0 0 0 0,11 0 0 0 0,0 0 0 0 0,1 0 0 0 0,-1 0 0 0 0,1 0 0 0 0,-1 0 0 0 0,0 0 0 0 0,1 0 0 0 0,-13 0 0 0 0,13 0 0 0 0,-1 0 0 0 0,0 0 0 0 0,-11 0 0 0 0,11 0 0 0 0,-11 0 0 0 0,11 0 0 0 0,-11 0 0 0 0,-1 0 0 0 0,0 0 0 0 0,1 0 0 0 0,-11 0 0 0 0,11 0 0 0 0,0 0 0 0 0,-10 0 0 0 0,9 0 0 0 0,1 0 0 0 0,-11 0 0 0 0,10 0 0 0 0,-9 0 0 0 0,9 0 0 0 0,-9 0 0 0 0,9 0 0 0 0,-10 0 0 0 0,11 0 0 0 0,-11 0 0 0 0,11 0 0 0 0,-1 0 0 0 0,1 0 0 0 0,-11 6 0 0 0,10-6 0 0 0,1 0 0 0 0,-1 0 0 0 0,1 0 0 0 0,-1 0 0 0 0,1 0 0 0 0,11 0 0 0 0,-21 0 0 0 0,21 9 0 0 0,-12-9 0 0 0,1 0 0 0 0,-1 0 0 0 0,1 0 0 0 0,11 0 0 0 0,-11 0 0 0 0,-1 0 0 0 0,1 0 0 0 0,-1 0 0 0 0,13 0 0 0 0,-13 0 0 0 0,-10 0 0 0 0,11 0 0 0 0,-1 0 0 0 0,1 0 0 0 0,-1 0 0 0 0,1 7 0 0 0,-1-7 0 0 0,-9 0 0 0 0,9 0 0 0 0,1 0 0 0 0,-11 0 0 0 0,22 0 0 0 0,-21 6 0 0 0,9-6 0 0 0,1 0 0 0 0,11 0 0 0 0,-12 0 0 0 0,1 0 0 0 0,11 0 0 0 0,1 0 0 0 0,-1 0 0 0 0,0 0 0 0 0,1 0 0 0 0,-1 8 0 0 0,14-8 0 0 0,-13 0 0 0 0,-1 0 0 0 0,0 0 0 0 0,15 0 0 0 0,-15 0 0 0 0,0 0 0 0 0,1 0 0 0 0,-1 0 0 0 0,-11 0 0 0 0,11 0 0 0 0,-12 0 0 0 0,13 0 0 0 0,-13 0 0 0 0,1 0 0 0 0,-1 0 0 0 0,1 0 0 0 0,-1 0 0 0 0,1 0 0 0 0,-1 0 0 0 0,1 0 0 0 0,-1 0 0 0 0,1 0 0 0 0,11 0 0 0 0,-11 0 0 0 0,0 0 0 0 0,-1 0 0 0 0,13 8 0 0 0,-13-8 0 0 0,13 0 0 0 0,-1 0 0 0 0,-12 8 0 0 0,13-8 0 0 0,-1 0 0 0 0,1 0 0 0 0,-13 0 0 0 0,12 0 0 0 0,1 0 0 0 0,-13 0 0 0 0,13 0 0 0 0,-13 0 0 0 0,12 0 0 0 0,1 0 0 0 0,-13 0 0 0 0,1 0 0 0 0,-1 0 0 0 0,13 0 0 0 0,-23 0 0 0 0,10 0 0 0 0,1 0 0 0 0,-1 0 0 0 0,1 0 0 0 0,-1 0 0 0 0,1 0 0 0 0,-11 0 0 0 0,11 0 0 0 0,-1 0 0 0 0,1 0 0 0 0,-1 0 0 0 0,-10 0 0 0 0,11 0 0 0 0,-1 0 0 0 0,13 0 0 0 0,-13 0 0 0 0,13 0 0 0 0,-1 0 0 0 0,-12 0 0 0 0,27 0 0 0 0,-15 0 0 0 0,0 0 0 0 0,1 0 0 0 0,13 0 0 0 0,0 0 0 0 0,-14 0 0 0 0,15 0 0 0 0,-1 0 0 0 0,-14 0 0 0 0,1-8 0 0 0,-1 8 0 0 0,0 0 0 0 0,1 0 0 0 0,-13 0 0 0 0,1 0 0 0 0,-1 0 0 0 0,1-8 0 0 0,-1 8 0 0 0,1 0 0 0 0,-1 0 0 0 0,1 0 0 0 0,-1 0 0 0 0,0 0 0 0 0,1 0 0 0 0,-11 0 0 0 0,23 0 0 0 0,-13 0 0 0 0,1 0 0 0 0,-1 0 0 0 0,2 0 0 0 0,10 0 0 0 0,-12 0 0 0 0,1 0 0 0 0,11 0 0 0 0,-11 0 0 0 0,11 0 0 0 0,-11 0 0 0 0,11 0 0 0 0,-12 0 0 0 0,13 0 0 0 0,-13 0 0 0 0,13 0 0 0 0,-13 0 0 0 0,1 0 0 0 0,-1-7 0 0 0,12 7 0 0 0,-11 0 0 0 0,-1 0 0 0 0,-9 0 0 0 0,9-8 0 0 0,1 8 0 0 0,-11 0 0 0 0,11 0 0 0 0,-11 0 0 0 0,10 0 0 0 0,-9-6 0 0 0,9 6 0 0 0,1 0 0 0 0,-11 0 0 0 0,11 0 0 0 0,-11 0 0 0 0,10-8 0 0 0,1 8 0 0 0,-1 0 0 0 0,-9 0 0 0 0,9 0 0 0 0,1 0 0 0 0,-1-7 0 0 0,1 7 0 0 0,-1 0 0 0 0,1 0 0 0 0,-1 0 0 0 0,0 0 0 0 0,1 0 0 0 0,-1 0 0 0 0,1 0 0 0 0,-1 0 0 0 0,13 0 0 0 0,-13 0 0 0 0,1 0 0 0 0,-1 0 0 0 0,1 0 0 0 0,-1 0 0 0 0,1 0 0 0 0,-1 0 0 0 0,1 0 0 0 0,-1 0 0 0 0,1 0 0 0 0,-1 0 0 0 0,0 0 0 0 0,1 0 0 0 0,-11 0 0 0 0,11 0 0 0 0,-1 0 0 0 0,-9 0 0 0 0,9 0 0 0 0,-10 0 0 0 0,1 0 0 0 0,-1 0 0 0 0,11 0 0 0 0,-11 0 0 0 0,0 0 0 0 0,1 0 0 0 0,-1 0 0 0 0,0 0 0 0 0,11 0 0 0 0,-11 0 0 0 0,1 0 0 0 0,-1 0 0 0 0,0 0 0 0 0,1 0 0 0 0,9 0 0 0 0,-10 0 0 0 0,11 0 0 0 0,-11 0 0 0 0,11 0 0 0 0,-11 0 0 0 0,11 0 0 0 0,-11 0 0 0 0,10 0 0 0 0,1 0 0 0 0,-1 0 0 0 0,1 0 0 0 0,-1 0 0 0 0,1 0 0 0 0,11 0 0 0 0,-11 0 0 0 0,11 0 0 0 0,-11 0 0 0 0,11 0 0 0 0,1 0 0 0 0,-12 0 0 0 0,11 0 0 0 0,0 0 0 0 0,1 0 0 0 0,-1 0 0 0 0,1 0 0 0 0,-1 0 0 0 0,0 0 0 0 0,-11 0 0 0 0,11 0 0 0 0,-11 0 0 0 0,-1 0 0 0 0,1 0 0 0 0,-1 0 0 0 0,1 0 0 0 0,11 0 0 0 0,-22 0 0 0 0,23 0 0 0 0,-23 0 0 0 0,11 0 0 0 0,-1 0 0 0 0,-10 0 0 0 0,11 0 0 0 0,-11 0 0 0 0,1 0 0 0 0,9 0 0 0 0,-10 0 0 0 0,1 0 0 0 0,-1 0 0 0 0,0 0 0 0 0,1 0 0 0 0,-1 0 0 0 0,0 0 0 0 0,1 0 0 0 0,-1 0 0 0 0,1 0 0 0 0,-1 0 0 0 0,0 0 0 0 0,1 0 0 0 0,-1 6 0 0 0,0-6 0 0 0,1 0 0 0 0,-1 0 0 0 0,-8 7 0 0 0,8-7 0 0 0,1 0 0 0 0,-1 0 0 0 0,0 7 0 0 0,1-7 0 0 0,-1 0 0 0 0,0 0 0 0 0,1 0 0 0 0,-1 7 0 0 0,1-7 0 0 0,-1 0 0 0 0,0 0 0 0 0,1 6 0 0 0,-1-6 0 0 0,0 0 0 0 0,1 0 0 0 0,-1 0 0 0 0,0 0 0 0 0,-8 7 0 0 0,9-7 0 0 0,-1 0 0 0 0,0 0 0 0 0,-8 0-16383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10T01:42:44.81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15557 6726 16383 0 0,'9'0'0'0'0,"-1"0"0"0"0,10 0 0 0 0,1 0 0 0 0,-11 0 0 0 0,11 0 0 0 0,-11 0 0 0 0,11 0 0 0 0,-11 0 0 0 0,0 0 0 0 0,11 0 0 0 0,-11 0 0 0 0,0 0 0 0 0,1 0 0 0 0,-2 0 0 0 0,1 0 0 0 0,1 0 0 0 0,-1 0 0 0 0,1 0 0 0 0,-1 0 0 0 0,0 0 0 0 0,1 0 0 0 0,-1 0 0 0 0,0 0 0 0 0,1 0 0 0 0,-1 0 0 0 0,0 0 0 0 0,1 0 0 0 0,-1 0 0 0 0,0 0 0 0 0,1 0 0 0 0,-1 0 0 0 0,0 0 0 0 0,1 0 0 0 0,-1 0 0 0 0,1 0 0 0 0,-1 0 0 0 0,0 0 0 0 0,1 0 0 0 0,-1 0 0 0 0,0 0 0 0 0,1 0 0 0 0,-1 0 0 0 0,0 0 0 0 0,1 0 0 0 0,-1 0 0 0 0,0 0 0 0 0,1 0 0 0 0,-1 0 0 0 0,0 0 0 0 0,1 0 0 0 0,-1 0 0 0 0,1 0 0 0 0,-1 0 0 0 0,0 0 0 0 0,0 0 0 0 0,0 0 0 0 0,0 0 0 0 0,1 0 0 0 0,-1 0 0 0 0,0 0 0 0 0,1 0 0 0 0,-1 0 0 0 0,0-7 0 0 0,1 7 0 0 0,-1 0 0 0 0,11 0 0 0 0,-11 0 0 0 0,0 0 0 0 0,11 0 0 0 0,-11-9 0 0 0,11 9 0 0 0,-11 0 0 0 0,10 0 0 0 0,1 0 0 0 0,-1 0 0 0 0,1 0 0 0 0,-1 0 0 0 0,1 0 0 0 0,-1 0 0 0 0,1 0 0 0 0,-2 0 0 0 0,-8 0 0 0 0,9 0 0 0 0,1-8 0 0 0,-11 8 0 0 0,10 0 0 0 0,1 0 0 0 0,-11 0 0 0 0,11 0 0 0 0,-11 0 0 0 0,10 0 0 0 0,-9-9 0 0 0,-1 9 0 0 0,1 0 0 0 0,-1 0 0 0 0,0 0 0 0 0,11 0 0 0 0,-11 0 0 0 0,0 0 0 0 0,1 0 0 0 0,-1 0 0 0 0,0 0 0 0 0,1 0 0 0 0,-1 0 0 0 0,1 0 0 0 0,-1 0 0 0 0,0 0 0 0 0,1 0 0 0 0,-1 0 0 0 0,0 0 0 0 0,1 0 0 0 0,-1 0 0 0 0,-1 0 0 0 0,2 0 0 0 0,-1 0 0 0 0,0 0 0 0 0,1 0 0 0 0,-1 0 0 0 0,0-7 0 0 0,1 7 0 0 0,-1 0 0 0 0,1 0 0 0 0,-1 0 0 0 0,0 0 0 0 0,1 0 0 0 0,9 0 0 0 0,-10 0 0 0 0,11 0 0 0 0,-11 0 0 0 0,11 0 0 0 0,-1 0 0 0 0,-9 0 0 0 0,9 0 0 0 0,1 0 0 0 0,-1 0 0 0 0,0 0 0 0 0,1 0 0 0 0,-1 0 0 0 0,-9 0 0 0 0,8 0 0 0 0,2 0 0 0 0,-1 0 0 0 0,1 0 0 0 0,-11 0 0 0 0,11 0 0 0 0,-11 0 0 0 0,10 0 0 0 0,-9 0 0 0 0,-1 0 0 0 0,0 0 0 0 0,11 0 0 0 0,-11 0 0 0 0,1 0 0 0 0,9 0 0 0 0,-10 0 0 0 0,1 0 0 0 0,9 0 0 0 0,-9 0 0 0 0,-1 0 0 0 0,0 0 0 0 0,1 0 0 0 0,-1 0 0 0 0,0 0 0 0 0,1 0 0 0 0,-1 0 0 0 0,0 0 0 0 0,1 0 0 0 0,9 0 0 0 0,-9 0 0 0 0,-2 0 0 0 0,1 0 0 0 0,1 0 0 0 0,-1 0 0 0 0,0 0 0 0 0,1 0 0 0 0,-1 0 0 0 0,0 0 0 0 0,1 0 0 0 0,-1 0 0 0 0,0 0 0 0 0,1 0 0 0 0,-1 0 0 0 0,1 0 0 0 0,-1 0 0 0 0,0 0 0 0 0,1 0 0 0 0,-1 0 0 0 0,0 0 0 0 0,1 0 0 0 0,-1 0 0 0 0,0 0 0 0 0,1 0 0 0 0,-1 0 0 0 0,0 0 0 0 0,1 0 0 0 0,-1 0 0 0 0,0 0 0 0 0,1 0 0 0 0,-1 0 0 0 0,11 0 0 0 0,-11 0 0 0 0,0 0 0 0 0,11 0 0 0 0,-11 0 0 0 0,11 0 0 0 0,-11 0 0 0 0,10 0 0 0 0,-10 0 0 0 0,10 0 0 0 0,-9 0 0 0 0,-1 0 0 0 0,0 0 0 0 0,1 0 0 0 0,-1 0 0 0 0,0 0 0 0 0,11 0 0 0 0,-11 0 0 0 0,1 0 0 0 0,-1 0 0 0 0,0 0 0 0 0,1 0 0 0 0,-1 0 0 0 0,0 0 0 0 0,1 0 0 0 0,-1 0 0 0 0,0 0 0 0 0,1 0 0 0 0,-1 0 0 0 0,1 0 0 0 0,-1 0 0 0 0,0 0 0 0 0,1 0 0 0 0,-1 0 0 0 0,0 7 0 0 0,1-7 0 0 0,-1 0 0 0 0,0 0 0 0 0,1 8 0 0 0,-1-8 0 0 0,0 0 0 0 0,1 0 0 0 0,-1 0 0 0 0,0 0 0 0 0,0 0 0 0 0,0 0 0 0 0,1 0 0 0 0,-1 8 0 0 0,0-8 0 0 0,1 0 0 0 0,-1 0 0 0 0,0 0 0 0 0,1 0 0 0 0,-1 0 0 0 0,0 0 0 0 0,1 0 0 0 0,-1 0 0 0 0,0 0 0 0 0,1 0 0 0 0,-1 8 0 0 0,0-8 0 0 0,1 0 0 0 0,-1 0 0 0 0,0 0 0 0 0,1 0 0 0 0,-1 0 0 0 0,1 0 0 0 0,-1 0 0 0 0,0 8 0 0 0,1-8 0 0 0,-1 0 0 0 0,0 0 0 0 0,1 0 0 0 0,-1 0 0 0 0,0 0 0 0 0,1 0 0 0 0,-1 0 0 0 0,0 0 0 0 0,1 0 0 0 0,-1 0 0 0 0,0 0 0 0 0,1 0 0 0 0,9 0 0 0 0,-9 0 0 0 0,-2 0 0 0 0,1 7 0 0 0,11-7 0 0 0,-11 0 0 0 0,1 0 0 0 0,-1 0 0 0 0,10 0 0 0 0,-9 8 0 0 0,-1-8 0 0 0,11 0 0 0 0,-11 0 0 0 0,0 8 0 0 0,1-8 0 0 0,9 0 0 0 0,-10 0 0 0 0,1 0 0 0 0,-1 0 0 0 0,11 9 0 0 0,-11-9 0 0 0,0 0 0 0 0,1 0 0 0 0,-1 0 0 0 0,0 0 0 0 0,1 0 0 0 0,-1 0 0 0 0,0 7 0 0 0,1-7 0 0 0,-1 0 0 0 0,1 0 0 0 0,-1 0 0 0 0,0 0 0 0 0,1 0 0 0 0,-1 0 0 0 0,0 0 0 0 0,1 0 0 0 0,-2 0 0 0 0,1 0 0 0 0,1 0 0 0 0,-1 0 0 0 0,0 0 0 0 0,1 0 0 0 0,-1 0 0 0 0,0 0 0 0 0,1 0 0 0 0,-1 0 0 0 0,1 0 0 0 0,-1 0 0 0 0,0 0 0 0 0,1 0 0 0 0,-1 0 0 0 0,0 0 0 0 0,1 0 0 0 0,-1 0 0 0 0,0 0 0 0 0,1 0 0 0 0,-1 0 0 0 0,0 0 0 0 0,1 0 0 0 0,-1 0 0 0 0,0 0 0 0 0,1 0 0 0 0,-1 0 0 0 0,1 0 0 0 0,-1 0 0 0 0,0 0 0 0 0,1 0 0 0 0,-1 0 0 0 0,0 0 0 0 0,1 0 0 0 0,-1 0 0 0 0,0 0 0 0 0,1 0 0 0 0,-1 0 0 0 0,0 0 0 0 0,1 0 0 0 0,-2 0 0 0 0,1 0 0 0 0,1 0 0 0 0,-1 0 0 0 0,1 0 0 0 0,-1 0 0 0 0,0 0 0 0 0,1 0 0 0 0,-1 0 0 0 0,0 0 0 0 0,1 0 0 0 0,-1 0 0 0 0,0 0 0 0 0,1 0 0 0 0,-1 0 0 0 0,0 0 0 0 0,1 0 0 0 0,-1 0 0 0 0,0 0 0 0 0,1 0 0 0 0,-1 0 0 0 0,-8 0-16383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10T01:42:44.82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2577 7370 16383 0 0,'19'0'0'0'0,"11"0"0"0"0,-11 0 0 0 0,-1 0 0 0 0,12 0 0 0 0,-21 0 0 0 0,9 0 0 0 0,1 0 0 0 0,-11 0 0 0 0,0 0 0 0 0,1 0 0 0 0,-1 0 0 0 0,1 0 0 0 0,9 0 0 0 0,-10 0 0 0 0,1 0 0 0 0,-1 0 0 0 0,0 0 0 0 0,11 0 0 0 0,-11 0 0 0 0,11 0 0 0 0,-11 0 0 0 0,0 0 0 0 0,11 0 0 0 0,-11 0 0 0 0,1 0 0 0 0,-1 0 0 0 0,0 0 0 0 0,1 0 0 0 0,-1 0 0 0 0,0 0 0 0 0,1 0 0 0 0,-1 0 0 0 0,0 0 0 0 0,1 0 0 0 0,-1 0 0 0 0,1 0 0 0 0,-1 0 0 0 0,0 0 0 0 0,1 0 0 0 0,-1 0 0 0 0,0 0 0 0 0,1 0 0 0 0,-1 0 0 0 0,0 0 0 0 0,1 0 0 0 0,-1 0 0 0 0,0 0 0 0 0,1 0 0 0 0,-1 0 0 0 0,0 0 0 0 0,1 0 0 0 0,-1 0 0 0 0,1 0 0 0 0,-1 0 0 0 0,10 0 0 0 0,-9 0 0 0 0,-1 0 0 0 0,10 0 0 0 0,-10 0 0 0 0,10 0 0 0 0,1 0 0 0 0,-1 0 0 0 0,1 0 0 0 0,-1 0 0 0 0,1 0 0 0 0,-1 0 0 0 0,1 0 0 0 0,-1 0 0 0 0,1 0 0 0 0,-1 0 0 0 0,1 0 0 0 0,-1 0 0 0 0,1 0 0 0 0,-1 0 0 0 0,1 0 0 0 0,-11 0 0 0 0,10 0 0 0 0,1 0 0 0 0,-1 0 0 0 0,1 0 0 0 0,-11 0 0 0 0,11 0 0 0 0,-11 0 0 0 0,10 0 0 0 0,-9 0 0 0 0,9 0 0 0 0,1 0 0 0 0,-11 0 0 0 0,0 0 0 0 0,11 0 0 0 0,-11 0 0 0 0,11 0 0 0 0,-11 0 0 0 0,0 0 0 0 0,11 0 0 0 0,-11 0 0 0 0,11 0 0 0 0,-11 0 0 0 0,11 0 0 0 0,-11 0 0 0 0,10 0 0 0 0,1 0 0 0 0,-1 0 0 0 0,1 0 0 0 0,-1 0 0 0 0,1 0 0 0 0,-1 0 0 0 0,1 0 0 0 0,-11 0 0 0 0,11 0 0 0 0,-1 0 0 0 0,1 0 0 0 0,-1 0 0 0 0,0 0 0 0 0,1 0 0 0 0,-1 0 0 0 0,-9 0 0 0 0,9 0 0 0 0,1 0 0 0 0,-11 0 0 0 0,11 0 0 0 0,-11 0 0 0 0,10 0 0 0 0,1 0 0 0 0,-1 0 0 0 0,1 0 0 0 0,-11 0 0 0 0,11 0 0 0 0,-11 0 0 0 0,11 0 0 0 0,-1 0 0 0 0,-10 0 0 0 0,11 0 0 0 0,-11 0 0 0 0,11 0 0 0 0,-11 0 0 0 0,10 0 0 0 0,-9 0 0 0 0,8 0 0 0 0,-8 0 0 0 0,-1 0 0 0 0,10 0 0 0 0,-9 0 0 0 0,-1 0 0 0 0,11 0 0 0 0,-11 0 0 0 0,0 0 0 0 0,11 0 0 0 0,-11 0 0 0 0,1 0 0 0 0,9 0 0 0 0,-10 0 0 0 0,1 0 0 0 0,9 0 0 0 0,-9 0 0 0 0,9 0 0 0 0,1 0 0 0 0,-1 0 0 0 0,0 0 0 0 0,1 0 0 0 0,-1 0 0 0 0,1 0 0 0 0,-1 0 0 0 0,1 0 0 0 0,-1 0 0 0 0,13 0 0 0 0,-13 0 0 0 0,13 0 0 0 0,-13 0 0 0 0,12 0 0 0 0,1 0 0 0 0,-13 0 0 0 0,13 0 0 0 0,-13 0 0 0 0,12 9 0 0 0,-11-9 0 0 0,11 0 0 0 0,-11 0 0 0 0,-1 0 0 0 0,1 10 0 0 0,-1-10 0 0 0,1 0 0 0 0,-1 0 0 0 0,1 0 0 0 0,-1 0 0 0 0,1 0 0 0 0,-1 0 0 0 0,1 0 0 0 0,-1 0 0 0 0,1 0 0 0 0,-11 0 0 0 0,22 0 0 0 0,-11 0 0 0 0,-1 8 0 0 0,1-8 0 0 0,11 0 0 0 0,0 0 0 0 0,1 0 0 0 0,-13 0 0 0 0,13 0 0 0 0,-1 0 0 0 0,0 0 0 0 0,-11 0 0 0 0,10 0 0 0 0,2 9 0 0 0,-13-9 0 0 0,12 0 0 0 0,-11 0 0 0 0,11 0 0 0 0,-11 0 0 0 0,-1 0 0 0 0,1 0 0 0 0,-1 9 0 0 0,1-9 0 0 0,-1 0 0 0 0,1 0 0 0 0,-1 0 0 0 0,1 0 0 0 0,-11 8 0 0 0,10-8 0 0 0,1 0 0 0 0,-1 0 0 0 0,-9 0 0 0 0,9 0 0 0 0,1 0 0 0 0,-1 0 0 0 0,1 0 0 0 0,-1 0 0 0 0,1 0 0 0 0,-1 0 0 0 0,12 0 0 0 0,-11 0 0 0 0,-1 0 0 0 0,13 0 0 0 0,-1 0 0 0 0,-11 0 0 0 0,11 0 0 0 0,0 0 0 0 0,1 0 0 0 0,-1 0 0 0 0,-11 0 0 0 0,11 0 0 0 0,0 0 0 0 0,-11 0 0 0 0,11 0 0 0 0,-11 0 0 0 0,-1 0 0 0 0,13 0 0 0 0,-13 0 0 0 0,0 0 0 0 0,1 0 0 0 0,-11 0 0 0 0,11 0 0 0 0,-1 0 0 0 0,1 0 0 0 0,-1 0 0 0 0,1 0 0 0 0,-11 0 0 0 0,11 0 0 0 0,-1 0 0 0 0,-10 0 0 0 0,11 0 0 0 0,-11 0 0 0 0,11 0 0 0 0,-11 0 0 0 0,10 0 0 0 0,0 0 0 0 0,-10 0 0 0 0,1 0 0 0 0,9 0 0 0 0,1 0 0 0 0,-11 0 0 0 0,10-9 0 0 0,1 9 0 0 0,-1 0 0 0 0,1 0 0 0 0,-1 0 0 0 0,1-9 0 0 0,-1 9 0 0 0,13 0 0 0 0,-13 0 0 0 0,1 0 0 0 0,11 0 0 0 0,-12 0 0 0 0,13 0 0 0 0,-13 0 0 0 0,13-9 0 0 0,-13 9 0 0 0,1 0 0 0 0,-1 0 0 0 0,1 0 0 0 0,-1 0 0 0 0,1 0 0 0 0,-1 0 0 0 0,1 0 0 0 0,-1 0 0 0 0,-10 0 0 0 0,11 0 0 0 0,-1 0 0 0 0,-9 0 0 0 0,9 0 0 0 0,1 0 0 0 0,-11 0 0 0 0,0 0 0 0 0,11 0 0 0 0,-11 0 0 0 0,11 0 0 0 0,-11 0 0 0 0,10 0 0 0 0,-9 0 0 0 0,9 0 0 0 0,-9 0 0 0 0,9 0 0 0 0,1 0 0 0 0,-11 0 0 0 0,10 0 0 0 0,1 0 0 0 0,-1 0 0 0 0,1 0 0 0 0,-1 0 0 0 0,1 0 0 0 0,-1 0 0 0 0,1 0 0 0 0,-1 0 0 0 0,1 0 0 0 0,-1 0 0 0 0,1 0 0 0 0,-1 0 0 0 0,1 0 0 0 0,-1 0 0 0 0,1 0 0 0 0,11 0 0 0 0,-12 0 0 0 0,1 0 0 0 0,-1 0 0 0 0,1 0 0 0 0,-1 0 0 0 0,-9 0 0 0 0,9 0 0 0 0,0 0 0 0 0,0 0 0 0 0,-10 0 0 0 0,1 0 0 0 0,9 0 0 0 0,1 0 0 0 0,-11 0 0 0 0,11 0 0 0 0,-11 0 0 0 0,0 0 0 0 0,1 0 0 0 0,-1 0 0 0 0,0 0 0 0 0,1 0 0 0 0,-1 0 0 0 0,0 0 0 0 0,1 0 0 0 0,-1 0 0 0 0,0 0 0 0 0,1 0 0 0 0,-1 0 0 0 0,1 0 0 0 0,-1 0 0 0 0,0 0 0 0 0,1 0 0 0 0,9 0 0 0 0,-10 0 0 0 0,11 0 0 0 0,-1-9 0 0 0,1 9 0 0 0,-1 0 0 0 0,-9 0 0 0 0,9 0 0 0 0,1 0 0 0 0,11 0 0 0 0,-22 0 0 0 0,11 0 0 0 0,-1 0 0 0 0,1 0 0 0 0,-1 0 0 0 0,1 0 0 0 0,-1 0 0 0 0,1 0 0 0 0,-1 0 0 0 0,1 0 0 0 0,-1 0 0 0 0,13 0 0 0 0,-13 0 0 0 0,0 0 0 0 0,13 0 0 0 0,-13 0 0 0 0,1 0 0 0 0,-1 0 0 0 0,13 0 0 0 0,-13 0 0 0 0,1 0 0 0 0,11 0 0 0 0,-12 0 0 0 0,1 0 0 0 0,-1 0 0 0 0,1 0 0 0 0,-1 0 0 0 0,1 0 0 0 0,-1 0 0 0 0,1 0 0 0 0,-11 0 0 0 0,11 0 0 0 0,-1 0 0 0 0,-10 0 0 0 0,11 0 0 0 0,-11 0 0 0 0,11 0 0 0 0,-1 0 0 0 0,-9 0 0 0 0,9 0 0 0 0,1 0 0 0 0,-1 0 0 0 0,1 0 0 0 0,-1 0 0 0 0,0 0 0 0 0,0 0 0 0 0,0 0 0 0 0,1 0 0 0 0,-1 0 0 0 0,1 0 0 0 0,11 0 0 0 0,-11 0 0 0 0,-1 0 0 0 0,1 0 0 0 0,-1 0 0 0 0,1 0 0 0 0,-1 0 0 0 0,1 0 0 0 0,-1 0 0 0 0,1 0 0 0 0,-1 0 0 0 0,0 0 0 0 0,1 0 0 0 0,-11 0 0 0 0,11 0 0 0 0,-1 0 0 0 0,1 0 0 0 0,-11 0 0 0 0,11 0 0 0 0,-11 0 0 0 0,10 0 0 0 0,-9 0 0 0 0,-1 0 0 0 0,0 8 0 0 0,1-8 0 0 0,-1 0 0 0 0,0 0 0 0 0,1 0 0 0 0,-1 0 0 0 0,1 0 0 0 0,-1 0 0 0 0,0 8 0 0 0,1-8 0 0 0,-1 0 0 0 0,0 0 0 0 0,1 0 0 0 0,-1 0 0 0 0,0 0 0 0 0,1 0 0 0 0,-1 0 0 0 0,0 0 0 0 0,11 0 0 0 0,-11 0 0 0 0,11 0 0 0 0,-11 0 0 0 0,11 0 0 0 0,-1 8 0 0 0,-10-8 0 0 0,11 0 0 0 0,-11 0 0 0 0,1 0 0 0 0,-1 0 0 0 0,0 0 0 0 0,1 0 0 0 0,-1 0 0 0 0,0 0 0 0 0,1 0 0 0 0,9 0 0 0 0,-9 0 0 0 0,-1 0 0 0 0,10 0 0 0 0,-9 0 0 0 0,9 0 0 0 0,-9 8 0 0 0,9-8 0 0 0,0 0 0 0 0,1 0 0 0 0,-1 0 0 0 0,1 0 0 0 0,11 0 0 0 0,-11 0 0 0 0,11 0 0 0 0,-11 9 0 0 0,-1-9 0 0 0,12 0 0 0 0,-11 0 0 0 0,-1 0 0 0 0,1 0 0 0 0,-1 0 0 0 0,1 0 0 0 0,-1 0 0 0 0,1 0 0 0 0,-12 0 0 0 0,12 0 0 0 0,-1 0 0 0 0,1 0 0 0 0,-1 0 0 0 0,1 0 0 0 0,-1 0 0 0 0,12 0 0 0 0,1 0 0 0 0,-1 0 0 0 0,1 0 0 0 0,-1 0 0 0 0,0 0 0 0 0,1 0 0 0 0,-1 0 0 0 0,0 0 0 0 0,15 0 0 0 0,-15 0 0 0 0,0 0 0 0 0,-11 0 0 0 0,11 0 0 0 0,1 0 0 0 0,-13 0 0 0 0,0 0 0 0 0,1 0 0 0 0,11 0 0 0 0,-21 0 0 0 0,9 0 0 0 0,1 0 0 0 0,-11 0 0 0 0,10 0 0 0 0,-9 0 0 0 0,9 0 0 0 0,-9 0 0 0 0,9 0 0 0 0,-10 0 0 0 0,1 0 0 0 0,-1 0 0 0 0,1 0 0 0 0,-1 0 0 0 0,0 0 0 0 0,11 0 0 0 0,-11 0 0 0 0,0 0 0 0 0,1 0 0 0 0,-1 0 0 0 0,11 0 0 0 0,-11 0 0 0 0,0 0 0 0 0,1 0 0 0 0,9 0 0 0 0,-10 0 0 0 0,11 0 0 0 0,-11 0 0 0 0,11 0 0 0 0,-1 0 0 0 0,1 0 0 0 0,-1 0 0 0 0,1 0 0 0 0,11 0 0 0 0,-11 0 0 0 0,11 0 0 0 0,-12 0 0 0 0,13 0 0 0 0,-13 8 0 0 0,13-8 0 0 0,-14 0 0 0 0,13 0 0 0 0,-11 0 0 0 0,11 0 0 0 0,-11 0 0 0 0,11 0 0 0 0,-11 0 0 0 0,-1 0 0 0 0,1 0 0 0 0,-1 0 0 0 0,1 8 0 0 0,-1-8 0 0 0,-10 0 0 0 0,11 0 0 0 0,-11 0 0 0 0,11 0 0 0 0,-11 0 0 0 0,11 0 0 0 0,-11 0 0 0 0,0 0 0 0 0,1 0 0 0 0,-1 0 0 0 0,10 0 0 0 0,-9 0 0 0 0,-1 0 0 0 0,0 0 0 0 0,1 0 0 0 0,-1 0 0 0 0,11 0 0 0 0,-11 9 0 0 0,0-9 0 0 0,11 0 0 0 0,-11 0 0 0 0,11 0 0 0 0,-11 0 0 0 0,10 0 0 0 0,1 0 0 0 0,-11 0 0 0 0,11 0 0 0 0,-11 0 0 0 0,11 0 0 0 0,-1 0 0 0 0,1 0 0 0 0,-1 0 0 0 0,1 0 0 0 0,-1 0 0 0 0,0 0 0 0 0,1 0 0 0 0,-1 0 0 0 0,1 0 0 0 0,-1 0 0 0 0,1 0 0 0 0,-1 0 0 0 0,-9 0 0 0 0,9 8 0 0 0,1-8 0 0 0,-1 0 0 0 0,1 0 0 0 0,-1 0 0 0 0,-10 0 0 0 0,11 0 0 0 0,-1 0 0 0 0,-9 0 0 0 0,9 0 0 0 0,-9 0 0 0 0,9 0 0 0 0,1 0 0 0 0,-11 0 0 0 0,10 0 0 0 0,-9 0 0 0 0,9 0 0 0 0,-9 0 0 0 0,-1 0 0 0 0,10 0 0 0 0,-9 0 0 0 0,-1 0 0 0 0,11 0 0 0 0,-11 0 0 0 0,0 0 0 0 0,1 0 0 0 0,9 0 0 0 0,-10 0 0 0 0,1 0 0 0 0,-1 0 0 0 0,1 0 0 0 0,-1 0 0 0 0,0 0 0 0 0,10 0 0 0 0,-10 0 0 0 0,0 0 0 0 0,1 0 0 0 0,-1 0 0 0 0,0 0 0 0 0,1 0 0 0 0,-1 0 0 0 0,1 0 0 0 0,-1 0 0 0 0,0 0 0 0 0,1 8 0 0 0,9-8 0 0 0,-10 0 0 0 0,1 0 0 0 0,-1 0 0 0 0,11 0 0 0 0,-11 0 0 0 0,10 0 0 0 0,1 0 0 0 0,-1 0 0 0 0,-9 0 0 0 0,9 0 0 0 0,1 0 0 0 0,-1 0 0 0 0,13 0 0 0 0,-13 0 0 0 0,0 0 0 0 0,1 0 0 0 0,-1 0 0 0 0,-9 0 0 0 0,9 0 0 0 0,1 0 0 0 0,-11 0 0 0 0,11 0 0 0 0,-11 0 0 0 0,0 0 0 0 0,1 0 0 0 0,9 8 0 0 0,-10-8 0 0 0,1 0 0 0 0,-1 0 0 0 0,1 0 0 0 0,-1 0 0 0 0,0 0 0 0 0,1 0 0 0 0,-1 0 0 0 0,0 0 0 0 0,1 0 0 0 0,-1 0 0 0 0,0 0 0 0 0,1 0 0 0 0,-9 8 0 0 0,8-8 0 0 0,-8 8 0 0 0,0 0 0 0 0,0-8-16383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1:31.331"/>
    </inkml:context>
    <inkml:brush xml:id="br0">
      <inkml:brushProperty name="width" value="0.035" units="cm"/>
      <inkml:brushProperty name="height" value="0.035" units="cm"/>
      <inkml:brushProperty name="color" value="#0000CD"/>
    </inkml:brush>
  </inkml:definitions>
  <inkml:trace contextRef="#ctx0" brushRef="#br0">86 159,'-6'-5,"-1"-7,7 6,105 651,-105-645</inkml:trace>
  <inkml:trace contextRef="#ctx0" brushRef="#br0" timeOffset="467">21 107,'-4'0,"-6"0,4-3,6-3,3-3,12-3,152-40,-88 27,74 36,-106 3,-41-12,0 2,-6-4</inkml:trace>
  <inkml:trace contextRef="#ctx0" brushRef="#br0" timeOffset="819">65 361,'-5'-3,"-5"3,3 0,18 0,7 0,147 3,-78-5,-66 1,33-8,-39 7,7-10,-15 9,6-4,-13 7</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1:32.876"/>
    </inkml:context>
    <inkml:brush xml:id="br0">
      <inkml:brushProperty name="width" value="0.035" units="cm"/>
      <inkml:brushProperty name="height" value="0.035" units="cm"/>
      <inkml:brushProperty name="color" value="#0000CD"/>
    </inkml:brush>
  </inkml:definitions>
  <inkml:trace contextRef="#ctx0" brushRef="#br0">281 216,'-1'0,"-14"0,5-3,-2 1,-25-4,-16 9,2 20,27-12,2 16,1-9,12 17,-4-10,8 17,-3-12,15 1,8 16,17-29,14-36,-37 15,48-56,-30 32,-31 17,15-10,44-139,-52 145,-1 6,-2 16,0-8,0 37,0-29,-3 58,1-32,4 22,-2-40,4 53,-1-30,-2-23,-1-8,10-4,-6 1,7-19,-11 14</inkml:trace>
  <inkml:trace contextRef="#ctx0" brushRef="#br0" timeOffset="345">614 149,'-3'0,"-3"-3,3 0,-9 3,-3 3,-118 114,116-85,9-16,-3 79,24-28,-7-35,11-8,14 1,-24-18,34-7,-29 0,12 0,9-41,-6 22,-1-18,-26 37</inkml:trace>
  <inkml:trace contextRef="#ctx0" brushRef="#br0" timeOffset="703">821 15,'0'-6,"0"0,0 3,-6 15,-2 90,-4 65,9-41,3-121,7 95,-1-34,-3-39,-2-24,-1-9,0 3,0 3</inkml:trace>
  <inkml:trace contextRef="#ctx0" brushRef="#br0" timeOffset="994">665 356,'-6'-6,"0"1,2 2,4-3,5-3,0 6,10-2,84-10,17-8,-79 11,-37 12</inkml:trace>
  <inkml:trace contextRef="#ctx0" brushRef="#br0" timeOffset="1189">1070 164,'-2'0,"-8"0,7 0,-7 0,0 3,10-3</inkml:trace>
  <inkml:trace contextRef="#ctx0" brushRef="#br0" timeOffset="1471">1045 450,'-3'-6,"3"-6,0 1,0 5,-4 0,-2 1,-1 5,4 0,-3 2,6-2</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1:39.404"/>
    </inkml:context>
    <inkml:brush xml:id="br0">
      <inkml:brushProperty name="width" value="0.035" units="cm"/>
      <inkml:brushProperty name="height" value="0.035" units="cm"/>
      <inkml:brushProperty name="color" value="#0000CD"/>
    </inkml:brush>
  </inkml:definitions>
  <inkml:trace contextRef="#ctx0" brushRef="#br0">252 71,'-5'-5,"2"-1,-4 6,1-3,3 3,-4 3,4 0,-19 99,6-18,-35 112,28-109,-46 176,61-184,3-39,3-48,-1 23,6-24,-3 12,-11-12,4-14,4 13,3 10</inkml:trace>
  <inkml:trace contextRef="#ctx0" brushRef="#br0" timeOffset="423">159 1,'0'17,"33"80,34 67,-54-132,57 87,-55-93,60 91,-34-49,5-19,-34-33,38 56,-21-31,-30-26,4-10,0 7,0-4,-29-22,25 14,1 0</inkml:trace>
  <inkml:trace contextRef="#ctx0" brushRef="#br0" timeOffset="773">29 629,'-3'-3,"-5"-3,-3 1,8 2,0-6,103-33,79-7,-138 35,-21 6,-7 7,-13 1</inkml:trace>
  <inkml:trace contextRef="#ctx0" brushRef="#br0" timeOffset="1492">573 591,'-4'0,"-6"0,4 0,16 0,49 0,6 0,-38 0,-1-3,-13 2,-14 2,3-1,4 0,-2 0,-6 0,2 0,0 0</inkml:trace>
  <inkml:trace contextRef="#ctx0" brushRef="#br0" timeOffset="1818">660 585,'-3'0,"-1"0,-6-3,10 6,0 6,0 9,14 87,1 23,-3-8,-12-120</inkml:trace>
  <inkml:trace contextRef="#ctx0" brushRef="#br0" timeOffset="2195">839 626,'-4'0,"-12"-11,13 11,0 0,-1 2,4 7,5 70,12 35,-10-60,-6-30,3 12,-5-36,1 2,0 13,0-7,0-8</inkml:trace>
  <inkml:trace contextRef="#ctx0" brushRef="#br0" timeOffset="2833">814 655,'-4'-3,"1"0,-3-3,-3-2,3 2,0 3,6 9,0 0,3 5,61 92,-25-57,-19-22,-7-30,-5 10,4-11,-3 6,-5-31,-2 28,7-38,-3 20,2-9,-7 25,11-34,-6 17,-3 17,-2 3,5-3,-3 2,-3 5,2 14,8 22,15 19,-24-54,16 63,-10-35,5 25,-3-15,-8-31,4 16,-6-26,2 11,-4-23,2 11,1 2</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1:45.898"/>
    </inkml:context>
    <inkml:brush xml:id="br0">
      <inkml:brushProperty name="width" value="0.035" units="cm"/>
      <inkml:brushProperty name="height" value="0.035" units="cm"/>
      <inkml:brushProperty name="color" value="#0000CD"/>
    </inkml:brush>
  </inkml:definitions>
  <inkml:trace contextRef="#ctx0" brushRef="#br0">235 1,'-3'0,"-7"0,-2 2,-7 10,-88 111,66-73,21-25,17-18,-8 8,9-10,-5 5,15-8,-7 4,-2-9,1 4,3 4,-1-2,49 0,1-3,-41 0,43 0,-26 0,10 0,-26 0,23 0,-12 0,-20 0,1 0,-2 0,0 0,-13-6,8 3,3 3</inkml:trace>
  <inkml:trace contextRef="#ctx0" brushRef="#br0" timeOffset="490">125 407,'-10'0,"0"0,0 0,-45 26,43-26,7 0,10-3,26-3,-4 3,32-5,5-7,-12 4,-19-1,-16 6,-27 9,10-3</inkml:trace>
  <inkml:trace contextRef="#ctx0" brushRef="#br0" timeOffset="1625">356 342,'0'15,"0"0,40 110,-37-116,-3-31,0 15,0-20,0 15,68-84,-44 105,-20-7,17 23,-7 18,-11-37,5 29,-4-17,2-6,-6-12,3 11,-2-5,6-20,0-13,-4 14,2-21,-5 32,16-45,-8 23,11 4,-8 1,4 14,10 8,-22-3,9 2,-6 25,3-12,-21 21,2 18,5-12,-9-25,11-14,-4 7,7-10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1:52.399"/>
    </inkml:context>
    <inkml:brush xml:id="br0">
      <inkml:brushProperty name="width" value="0.035" units="cm"/>
      <inkml:brushProperty name="height" value="0.035" units="cm"/>
      <inkml:brushProperty name="color" value="#0000CD"/>
    </inkml:brush>
  </inkml:definitions>
  <inkml:trace contextRef="#ctx0" brushRef="#br0">135 12,'0'-3,"0"-2,-5 2,-2 3,1 0,2 3,-2 5,-9 217,12-55,1-91,9-21,-6-35,5 50,-3-27,-2-12,1 2,3-26,-4-4,-2-6,1 3,-5-15,2-8,3 20</inkml:trace>
  <inkml:trace contextRef="#ctx0" brushRef="#br0" timeOffset="436">3 363,'-3'-6,"3"3,11 0,7 3,162-3,-96 2,-47 2,24-1,-54 6,24-3,-38-3,19 2,-15-4,6 2,-8 3,4-2,-3 1,4-2</inkml:trace>
  <inkml:trace contextRef="#ctx0" brushRef="#br0" timeOffset="796">468 12,'-3'0,"-7"0,5 0,-5 6,1 0,2 9,2 6,-3 183,6 114,11-210,-8-96,4 72,2-45,-6-36,8 12,-8-13,3 6,-13-10,7 4,-8-7,10 5</inkml:trace>
  <inkml:trace contextRef="#ctx0" brushRef="#br0" timeOffset="1394">751 126,'-3'-3,"-1"0,-6 12,1 6,-33 137,5-12,9-40,21-75,-9 35,5-15,-3 5,17-61,-7 28,-6 21,2-12,12-23,-5 3,10-3,-5 1,7-40,-8 32,-3 4</inkml:trace>
  <inkml:trace contextRef="#ctx0" brushRef="#br0" timeOffset="1878">719 132,'-6'-3,"1"-3,-2 3,4 3,-3 0,6 9,3 6,51 90,22 41,-41-77,-13-27,5 10,-18-28,8 12,-8-19,4 8,-17-33,7 16,2 19,-3-12,-1-8,8-11,-5 5,-10-17,6 13,0 3</inkml:trace>
  <inkml:trace contextRef="#ctx0" brushRef="#br0" timeOffset="2207">573 498,'-6'0,"-4"0,10-3,8-3,11 0,131-6,-54 3,-40 6,-56 3</inkml:trace>
  <inkml:trace contextRef="#ctx0" brushRef="#br0" timeOffset="2920">1004 94,'0'-3,"-6"3,2 3,4 15,4 84,0 53,-2-83,18 96,-10-99,-6-37,0-28,0 12,11-12,9-4,-18 0,8 0,26-6,-13 3,10 0,6-6,-33 7,14-4,-14 9,7-5,-11 1,4-4,-7 4,4-2,-7 3</inkml:trace>
  <inkml:trace contextRef="#ctx0" brushRef="#br0" timeOffset="3484">1160 234,'-3'-3,"3"0,-2-2,-2-4,4 3,7 0,4 1,8-1,145 3,-86 1,-56 4,25-2,-47 0,21 0,-30 0,15 0,-10-6,5 3,-2 0,1 1,-11-1,5 0,6 3</inkml:trace>
  <inkml:trace contextRef="#ctx0" brushRef="#br0" timeOffset="3856">1283 159,'0'6,"0"8,17 97,9 52,-18-28,-2-39,-3-51,-4-26,3 7,-2-25,-4 4,3-2,2-9,-1 6</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1:58.224"/>
    </inkml:context>
    <inkml:brush xml:id="br0">
      <inkml:brushProperty name="width" value="0.035" units="cm"/>
      <inkml:brushProperty name="height" value="0.035" units="cm"/>
      <inkml:brushProperty name="color" value="#0000CD"/>
    </inkml:brush>
  </inkml:definitions>
  <inkml:trace contextRef="#ctx0" brushRef="#br0">0 91,'0'-6,"0"0,0 3,0-3,3 6,8-2,100-4,-29-15,-43 12,-24-5,-10 12,13-8,-7 5,-11 5</inkml:trace>
  <inkml:trace contextRef="#ctx0" brushRef="#br0" timeOffset="303">158 30,'-9'0,"1"0,5 0,-4 6,7 17,2 73,-4 24,-2-77,2 42,18-76,-2-21,-14 12</inkml:trace>
  <inkml:trace contextRef="#ctx0" brushRef="#br0" timeOffset="611">271 88,'0'-3,"-2"0,-7 0,6 0,3 12,0 5,3 86,6 16,8-22,-13-94,-4 0</inkml:trace>
  <inkml:trace contextRef="#ctx0" brushRef="#br0" timeOffset="1070">255 99,'0'-3,"-10"1,5 2,5 2,5 13,-3-9,75 132,-53-130,34-75,-37 9,-5-7,-13 57,12-36,-6 53,-8-8,11 33,-6-19,-5 34,-1-46,11 75,-6-39,7-4,-12-34,6 56,-3-28,-4-29,2 13,-1-13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8:49.341"/>
    </inkml:context>
    <inkml:brush xml:id="br0">
      <inkml:brushProperty name="width" value="0.035" units="cm"/>
      <inkml:brushProperty name="height" value="0.035" units="cm"/>
    </inkml:brush>
  </inkml:definitions>
  <inkml:trace contextRef="#ctx0" brushRef="#br0">8 73,'-5'-2,"2"2,4-5,56-1,50-12,1-4,-36 5,-59 14,17 7,-26-3,-4-1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2:04.634"/>
    </inkml:context>
    <inkml:brush xml:id="br0">
      <inkml:brushProperty name="width" value="0.035" units="cm"/>
      <inkml:brushProperty name="height" value="0.035" units="cm"/>
      <inkml:brushProperty name="color" value="#0000CD"/>
    </inkml:brush>
  </inkml:definitions>
  <inkml:trace contextRef="#ctx0" brushRef="#br0">291 63,'-13'-12,"1"3,3 3,-6-6,9 6,-3 9,-3 9,-30 99,-14 61,30-91,-17 113,25-113,9-39,5-45,-2 21,12-24,-6 11,5-25,-5 20</inkml:trace>
  <inkml:trace contextRef="#ctx0" brushRef="#br0" timeOffset="434">186 21,'-7'-3,"4"3,-3-9,6 4,0 2,3 6,2 11,103 211,-103-214,117 253,-59-127,-89-198,29 67,21 37,-12-19,-13-22,2 0,3 8,-1-4,-9-12,6 6,-7-6,7 6</inkml:trace>
  <inkml:trace contextRef="#ctx0" brushRef="#br0" timeOffset="993">29 427,'-7'0,"0"0,-1 0,4 0,1 0,11-3,7 3,-8 0,8-5,-4 2,112-3,-63 2,32-21,-92 25</inkml:trace>
  <inkml:trace contextRef="#ctx0" brushRef="#br0" timeOffset="1486">487 120,'-4'-5,"4"2,-3-6,3 15,26 105,6 56,-10-36,-10-65,-9-38,-2-22,7 54,-5-30,-9-33,5 4,-5-8,4-2,1 5,1 4</inkml:trace>
  <inkml:trace contextRef="#ctx0" brushRef="#br0" timeOffset="2073">479 159,'-4'0,"-6"-6,7 3,8 9,3 6,7 5,483 456,-435-417,-53-47,4 2,-10-8,-6-3,3 1,-2-5,-9-34,6 20,-35-69,36 78,-53-117,28 63,5-5,21 61,-28-100,14 54,10 24,5 28,-9-44,10 44,-5-13,2 7,14 35,-7-19,-4-9</inkml:trace>
  <inkml:trace contextRef="#ctx0" brushRef="#br0" timeOffset="2548">1093 48,'-1'-3,"-6"-3,4 3,-4-3,9 24,28 93,7 52,-19-86,-8-20,-7-42,8 84,-5-45,-4-23,-2-24,8 39,-5-23,2-26,-5 4,2-5,-1 3,6-39,-7 40,0 0</inkml:trace>
  <inkml:trace contextRef="#ctx0" brushRef="#br0" timeOffset="3129">1044 51,'-3'-3,"-2"-3,-1 0,-1 0,7 0,7-3,9 9,154 21,-44 8,-68-15,-20 16,-23-24,31 50,-15-26,-18 6,-7-28,10 58,-6-32,-24 8,14-36,-14 57,7-30,-8 10,14-38,-35 78,18-42,-22 3,39-43,-74 62,40-33,-7-25,6 12,7-22,-2 10,32-22,-15 11,26-6,-12 12</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2:20.503"/>
    </inkml:context>
    <inkml:brush xml:id="br0">
      <inkml:brushProperty name="width" value="0.035" units="cm"/>
      <inkml:brushProperty name="height" value="0.035" units="cm"/>
      <inkml:brushProperty name="color" value="#0000CD"/>
    </inkml:brush>
  </inkml:definitions>
  <inkml:trace contextRef="#ctx0" brushRef="#br0">14 0,'-10'0,"10"3,0 3,0 8,15 103,0 59,-8-88,9 63,-1-63,0-27,-12-49,0 6,0-5,-3-23,0 10,3-15,-3 15</inkml:trace>
  <inkml:trace contextRef="#ctx0" brushRef="#br0" timeOffset="399">8 362,'-4'0,"1"-11,3 8,0-6,7 3,4 0,7 1,5-1,135-6,-84 7,-69 4,7 0,9 8,-6-4,-9-17,-5 13,7-4,-8 5</inkml:trace>
  <inkml:trace contextRef="#ctx0" brushRef="#br0" timeOffset="772">375 47,'-6'-3,"0"-3,-1 0,3 24,9 78,7 59,3-15,3-26,-9-67,1 43,-2-60,-5-21,-3 11,0-10,8-23,-4 11,-4 2</inkml:trace>
  <inkml:trace contextRef="#ctx0" brushRef="#br0" timeOffset="1603">625 683,'-8'0,"-3"6,-1 0,0-3,6-3,3-17,3-4,26-133,-14 81,12-106,-11 89,-7 48,0 20,-6 16,6-14,-6 17,0 0,0 0,0 0,0 0,3 18,14 16,-10-15,22 45,-12-26,18 61,24 49,-55-136,26 64,-9-35,3 15,-24-47,12 22,-15-33,6 16,-6-13,3 6,0-8,0 4,1-12,-1 12</inkml:trace>
  <inkml:trace contextRef="#ctx0" brushRef="#br0" timeOffset="1935">607 450,'-3'0,"-4"0,9-3,6-3,3 0,58-8,17 5,-58 9,-28 0</inkml:trace>
  <inkml:trace contextRef="#ctx0" brushRef="#br0" timeOffset="2680">963 29,'0'3,"0"15,0 3,20 156,-8-33,-7-77,-9-23,5 8,8-26,-4 12,0-20,-1 8,-1-17,6 4,-9-12,5 6,-4 1,1-1,-3-11,2 6,8-7,14-7,-13 7,5-1,-3 0,7 3,-4-1,11-4,2 8,-19 0,9-3,-10 2,11 0,-7-1,-14-5,2 7</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2:24.076"/>
    </inkml:context>
    <inkml:brush xml:id="br0">
      <inkml:brushProperty name="width" value="0.035" units="cm"/>
      <inkml:brushProperty name="height" value="0.035" units="cm"/>
      <inkml:brushProperty name="color" value="#0000CD"/>
    </inkml:brush>
  </inkml:definitions>
  <inkml:trace contextRef="#ctx0" brushRef="#br0">38 0,'-3'0,"-9"3,3-3,2 0,0 0,18 0,74 9,31-6,-56-3,-48 0,27 2,-30-2,10 8,-14-7,5 4,-12-10,2 1,0 2,-5 2,2 0,3 0</inkml:trace>
  <inkml:trace contextRef="#ctx0" brushRef="#br0" timeOffset="395">212 35,'-3'0,"-3"-6,6 9,0 12,3 90,3 59,-3-36,3-46,-5-50,-1-19,0-12,-4 11,4-12</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2:25.556"/>
    </inkml:context>
    <inkml:brush xml:id="br0">
      <inkml:brushProperty name="width" value="0.035" units="cm"/>
      <inkml:brushProperty name="height" value="0.035" units="cm"/>
      <inkml:brushProperty name="color" value="#0000CD"/>
    </inkml:brush>
  </inkml:definitions>
  <inkml:trace contextRef="#ctx0" brushRef="#br0">8 70,'0'-3,"-7"3,10 0,7 0,63 6,11 3,-45-5,-33-8,2 4,11-6,-7 3,-26 0,13 2,-2-1,3 2</inkml:trace>
  <inkml:trace contextRef="#ctx0" brushRef="#br0" timeOffset="328">150 62,'-9'0,"2"0,5 2,-7 10,2 93,1 12,9-12,4-95,-4-8,0-2,-3 0</inkml:trace>
  <inkml:trace contextRef="#ctx0" brushRef="#br0" timeOffset="696">309 44,'-7'0,"7"3,0 12,0 5,18 144,-7-59,-10-99,10 69,-11-72,0-1,-10-18,10 16</inkml:trace>
  <inkml:trace contextRef="#ctx0" brushRef="#br0" timeOffset="1301">261 82,'0'-3,"0"-3,0 12,5 3,50 58,-7-15,-15-16,-27-30,12 5,-12-8,-6-2,6-13,-3 6,9-15,-9 16,18-28,-9 17,-6-20,-3 30,12-41,-6 22,-4 4,-4 17,8-16,-5 9,-5 19,3-9,1 5,1 22,-4-25,12 53,-6-27,1 20,0-13,-6 11,3-9,-6-11,3 4,-5-17,2 7,4-20,-2 9,1-16,0 8,-1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2:29.894"/>
    </inkml:context>
    <inkml:brush xml:id="br0">
      <inkml:brushProperty name="width" value="0.035" units="cm"/>
      <inkml:brushProperty name="height" value="0.035" units="cm"/>
      <inkml:brushProperty name="color" value="#0000CD"/>
    </inkml:brush>
  </inkml:definitions>
  <inkml:trace contextRef="#ctx0" brushRef="#br0">263 0,'-15'12,"1"2,-49 71,-16 23,31-43,23-33,23-25,0-4,-8 15,5-9,19-4,-10 3,31-10,-32 2,99 3,-9-6,-51 2,-39 5,15-3,94-2,-91-2,-17 3,-6 6,2-6</inkml:trace>
  <inkml:trace contextRef="#ctx0" brushRef="#br0" timeOffset="387">122 568,'-3'0,"-2"0,-3 0,1 0,4 0,-2 0,6 0,17-3,83-11,26 0,-68 6,-48 4,22-1,-23 4,10-2,-25 9,5-6</inkml:trace>
  <inkml:trace contextRef="#ctx0" brushRef="#br0" timeOffset="1357">580 414,'0'-3,"-4"3,-2 0,6 15,3 78,-3-26,0-37,11-4,-3-55,-3 14,2-18,-1 12,9-4,-13 23,29-34,-15 18,-4 4,-11 13,16-16,-8 9,0 16,0-8,0 18,0-10,-1 10,-1-6,-4 11,2-5,1-7,0 3,-13-10,6 4,2-16,-1 8,1-18,0 10,7-18,10-12,-15 31,7-13,10 3,-8 0,3 16,0-7,-15 19,7-10,-5 7,1-4,12 44,-14-27,0-13,1 19,0-11,0-9,-2-2,13 2,-7-2,3 4,-6-6,-3-3</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2:33.694"/>
    </inkml:context>
    <inkml:brush xml:id="br0">
      <inkml:brushProperty name="width" value="0.035" units="cm"/>
      <inkml:brushProperty name="height" value="0.035" units="cm"/>
      <inkml:brushProperty name="color" value="#0000CD"/>
    </inkml:brush>
  </inkml:definitions>
  <inkml:trace contextRef="#ctx0" brushRef="#br0">213 0,'-34'111,"-14"129,26-127,-18 82,10-49,32-146,-16 69,5-42,-2 19,10-41,-4 18,16-67,-4-6,-2 27,-5 23</inkml:trace>
  <inkml:trace contextRef="#ctx0" brushRef="#br0" timeOffset="488">176 3,'0'6,"36"56,36 57,4 18,-41-72,10 4,-41-60,59 98,-31-51,-8-18,-23-36,31 63,-16-33,-22-35,11 17,-13-19,6 10,-8-13,4 7,-14-18,7 9,13 10</inkml:trace>
  <inkml:trace contextRef="#ctx0" brushRef="#br0" timeOffset="813">85 557,'-3'0,"-4"-6,-1 3,5 3,3-8,11 2,7-3,160-34,-66 17,-93 21,20-5,-15 7,-24 3</inkml:trace>
  <inkml:trace contextRef="#ctx0" brushRef="#br0" timeOffset="1438">616 557,'0'-3,"-7"0,4 3,5 0,8 0,2 0,58 0,11-3,-43 2,-49-1,23 1,21-9,-15 1,-9 5,-9 8,3-4,-3 0</inkml:trace>
  <inkml:trace contextRef="#ctx0" brushRef="#br0" timeOffset="1760">748 528,'-9'0,"2"0,7 9,8 52,5 29,0-11,0-11,-9-19,-9-29,9-20,-3 0,0-14,-1 14</inkml:trace>
  <inkml:trace contextRef="#ctx0" brushRef="#br0" timeOffset="2120">911 569,'0'-3,"-4"0,3-3,-2 3,-1 3,1 0,3 6,0 3,3 67,5 26,4-38,-9-40,-3-22,5 7,-4-7,0-9,0 4,6-15,-6 15,-1 3</inkml:trace>
  <inkml:trace contextRef="#ctx0" brushRef="#br0" timeOffset="2699">934 607,'-5'-6,"-5"0,0 0,2 0,2 0,2 3,42 48,15 10,-24-20,-6-23,-5-15,-3-15,-1-14,-5 6,-5 12,7-28,-7 27,8-19,-4 11,1 20,-6-3,2 0,-1 0,-10 9,5-5,5 13,9 35,-11-39,19 68,-9-36,-7 10,-4-40,11 49,-6-26,-7-20,2-9,2 23,-3-25,11 30,-6-16,-3 8,-2-22,4 19,-2-11,-2-9</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3:22.619"/>
    </inkml:context>
    <inkml:brush xml:id="br0">
      <inkml:brushProperty name="width" value="0.25" units="cm"/>
      <inkml:brushProperty name="height" value="0.5" units="cm"/>
      <inkml:brushProperty name="color" value="#FFFF00"/>
      <inkml:brushProperty name="tip" value="rectangle"/>
      <inkml:brushProperty name="rasterOp" value="maskPen"/>
    </inkml:brush>
  </inkml:definitions>
  <inkml:trace contextRef="#ctx0" brushRef="#br0">51 600,'-13'0,"7"0,-8 0,8 0,9 0,14 0,-4 0,112 23,-30-5,-22-6,-7-6,-1 5,-32-5,-3 0,13 1,-21-3,11 2,0-6,-11 0,25 0,22-6,-3 1,-33 2,-7 0,10 3,-9 0,4 0,4 0,-2 0,-3 0,0 0,15 0,-7 0,-1 0,2 0,-9 0,36 0,-3-6,-32 3,1 6,34-9,3 0,0 1,-35 2,4 6,37 2,-52-3,33 2,20-4,-38 0,-3 0,27-6,-46 4,24 16,19-8,-6-6,-1 6,-25-4,3 1,22-8,-45 3,42 4,4-2,-27 0,0 0,24 0,-4 0,3 0,-24 0,3 0,24 0,-51 0,54 0,5 0,-31 0,-6-6,26 6,-45 0,22 0,-3 0,24 0,-44 0,21 0,4 0,20 0,-43 0,21 0,0 0,20-5,-39 4,19-2,-3 0,18 3,-32 0,15 0,4-6,18 6,-36 0,18 0,0 0,9 0,-28 0,14 0,7 0,12 0,-29 0,16 0,-1 0,8 0,-23 0,12 0,-4 6,12-6,-20 0,10 0,-3 0,6 0,-13 0,7 0,3 0,9 0,-15 0,8 0,0 0,11 0,-16 0,8 0,-7 0,8 0,-9 0,5 0,7 0,-9 0,-4 0,2 0,-3 0,6 0,-5 0,3 0,-4-6,2 3,0 1,-1-1,7 0,-9 0,2 0,-1 0,4 6,-5-6,2 0,-1 0,-10 6,4-6,3 0,-2 0,4 6,9-3,0 0,-12 0,2 0,16 0,-21 0,5 0,-3 0,-6 0,6 0,-7 0,-4 0,-10 0,2 0,-5 0,7 0,-2 0,-8 0,12 0,-6 0,-1 0,-9 0,14 0,-8 0,-6-6,-14 6,28 0,-14 0,-4 0,-18-5,31 4,-47-5,6 2,34 2,-53-4,35 3,-11-5,6 2,6 6,-31-4,46 2,-23-1,6 6,-14-7,29 2,-14-1,-1 6,-11-7,29 3,-14-2,-7-6,-4 1,22 4,-12-1,8 5,-7 0,16 0,-8 0,-7 0,-8 0,17 0,-9 0,-6 0,-4 0,14 0,-7 0,-10 0,-8-4,14 2,-7-1,-11 6,-5-6,8 0,-3 0,-5 0,-4 0,3 0,-1 0,6 0,5 0,-3 0,0 0,15 6,1-6,-9 0,4 0,10 0,3 1,-13-2,7 1,0 6,-30-3,0 0,34 0,-1 0,-33-5,49 4,-39-4,-22-1,39 3,-5 0,-38-3,65 5,-44-3,-19-2,41 3,6 0,-43-3,67 5,-48-4,-12 0,35 2,-10 0,-29-3,65 5,-53-4,5-1,28 3,3 0,-27-3,49 6,-47-6,-2 0,25 3,1 0,-40-8,66 11,-73-12,-5 1,39 5,-5 0,-34-11,74 17,-37-9,4 6,-24-13,56 14,-28-7,13 6,-8-6,23 6,-11-2,2-1,-5 1,16 4,-9-2,3 0,-1-1,8 2,-5 0,0-1,-3-2,7 4,-3-2,-1 0,-5-2,7 4,-3-2,0 0,0-1,6 3,-3-2,0 0,0 0,-3 6,3-3,4-6,-13 6,8 0,6 0,-10 0,0 0,5 0,3 0,0 0,-12 0,6 0,9-6,-7 0,3 3,-1 0,1 3,1 0,4-12,4 6,4 0,7 1,-9 2,4 0,14-3,-25 6,31 0,7 0,-19 0,3 0,26 0,-42 0,43-6,5 0,-26 4,1 4,30-2,-56 0,51 0,-25 0,2 0,34 0,3 0,-63 0,64 0,9 6,-40-3,8-6,44 3,-91 0,47 0,2 0,47 0,-93 0,46 0,7 6,38 0,-89-6,44 3,1 0,40 8,-82-11,41 6,-9 0,44 5,-73-10,37 5,-3-6,36 5,-67-4,34 2,-1 0,36 1,-67-2,34 1,2-1,23-2,-41 0,20 0,10 6,23 2,-49-4,24 2,4-1,2 0,-34-4,17 2,-10-6,10-4,-23 3,12-2,-11 12,12-3,-16-1,8 1,-4 0,8 1,-11-2,5 1,1-6,4 3,-10 0,5 0,1 0,-2 0,-5 0,4 0,-4-6,1 3,0 0,0 1,-2-1,0 0,4 0,-2 0,1 0,-3 0,-3 6,22-3,-3 0,-21 0,8 0,-12 0,12 0,20 0,-24 0,6 0,14 0,-30 0,17 0,13 0,-22 0,-6 0,21 0,-25 0,8 0,0 0,-8 0,-5 0,17 6,-12-3,4-6,25 3,-33 0,29 6,9-1,-5 1,-11-6,-14 0,-6 0,4 0,-12 0,8 0,10 0,-9 0,-3 0,3 0,-10 0,9 0,8 0,-9 0,0 0,8 0,-15 0,7 0,7 0,10 0,-24 0,12 0,-13 0,13 0,-12 0,5 0,-3 0,3 0,2 0,2 0,-1 0,-9 0,6 0,-2 0,4 0,-6 0,3 0,0-6,-2 6,-3 0,2 0,-4 6,2-12,-6 1,-1 5,4 0,-4 0,-3 0,-3 0,-3 0,8 0,0 0,-13 0,15 0,-14-6,-9 6,14 0,0 0,-24 0,31 0,-27-6,-11 0,-4 0,-2 6,43 0,-38-5,-12-1,29 3,1 0,-34-3,32 3,-4 0,-34 3,34 0,-2-6,-42 6,76 0,-77 0,-5 0,42 0,0 0,-46-6,86 6,-43-3,-10 0,-40-2,94 4,-48-2,-6 6,-47-8,94 4,-46-1,-4-1,-55-3,105 6,-51-3,-4 0,-44-7,94 8,-47-3,3-1,-46-5,87 10,-44-5,0 1,-41-1,79 6,-39-3,-18-6,-12 0,69 6,-34-3,15 0,-43 0,42 3,14 1,-19 2,30 0,-48 0,28-4,23 2,-11-1,-3 6,-30-9,29 3,3 6,-11-7,20 2,-10-1,1 6,-30-3,30 0,6 0,-6 0,11 0,-31 0,20 4,9-2,-6 1,1-6,-3 6,6 0,-3 0,4 0,-5 0,5-1,-3 1,1 0,-5 0,3 0,-2 0,4 0,-3-3,-2 0,2 0,6 0,-2 3,0 0,0 0,0-6,-16-3,18 3,7 12,1-9,-3 0,1 0,7 0,-1 0,-4 0,-7 0,1 0,-1 0,9 0,-3 0,-13 0,20 0,-18 0,6-6,7 3,1 6,-8-3,13 0,-10 0,-1 0,8 0,3 0,-14 0,-6 0,12 0,-4 0,14 0,-22 0,12 0,16 6,-11-6,5 0,2-6,-8 0,4 3,-1 0,1 0,3 3</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3:53.542"/>
    </inkml:context>
    <inkml:brush xml:id="br0">
      <inkml:brushProperty name="width" value="0.035" units="cm"/>
      <inkml:brushProperty name="height" value="0.035" units="cm"/>
    </inkml:brush>
  </inkml:definitions>
  <inkml:trace contextRef="#ctx0" brushRef="#br0">33 224,'-10'0,"4"-6,3 6,-7 0,6 3,4 12,0-6,14 104,13 53,-14-87,125 141,-47-197,-65-41,-13 10,21-39,-29 42,35-54,-18 27,-3-47,-7-3,-7 43,-20-19,10 13,-15-29,8 17,-10-9,5 8,1 22,0-7,12 34,-5-16,8 30,-4-16,10 22,-5-11,2 15,-2-15</inkml:trace>
  <inkml:trace contextRef="#ctx0" brushRef="#br0" timeOffset="609">746 323,'-8'0,"0"0,-2-3,0-3,0 6,-1 0,-42 15,17 12,13 7,12-17,17-5,-6-10,48 64,-1-43,-25-12,9 4,-7-3,-7 12,2-8,-15-1,6 1,-25-3,-16 22,27-31,-12 14,-26-4,13 1,-4-21,5 10,14-11,1-2,6 4,7 5</inkml:trace>
  <inkml:trace contextRef="#ctx0" brushRef="#br0" timeOffset="1220">815 530,'0'-3,"-6"-3,10 6,4-2,6-4,91-46,-53 4,-42 19,-5 16,-20 3,11-1,-26 17,28-7,-32 22,17-11,-12 23,28-32,-29 66,15-36,24 17,-11-12,26 6,-14-5,27-4,-15-1,14-17,-7 9,0-36,-2 18,8-27,-6 15,-29 6</inkml:trace>
  <inkml:trace contextRef="#ctx0" brushRef="#br0" timeOffset="1778">1304 163,'-6'-3,"0"-3,-3 0,0-5,-3-1,-37-24,14 30,11 27,6 35,17-55,-1 85,2-45,25 29,-13-18,11 22,-7-15,4-4,-3-2,-4-16,0 6,-14-25,8 12,-17-39,9 18,-3-18,4 9</inkml:trace>
  <inkml:trace contextRef="#ctx0" brushRef="#br0" timeOffset="2046">1034 501,'-4'-3,"1"0,4-2,8 5,7 0,97-9,-45-6,-37 8,-8-3,-14 7,-9 3</inkml:trace>
  <inkml:trace contextRef="#ctx0" brushRef="#br0" timeOffset="2840">1314 405,'0'20,"58"130,-32-104,-20-35,5 1,-9-9,22 9,-12-5,13-11,-20 4,33-9,-18 5,-3-15,-14 17,13-25,-7 13,-11-7,2 18,5-41,-3 22,-4-3,2 24,-9-48,6 25,-6 13,3-4,2 19,3-5,2-1,-1 0,13 24,-5 40,-4-34,3 25,-1-14,6-2,-3-1,-6-4,2-1,-7-13,4 5,-11-26,6 13,10-20,-7 10</inkml:trace>
  <inkml:trace contextRef="#ctx0" brushRef="#br0" timeOffset="3405">1740 72,'-4'0,"1"0,-2 0,-1 0,6 14,20 86,10 64,-11-21,-11-51,-6-74,1 56,-2-40,-2-33,1 15,3-21,-1 11,-4-6,2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3:57.827"/>
    </inkml:context>
    <inkml:brush xml:id="br0">
      <inkml:brushProperty name="width" value="0.035" units="cm"/>
      <inkml:brushProperty name="height" value="0.035" units="cm"/>
    </inkml:brush>
  </inkml:definitions>
  <inkml:trace contextRef="#ctx0" brushRef="#br0">152 39,'-4'-3,"-2"-3,6 0,0-3,0 1,0 2,0 20,28 142,-6-16,-10-70,-7-29,3 11,-4-28,1 11,-1-21,1 9,-7-23,4 12,-7-15,4 7,-7-11,3 6,5 1</inkml:trace>
  <inkml:trace contextRef="#ctx0" brushRef="#br0" timeOffset="366">0 267,'0'-6,"0"3,4 3,10-9,67 3,20 6,-53 0,-34 0,-4 0,13-9,-8 6,-15 1,0 1,0-1,0 2</inkml:trace>
  <inkml:trace contextRef="#ctx0" brushRef="#br0" timeOffset="1001">376 220,'-6'0,"-3"0,2 0,-3 0,0 6,-19 47,7-4,11 4,11-30,0-11,10 46,13-20,-12-20,-6-21,3 10,17-3,13-9,-21 2,9-15,-18 14,15-15,-8 7,-10-3,4 3,-14-14,6 22,-13-41,7 21,-23-8,26 28,-40-35,21 18,1 18,18 2,-21 5,12-3,11-1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4:16.485"/>
    </inkml:context>
    <inkml:brush xml:id="br0">
      <inkml:brushProperty name="width" value="0.035" units="cm"/>
      <inkml:brushProperty name="height" value="0.035" units="cm"/>
    </inkml:brush>
  </inkml:definitions>
  <inkml:trace contextRef="#ctx0" brushRef="#br0">201 33,'0'-1,"-4"-4,1 3,-3-5,4 5,-10-5,9 5,-10-3,5 3,-14 2,-43 25,17 24,34 52,50-41,-15-35,-10-14,18-5,-22-3,23 7,-14-4,4-5,-17 0,22-6,-11 2,-11-12,-1 13,14-23,-8 13,-8 12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8:59.938"/>
    </inkml:context>
    <inkml:brush xml:id="br0">
      <inkml:brushProperty name="width" value="0.035" units="cm"/>
      <inkml:brushProperty name="height" value="0.035" units="cm"/>
    </inkml:brush>
  </inkml:definitions>
  <inkml:trace contextRef="#ctx0" brushRef="#br0">14 28,'-2'-2,"0"0,-2 1,2 1,-2 0,10-2,61 0,5 0,10-1,-44 1,16 2,-53 0,98-2,-49 2,0-3,-5 1,7 1,-50 0,90 0,-48 0,0 4,-5-3,-6 1,3 0,-17-2,8 1,-20 0,8 0,-15 0,7 0,-11 0,6 0,-6 0,3 0,1 0,-4-1,2 0,1 2,1-1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4:17.302"/>
    </inkml:context>
    <inkml:brush xml:id="br0">
      <inkml:brushProperty name="width" value="0.035" units="cm"/>
      <inkml:brushProperty name="height" value="0.035" units="cm"/>
    </inkml:brush>
  </inkml:definitions>
  <inkml:trace contextRef="#ctx0" brushRef="#br0">99 21,'-2'0,"-7"-4,3-1,1 1,-1 2,-2 2,5 0,-3 2,-23 33,11 6,20 3,7-2,-6-23,1 2,-3-17,12 25,-11-23,14 10,-13-13,14 1,7-9,-21 5,21-15,-11 7,-11-9,-1 15,8-25,-4 14,-2-2,-3 13,7-23,-4 13,-16-9,13 20,-19-38,11 20,-13 5,7-2,-5 7,4-2,-2 18,2-9,0 17,1-9,14-6</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4:18.499"/>
    </inkml:context>
    <inkml:brush xml:id="br0">
      <inkml:brushProperty name="width" value="0.035" units="cm"/>
      <inkml:brushProperty name="height" value="0.035" units="cm"/>
    </inkml:brush>
  </inkml:definitions>
  <inkml:trace contextRef="#ctx0" brushRef="#br0">1 26,'0'-2,"0"6,0 7,11 67,5 21,-3-34,-7-33,-7-38,1 8,1 3,0-2,-4-17,-3-10,3 12,-3-25,2 14,2-25,0 15,12-12,-6 9,7 21,-4-9,-1 29,0-15,6 13,-3-6,11 26,-7-14,11 37,-6-20,-6 19,2-12,-5 14,1-10,-4-14,1 5,-9-19,4 9,-2-14,2 7,-8-20,5 11,5-25,-8-19,3 33,0-49,0 26,13-7,-10 26,11-29,-6 16,1 19,-6 2,6-8,-3 5,-1 16,-4-8,15 22,-6-12,8 28,-15-33,21 55,-11-30,0 15,-10-41,6 63,-3-34,-16-10,11-22,-6 31,3-17,10-15,-6 7,5-16,-6 9</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4:31.629"/>
    </inkml:context>
    <inkml:brush xml:id="br0">
      <inkml:brushProperty name="width" value="0.035" units="cm"/>
      <inkml:brushProperty name="height" value="0.035" units="cm"/>
    </inkml:brush>
  </inkml:definitions>
  <inkml:trace contextRef="#ctx0" brushRef="#br0">26 1,'-1'0,"-7"9,8-3,15 81,18 92,-27-86,-3-46,-1 17,-1-28,-1-30,8 9,-8-17,2-7,-2 9</inkml:trace>
  <inkml:trace contextRef="#ctx0" brushRef="#br0" timeOffset="594">17 313,'-7'-2,"2"-3,0 1,5 2,5-7,7 3,63-3,18 11,-50-1,-1 38,-39-9,-2-15,-9-7,6 2,-68 88,13-47,47-41,-32 11,17-6,10-10,9-2,-16 7,9-3,26-27,-13 18,0 2</inkml:trace>
  <inkml:trace contextRef="#ctx0" brushRef="#br0" timeOffset="1225">314 302,'-3'0,"-1"0,1 0,3 2,0 5,0 9,18 114,-10-41,-3-47,0-29,-4-12,-1 27,1-15,-2-22,1 11,-3-8,3 6</inkml:trace>
  <inkml:trace contextRef="#ctx0" brushRef="#br0" timeOffset="1658">305 83,'-9'0,"9"2,0-2</inkml:trace>
  <inkml:trace contextRef="#ctx0" brushRef="#br0" timeOffset="2294">454 293,'-5'-4,"2"2,9 86,7 11,-8-31,-2-30,-3-29,0-4,0 2,6-52,7-25,-8 42,7-20,-3 10,5 22,-4-9,-9 41,4-20,15 5,-8-3,5 21,-12-14,16 24,-9-12,1 20,-9-25,9 53,-4-28,0 7,-7-31,2 38,-1-21,-3-19,0-4,-6 3,4-2,6-22,-4 17,0 1</inkml:trace>
  <inkml:trace contextRef="#ctx0" brushRef="#br0" timeOffset="3133">730 362,'0'-2,"1"-1,5 3,39 16,15-3,-15-13,-23 0,-9-6,-11 5,21-12,-8-2,-8 8,-5-33,-2 7,0 32,-19-33,18 32,-21-25,12 13,-4 15,2-8,-5 20,4-9,-7 17,5-10,-2 17,2-9,4 11,-1-7,10 25,-5-15,16 12,-7-9,11-6,-6 0,14-16,5 9,-21-19,10 9,9-13,-6 6,5-7,-4 2,6-13,-1-3,-18 12,9-6,-15 9</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4:39.126"/>
    </inkml:context>
    <inkml:brush xml:id="br0">
      <inkml:brushProperty name="width" value="0.035" units="cm"/>
      <inkml:brushProperty name="height" value="0.035" units="cm"/>
    </inkml:brush>
  </inkml:definitions>
  <inkml:trace contextRef="#ctx0" brushRef="#br0">132 60,'0'-6,"0"2,0 2,2 6,0 7,38 124,-22-75,18 106,-24-95,-7-38,-5-24,1-4,-1 10,1-6,-1-9,1 1,-2-7,1 6</inkml:trace>
  <inkml:trace contextRef="#ctx0" brushRef="#br0" timeOffset="372">5 293,'-2'0,"-1"-2,5-4,7-1,3-2,71-7,31 3,-61 7,-34 10,15-5,-23 2,10-1,-27 0,13 0,-7 0</inkml:trace>
  <inkml:trace contextRef="#ctx0" brushRef="#br0" timeOffset="1277">356 1,'-3'0,"0"0,-4 0,5 2,2 1,7 56,9 12,3 15,-10-43,-7 5,3-5,-3-13,2 4,-2-22,0 11,2-21,-1 9,-5-15,2 7,0-8,0-2,0 0,0 4,-1-5,0-8,0 12,1-5,3-15,-2 9,9-17,-4 10,8-5,-4 5,10 5,-5-3,-15 29,7-14,14 12,-7-6,4 31,-12-25,17 37,-9-20,-2 9,-9-22,9 29,-4-16,-5-3,-2-15,2 10,-2-5,5-4,-5-5,-1-2,1 1,-1-1</inkml:trace>
  <inkml:trace contextRef="#ctx0" brushRef="#br0" timeOffset="1628">728 222,'-3'-2,"3"-2,-3 13,5 2,24 124,-13-71,-12-35,-1-15,0-21,0 10,0-3</inkml:trace>
  <inkml:trace contextRef="#ctx0" brushRef="#br0" timeOffset="2008">686 92,'-3'0,"-2"-5,0 5,-3 0,8 0</inkml:trace>
  <inkml:trace contextRef="#ctx0" brushRef="#br0" timeOffset="2678">1076 209,'-5'-5,"3"3,-6-5,4 4,-4-2,-2 1,-52-19,12 21,27 1,11 15,-5-8,14 9,-6-6,6 10,-3-5,14 5,-7-3,20 3,-10-1,19 0,-11-1,8-5,-4 2,-5-6,1 3,-7 5,3-4,-9 4,4-2,-8-1,-3 4,0-12,0 5,-5-11,3 5,-39 12,-33-9,34-12,34 5,-4-9,3 5,8 4</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4:43.179"/>
    </inkml:context>
    <inkml:brush xml:id="br0">
      <inkml:brushProperty name="width" value="0.035" units="cm"/>
      <inkml:brushProperty name="height" value="0.035" units="cm"/>
    </inkml:brush>
  </inkml:definitions>
  <inkml:trace contextRef="#ctx0" brushRef="#br0">0 406,'0'-2,"0"-2,0 0,0 2,0-3,2 12,53 121,-18-60,-14-32,-21-33,17 14,-8-10,-9-5,10 0,-11-2,6 1,-6-9,3 5,1-5,-1 3,-4-5,3 3,0-13,-1 8,2-20,-1 11,0 11,0-3,8-38,-4 21,-3 15,-2 7,9-10,-7 44,5 16,-8-36,8 42,-4-23,14 3,-17-24,21 34,-12-18,-6-13,-4-6,10 8,-5-3,0-16,-6 10,11-22,-11 22,12-42,-7 22,-6-24,1 42,7-78,-5 43,6 4,-2-3,0 34,-1-15,-3 25,2-12,-4 4</inkml:trace>
  <inkml:trace contextRef="#ctx0" brushRef="#br0" timeOffset="683">721 7,'-6'-2,"3"-3,-3 5,-3 2,3 5,-27 117,0-15,23-78,-20 53,11-31,-6 10,15-35,-21 44,12-26,4-19,9-12,-8 25,5-14,8-12,0-7,-1 8,0-4,4-15,-2 5,-3-4,2 1,1-12,0 12,0 2</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5:01.311"/>
    </inkml:context>
    <inkml:brush xml:id="br0">
      <inkml:brushProperty name="width" value="0.035" units="cm"/>
      <inkml:brushProperty name="height" value="0.035" units="cm"/>
    </inkml:brush>
  </inkml:definitions>
  <inkml:trace contextRef="#ctx0" brushRef="#br0">156 17,'-5'-6,"3"3,2-1,0 0,-6 6,1 6,0 5,-20 110,11-72,7-25,-21 103,13-35,7-50,5-1,3-38,-14 59,7-31,5 3,2-7,0-16,0-16,0 6,2 5,-2-3,0 0,0-4,0 7,0-3,-3-4,3 2,-8-12,8 9</inkml:trace>
  <inkml:trace contextRef="#ctx0" brushRef="#br0" timeOffset="637">149 46,'-4'-2,"-3"-1,1-2,0 1,1 1,3-1,6 10,29 53,43 77,-32-48,-22-44,42 71,-37-66,-12-5,4-2,-14-9,5-10,-4-13,-6 1,3-1,-2-1,1 0,1-3,-1 1,-1 1,0 0,1-1,-1 1,-4-7,2 2,-2-6,2 3,-1-3,2 3</inkml:trace>
  <inkml:trace contextRef="#ctx0" brushRef="#br0" timeOffset="1037">61 495,'-11'0,"5"0,1 0,10-4,56-11,36-6,-52 12,-16 6,6-2,-17 3,7-2,-19 6,9-2,-21 0,6 0</inkml:trace>
  <inkml:trace contextRef="#ctx0" brushRef="#br0" timeOffset="1826">528 551,'-6'-6,"1"0,3 3,2-1,0 2,0-2,5 0,39 2,19-2,-34 3,-16 2,9-1,-15-1,6 0,-13-2,2 3,-1 0,-1 0</inkml:trace>
  <inkml:trace contextRef="#ctx0" brushRef="#br0" timeOffset="2155">624 499,'-3'0,"-2"0,3 0,-3 0,5 4,0 13,3 106,2-35,-1-28,-4-49,0 15,3-15,-2-9,7-9,-4 4,-4 3</inkml:trace>
  <inkml:trace contextRef="#ctx0" brushRef="#br0" timeOffset="2478">725 520,'0'-4,"0"3,0 12,3 92,0-28,1-24,-4-31,0-16,0 3,1-20,-1 10,0 3</inkml:trace>
  <inkml:trace contextRef="#ctx0" brushRef="#br0" timeOffset="3113">726 554,'-3'-1,"3"-1,-2-2,0 2,2-1,0 4,2 7,24 36,10 11,-16-22,-10-24,-10-8,5 0,6-12,-10 10,13-29,-7 16,1-12,-8 25,20-47,-11 24,0-3,0 4,-6 16,3-8,-8 15,4-8,-4 12,2-6,0 8,4 9,-2-8,5 26,-3-14,-1 21,1-12,-5 10,5 7,-3-35,1 16,3-16,-1 8,-1-16,-1 6,-2-11,1 6,4-2,-3 1,-1-1,2 2,-3-3</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5:06.464"/>
    </inkml:context>
    <inkml:brush xml:id="br0">
      <inkml:brushProperty name="width" value="0.035" units="cm"/>
      <inkml:brushProperty name="height" value="0.035" units="cm"/>
    </inkml:brush>
  </inkml:definitions>
  <inkml:trace contextRef="#ctx0" brushRef="#br0">9 10,'-2'-2,"-4"-6,6 8</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5:08.034"/>
    </inkml:context>
    <inkml:brush xml:id="br0">
      <inkml:brushProperty name="width" value="0.035" units="cm"/>
      <inkml:brushProperty name="height" value="0.035" units="cm"/>
    </inkml:brush>
  </inkml:definitions>
  <inkml:trace contextRef="#ctx0" brushRef="#br0">16 45,'-4'-4,"-1"-2,3-2,2 1,0 3,-2-2,2 2,0 1,-2 1,2 6,0 5,14 91,2-7,0-9,-8-42,-1-9,0 0,-3-6,1 0,3-15,-2 7,-5-13,3 6,-5-10,1 4,0-10,1 5,-2-8,-1 3,1 2,1 0,-7 2,6 0,0 2,1 2,0-4,-3-6,-1-1,4 5,-4-8,2 5,0-5,1 8,-1-16,2 9,2-3,-2 12,8-21,-3 11,7 2,-12 7,25-12,-13 7,9 6,-20 0,35 8,-19-5,5 13,-5-8,-4 19,1-12,-13 23,6-13,-15 8,7-6,-15-12,8 4,-28-11,-4 1,31-7,-14 3,-7-21,6 10,0-15,0 7,27-9,-14 6,24-2,-12 2,-1 17</inkml:trace>
  <inkml:trace contextRef="#ctx0" brushRef="#br0" timeOffset="754">306 396,'-3'-3,"7"3,6 0,51 11,17-7,-42-2,-26-19,-5 15,12-19,-7 10,-13-11,6 7,-13-6,9 20,-22-32,12 16,-16 19,27-3,-51 7,27-3,3 17,18-19,-26 36,15-19,16 20,-2-38,5 73,-3-41,17 8,-9-6,7-18,-3 9,0-22,0 11,-1-14,0 6,4-16,7 5,-21 4,12-5,-7 4,14-22,-14 17,-8 7</inkml:trace>
  <inkml:trace contextRef="#ctx0" brushRef="#br0" timeOffset="1074">654 341,'-3'-2,"1"0,-2-2,2 3,-5-1,5 8,2 7,5 101,-3-60,-4-39,3-5,-2 11,1-7,0-13,0 1,2 2,-2-4</inkml:trace>
  <inkml:trace contextRef="#ctx0" brushRef="#br0" timeOffset="1487">604 167,'-2'0,"0"0,-2 0,4 0</inkml:trace>
  <inkml:trace contextRef="#ctx0" brushRef="#br0" timeOffset="2393">805 309,'-1'-3,"-3"0,2 1,-1 0,2 9,1 9,20 160,-35-83,14-93,7-21,4-24,-8 36,6-45,-4 26,8-6,-9 25,11-25,-6 13,4 17,-9 0,14-6,-8 4,2 20,-9-13,18 25,-11-15,2 18,-10-26,15 43,-8-22,-5 6,-3-28,0 48,0-26,-5-16,-1 6,6-14,0 1,0 1,2-9,-2 7</inkml:trace>
  <inkml:trace contextRef="#ctx0" brushRef="#br0" timeOffset="3486">1236 240,'-6'-2,"1"0,-14 2,-18 7,-28 11,-4 16,56-18,8-11,1 30,2-29,14 37,-8-17,12-10,-12-7,20 8,-11-6,1-15,-2 8,3-14,-11 9,20-20,-11 9,-1-9,-10 17,18-38,-9 20,-8-8,-2 26,3-30,-1 16,-4 17,1 0,0-2,0 1,0 8,0 3,0-4,0 23,1-13,6 29,-3-16,3 34,-2-20,0 8,1 28,-6-72,3 34,-5-1,-6 18,7-50,-12 43,6-26,6-30,-3 14,-19 18,-7-17,16-4,-20-2,13 0,-23-10,13 5,-10-15,7 8,-1-10,3 5,32 12,-14-4,-17-17,31 23</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5:23.030"/>
    </inkml:context>
    <inkml:brush xml:id="br0">
      <inkml:brushProperty name="width" value="0.035" units="cm"/>
      <inkml:brushProperty name="height" value="0.035" units="cm"/>
    </inkml:brush>
  </inkml:definitions>
  <inkml:trace contextRef="#ctx0" brushRef="#br0">9 166,'-4'-4,"4"2,0-3,-4 6,4 5,4 34,2 19,4-3,-4-30,20 38,-11-34,-8-15,1-9,-8-6,15 14,5-9,-20-5,10 3,-3-7,2 3,-3-8,-6 9,15-14,-7 8,-5-6,2 3,2-13,-2 8,-3-14,1 7,-6-10,3 8,-2-9,2 5,-1 14,-1-7,0 14,0-5,5 15,-3-8,-4 4,2-1,11 29,4 18,-6-24,5 19,-3-10,-10-31,3 9,16 45,-7-23,1-1,-8-18,9 20,-5-11,-11-23,3 4,3 4,-3-5,0-1</inkml:trace>
  <inkml:trace contextRef="#ctx0" brushRef="#br0" timeOffset="712">413 202,'-5'0,"-4"0,0 0,3 2,3 3,3 5,8 57,6 19,-8-48,-5-17,2 9,0-27,0 12,-7-15,3 8,0-14,0 7,-1-25,0 13,6-1,-3 1,12-68,-4 49,-6 14,73-62,-41 93,-31-12,26 39,-13-21,-9 13,-6-28,6 49,-2-24,-9-14,5 5,-4-8,2-9,2 9,-2-11,0-3</inkml:trace>
  <inkml:trace contextRef="#ctx0" brushRef="#br0" timeOffset="1308">799 252,'-2'-2,"0"2,-3 0,1 0,-3 2,-2 3,-23 32,-1 16,16-27,16-7,-7 1,10-1,-4 0,10-3,8 6,-11-16,22 6,-17-8,7 3,25-26,-14-9,-23 24,13-36,-7 19,-13-12,4 27,-16-53,7 27,-16-10,18 31,-27-59,15 34,2 6,11 21,-12-23,8 14,16 23,-8-5,0 0</inkml:trace>
  <inkml:trace contextRef="#ctx0" brushRef="#br0" timeOffset="2260">963 338,'-2'-2,"-2"2,0 0,2 0,2 0,8 0,2-2,78-30,-47 16,-35-5,0 16,5-22,-4 12,-21 5,13 8,-25-13,13 6,-8 18,19-9,-31 18,17-9,5 21,11-30,-16 54,16-54,3 60,-3-30,19-4,-10 0,14-12,-8 5,11-7,-7-3,30 0,-46-8,28-15,-27 13,11-7,-15 8</inkml:trace>
  <inkml:trace contextRef="#ctx0" brushRef="#br0" timeOffset="2677">1332 204,'-2'0,"-13"0,5 2,-28 22,-34 69,68-42,11-1,11-10,-16-37,18 23,-19-24,25 11,-13-6,6-10,-17 3,28-15,-15 7,-5-13,1 8,-9 9,5-5,-7 9</inkml:trace>
  <inkml:trace contextRef="#ctx0" brushRef="#br0" timeOffset="3022">1415 218,'0'-3,"0"11,9 63,-1 13,12 0,-8-65,-5-10,-8-14,4 7,2-4,-5 2</inkml:trace>
  <inkml:trace contextRef="#ctx0" brushRef="#br0" timeOffset="3414">1374 95,'-6'2,"6"-2</inkml:trace>
  <inkml:trace contextRef="#ctx0" brushRef="#br0" timeOffset="4423">1695 288,'0'-2,"0"-2,0 0,0 3,0-5,0 2,-3 0,-2 1,-5 3,-1 0,-30 26,1 22,21-26,24-2,-11 0,12-2,-6 0,13-5,-7 1,13-9,-8 4,14-12,-8 6,18-12,-10 6,2-3,-3 1,-6-6,4 3,-17-3,7 3,-16-12,8 6,-21-19,-8-23,21 45,-31-61,29 58,-13-26,-3 0,0-21,11 32,16 24,-7-12,10 24,-5-12,-3 5</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5:29.301"/>
    </inkml:context>
    <inkml:brush xml:id="br0">
      <inkml:brushProperty name="width" value="0.035" units="cm"/>
      <inkml:brushProperty name="height" value="0.035" units="cm"/>
    </inkml:brush>
  </inkml:definitions>
  <inkml:trace contextRef="#ctx0" brushRef="#br0">216 245,'0'-4,"0"0,-14 4,-8 4,14-2,-84 49,38-8,28-22,41 5,-17-19,17 29,-9-15,19-7,-21-10,31 9,-17-5,1-10,-15 2,21-8,-22 8,18-17,-10 9,-6-11,-4 18,3-31,-1 17,-3-9,0 23,-3-39,3 24,-7 0,3 0,8 16,-4-9,1 10,-1-5,6 16,-3-9,9 21,-6-10,9 22,-5-12,6 6,-3-3,14 20,-17-37,-5-6,-5-4</inkml:trace>
  <inkml:trace contextRef="#ctx0" brushRef="#br0" timeOffset="800">332 38,'0'-1,"-2"-4,-2 5,1 0,3 0,-6 6,8 52,11 31,10 12,-12-50,20 42,-29-86,11 46,-6-23,-9-30,2 0,0 3,0-1,1 0,0 0,-2-6,1 0,0 3,0 1</inkml:trace>
  <inkml:trace contextRef="#ctx0" brushRef="#br0" timeOffset="1294">323 349,'-3'0,"3"-2,0-4,3 2,7 1,57 1,23 10,-50-5,-28 11,-4-12,15 21,-9-12,-14 8,2-16,-8 29,4-16,-17 2,18-15,-31 23,15-13,-6 0,22-11,-45 16,23-9,1-11,21 2,-34-7,19 3,15-7,-8 2,22 2,-11 0,-2 7</inkml:trace>
  <inkml:trace contextRef="#ctx0" brushRef="#br0" timeOffset="2008">580 0,'-5'0,"3"0,0 10,2 3,24 104,3-20,-13-49,-7-1,14 90,-19-129,-1 30,-1-20,0-19,0 10,0-12,0 6,6 8,5-4,-6-3,-3-5,2 1,-4 0</inkml:trace>
  <inkml:trace contextRef="#ctx0" brushRef="#br0" timeOffset="2786">785 382,'-4'0,"9"0,31-8,7-9,11-29,-46 30,-1-19,-7 35,-15-17,7 9,-14 3,9-1,-1 2,2-1,2 14,-1-7,-1 9,2-4,-1 17,1-10,2 13,-1-8,5 15,-3-8,6 6,-2-5,12-2,-7-1,17-10,-9 4,24-5,12-1,-34-9,15 4,12-12,-9 6,2-8,-3 4,-34-2,15 2,2-7,-12 10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8:57.614"/>
    </inkml:context>
    <inkml:brush xml:id="br0">
      <inkml:brushProperty name="width" value="0.035" units="cm"/>
      <inkml:brushProperty name="height" value="0.035" units="cm"/>
    </inkml:brush>
  </inkml:definitions>
  <inkml:trace contextRef="#ctx0" brushRef="#br0">21 75,'-7'0,"2"0,1 0,0 0,4-3,0 1,8-3,54-6,30-1,-49 6,11 7,-47-1,-4 0,-21 12,18-12</inkml:trace>
  <inkml:trace contextRef="#ctx0" brushRef="#br0" timeOffset="341">120 54,'0'5,"10"61,6 49,13 72,-26-185,-2-2,3-28,-3 25,-1 3</inkml:trace>
  <inkml:trace contextRef="#ctx0" brushRef="#br0" timeOffset="735">270 73,'-2'0,"-2"0,2 0,-5 0,4 0,-1 0,4 4,5 55,-3-32,1 13,0-8,5 32,-7-53,-1-8,0 5,0-6,-1 7,1-5,-2-5,1 3,1-2</inkml:trace>
  <inkml:trace contextRef="#ctx0" brushRef="#br0" timeOffset="1334">233 51,'0'-2,"0"0,0-3,0 2,0 4,3 10,26 49,16 17,-16-34,-13-27,-7-15,-2-11,-6 10,15-31,-15 29,7-13,10-24,-7 14,3-9,-2 7,-2 6,1-2,-9 16,4-7,-7 21,3-10,-1 8,0-4,1 5,-1-3,3 20,-2-11,4 28,-2-17,5 32,-3-16,3 2,-3-6,-4-37,3 18,5 13,-3-8,-9-16,-3-5,5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5:44.943"/>
    </inkml:context>
    <inkml:brush xml:id="br0">
      <inkml:brushProperty name="width" value="0.035" units="cm"/>
      <inkml:brushProperty name="height" value="0.035" units="cm"/>
    </inkml:brush>
  </inkml:definitions>
  <inkml:trace contextRef="#ctx0" brushRef="#br0">16 6,'-2'0,"-3"0,3 0,-2 0,2 0,2-2,0-2,0 4</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5:55.203"/>
    </inkml:context>
    <inkml:brush xml:id="br0">
      <inkml:brushProperty name="width" value="0.035" units="cm"/>
      <inkml:brushProperty name="height" value="0.035" units="cm"/>
    </inkml:brush>
  </inkml:definitions>
  <inkml:trace contextRef="#ctx0" brushRef="#br0">303 29,'-5'0,"3"0,-3 0,-1 0,2-3,-34-9,-1 6,20 4,5-1,-2 0,1 10,1-6,2 5,-1-2,1 7,0-3,8-4,-1 0,-9 21,9-18,-7 22,4-12,3 10,3-21,-9 41,6-25,5 14,-2-22,1 29,-1-17,4 0,-2-22,3 40,-2-20,7-2,-7-20,18 36,-10-19,9-2,-16-13,36 17,-20-9,8-7,-24-4,36 4,-21-3,6-2,-21 0,34-2,-19 1,-1-4,1 2,-4-7,2 4,-4-6,2 4,-4-2,3 1,-7-2,2 2,-4 1,1 0,-4 3,2-1,-3 8,2-4,-1 2</inkml:trace>
  <inkml:trace contextRef="#ctx0" brushRef="#br0" timeOffset="770">554 263,'-5'0,"1"-4,-2 2,-2 0,0 2,-2 0,-2 2,-1 4,-1 3,-38 75,26-42,34 18,5-33,-6-15,7-9,-14-3,27 0,-15 0,3-15,-3 7,-3-15,0 9,0-16,1 9,-6-6,2 5,-11 0,7 2,-4 12,2-6,-3 24,0-12,4 19,3 16,-3-18,1 12,-1-8,8 11,-5-6,-2-2,1 0,5-13,-4 5,8-18,-5 8,-7-4</inkml:trace>
  <inkml:trace contextRef="#ctx0" brushRef="#br0" timeOffset="1410">660 275,'-3'-3,"0"2,-3 2,6 3,0 4,0 4,9 93,-3-39,-3-34,-3-33,2 15,-3-20,1 8,0-1,0 2,2-17,1-14,-2 13,10-24,-6 15,8-8,-3 7,7 7,-5-3,6 17,-3-8,-5 25,2-12,-5 35,1-19,-4 27,1-15,-1 9,1-7,-1-8,0 1,-10-31,6 15,0-3,0 1,0-6</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5:58.721"/>
    </inkml:context>
    <inkml:brush xml:id="br0">
      <inkml:brushProperty name="width" value="0.035" units="cm"/>
      <inkml:brushProperty name="height" value="0.035" units="cm"/>
    </inkml:brush>
  </inkml:definitions>
  <inkml:trace contextRef="#ctx0" brushRef="#br0">134 37,'-5'-1,"3"1,-5 0,1 0,-1 0,-31 5,9 14,10 10,9 3,4-15,2 10,3-24,2 44,-1-25,5 10,-2-7,13-1,11 10,-26-32,33 13,-31-14,34-1,-36 0,17 0,30-42,-40 26,-8 16</inkml:trace>
  <inkml:trace contextRef="#ctx0" brushRef="#br0" timeOffset="653">338 39,'-1'-2,"-5"-2,0 2,-3 2,-2 0,3 5,-32 44,19 4,12-27,15 10,-6-32,13 57,-7-31,11-5,-7 0,16-13,-26-11,37 19,-20-11,3-18,-4 9,2-18,-2 10,-4-22,1 12,-11-19,5 10,-26-59,-12 44,16 22,-6 2,3 0,4 15,-6 3,15 0,5 0</inkml:trace>
  <inkml:trace contextRef="#ctx0" brushRef="#br0" timeOffset="1478">523 1,'-5'0,"-1"0,3 0,3 4,0 0,0 5,12 85,3-22,-7-18,-4-30,-1-12,-2-8,2 9,-1-4,-4-8,2 1,-2-6,0 3,2-15,0 13,0-28,0 14,7-9,-6 22,8-41,-5 21,6-2,-4 3,-1 19,-4 3,13-9,-8 5,7 10,-13-5,23 15,6 21,-28-35,12 16,-5 13,2-8,-9 4,1 22,-2-48,-2 34,2-32,-1 14,0-20,1 4</inkml:trace>
  <inkml:trace contextRef="#ctx0" brushRef="#br0" timeOffset="2101">922 6,'-2'0,"-4"0,-1 0,-3 3,-2 0,-19 16,-10 19,21-18,1 60,27 12,49 17,-16-95,-1-20,-34 5,18-18,-18 16,12-20,-15 19,-3 4</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6:01.686"/>
    </inkml:context>
    <inkml:brush xml:id="br0">
      <inkml:brushProperty name="width" value="0.035" units="cm"/>
      <inkml:brushProperty name="height" value="0.035" units="cm"/>
    </inkml:brush>
  </inkml:definitions>
  <inkml:trace contextRef="#ctx0" brushRef="#br0">6 16,'-3'-5,"1"2,2 1,0-4,0 10,0 6,32 112,13 65,-8-28,-32-98,-4-56,-1 13,1-7,-3-18,2 9,-7 2,4-4,3 0</inkml:trace>
  <inkml:trace contextRef="#ctx0" brushRef="#br0" timeOffset="881">173 233,'-4'0,"2"0,2 4,0 16,10 49,10 16,5-27,-23-53,29 30,-16-17,7-15,-20-2,28 4,-14-2,-7-10,-8 7,15-17,-15 17,10-29,-5 16,-7-18,3 10,-9-15,6 9,-5-4,2 4,0 8,-1-4,1 16,0-8,3 18,0-8,2 8,-1-4,-1 12,4 20,-3-17,9 20,7 20,-14-45,7 20,-1-1,-1-1,-9-9,4 4,-4-17,2 8,-4-14,4 1</inkml:trace>
  <inkml:trace contextRef="#ctx0" brushRef="#br0" timeOffset="1704">606 268,'0'-2,"0"-4,0 3,0-1,0 2,-2 2,-3 0,-20 19,-8 16,2-2,4 4,14-20,17-3,-4-13,9 36,-5-19,19 4,-23-21,36 29,-18-16,9-13,-6 6,3-16,-3 8,-7-15,3 8,-15-15,7 9,-10-18,5 11,-16-24,9 11,-8-13,5 11,-13-20,7 13,-3 2,2 1,4 31,-1-15,11 28,-6-14,6 26,-2-14,4 6,-3-4,0-4</inkml:trace>
  <inkml:trace contextRef="#ctx0" brushRef="#br0" timeOffset="2494">767 295,'-2'-2,"-3"-2,1 4,7 4,5-4,49 0,55-39,-100-31,-48 59,32 9,-40 13,21-7,-3 21,22-23,-27 38,13-19,13 11,2-26,3 47,-1-25,13-4,-12-19,22 32,-11-17,13-13,-21-5,45 11,-24-5,2-20,-3 11,-3-13,-20 14,11-8,-11 8</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6:10.674"/>
    </inkml:context>
    <inkml:brush xml:id="br0">
      <inkml:brushProperty name="width" value="0.035" units="cm"/>
      <inkml:brushProperty name="height" value="0.035" units="cm"/>
    </inkml:brush>
  </inkml:definitions>
  <inkml:trace contextRef="#ctx0" brushRef="#br0">87 1,'0'5,"0"-1,15 127,9-11,-12-60,4-11,-3 2,-6-24,4 12,-13-26,2-12,1 26,0-12,-2-20,1 10,0-4,0-1,1-7,-1 7</inkml:trace>
  <inkml:trace contextRef="#ctx0" brushRef="#br0" timeOffset="424">7 333,'-2'-1,"-3"-1,5-2,2-2,4 1,42-1,30 2,-39 2,50 4,-59 2,-25-4,-6 3,3 0,-2-3</inkml:trace>
  <inkml:trace contextRef="#ctx0" brushRef="#br0" timeOffset="1258">320 37,'0'0,"-10"0,5 2,5 7,0 5,8 110,2 1,-6-67,-2-27,0-14,5 35,-3-20,1-20,-4-5,3 1,-2 0,-2-12,1 6,0 1,0-2,-11-39,1-6,8 39,5-50,-2 28,10-1,-11 23,19-34,-11 18,17 14,-10 18,-15-11,21 32,-11-16,8 10,-5-5,-3-1,0-1,-3-4,1 1,-6-11,3 5,-9 1,3-13,0 1,0 1</inkml:trace>
  <inkml:trace contextRef="#ctx0" brushRef="#br0" timeOffset="2069">744 282,'0'-2,"-1"-4,-4 2,-2 3,-3 1,-2 0,-43 1,13 5,20 8,19-13,-9 23,10-23,-6 37,3-18,8 2,-3-19,9 27,-4-15,8-3,-12-12,48 15,-21-31,-27 15,13-7,-6-15,-8 23,13-39,-7 21,0-9,-1 6,-7 4,5-1,0 8,-3-2,0 10,0-5,0 10,0-5,-3 22,7 12,-2-17,9 18,-5-11,1 9,-1-5,-3-8,2 3,-3-13,1 5,1-9,-1 4,-5-10,2 2</inkml:trace>
  <inkml:trace contextRef="#ctx0" brushRef="#br0" timeOffset="2789">850 72,'0'-6,"0"2,0 2,0 8,0 7,30 108,-10-22,-10-52,-9-18,2-14,-3 24,2-14,-3-27,0 15,0-10,-2 2,3-4,-5-4,2 3,6-7,-3 7</inkml:trace>
  <inkml:trace contextRef="#ctx0" brushRef="#br0" timeOffset="3294">758 215,'-2'-2,"0"-1,3-2,5 1,6 4,115 9,-67-6,-19-6,-37 3,61 0,-32 0,-36 0,6 0,3 1,-2 0,-14 0,10-1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6:52.354"/>
    </inkml:context>
    <inkml:brush xml:id="br0">
      <inkml:brushProperty name="width" value="0.035" units="cm"/>
      <inkml:brushProperty name="height" value="0.035" units="cm"/>
    </inkml:brush>
  </inkml:definitions>
  <inkml:trace contextRef="#ctx0" brushRef="#br0">53 0,'-6'0,"3"0,1 0,-1 0,0 4,0 6,6 164,5-63,-4-56,5 35,-3-22,0-17,0-25,-3-13,2-1,-4-8,0 0,0 0,-2-14,1 9,-2-12,0 7,2 6</inkml:trace>
  <inkml:trace contextRef="#ctx0" brushRef="#br0" timeOffset="475">12 337,'0'-2,"-3"0,-3-2,4 2,8 1,4-2,39 2,42-13,-59 12,-17 1,-11 4,6-2,-13-4,6 2,-8-5,4 2,3 4,-2 0</inkml:trace>
  <inkml:trace contextRef="#ctx0" brushRef="#br0" timeOffset="947">267 75,'-3'-2,"1"-2,0 4,-4-4,2 1,3 0,-2 6,3 2,6 62,9 59,-9-66,28 162,-17-154,-8-37,-3-25,0 11,-5-37,3 20,-3-3,2 1,-6-15,2 7,2 8,-1 2</inkml:trace>
  <inkml:trace contextRef="#ctx0" brushRef="#br0" timeOffset="1879">442 585,'-2'-1,"2"-3,0-6,10-60,18-82,-14 81,-5-33,-6 82,0-18,0 12,-1 28,-2-3,0-8,0 5,2 10,-1-5,-2 6,1-3,3 5,8 17,-6-14,14 39,-7-21,13 30,-8-17,8 17,-5-11,-1 2,-1-4,0-8,-1 2,-9-20,4 8,-13-24,6 12,-9-24,5 12,-10-14,-5-11,13 19,-7-9,8 12</inkml:trace>
  <inkml:trace contextRef="#ctx0" brushRef="#br0" timeOffset="2185">410 421,'0'-2,"-2"-2,2-1,10-3,3 8,58 8,21-1,-62-3,-30-4</inkml:trace>
  <inkml:trace contextRef="#ctx0" brushRef="#br0" timeOffset="2831">762 83,'-4'-4,"2"0,2 2,0 4,0 3,0 7,9 59,3 34,9-9,-12-51,-5-5,2 1,-4-14,1 4,1-15,0 8,-3-17,2 7,-1-17,-1 9,-1-10,2 5,0-2,0 1,-3 0,2 0,11-6,9 3,-17 2,31 0,-17 0,8 2,-19-1,22-2,-13 1,-4-4,-9 5,6-5,-4 2,-10-4,5 6,0 1</inkml:trace>
  <inkml:trace contextRef="#ctx0" brushRef="#br0" timeOffset="3373">933 98,'0'-2,"-3"0,-1-4,4 1,7 5,62 1,28-1,-51 0,3-4,-46 3,-1-1,-4 0,2 0,4 6,-4-4</inkml:trace>
  <inkml:trace contextRef="#ctx0" brushRef="#br0" timeOffset="3712">1124 86,'0'-2,"-5"1,1-2,0 0,2 1,2 4,0 7,10 81,11 90,-18-54,-2-48,2-60,2-3,-5-13,4 11,-4-9,0-4</inkml:trace>
  <inkml:trace contextRef="#ctx0" brushRef="#br0" timeOffset="4425">1241 396,'0'2,"-2"6,3-8,14 0,62 5,-24-3,-24 2,-15-2,-19 0,9-1,-8 0,4-1</inkml:trace>
  <inkml:trace contextRef="#ctx0" brushRef="#br0" timeOffset="4702">1299 413,'0'8,"0"2,8 50,2 21,-5-27,-10-20,5-31,-3 2,3-5</inkml:trace>
  <inkml:trace contextRef="#ctx0" brushRef="#br0" timeOffset="5168">1461 436,'0'-2,"-4"-4,0 5,2 1,-5 0,1 4,2 35,7 23,8 7,-10-52,1-9,4 9,-2-6,-4-17,1 8,6-11,-3 5,-3-1,2-1,-3 6</inkml:trace>
  <inkml:trace contextRef="#ctx0" brushRef="#br0" timeOffset="5798">1422 484,'0'-2,"0"0,-3-2,-3-2,2 3,2 1,2 4,5 4,29 30,15 4,-23-21,-16-11,-8-8,10-8,-3-13,-8 19,15-28,-15 26,11-30,-9 30,3-14,-3-1,2 2,-4 2,4 2,-4 11,2-6,-1 12,1-6,-7 4,3-2,3 7,-1-3,5 15,-3-8,6 15,-3-9,0 15,-2-9,5 40,-4-11,-5-41,5 22,-3-12,-2-13,0-3,0 1,0-1,3-14,-2 9,-1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7:01.224"/>
    </inkml:context>
    <inkml:brush xml:id="br0">
      <inkml:brushProperty name="width" value="0.035" units="cm"/>
      <inkml:brushProperty name="height" value="0.035" units="cm"/>
    </inkml:brush>
  </inkml:definitions>
  <inkml:trace contextRef="#ctx0" brushRef="#br0">89 129,'-3'0,"-4"0,5 0,-4 2,4 0,-1 3,3 7,0 57,3 19,-3-44,-3-14,9-20,-3-5,-3-5</inkml:trace>
  <inkml:trace contextRef="#ctx0" brushRef="#br0" timeOffset="393">24 1,'-6'0,"0"0,3 0,-3 0,4 0,2 0</inkml:trace>
  <inkml:trace contextRef="#ctx0" brushRef="#br0" timeOffset="1065">381 41,'-2'0,"-4"0,-1 0,-5 0,-3 2,-68 33,46-20,4 33,36-16,-1-16,20-1,-22-15,34 27,-17-15,0-2,-3 1,6 1,-3 0,-4-3,1 1,-7-1,4 0,-10 3,-4 11,3-20,-1 8,-16 4,8-2,-20 1,12-1,-16-16,9 7,-9-17,6 10,7-15,-1 9,28 6,-14-4,7 7</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7:04.884"/>
    </inkml:context>
    <inkml:brush xml:id="br0">
      <inkml:brushProperty name="width" value="0.035" units="cm"/>
      <inkml:brushProperty name="height" value="0.035" units="cm"/>
    </inkml:brush>
  </inkml:definitions>
  <inkml:trace contextRef="#ctx0" brushRef="#br0">207 211,'-4'-4,"1"2,-3-3,4 0,-2 1,-2 1,-2-1,-1 0,-46 0,24 8,17-2,-3 7,13-7,-34 48,33-12,4-34,6 37,-3-22,7 0,-4 0,5-13,-3 6,11-7,-18-5,24 4,-12-3,2-12,-2 6,1-9,-1 5,-5-10,2 5,-3-9,2 6,-9-4,4 3,-3 0,1-6,-1 18,0-7,-2 14,1-8,0 9,-1-3,2 10,3 5,-2-8,5 18,-2-9,9 18,-4-11,-6-17,3 8,29 77,-25-57,-8-27,-3 3,1-3,3-12,-3 6</inkml:trace>
  <inkml:trace contextRef="#ctx0" brushRef="#br0" timeOffset="476">294 10,'0'-2,"0"0,0-4,0 16,19 61,11 49,-17-66,5 39,-9-44,-7-36,2 15,-3-24,1 12,-4-11,2 5,2-20,-1 10,-1 0</inkml:trace>
  <inkml:trace contextRef="#ctx0" brushRef="#br0" timeOffset="1148">671 149,'-1'0,"-4"-3,3 1,-5-2,0 2,1 2,-4 0,6 0,-5 0,-32 14,-2 13,34-12,4-8,13 16,-7-8,39 10,-6 4,-18-15,-14-13,5 6,16 15,-8-9,-9-1,-2-7,-1 13,1-8,-16 2,10-7,-23 10,12-6,-29-3,11-2,16-2,21-6,-6 4</inkml:trace>
  <inkml:trace contextRef="#ctx0" brushRef="#br0" timeOffset="2134">916 158,'-2'0,"-1"0,-4 0,3 0,-2 0,0 0,-1 3,-3 1,-27 31,-3 14,19-11,11-19,10 2,-5-1,20 2,-11-2,13 1,-6-3,-5-21,1 11,78 26,-55-42,-16 5,-5-11,1 6,-4-13,2 8,-6-12,2 7,-7-10,5 7,-28-32,0 10,21 34,-12-4,8 2,-2 12,7-2,-7 4,4-2,1 2,4-2,-5 2,4-2,3-1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7:14.893"/>
    </inkml:context>
    <inkml:brush xml:id="br0">
      <inkml:brushProperty name="width" value="0.035" units="cm"/>
      <inkml:brushProperty name="height" value="0.035" units="cm"/>
    </inkml:brush>
  </inkml:definitions>
  <inkml:trace contextRef="#ctx0" brushRef="#br0">15 369,'-4'-2,"2"0,-2-1,4-1,-3 2,1 2,2 3,0 3,0 4,24 58,4-29,11-14,-21-14,6-9,-23-1,35 8,-18-5,-6-6,-12 2,15-10,-7 6,-11-15,4 9,-4-16,3 9,0-12,0-15,0 24,0 5,0 0,-3 12,1-6,4 15,-1-6,3 14,2 20,-3-19,3 24,-2-12,8 3,-5-4,-5-8,3 3,2-15,-2 7,-2-15,1 8,-4-6</inkml:trace>
  <inkml:trace contextRef="#ctx0" brushRef="#br0" timeOffset="613">319 312,'0'-4,"0"6,0 4,0 5,2 4,29 92,-17-47,-8-32,-5-26,0 10,-1-12,4 3,-2 0,4-17,-5-9,1 12,-4-20,2 11,2-11,7-15,-9 42,4-20,6 17,-3-7,2 13,-1-7,5 18,6 6,-16-13,8 6,3 9,-2-5,-2 6,2-3,-5 5,1-5,-5 2,2-1,-3-9,2 3,-4-11</inkml:trace>
  <inkml:trace contextRef="#ctx0" brushRef="#br0" timeOffset="1247">728 335,'-2'-4,"2"0,0 0,0 2,-4-2,-2 4,-1 0,-4 3,-23 19,1 11,19 2,14-35,2 39,14-1,-16-37,7 17,12-2,-7 1,10-15,-6 7,-2-12,1 6,-5-21,1 10,-7-21,3 13,-8-21,4 11,-15-27,8 19,-17-20,9 10,-3 8,3-1,6 17,0 4,4 9,2 5,4 8,4 6,-5-7,-3-5</inkml:trace>
  <inkml:trace contextRef="#ctx0" brushRef="#br0" timeOffset="2013">842 354,'-3'0,"-1"0,14 5,2-5,42 6,41-19,-54-33,-46 32,3 9,-1-4,-18 5,9-3,-19 9,11-3,20 5,-8-4,-17 13,9-7,6 11,6-14,-8 32,4-17,8 18,-1-29,11 47,-6-25,9-4,-11-21,16 26,-9-14,10-13,-18-2,32 4,-17-3,6-15,-3 7,6-10,-25 16,0 0</inkml:trace>
  <inkml:trace contextRef="#ctx0" brushRef="#br0" timeOffset="2574">1258 312,'-5'-2,"3"-2,-2 0,3 2,-4-2,-2 1,-1-1,-38 6,14 7,-7 49,32-18,6-36,6 28,-3-14,12-3,-13-13,25 19,-13-11,9-9,-20-1,36-2,-19 1,1-11,-20 11,30-19,-16 10,-14 10</inkml:trace>
  <inkml:trace contextRef="#ctx0" brushRef="#br0" timeOffset="2902">1358 257,'-3'0,"-5"0,1 0,1 3,4 5,2-2,8 85,-1-28,-3-21,-2-17,0-17,-2-6,3-4,-3 2</inkml:trace>
  <inkml:trace contextRef="#ctx0" brushRef="#br0" timeOffset="3341">1323 170,'-7'-7,"7"7</inkml:trace>
  <inkml:trace contextRef="#ctx0" brushRef="#br0" timeOffset="4553">1592 291,'0'-2,"-6"2,-5 0,-4 0,-1 0,-41 23,5 17,29-22,20 6,-9-3,20-4,1 14,-8-29,3 13,4 0,-2 0,20-13,11 2,-32-4,14 2,2-13,-1 7,-6-13,2 7,-12-13,1-5,-4 22,2-12,-19-10,10 6,-5-23,2 14,-25-66,-5-1,22 77,16 19,1 2</inkml:trace>
  <inkml:trace contextRef="#ctx0" brushRef="#br0" timeOffset="5291">1771 306,'0'-2,"0"-2,0 0,0 1,-2 1,-5-6,-1 4,-1 0,-34 7,-2 23,23 12,19-32,-10 16,19 0,-10-1,15-6,-8 3,17-7,-10 2,13-13,-8 7,1-15,-2 6,-2-17,0 8,-3-16,2 7,-9-5,4 4,-10 21,4-10,0-18,0 22,0 3,0 6,7 22,-4-13,0-5,-1-1,16 34,-9-18,1 0,-8-17,14 21,-7-11,7 2,-15-14,5 4,-6-7</inkml:trace>
  <inkml:trace contextRef="#ctx0" brushRef="#br0" timeOffset="6051">1902 36,'-4'0,"-1"0,3 0,0 16,30 100,-17-66,-6-25,7 69,-5-37,-3-30,-2-14,1 6,-3-24,2 11,4 1,-3-1,-5-10,2 5,0-8,3-8,-3 13,6-23,-3 11,4-7,-6 18,19-22,-9 11,12 7,-19 5,29-7,-16 3,8 17,-21-10,14 17,-9-9,-10 9,4-6,-24 9,13-6,-17-3,9 0,-12-2,27-10,-47 16,24-9,8-10,-3 4,12-16,-5 8,16-3,-8 2,18 2,-10 0,-4 6</inkml:trace>
  <inkml:trace contextRef="#ctx0" brushRef="#br0" timeOffset="6466">2161 6,'0'-6,"0"8,0 6,19 66,11 45,-13-16,-10-54,-4-20,-3-19,3 27,-2-33,2 18,-3-19,-2 0,0-5,1 1,-1-10,2 10,3-9,-3 10</inkml:trace>
  <inkml:trace contextRef="#ctx0" brushRef="#br0" timeOffset="7139">2333 317,'-2'-1,"-7"-3,3 0,-1 2,5 2,4 0,76 0,-49-4,16-9,-23 7,-3-24,-13 8,-4 18,-13-13,7 8,-20 5,20 2,-37 2,18-1,-8 10,25-9,-43 23,23-13,14 18,9-26,-18 40,14 2,7-40,9 29,-5-17,17-8,23 1,-23-3,13-9,-32 3,51-8,-27 4,-8-9,2 5,-20 8</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38:02.303"/>
    </inkml:context>
    <inkml:brush xml:id="br0">
      <inkml:brushProperty name="width" value="0.035" units="cm"/>
      <inkml:brushProperty name="height" value="0.035" units="cm"/>
    </inkml:brush>
  </inkml:definitions>
  <inkml:trace contextRef="#ctx0" brushRef="#br0">24 35,'0'-6,"0"1,-6-1,-1 0,0 0,7 0,-3 6,3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9:02.612"/>
    </inkml:context>
    <inkml:brush xml:id="br0">
      <inkml:brushProperty name="width" value="0.035" units="cm"/>
      <inkml:brushProperty name="height" value="0.035" units="cm"/>
    </inkml:brush>
  </inkml:definitions>
  <inkml:trace contextRef="#ctx0" brushRef="#br0">115 139,'0'-4,"-4"1,4 1,0-3,0 2,0 4,0 4,3 51,2 17,-3-41,4 9,-2-27,-2-8,-10 3,7-7,1-2</inkml:trace>
  <inkml:trace contextRef="#ctx0" brushRef="#br0" timeOffset="461">14 14,'-2'-2,"-2"-1,0-1,0 1,4 1,1 4,-1-2</inkml:trace>
  <inkml:trace contextRef="#ctx0" brushRef="#br0" timeOffset="948">349 127,'0'-2,"0"-7,-12-11,1 9,-3 4,-68-21,17 35,46 23,33-4,-7-14,22 7,-12-4,28-2,-16 0,-21-14,10 7,66 14,-58-11,-14-5,10 6,-6-4,-22 3,8-7,-10 17,4-9,-11 4,13-11,-31 17,16-10,-12-3,25-5,-41 5,42-7,-26 5,14-3,15-2</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40:08.052"/>
    </inkml:context>
    <inkml:brush xml:id="br0">
      <inkml:brushProperty name="width" value="0.25" units="cm"/>
      <inkml:brushProperty name="height" value="0.5" units="cm"/>
      <inkml:brushProperty name="color" value="#FFFF00"/>
      <inkml:brushProperty name="tip" value="rectangle"/>
      <inkml:brushProperty name="rasterOp" value="maskPen"/>
    </inkml:brush>
  </inkml:definitions>
  <inkml:trace contextRef="#ctx0" brushRef="#br0">165 615,'-3'-2,"-1"-2,2 2,-5 0,5 0,-3 2,20 0,84 10,-27-2,-6 1,-34-4,-1-1,1-1,-1-5,-2 4,11-5,-8 2,2 2,-1-1,6-3,-5 3,4 4,-4-2,0-2,-1 1,2 1,-5-2,-5 1,3 1,3-2,-3 1,10-2,-7 1,-29 0,15 0,35-3,-39 2,35 2,-18-1,-1 0,-19 0,43 0,-23 0,7 0,-28 0,48 0,-26 0,-6 0,-18 0,39-5,-21 4,4-2,-24 3,52-3,-27 0,1 3,-28 0,52-3,-28 1,-4 4,-22-2,49-4,-26 2,-19 2,7-1,58-6,-28 1,-42 6,20-4,-11 2,-11 2,6-1,-12 2,6-1,1 0,-2 0,1-4,-1 4,-8-3,6 0,5 3,-6 0,-35-6,-5 3,24 0,-16 2,10-1,20-1,-6 2,-264-23,159 13,102 8,-68-6,38 3,2-4,1 2,-9 2,43 5,-155-10,95 5,67 6,-55-6,28 3,2 0,23 3,-50-7,29 3,-4-4,3 3,-3 2,29 3,-55-10,30 6,-9 0,6 1,-4-1,4 0,1 0,-1 0,8-2,-2 1,4 0,0 1,4-2,-3 1,6 2,-1 0,-5-1,4 0,-2-1,2 2,1 0,-1 1,-1-1,1 0,-8-2,6 1,-1 4,-3-3,15 2,-7-1,-2 0,2 0,0 0,0 1,-5-4,7 5,7 0,1 0,7 2,7-4,-12 2,21-1,-12-1,16 4,-23-2,70 0,-37 0,71 1,-35 1,21 14,-15-8,-11-8,-2 3,-65 3,2-5,33 3,-18-3,-1-1,0 2,11-4,-7 2,19-1,-11-1,11-1,-7 2,-2 1,-1-1,3-4,-4 2,7 2,-5-1,13 2,-9-1,5-2,-5 1,-8-2,2 1,0 0,-2 0,5 2,-4-1,7 1,-4-2,-1 7,-1-2,-8-4,3 2,4-1,-4-1,-20 1,10 1,139-12,-92 11,-50 0,33 2,-16-1,-12 0,-7 0,26-5,-15 4,47-5,-34 4,-28 2,13 0,-6 0,-9-2,-1 2,5-2,-3 1,3 0,-4 1,13-2,-7 1,-1 0,-6 1,4 0,-3 0,2 0,-1 0,2 0,3-2,-3 1,10-2,-6 1,7 0,-4 1,-9-2,5 1,-6 2,3-1,-5 2,1-1,3 0,-2 0,1 0,-19 0,-8 0,13 0,5-4,-2 2,-67-11,37 7,27 4,-209-20,64 14,123 7,-4 12,4-6,-17 2,13-2,22-8,7 3,-38 6,20-4,-5 4,24-5,-43 1,24 1,-3-9,24 6,-41-8,24 4,-6 0,29 4,-52-8,26 4,-4 2,27 2,-47-2,26 1,0-2,2 1,-2-4,0 2,6 10,-1-5,-7-8,5 4,-5-1,4 0,-1 0,3 1,-10 0,5 0,-3 0,3 0,-7 4,6-2,4-4,-2 2,12 2,-6-1,6 1,-3-2,-12 1,7 1,-5-5,3 2,2 2,2-1,20 3,-10 0,-16-5,15 3,6 1,-14 0,8 0,-6-2,11 2,-10-2,6 1,5 0,2 2,-3-2,3 1,0 2,0-1,0 0,-4-2,5 2,-9-4,5 3,-2-2,6 3,-8-3,5 0,4 6,-2-3,-2 0,0 0,3-3,0 1,0 1,7-2,-4 2,14-1,-8 0,33-2,-17 1,73-6,-41 3,61 4,-35-2,14 2,-12-1,-51 4,23-2,-63-2,32 1,132 32,-86-24,-57-5,46-4,-25 2,-12-1,4 2,-7-9,-14 7,25-2,-13 1,7 0,-6 0,10 0,-24 3,49-4,-26 2,4 0,-28 2,51-1,-28-1,2-5,-27 7,50-3,-26 0,1 3,-27 0,46-6,-24 4,0 3,-2-2,-6 0,2 0,3 2,-20-1,35-2,-19 1,-1 0,0 0,1 2,9-1,-24 0,13 0,-4 2,0-1,5 0,-2 0,-12 0,5 0,-4-2,2 1,1 0,-1 0,2 0,-1 0,-1 1,0 1,0-4,-1 2,4 0,-3 0,6 3,-3-3,-3 0,0 0,-3 0,2 0,-2 0,-3 0,-6 0,7 0,-5 0,6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40:28.115"/>
    </inkml:context>
    <inkml:brush xml:id="br0">
      <inkml:brushProperty name="width" value="0.25" units="cm"/>
      <inkml:brushProperty name="height" value="0.5" units="cm"/>
      <inkml:brushProperty name="color" value="#FFFF00"/>
      <inkml:brushProperty name="tip" value="rectangle"/>
      <inkml:brushProperty name="rasterOp" value="maskPen"/>
    </inkml:brush>
  </inkml:definitions>
  <inkml:trace contextRef="#ctx0" brushRef="#br0">44 595,'-3'-2,"-4"-3,-1 5,5 0,-6 0,1 0,2-3,6-5,2 4,7-2,76-3,48-2,-70 7,92 11,20 5,-89-7,-45-2,1 0,-36-3,66 9,-33-3,3-6,-36 0,66 2,-38-1,12 1,-42-2,71 2,-37-1,5 0,-41-1,78-4,-42 1,4 3,-3-1,2 2,-4-1,-1 0,-1 0,-7 5,2-3,-7 1,2 0,6-6,-4 3,7-3,-5 3,6-2,-5 1,6 0,-4-1,0 4,-2-2,-4-3,3 1,-7 2,1-2,-2-2,0 2,-4-1,1 1,5-3,-3 2,-19 1,10-1,14-7,-16 1,-3 3,-1 3,-1 0,-7 2,3-2,-4 8,-2-3,2-2,3 0,-21-4,20 3,-33-1,17 1,-14-3,27 4,-79-7,78 6,-120-11,68 6,-64-1,101 6,-189-20,107 11,14 3,87 6,-135-14,68 7,42 21,24-13,-63 3,35-2,-2-7,33 6,-73-5,40 2,-15-15,10 9,-13-1,7-1,-1-4,5 4,3 0,0 0,26 11,-13-4,3 4,2-2,-1-14,0 8,1 6,1-2,-4 8,-16-6,29 2,-13-2,3 6,0-3,-5-4,5 1,-5-4,4 3,26 3,-12 0,-33-12,13 9,22 3,-24 6,17-2,11-3,-11 3,6-1,2-6,2 3,-1-2,-3 2,4 0,-1 0,0 0,-1 0,5 0,2 0,13 0,-9 0,21-3,-12 2,22 0,39-4,-71 5,35-3,32 3,21 3,-82-3,37 1,-1 3,32 5,-66-8,30 4,4-2,-5 0,1-2,-3 2,-9-18,3 9,-36 4,17-2,73-4,-17 8,-38 0,-2 0,-1 0,6 2,-6 0,38-13,-4 0,-53 9,94-3,-53 2,-49 3,44 0,-21 0,-5-2,-16 1,26-1,-16 1,6 2,-19-1,34-2,-18 0,14-1,-31 3,47-6,-24 4,-6 0,-19 1,40-3,-21 1,-3 0,-17 3,31-2,-17 1,3-3,-2 2,1-1,-1 0,-5 1,20-2,-27 3,12-1,5-6,-3 3,-4 0,1 0,-8 5,3-2,3 1,-2 0,-1 2,-1-1,-5 0,2 0,3 0,-2 0,-7 0,4 0,-2 0,3 0,-2 0,-1 0,1 0,9 0,-3 5,-3-2,-1-8,-2 4,0 4,0-1,-1-1,0 0,-13-2,-67 1,15-3,58 3,-77 3,41-2,-17-2,54 1,-90-8,48 5,-2 4,47-1,-78 5,6-3,73-2,-34 2,-3-6,35 4,-68-5,37 3,-9-4,6 3,-1 1,4 0,-10 4,5-2,3-7,1 3,4 0,1 1,3-1,1 0,1 5,-1-2,-4 7,3-3,-6-6,2 1,17 1,-70-4,31 1,28 2,-2 4,2-2,0 0,-12 0,26 0,-11 0,2 0,0 0,24-3,-10 2,-90-6,66 5,22 1,-17-3,10 2,2-1,9 3,-21-3,12 3,-2-5,13 5,-22 0,12 0,-6 0,14 0,-21 0,12 0,-5 0,18 0,-33 3,18-2,-2-2,16 1,-19 2,10 0,7-1,-3 0,-6 1,12-2,-18 0,9 0,8 2,-4-1,5-2,-2 1,-7-2,-1-1,6 2,-1-1,-1 2,6 0,-3 0,1-5,0 1,4 1,6-2,-7 4,10-3,-5 2,8-1,-10 2,20-3,-10 1,9 1,-18 1,38-3,-20 1,12 1,-29 1,55-3,-31 2,10 1,-35 1,65-2,-35 1,7 2,-40-1,76-3,-40 2,9 2,-47-1,87-3,-43 3,2 0,-7 0,10-2,-7 1,4 2,-5-1,6-2,-6 0,17-1,-9 0,-17 3,7-1,9 5,-8-3,-10 0,2 0,-8-2,1 1,2-2,-1 0,0 1,-1 0,4 2,-4-1,-2 0,-1 0,2 0,-2 0,1 0,-1 0,2-3,-3 3,0 0,-1 0,-21 0,8 0,10 0,-6 0,7 0,-12 0,15-2,-8 1,4 2,-3-1,9 0,-6 0,1 0,-13 0,21 0,-10 0,-13 0,-2 0,20 0,-10 0,7 0,-15 0,20 0,-10 0,-9-2,-3 2,11 0,-6 0,-4 0,-1 0,1 0,0 0,1 0,-2 0,1 0,1-3,-1 2,-13 2,11-1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41:18.166"/>
    </inkml:context>
    <inkml:brush xml:id="br0">
      <inkml:brushProperty name="width" value="0.035" units="cm"/>
      <inkml:brushProperty name="height" value="0.035" units="cm"/>
      <inkml:brushProperty name="color" value="#008500"/>
    </inkml:brush>
  </inkml:definitions>
  <inkml:trace contextRef="#ctx0" brushRef="#br0">1 110,'0'-3,"0"6,4 19,58 129,-33-80,43 57,-36-80,-18-26,-6-29,-11 7,32-26,-18 15,-1-43,-13 53,24-78,-14 43,-2-14,0 10,-8 17,3-8,-7 32,4-15,1 21,-1-11,-3 20,23 27,-11-23,14 22,-9-12,8 6,-5-5,-5-7,2 2,0-22,-1 10,-3-30,1 15,-6-36,3 19,-9-27,4 16,-18-32,9 19,-14-21,7 13,14 52,-6-20,1-37,-1 18,18 49,-12-18,-2 6</inkml:trace>
  <inkml:trace contextRef="#ctx0" brushRef="#br0" timeOffset="599">796 135,'-4'-3,"1"3,-5 0,-1 0,9 11,33 142,-10-60,-14-37,-9-52,5 24,-7-33,4 15,-7-18,4 10,-12-41,6 20,-8-33,5 21,4-21,-1 13,12-2,-5 1,15 22,-9-8,13 11,-7-3,22 14,-13-7,16 22,-8-4,-29-7</inkml:trace>
  <inkml:trace contextRef="#ctx0" brushRef="#br0" timeOffset="1261">1199 135,'-2'-3,"-4"3,-6 0,4 0,-3 0,-50 33,28 5,18-20,17 6,-5-18,3 44,-2-25,18 5,-16-27,32 49,-15-24,8-15,-21-10,36 11,-19-6,0-26,-18 17,31-26,-32 27,20-57,-10 30,-16-30,7 18,-24 1,14 1,-13 13,6-4,1 26,0-12,3 23,-1-11,9 19,-4-9,6-8</inkml:trace>
  <inkml:trace contextRef="#ctx0" brushRef="#br0" timeOffset="1941">1441 74,'-6'0,"3"0,-1 0,-5 6,7 3,4 72,9 37,-6-62,3-24,-7-21,11 31,-5-17,-6-27,-1 4,0-2,0 1,-2-15,1-41,0 29,6-44,-5 68,13-91,-7 48,3 23,-2-11,8 23,-6-10,12 35,-6-18,12 39,21 31,-44-62,20 29,2 20,9 9,-31-55,14 25,-18-14,9 6,-6-17,2 7,-10-20,5 9,1-6,0 4,-1-2</inkml:trace>
  <inkml:trace contextRef="#ctx0" brushRef="#br0" timeOffset="2799">2103 155,'0'-5,"0"2,0-1,-6-4,0 3,-1 0,-31-23,-6 16,-2 16,7 17,39-21,-27 42,15-21,12 21,-6-12,9 13,2 12,-4-52,15 31,-16-33,9 16,17-19,-11 9,9-14,-6 7,2-22,-2 11,-5-29,2 16,-15-32,6 18,-12-15,7 11,-4 24,2-10,-4 34,3-17,4 17,-2-9,10 51,14 47,-13-50,11 26,-7-17,21 113,-32-117,-3-29,-9 51,4-28,-22-15,21-16,-41 24,22-13,-17-15,32-4,-54-12,29 5,32-14,2 16</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41:22.301"/>
    </inkml:context>
    <inkml:brush xml:id="br0">
      <inkml:brushProperty name="width" value="0.035" units="cm"/>
      <inkml:brushProperty name="height" value="0.035" units="cm"/>
      <inkml:brushProperty name="color" value="#008500"/>
    </inkml:brush>
  </inkml:definitions>
  <inkml:trace contextRef="#ctx0" brushRef="#br0">121 11,'0'-2,"0"-1,0-2,2 17,82 217,-42-90,-21-75,-18-16,10 20,-10-50,5 22,-11-38,4 19,0-27,-1 6</inkml:trace>
  <inkml:trace contextRef="#ctx0" brushRef="#br0" timeOffset="383">1 318,'4'0,"9"-3,135 3,-31 0,-61 0,-21 3,8-3,-38 2,17-1,-30-2,15 1,-22-2,10 0,5 2</inkml:trace>
  <inkml:trace contextRef="#ctx0" brushRef="#br0" timeOffset="813">436 267,'0'6,"3"3,53 84,7-20,-34-38,-10-20,-13-9,27 16,-14-9,-11-11,-5 0,11-2,-6 2,-2-23,-5 19,5-14,-6 16</inkml:trace>
  <inkml:trace contextRef="#ctx0" brushRef="#br0" timeOffset="1443">705 365,'0'-2,"-3"-11,-3-2,0 5,6 0,0 5,0 13,6 59,18 247,-9-165,-15-130,1-9,9-39,-10 29</inkml:trace>
  <inkml:trace contextRef="#ctx0" brushRef="#br0" timeOffset="1875">885 237,'0'3,"0"9,12 69,15 47,-5-15,-11-60,2-14,-1 8,-7-31,3 12,-4-15,1 7,-9-10,5 3,-2-11,1 5,-10-37,5 20,5 10</inkml:trace>
  <inkml:trace contextRef="#ctx0" brushRef="#br0" timeOffset="2309">882 285,'-11'0,"3"0,8-3,0-2,4-5,75-25,-4 35,-4 28,-65-26,45 43,-24-21,-24 41,-32-23,28-41,-50 36,24-18,0-16,3 7,7-12,16 2,-23 0,12 0,21-8,-11 5,4 1,-2 2</inkml:trace>
  <inkml:trace contextRef="#ctx0" brushRef="#br0" timeOffset="2942">1235 307,'7'0,"68"16,-18-14,-12-9,-8-11,-11-2,-17-4,-7 20,-3-29,1 28,-1-14,-5-2,3 3,-6 1,4 1,-4 12,2-5,-10 13,6-7,-12 9,8-6,-2 17,1-9,5 12,-2-8,5 13,-2-7,7 12,-3-7,2 10,-1-8,6-23,-3 12,11 85,19-56,-13-22,9-15,-18 0,34 6,-18-3,12-13,-7 6,6-14,-24 11,24-13,-12 7,-29 7,8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41:38.899"/>
    </inkml:context>
    <inkml:brush xml:id="br0">
      <inkml:brushProperty name="width" value="0.035" units="cm"/>
      <inkml:brushProperty name="height" value="0.035" units="cm"/>
      <inkml:brushProperty name="color" value="#008500"/>
    </inkml:brush>
  </inkml:definitions>
  <inkml:trace contextRef="#ctx0" brushRef="#br0">57 117,'0'-6,"0"-6,-3 7,-11 5,8-6,6 0,-7 0,1 6,-7 0,6 0,17 0,3 0,3 0,4 0,3 0,189 12,-42-1,-85-5,-26-6,59 6,-14-12,-41 3,-27 0,13 1,-10 4,5-2,4 0,-3 0,-2 6,16-2,-23-2,55 4,-45-3,-3-6,1 3,-4 0,11-3,-16 0,7 0,-9 0,10 0,-11 0,5 1,5-1,2 0,-7 0,4 0,7 0,0-3,-2 1,2-1,9 0,-6 1,3-1,-2 0,1 12,-8-6,8-6,35 6,-13 0,-37 0,2 0,-10 0,29 6,35-6,-46 0,12 0,55-6,-80 4,41-2,25 4,-50 0,-13 0,44 0,-64 0,42-6,22-6,-41 6,16 6,51-6,-94 6,80-5,11 5,-53 0,-13 0,50 0,-82 0,67 0,1 0,-37 0,-1 5,52-5,-82 0,84 6,10 0,-50-3,6 0,48 3,-101-6,97 6,-10 0,-45-3,-7 0,42 2,-80-5,40 3,6 6,40 2,-82-11,40 6,8 0,50 5,-98-11,103 6,-15 5,-82-10,42 5,-11-6,36 10,-68-8,34 4,1-6,30 9,-62-7,79 4,2 0,-46-3,5-1,32-2,-62 0,31 0,-3 0,24 0,-55 0,28 0,-8 0,23 0,-44 0,22 0,-7-5,26 0,-38 4,19-2,0 0,25-1,-37 2,18 0,10-1,11-1,-31 2,16-1,-17-6,45-15,-40 13,-20 17,10-9,-6-6,17 3,-20 4,-8-1,4 0,-7 0,4 0,-3 0,1 0,-3 0,-3 0,-1 1,0-1,1 0,-2 0,0 0,-1 0,5 12,-3-6,1-6,-4 3,-1 0,-14 0,-30 6,21-3,-21-1,18 1,24-3</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46:57.267"/>
    </inkml:context>
    <inkml:brush xml:id="br0">
      <inkml:brushProperty name="width" value="0.035" units="cm"/>
      <inkml:brushProperty name="height" value="0.035" units="cm"/>
      <inkml:brushProperty name="color" value="#008500"/>
    </inkml:brush>
  </inkml:definitions>
  <inkml:trace contextRef="#ctx0" brushRef="#br0">19 41,'-10'-8,"2"4,10 1,3-2,46-3,-26 4,-7 1,3-2,-6 7,-8 0,-2 2,0-2,-1 0,2 3,-3-2,18 15,4-3,-25-15,22 18,-12-10,-7-7,4 4,-6-2,2 1,2-1,0 1,-4 0,1 0,4 5,-2-3,1-3,-1 3,-2-1,0-1,0 2,0-2,0-1,0 1,2 5,-2-3,4 3,-2-2,2 6,-2-4,2 7,-1-4,-11 1,5-1,4 9,-1-6,-1-12,1 5,-1 21,4 6,-5-14,1-18,-4 18,2-9,-2 2,2-10,-1 22,0-12,-2-8,4-4,-6 11,4-6,-1-1,2-5,-4 15,3-8,-4 14,5-20,-6 22,4-13,0 8,-1-5,2 9,2-22,0 31,0-17,0-2,0 0,0-1,0 0,0 3,0-2,0-3,0 0,0 2,0-1,0-7,0 4,0-1,0 1,0-1,0 1,0 0,3 0,-3-6,1 2,-1 2,1-1,1 0,0 0,-1 0,0-1,3 5,-1-3,6 3,-4-3,12 8,-6-5,45 55,-35-34,-19-27,15 16,-8-8,-4-7,-4-2,11 9,-4-4,-7-1,0-6,2 9,-1-3,-2-9,0 3,0 0,0 3,-4-6,-2 6,6-3,-7 5,3-3,-2 3,1-2,-2 4,3-2,-4 1,2-2,-5 9,3-5,-1 9,1-5,-7 9,5-6,1 10,-1-6,4 12,-1-7,13 12,-7-7,10 2,-2 8,-5-27,2 10,5 1,-3 0,-6-23,3 10,12 40,-13-30,-1-12,21 62,-11-27,-9-36,3 36,-2-20,-1 4,-2-20,2 37,-1-21,-2-1,1-17,-7 35,4-19,11-2,-8-16,5 29,-2-15,-6 2,3-18,-18 37,9-18,-12-1,21-19,-27 35,14-19,0-2,1 0,-5 2,3-2,-6 0,4-2,5-4,-1 1,6-3,-3 1,1-1,-1 0,1-5,0 2,-2 2,1-2,1-4,-1 2,5-17,-2 8,6 8</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47:03.811"/>
    </inkml:context>
    <inkml:brush xml:id="br0">
      <inkml:brushProperty name="width" value="0.035" units="cm"/>
      <inkml:brushProperty name="height" value="0.035" units="cm"/>
      <inkml:brushProperty name="color" value="#008500"/>
    </inkml:brush>
  </inkml:definitions>
  <inkml:trace contextRef="#ctx0" brushRef="#br0">11 147,'0'-1,"-1"-1,-5 2,2 2,4-1,0 5,6 38,5 21,6-14,5-9,-19-36,24 15,-13-8,-1-10,-10-2,15 5,-9-3,3-9,-10 6,12-11,-6 5,-7-8,-1 13,5-30,-2 16,1-15,-3 27,-1-41,1 22,1-3,-2 23,0-33,0 19,0 8,0-4,-5 14,2-7,4 15,-2 9,1-10,7 14,-4-9,8 18,-4-11,4 12,-3-6,-3-11,1 5,-3-13,2 5,-3-11,1 6,-7-10,3 4,1-2</inkml:trace>
  <inkml:trace contextRef="#ctx0" brushRef="#br0" timeOffset="730">490 119,'-2'-2,"-3"-1,-2 0,3 1,-4-2,-3 1,-43 10,17 8,19-7,11 6,3-11,-2 21,5-21,6 25,-4-14,19 0,-19-12,24 23,-12-12,6-4,-18-8,35 17,-19-9,-5-2,-12-6,18 19,-11-11,-7 2,4-2,-15 3,8-3,-15-2,9 1,-8 1,4-1,-11-9,6 4,3-11,0 6,8-4,3 4,4 1,-2 1,2 0</inkml:trace>
  <inkml:trace contextRef="#ctx0" brushRef="#br0" timeOffset="1176">619 141,'-1'0,"-5"0,6 9,0 2,8 83,-4-52,5 21,-8-36,0-14,-1-8,0 2,-1-13,1 6</inkml:trace>
  <inkml:trace contextRef="#ctx0" brushRef="#br0" timeOffset="1562">619 6,'-1'0,"-7"-3,4 1,0 2,4 0</inkml:trace>
  <inkml:trace contextRef="#ctx0" brushRef="#br0" timeOffset="2181">763 134,'0'-2,"0"-1,-2 12,8 51,3 30,-6-26,-2-53,1 25,-2-36,0 0,-1-20,1 10,0-24,0 14,4-16,-4 32,10-47,-5 25,8 13,-12 11,22-18,-12 10,10 18,-20-8,40 22,-21-12,-3 17,0-10,-8 10,3-6,-18 2,9-2,-6-3,3 0,-5-11,0 7,4-13,-1 7,2-8</inkml:trace>
  <inkml:trace contextRef="#ctx0" brushRef="#br0" timeOffset="3178">1187 136,'-4'-4,"1"1,1 0,-1 0,-4-1,-1 1,-41 1,15 19,12 13,13-16,4 15,-2-10,12-15,-7 8,12 43,34-16,-19-41,-15 1,6-1,3-17,-2 10,-20 5,8-1,8-27,-9 24,1-28,-1 16,-5 2,1 10,-3-8,2 4,-2 15,2-4,-1 2,0 5,0-2,1-1,2 13,-1-15,0 26,0-12,6 23,-6-35,17 73,-17-73,14 72,-8-39,-5-6,-1-30,-2 52,1-27,-10-8,5 3,-16-4,10 1,-10-9,6 4,-16-10,9 4,-7-10,-7-13,32 15,-16-7,24-1,-3 10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47:09.876"/>
    </inkml:context>
    <inkml:brush xml:id="br0">
      <inkml:brushProperty name="width" value="0.035" units="cm"/>
      <inkml:brushProperty name="height" value="0.035" units="cm"/>
      <inkml:brushProperty name="color" value="#008500"/>
    </inkml:brush>
  </inkml:definitions>
  <inkml:trace contextRef="#ctx0" brushRef="#br0">276 19,'-2'-5,"1"3,-5 2,2 0,-1-1,2-1,-27-5,8 5,-25 11,25 5,1 28,34 84,11 6,-9-49,-8-44,1-9,-1 1,-2-13,0 5,-12-16,6 7,-2-18,1 9,4-8,-2 4,-6-8,6 7</inkml:trace>
  <inkml:trace contextRef="#ctx0" brushRef="#br0" timeOffset="353">10 389,'-5'-5,"1"0,4 1,41-18,158-33,-177 46,-12 5,-10 4</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47:11.342"/>
    </inkml:context>
    <inkml:brush xml:id="br0">
      <inkml:brushProperty name="width" value="0.035" units="cm"/>
      <inkml:brushProperty name="height" value="0.035" units="cm"/>
      <inkml:brushProperty name="color" value="#008500"/>
    </inkml:brush>
  </inkml:definitions>
  <inkml:trace contextRef="#ctx0" brushRef="#br0">20 24,'-2'0,"-3"0,3 0,-4 0,2-1,4-2,0 0,0 2,40-11,-6 8,-11 4,-16 7,-11 13,-4 6,-8 1,-6-7,21-19,-13 13,7-7,1-10,0 4,12-1,-5 1,8-2,11-6,-11 4,12 6,-6-3,5 11,-4-7,-4 0,0 0,-8-1,4 0,-12 10,6-4,-24 13,-15 0,29-18,-24 5,13-2,10-8,5 1,-4-9,8 9</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47:16.353"/>
    </inkml:context>
    <inkml:brush xml:id="br0">
      <inkml:brushProperty name="width" value="0.035" units="cm"/>
      <inkml:brushProperty name="height" value="0.035" units="cm"/>
      <inkml:brushProperty name="color" value="#008500"/>
    </inkml:brush>
  </inkml:definitions>
  <inkml:trace contextRef="#ctx0" brushRef="#br0">199 18,'0'-2,"0"1,0-3,0 2,-2-3,0 4,-2-1,-5 2,-24 5,-7 8,20-6,-9 25,21-1,3-17,13 17,-8-26,15 53,-8-29,8 6,-5-5,2 3,-10-30,14 49,-7-26,-2-15,-7-10,7 17,-4-9,-9-15,4 8,-5-6,3 3,0-1,4 2</inkml:trace>
  <inkml:trace contextRef="#ctx0" brushRef="#br0" timeOffset="366">7 251,'-1'-2,"-1"2,-2 0,4-2,2-1,3-2,11 0,81-4,-41 3,-44 4,5-3,-12 3,1-10,-6 12</inkml:trace>
  <inkml:trace contextRef="#ctx0" brushRef="#br0" timeOffset="1187">281 193,'-3'-3,"-1"-1,0 7,4 1,0 7,26 78,-12-34,-7-28,-7-11,-2-13,1-1,2-5,-1 2,0-9,0 6,-9-15,5 8,4-13,-3 6,6-10,-3 6,5 2,-2 0,10 2,-7 1,17 2,-10 0,16 12,-10-6,8 18,-5-9,-24 3,11-1,13 4,-8-1,-17-1,5-2,-2-2</inkml:trace>
  <inkml:trace contextRef="#ctx0" brushRef="#br0" timeOffset="1849">541 173,'-5'0,"-1"2,-1 1,-1 4,-9 27,-1 14,10-24,9-12,-4 5,2-2,-1 1,11-5,-6 2,14-6,-7 2,54 5,-35-20,-23 6,13-17,-7 10,-8-14,-2 16,3-24,-1 13,-11 2,7 10,-17-28,9 15,-7 0,10 12,-19-15,12 9,3 12,8-2,-16 15,8-7,12-3,-3-4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9:09.508"/>
    </inkml:context>
    <inkml:brush xml:id="br0">
      <inkml:brushProperty name="width" value="0.035" units="cm"/>
      <inkml:brushProperty name="height" value="0.035" units="cm"/>
    </inkml:brush>
  </inkml:definitions>
  <inkml:trace contextRef="#ctx0" brushRef="#br0">21 246,'0'-2,"0"0,-5-4,0 2,1 0,2 4,-3 0,5 10,17 53,8 19,0-24,-13-31,6-15,-3 7,-2-16,1 8,6-22,-2-5,-15 13,16-21,-8 10,2-20,-10 26,10-42,-5 23,-10-7,3 29,-6-38,4 36,-3-14,2 8,4 20,-2-10,5 14,-1 27,-4-36,7 55,-4-29,4 6,-7-32,10 48,-5-26,-6-13,3 6,-4-14,2 7,6-16,-3 8,3-18,-6 16</inkml:trace>
  <inkml:trace contextRef="#ctx0" brushRef="#br0" timeOffset="614">358 262,'-4'-4,"-1"0,3 2,2-4,0 2,0 6,0 4,0 4,0 4,12 71,-9-51,0-28,-3-8,0-12,0 12,5-36,-4 32,14-47,-13 45,21-40,-12 22,4 20,-12 3,21 2,-11-1,1 32,-14-30,20 52,-10-26,-9 5,0-28,7 52,-4-29,-2-4,-2-22,0 26,0-14,3-15,-1 8,-2-5</inkml:trace>
  <inkml:trace contextRef="#ctx0" brushRef="#br0" timeOffset="1073">780 242,'-6'-4,"-1"0,1 0,-1 0,-2 0,-36 2,12 22,2 12,11 1,15-13,2 14,19 2,-13-29,17 12,-16-14,14 6,-8-4,7-14,-13 7,10-26,-6 14,-7-28,0 34,-11-67,5 35,-18-26,10 19,4-1,9 42,-10-52,6 30,16 26,-12 0</inkml:trace>
  <inkml:trace contextRef="#ctx0" brushRef="#br0" timeOffset="1677">863 242,'-12'0,"9"0,-2 0,14-4,43-12,8-14,-31 16,-28 0,4 10,-10-12,5 7,-29 5,25 2,-44 9,23-4,-4 16,27-18,-32 40,16-20,23 8,-5-29,4 48,-2-25,23-3,-24-18,38 36,-38-37,40 30,-22-16,-1-10,20 3,-20-5,-18-3</inkml:trace>
  <inkml:trace contextRef="#ctx0" brushRef="#br0" timeOffset="2063">1188 240,'0'-2,"0"0,0-4,-5 2,3 2,-10-2,6 4,-81 38,69-20,-9 21,19 5,14-8,-3-19,14-4,-14-9,22 10,-12-6,9-8,-18 1,32-8,-17 4,10-18,-24 19,14-12,-19 14</inkml:trace>
  <inkml:trace contextRef="#ctx0" brushRef="#br0" timeOffset="2380">1293 254,'-5'-4,"1"-4,-1 0,1 0,4 4,0 2,0 8,7 50,2 19,1-5,-13-62,0-30,3 22</inkml:trace>
  <inkml:trace contextRef="#ctx0" brushRef="#br0" timeOffset="2694">1243 123,'0'-2,"-3"0,1-2,0 2,2 2</inkml:trace>
  <inkml:trace contextRef="#ctx0" brushRef="#br0" timeOffset="3446">1492 272,'0'-2,"0"0,0-2,-2 0,-1 2,-3-2,-2 4,-2 0,-2 4,-56 49,37-27,20-6,-9 2,18-10,-9 4,18-6,-8 2,20 4,-10-3,22-7,-12 4,22-18,-13 9,5-23,-4 11,-14-10,0-13,-11 26,5-12,-23-14,12 9,-18-19,9 11,-6-10,4 8,-2 3,2 0,10 26,-4-12,18 34,0 0,-11-16</inkml:trace>
  <inkml:trace contextRef="#ctx0" brushRef="#br0" timeOffset="4098">1792 272,'-3'0,"-3"-2,3 0,-1-4,-2 2,-3 0,-24-8,-15 10,14 18,13 13,19-26,-11 42,11-4,2-36,4 26,-3-26,11 15,-10-16,21 2,-19-4,9 1,-13-10,7 5,27-48,-14-4,-11 29,-4-3,2 2,-8 18,4-8,-6 26,3-13,-1 14,0-7,6 32,-4-29,12 41,-7-22,1 2,-4-16,14 14,-8-10,4-14,-9 1,18-12,-10 6,-12 3</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47:19.896"/>
    </inkml:context>
    <inkml:brush xml:id="br0">
      <inkml:brushProperty name="width" value="0.035" units="cm"/>
      <inkml:brushProperty name="height" value="0.035" units="cm"/>
      <inkml:brushProperty name="color" value="#008500"/>
    </inkml:brush>
  </inkml:definitions>
  <inkml:trace contextRef="#ctx0" brushRef="#br0">1079 46,'0'-1,"0"-1,0 0,0-1,2 4,13 30,10 25,-15-32,10 36,-15-33,-3-15,1-11,-3 1,9 5,-4-3,-11-12,6 8,-9-12,4 7,2-14,0 7,-2-15,2 9,12-10,-6 6,5 0,-2 1,6 10,-4-4,-1 6,0-2,3 9,-3-4,7 14,-4-7,6 18,-2-9,-2 15,0-9,-8 10,4-5,-5 3,3-4,-3-4,1 2,-6-12,3 6,-2-14,1 7,-2-8,1 4,1-5,0-2,0 4,2-16,-1 8,3-10,-2 6,2-12,-2 17,11-30,-5 17,5 2,-9 13,13-13,-7 7,0 12,-2-5,-3 12,-4-6,13 14,-7-8,3 18,-9-21,19 43,-19-43,11 47,-8 0,-4-48,0 30,0-32,-3 13,2-6,-2-10,0 4,3-6,0 4,0 1</inkml:trace>
  <inkml:trace contextRef="#ctx0" brushRef="#br0" timeOffset="1866">26 558,'-4'-3,"0"-1,1 1,0-1,0 1,-1-1,0 3,4 4,51 100,-5-28,-24-41,-13-13,6 5,-7-13,2 5,-10-16,6 8,-8-11,4 4,0-5,0 4,-5-7,-4-2,4 4,6-14,-3 7,13-14,-8 9,-6-3,2 0,2-5,-2 4,-9-6,5 5,4 20,-2-9,2-12,-1 6,5 11,-4 0,-1 4,1-1,-1 2,1-1,2 2,6 12,-8-13,17 23,-8-12,15 15,-22-24,31 39,-16-20,-6 2,-10-22,22 38,-12-20,-5-9,-7-10,8 11,-8-12,0 2,0-1,1-10,-1-12,0 12,0-18,0 11,-9-16,5 8,-7-21,4 12,-1-19,0 12,1 6,1-1,3 28,-2-14,9 36,-5-17,5 31,-3-16,-1-13</inkml:trace>
  <inkml:trace contextRef="#ctx0" brushRef="#br0" timeOffset="2856">470 696,'-2'0,"0"0,-3 0,-1 0,4 0,-1 0,8 0,46 10,-14-10,-7-3,-16 2,8-15,-16 5,-6 10,-12-16,-1-1,13 18,-25-21,14 12,-9 3,5-1,-3 9,-9 5,26-7,-12 3,7 16,-2-10,7 18,-3-10,10 13,-6-7,9 4,-5-3,8-2,-4 0,3-12,9 6,-16-13,7 5,7-15,-4 8,-2-7,0 4,-12 2</inkml:trace>
  <inkml:trace contextRef="#ctx0" brushRef="#br0" timeOffset="3584">804 652,'-3'-3,"-3"1,0 2,-1 0,3 0,-19 10,-7 11,5 6,12-14,7 33,8-23,-1-11,10 0,-5-1,12-3,-7 0,6-6,-3 2,1-10,-1 5,-6-11,-5 9,12-20,-6 11,-12-16,3 22,-9-41,5 22,-16-12,17 29,-23-58,13 33,4 13,-2-6,10 29,1-5,0 5,-1-2,4 7,-3-8</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47:24.525"/>
    </inkml:context>
    <inkml:brush xml:id="br0">
      <inkml:brushProperty name="width" value="0.035" units="cm"/>
      <inkml:brushProperty name="height" value="0.035" units="cm"/>
      <inkml:brushProperty name="color" value="#008500"/>
    </inkml:brush>
  </inkml:definitions>
  <inkml:trace contextRef="#ctx0" brushRef="#br0">35 68,'-6'-4,"0"1,-3-1,6 3,-6-5,7 6,2 6,11 51,0-18,2 13,-7-27,-10-18,2-8,2 0,0-14,-1 8,-1-20,2 21,1-28,0 15,8-6,-8 18,11-22,-6 13,6 14,-5-6,11 19,-15-10,27 17,-14-9,-7 14,-7-20,13 35,-7-19,-5 1,-2-19,-4 29,2-15,-2-4,3-10,-4 15,2-8,7-11,-4 6,-1-3</inkml:trace>
  <inkml:trace contextRef="#ctx0" brushRef="#br0" timeOffset="931">242 134,'-7'0,"0"0,11 0,3 0,59-6,-9-26,-53 22,-3 7,-2-18,1 10,-13-3,7 2,-5 2,9 7,-14-4,8 2,-6 12,12-7,-17 11,18-9,-15 16,9-8,1 11,0-7,6 11,-1-23,1 37,0-39,12 36,-12-35,19 29,-10-16,5-9,-4 3,2-6,-12-2,24 1,-12 0,1-5,-2 3,-10-2,-1 3</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47:26.291"/>
    </inkml:context>
    <inkml:brush xml:id="br0">
      <inkml:brushProperty name="width" value="0.035" units="cm"/>
      <inkml:brushProperty name="height" value="0.035" units="cm"/>
      <inkml:brushProperty name="color" value="#008500"/>
    </inkml:brush>
  </inkml:definitions>
  <inkml:trace contextRef="#ctx0" brushRef="#br0">134 135,'-6'0,"-2"-2,4 1,-5-2,0 3,-36 12,12 9,18-12,10 29,14-18,-5-10,14-1,10 1,-20-7,20 8,-18-8,7 4,2-1,-2 1,-20-8,10 3,5 2,-3-1,-11 0,3-3,-4 6,2-3,-7 4,5-5,-15 10,8-6,-11-2,16-2,-25 1,15-1,-4-6,17 4,-13 0,6 0,9 0</inkml:trace>
  <inkml:trace contextRef="#ctx0" brushRef="#br0" timeOffset="1359">395 150,'-3'-2,"0"2,0 0,1 0,-4 0,5 0,-10 0,7 0,-56 24,43-16,13-5,-17 16,9-8,12 12,19 24,6-18,-20-23,14 9,7-7,-21-7,11-7,-6 3,-5-9,-2 9,8-27,-5 15,-15-20,9 28,-12-50,5 27,-7-6,12 29,-17-40,8 21,4 16,5 8,-8-8,4 5,2 19,3-14,1 0</inkml:trace>
  <inkml:trace contextRef="#ctx0" brushRef="#br0" timeOffset="2341">578 125,'-2'0,"-4"0,-1 0,4 0,1 0,-7 0,-42 25,23 0,15-12,13 1,-2-8,12 34,10-25,-17-13,19 6,4-11,-20 2,19-28,-18 15,-3 7,1-18,-1 10,-6-5,4 2,1 6,-2 6,-3-4,2 6,0 4,0-1,1 16,3 10,-2-12,9 8,-10-19,21 31,-11-16,2-5,-12-11,10 13,-5-6,-6-8</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1T03:47:29.430"/>
    </inkml:context>
    <inkml:brush xml:id="br0">
      <inkml:brushProperty name="width" value="0.035" units="cm"/>
      <inkml:brushProperty name="height" value="0.035" units="cm"/>
      <inkml:brushProperty name="color" value="#008500"/>
    </inkml:brush>
  </inkml:definitions>
  <inkml:trace contextRef="#ctx0" brushRef="#br0">19 68,'-2'-2,"-1"-2,1 3,-5-4,3 5,4 5,3 3,3 3,61 63,-66-73,36 35,-17-23,-19-13,5 7,-6-6,4 2,-12-5,7 3,-3-2,4 1</inkml:trace>
  <inkml:trace contextRef="#ctx0" brushRef="#br0" timeOffset="735">169 5,'0'-1,"0"-1,0 0,0 7,0 4,1 75,0-44,-10 70,6-35,1-42,-5 8,7-37,-10 51,5-27,-2-14,7-12,-4 20,3-11,-2-17,3 6,-1 0,0 0,3 7,-4-2,1-3,0-2,1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11T09:38:45.588"/>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8938 7956 16383 0 0,'0'14'0'0'0,"0"16"0"0"0,0-17 0 0 0,0 18 0 0 0,0-1 0 0 0,0-17 0 0 0,0 18 0 0 0,0-18 0 0 0,0 17 0 0 0,0-16 0 0 0,0 0 0 0 0,0 16 0 0 0,0-16 0 0 0,0-1 0 0 0,0 17 0 0 0,0-16 0 0 0,0 0 0 0 0,0 16 0 0 0,0-16 0 0 0,0-1 0 0 0,0 1 0 0 0,0-1 0 0 0,0 1 0 0 0,0 0 0 0 0,0-1 0 0 0,0 1 0 0 0,0-1 0 0 0,0 0 0 0 0,0 1 0 0 0,0 0 0 0 0,0-1 0 0 0,-13-13 0 0 0,13 14 0 0 0,0-1 0 0 0,0 1 0 0 0,0 0 0 0 0,0-1 0 0 0,0 1 0 0 0,0 0 0 0 0,0-1 0 0 0,0 1 0 0 0,0 0 0 0 0,0-1 0 0 0,0 1 0 0 0,0 0 0 0 0,0-1 0 0 0,0 1 0 0 0,0-1 0 0 0,0 1 0 0 0,0 0 0 0 0,0-1 0 0 0,0 1 0 0 0,0 0 0 0 0,0-1 0 0 0,0 18 0 0 0,0-18 0 0 0,0 1 0 0 0,0-1 0 0 0,0 18 0 0 0,0-18 0 0 0,0 17 0 0 0,0-16 0 0 0,0 0 0 0 0,0-1 0 0 0,0 18 0 0 0,0-18 0 0 0,0 17 0 0 0,0-16 0 0 0,0 16 0 0 0,0-16 0 0 0,0 16 0 0 0,0-16 0 0 0,0 16 0 0 0,0 0 0 0 0,0 0 0 0 0,0 0 0 0 0,0-16 0 0 0,-16 16 0 0 0,16 0 0 0 0,0 1 0 0 0,0-1 0 0 0,0 0 0 0 0,0 0 0 0 0,0 0 0 0 0,0 0 0 0 0,0-16 0 0 0,0 16 0 0 0,0 0 0 0 0,-15 1 0 0 0,15-1 0 0 0,0-1 0 0 0,0 1 0 0 0,0 0 0 0 0,0-16 0 0 0,0 16 0 0 0,0 0 0 0 0,0-16 0 0 0,0 16 0 0 0,0-16 0 0 0,0 16 0 0 0,0 0 0 0 0,0-16 0 0 0,0 16 0 0 0,0-16 0 0 0,0 16 0 0 0,0 0 0 0 0,0 0 0 0 0,0 0 0 0 0,0-16 0 0 0,0 16 0 0 0,0-16 0 0 0,0 16 0 0 0,0 0 0 0 0,0-16 0 0 0,0 16 0 0 0,0 0 0 0 0,0-16 0 0 0,0 16 0 0 0,0 0 0 0 0,0 0 0 0 0,0-16 0 0 0,0 16 0 0 0,0 0 0 0 0,0-16 0 0 0,0 16 0 0 0,0 0 0 0 0,0 1 0 0 0,0-18 0 0 0,0 17 0 0 0,0 1 0 0 0,0-1 0 0 0,0-17 0 0 0,0 18 0 0 0,0-1 0 0 0,0 0 0 0 0,0-16 0 0 0,0 16 0 0 0,0 0 0 0 0,0 0 0 0 0,0-16 0 0 0,0 15 0 0 0,0 1 0 0 0,0-16 0 0 0,0 16 0 0 0,0 0 0 0 0,0-16 0 0 0,0 16 0 0 0,0-16 0 0 0,0 16 0 0 0,0-17 0 0 0,15 18 0 0 0,-15-18 0 0 0,0 17 0 0 0,0-16 0 0 0,0 0 0 0 0,0 16 0 0 0,0-17 0 0 0,0 1 0 0 0,14 0 0 0 0,-14 16 0 0 0,0-16 0 0 0,0-1 0 0 0,0 1 0 0 0,15 16 0 0 0,-15-16 0 0 0,13-1 0 0 0,-13 1 0 0 0,14 0 0 0 0,-14 16 0 0 0,14-17 0 0 0,-14 1 0 0 0,13 0 0 0 0,-13-1 0 0 0,14 1 0 0 0,-14 0 0 0 0,14-1 0 0 0,-14 1 0 0 0,13 0 0 0 0,-13-1 0 0 0,14 1 0 0 0,0 0 0 0 0,-14-1 0 0 0,13 1 0 0 0,-13-1 0 0 0,14 1 0 0 0,-1 0 0 0 0,1-1 0 0 0,-14 1 0 0 0,14 0 0 0 0,-1-1 0 0 0,1 1 0 0 0,0 0 0 0 0,-1-1 0 0 0,1 1 0 0 0,-14 0 0 0 0,14-1 0 0 0,-1 1 0 0 0,-13-1 0 0 0,14 1 0 0 0,0 0 0 0 0,-1-1 0 0 0,1 1 0 0 0,-1 0 0 0 0,1-1 0 0 0,0 1 0 0 0,-1-14 0 0 0,1 14 0 0 0,0-1 0 0 0,-1-13 0 0 0,1 14 0 0 0,0 0 0 0 0,-1-1 0 0 0,1-13 0 0 0,0 14 0 0 0,-1-1 0 0 0,1 1 0 0 0,-1 0 0 0 0,1-1 0 0 0,0 1 0 0 0,-1 0 0 0 0,1-1 0 0 0,0 0 0 0 0,16-13 0 0 0,-17 14 0 0 0,18 1 0 0 0,-18-15 0 0 0,1 13 0 0 0,16 2 0 0 0,14 0 0 0 0,-30-15 0 0 0,-1 14 0 0 0,17-14 0 0 0,-16 14 0 0 0,0-1 0 0 0,16-13 0 0 0,-16 14 0 0 0,-1-14 0 0 0,1 0 0 0 0,-1 14 0 0 0,18-14 0 0 0,-18 13 0 0 0,1-13 0 0 0,0 0 0 0 0,-1 14 0 0 0,1-14 0 0 0,16 0 0 0 0,-16 14 0 0 0,-1-14 0 0 0,1 13 0 0 0,0-13 0 0 0,-1 14 0 0 0,1-14 0 0 0,0 0 0 0 0,-1 14 0 0 0,1-14 0 0 0,-1 0 0 0 0,-13 13 0 0 0,14-13 0 0 0,0 0 0 0 0,-1 14 0 0 0,1-14 0 0 0,0 0 0 0 0,-1 13 0 0 0,1-13 0 0 0,0 0 0 0 0,-1 14 0 0 0,1 0 0 0 0,0-14 0 0 0,-1 0 0 0 0,1 13 0 0 0,-1-13 0 0 0,1 14 0 0 0,0-14 0 0 0,-1 0 0 0 0,1 0 0 0 0,0 14 0 0 0,-1-14 0 0 0,1 0 0 0 0,0 13 0 0 0,-1-13 0 0 0,1 0 0 0 0,0 0 0 0 0,-1 14 0 0 0,1-14 0 0 0,-1 0 0 0 0,1 14 0 0 0,0-14 0 0 0,-1 0 0 0 0,1 13 0 0 0,0-13 0 0 0,-1 14 0 0 0,1-14 0 0 0,16 0 0 0 0,-16 0 0 0 0,-1 14 0 0 0,18-14 0 0 0,-18 0 0 0 0,1 13 0 0 0,16-13 0 0 0,-16 0 0 0 0,16 0 0 0 0,0 15 0 0 0,-16-15 0 0 0,16 0 0 0 0,0 0 0 0 0,0 15 0 0 0,0-15 0 0 0,1 0 0 0 0,-1 0 0 0 0,0 0 0 0 0,0 0 0 0 0,0 15 0 0 0,0-15 0 0 0,1 0 0 0 0,-1 0 0 0 0,0 0 0 0 0,0 0 0 0 0,0 0 0 0 0,1 16 0 0 0,-2-16 0 0 0,1 0 0 0 0,0 0 0 0 0,0 0 0 0 0,-16 0 0 0 0,16 0 0 0 0,0 0 0 0 0,0 0 0 0 0,1 15 0 0 0,-1-15 0 0 0,0 0 0 0 0,0 0 0 0 0,0 15 0 0 0,20-15 0 0 0,-20 0 0 0 0,0 0 0 0 0,0 0 0 0 0,1 0 0 0 0,-1 15 0 0 0,19-15 0 0 0,-18 0 0 0 0,-1 0 0 0 0,0 0 0 0 0,20 0 0 0 0,-20 0 0 0 0,0 0 0 0 0,20 16 0 0 0,-20-16 0 0 0,0 0 0 0 0,0 0 0 0 0,0 0 0 0 0,0 0 0 0 0,1 0 0 0 0,-1 0 0 0 0,0 0 0 0 0,0 0 0 0 0,0 0 0 0 0,1 0 0 0 0,-18 0 0 0 0,17 0 0 0 0,1 0 0 0 0,-1 0 0 0 0,-17 0 0 0 0,18 0 0 0 0,-1 0 0 0 0,0 0 0 0 0,-16 0 0 0 0,16 0 0 0 0,0 0 0 0 0,0 0 0 0 0,0 0 0 0 0,-16 14 0 0 0,16-14 0 0 0,0 0 0 0 0,0 0 0 0 0,1 0 0 0 0,-18 0 0 0 0,17 0 0 0 0,1 0 0 0 0,-18 0 0 0 0,17 0 0 0 0,1 0 0 0 0,-1 0 0 0 0,0 0 0 0 0,0 0 0 0 0,0 0 0 0 0,1 0 0 0 0,-1 0 0 0 0,0 0 0 0 0,0 0 0 0 0,0 0 0 0 0,0 0 0 0 0,1 0 0 0 0,-1 0 0 0 0,0 0 0 0 0,0 0 0 0 0,0 0 0 0 0,0 0 0 0 0,1 0 0 0 0,-1 0 0 0 0,0 0 0 0 0,0 0 0 0 0,-16 0 0 0 0,16 0 0 0 0,-16 0 0 0 0,16 0 0 0 0,-17 0 0 0 0,18 0 0 0 0,-18 0 0 0 0,17 0 0 0 0,-16 0 0 0 0,16 0 0 0 0,0 0 0 0 0,-16 0 0 0 0,16 0 0 0 0,-16 0 0 0 0,16 0 0 0 0,0 0 0 0 0,0 0 0 0 0,-16 0 0 0 0,16 0 0 0 0,0 0 0 0 0,-16 0 0 0 0,16 0 0 0 0,20 0 0 0 0,-20 0 0 0 0,0 0 0 0 0,0 0 0 0 0,20 0 0 0 0,-20 0 0 0 0,20 0 0 0 0,-1 0 0 0 0,1 0 0 0 0,-20 0 0 0 0,20 0 0 0 0,-1 0 0 0 0,1 0 0 0 0,0 0 0 0 0,-1 0 0 0 0,1 0 0 0 0,0 0 0 0 0,-1 0 0 0 0,-19 0 0 0 0,20 0 0 0 0,-20 0 0 0 0,20 0 0 0 0,-1 0 0 0 0,1 0 0 0 0,-20 0 0 0 0,20 0 0 0 0,-20 0 0 0 0,20 0 0 0 0,-20 0 0 0 0,19 0 0 0 0,-19 0 0 0 0,1 0 0 0 0,18 0 0 0 0,-19 0 0 0 0,1 0 0 0 0,18 0 0 0 0,-19 0 0 0 0,20 0 0 0 0,-20 0 0 0 0,20 0 0 0 0,-20 0 0 0 0,20 0 0 0 0,-20 0 0 0 0,19 0 0 0 0,-18 0 0 0 0,-1 0 0 0 0,0 0 0 0 0,0 0 0 0 0,0 0 0 0 0,-1 0 0 0 0,2 0 0 0 0,-1 0 0 0 0,0 0 0 0 0,0 0 0 0 0,-16 0 0 0 0,16 0 0 0 0,0 0 0 0 0,0 0 0 0 0,1 0 0 0 0,-1 0 0 0 0,0 0 0 0 0,-16 0 0 0 0,16 0 0 0 0,0 0 0 0 0,0 0 0 0 0,0 0 0 0 0,0 0 0 0 0,-16 0 0 0 0,16 0 0 0 0,0 0 0 0 0,1 0 0 0 0,-1 0 0 0 0,0 0 0 0 0,0 0 0 0 0,0 0 0 0 0,20 0 0 0 0,-20 0 0 0 0,0 0 0 0 0,20 0 0 0 0,0 0 0 0 0,-1 0 0 0 0,-19 0 0 0 0,20 0 0 0 0,0 0 0 0 0,-1 0 0 0 0,1 0 0 0 0,-1 0 0 0 0,-18 0 0 0 0,18 0 0 0 0,1 0 0 0 0,-1 0 0 0 0,-18 0 0 0 0,-1 0 0 0 0,19 0 0 0 0,-19 0 0 0 0,1 0 0 0 0,-1 0 0 0 0,0 0 0 0 0,20 0 0 0 0,-20 0 0 0 0,0 0 0 0 0,-16 0 0 0 0,16 0 0 0 0,0 0 0 0 0,0 0 0 0 0,0 0 0 0 0,1 0 0 0 0,-18 0 0 0 0,17 0 0 0 0,1 0 0 0 0,-1 0 0 0 0,0 0 0 0 0,20 0 0 0 0,-20 0 0 0 0,0 0 0 0 0,0 0 0 0 0,0 0 0 0 0,0 0 0 0 0,20 0 0 0 0,-20 0 0 0 0,0 0 0 0 0,1 0 0 0 0,-1 0 0 0 0,0 0 0 0 0,0 0 0 0 0,0 0 0 0 0,0 0 0 0 0,1 0 0 0 0,-1 0 0 0 0,0 0 0 0 0,0 0 0 0 0,-16 0 0 0 0,35 0 0 0 0,-35 0 0 0 0,16 0 0 0 0,0 0 0 0 0,-16 0 0 0 0,16 0 0 0 0,0 0 0 0 0,1 0 0 0 0,-18 0 0 0 0,17 0 0 0 0,-16 0 0 0 0,16 0 0 0 0,-16 0 0 0 0,16 0 0 0 0,0 0 0 0 0,-16 0 0 0 0,16 0 0 0 0,-16 0 0 0 0,16 0 0 0 0,0 0 0 0 0,0 0 0 0 0,0 0 0 0 0,1 0 0 0 0,-18 0 0 0 0,17 0 0 0 0,20 0 0 0 0,-20 0 0 0 0,0 15 0 0 0,20-15 0 0 0,-20 0 0 0 0,20 0 0 0 0,-1 0 0 0 0,-18 0 0 0 0,18 0 0 0 0,1 0 0 0 0,-1 0 0 0 0,1 0 0 0 0,0 0 0 0 0,-1 0 0 0 0,-19 0 0 0 0,20 0 0 0 0,-20 0 0 0 0,20 0 0 0 0,-1 0 0 0 0,-18 0 0 0 0,-1 0 0 0 0,19 0 0 0 0,-18 0 0 0 0,18 0 0 0 0,-19 0 0 0 0,1 0 0 0 0,-1 0 0 0 0,19 0 0 0 0,-19 15 0 0 0,1-15 0 0 0,-1 0 0 0 0,0 0 0 0 0,0 0 0 0 0,20 0 0 0 0,-20 0 0 0 0,20 17 0 0 0,-20-17 0 0 0,0 0 0 0 0,20 0 0 0 0,-1 0 0 0 0,-20 0 0 0 0,21 0 0 0 0,-20 0 0 0 0,20 0 0 0 0,-20 0 0 0 0,20 0 0 0 0,-20 0 0 0 0,19 0 0 0 0,-18 0 0 0 0,-1 0 0 0 0,19 0 0 0 0,-19 0 0 0 0,1 0 0 0 0,-1 0 0 0 0,19 0 0 0 0,-18 0 0 0 0,-1 0 0 0 0,0 0 0 0 0,20 0 0 0 0,-20 0 0 0 0,0 0 0 0 0,0 0 0 0 0,0 0 0 0 0,0 0 0 0 0,1 0 0 0 0,-1 0 0 0 0,0 0 0 0 0,0 0 0 0 0,0 0 0 0 0,1 0 0 0 0,-1 0 0 0 0,19 0 0 0 0,-18 0 0 0 0,-1 0 0 0 0,19 0 0 0 0,-18 0 0 0 0,-1 0 0 0 0,19 0 0 0 0,-19 0 0 0 0,1 0 0 0 0,18 0 0 0 0,-19 0 0 0 0,1 0 0 0 0,18 0 0 0 0,-19 0 0 0 0,1 0 0 0 0,18 0 0 0 0,-19 0 0 0 0,1 0 0 0 0,-1 0 0 0 0,0 0 0 0 0,0 0 0 0 0,0 0 0 0 0,0 0 0 0 0,1 0 0 0 0,-1 0 0 0 0,-17 0 0 0 0,18 0 0 0 0,-1 0 0 0 0,0 0 0 0 0,0 0 0 0 0,-16 0 0 0 0,16 0 0 0 0,0 0 0 0 0,-16 0 0 0 0,16 0 0 0 0,0 0 0 0 0,0 0 0 0 0,1 0 0 0 0,-1 0 0 0 0,0 0 0 0 0,19 0 0 0 0,-18 0 0 0 0,-1 0 0 0 0,19 0 0 0 0,-18 0 0 0 0,18 0 0 0 0,1 0 0 0 0,-1 0 0 0 0,-18 0 0 0 0,18 0 0 0 0,1 0 0 0 0,-20 0 0 0 0,20 0 0 0 0,-20 0 0 0 0,19 0 0 0 0,-18 0 0 0 0,18 0 0 0 0,-35 0 0 0 0,16 0 0 0 0,0 0 0 0 0,0 0 0 0 0,1-16 0 0 0,-1 16 0 0 0,0 0 0 0 0,0 0 0 0 0,0-15 0 0 0,0 15 0 0 0,1 0 0 0 0,-18 0 0 0 0,17-15 0 0 0,1 15 0 0 0,-18 0 0 0 0,17 0 0 0 0,-16-14 0 0 0,16 14 0 0 0,-16 0 0 0 0,16 0 0 0 0,0 0 0 0 0,0 0 0 0 0,1-15 0 0 0,-1 15 0 0 0,0 0 0 0 0,0 0 0 0 0,-16 0 0 0 0,16-16 0 0 0,0 16 0 0 0,0 0 0 0 0,1 0 0 0 0,-1-15 0 0 0,19 15 0 0 0,-18-15 0 0 0,-1 15 0 0 0,0-16 0 0 0,19 16 0 0 0,-18 0 0 0 0,18 0 0 0 0,-19-15 0 0 0,1 15 0 0 0,18-17 0 0 0,-19 17 0 0 0,1 0 0 0 0,18-16 0 0 0,-19 16 0 0 0,1 0 0 0 0,-1-16 0 0 0,0 16 0 0 0,0 0 0 0 0,0-15 0 0 0,0 15 0 0 0,1 0 0 0 0,-1 0 0 0 0,0 0 0 0 0,0 0 0 0 0,0-15 0 0 0,-16 15 0 0 0,16 0 0 0 0,0 0 0 0 0,-16 0 0 0 0,16 0 0 0 0,0 0 0 0 0,1 0 0 0 0,-2 0 0 0 0,-16 0 0 0 0,18 0 0 0 0,-1 0 0 0 0,0 0 0 0 0,0-15 0 0 0,0 15 0 0 0,-16 0 0 0 0,16 0 0 0 0,0-16 0 0 0,0 16 0 0 0,1 0 0 0 0,-1 0 0 0 0,0 0 0 0 0,0 0 0 0 0,0-15 0 0 0,-16 15 0 0 0,16 0 0 0 0,0 0 0 0 0,-16 0 0 0 0,16 0 0 0 0,-16-14 0 0 0,16 14 0 0 0,0 0 0 0 0,0 0 0 0 0,-16 0 0 0 0,16-15 0 0 0,-16 15 0 0 0,16 0 0 0 0,0 0 0 0 0,-16 0 0 0 0,16 0 0 0 0,-16 0 0 0 0,16 0 0 0 0,-17 0 0 0 0,18-16 0 0 0,-18 16 0 0 0,17 0 0 0 0,-16 0 0 0 0,0 0 0 0 0,16 0 0 0 0,-16 0 0 0 0,-1 0 0 0 0,17 0 0 0 0,-16 0 0 0 0,16 0 0 0 0,-16-13 0 0 0,-1 13 0 0 0,18 0 0 0 0,-18 0 0 0 0,1 0 0 0 0,16-16 0 0 0,-16 16 0 0 0,16 0 0 0 0,0-15 0 0 0,0 15 0 0 0,0 0 0 0 0,1 0 0 0 0,-1-15 0 0 0,0 15 0 0 0,0 0 0 0 0,0 0 0 0 0,1-16 0 0 0,-1 16 0 0 0,0 0 0 0 0,0-15 0 0 0,0 15 0 0 0,20 0 0 0 0,-20-15 0 0 0,0 15 0 0 0,0-15 0 0 0,1 15 0 0 0,-1 0 0 0 0,0-16 0 0 0,0 16 0 0 0,0-15 0 0 0,-16 1 0 0 0,16 14 0 0 0,-16-14 0 0 0,16-1 0 0 0,-16 1 0 0 0,-1 0 0 0 0,1 14 0 0 0,0-14 0 0 0,16-1 0 0 0,-17 15 0 0 0,1-14 0 0 0,0 0 0 0 0,-1 1 0 0 0,1 0 0 0 0,0 13 0 0 0,-1-14 0 0 0,1 0 0 0 0,-1 0 0 0 0,-13 0 0 0 0,14 0 0 0 0,0 1 0 0 0,-14-1 0 0 0,13 14 0 0 0,-13-14 0 0 0,14 0 0 0 0,-14 0 0 0 0,14 0 0 0 0,-14 1 0 0 0,13 13 0 0 0,-13-14 0 0 0,14 0 0 0 0,-14 0 0 0 0,14 0 0 0 0,-14 0 0 0 0,0 0 0 0 0,13 1 0 0 0,-13-18 0 0 0,14 31 0 0 0,-14-30 0 0 0,14 16 0 0 0,-14 0 0 0 0,0 0 0 0 0,15-16 0 0 0,-15 16 0 0 0,0 0 0 0 0,13 0 0 0 0,-13 0 0 0 0,0 1 0 0 0,14-1 0 0 0,-14 0 0 0 0,0 0 0 0 0,0 0 0 0 0,0 0 0 0 0,0 1 0 0 0,14-1 0 0 0,-14 0 0 0 0,0 0 0 0 0,0 0 0 0 0,0-16 0 0 0,13 16 0 0 0,-13 0 0 0 0,0 0 0 0 0,0 0 0 0 0,0 1 0 0 0,0-1 0 0 0,0 0 0 0 0,0-17 0 0 0,0 18 0 0 0,0-1 0 0 0,0-17 0 0 0,0 18 0 0 0,0-1 0 0 0,0-17 0 0 0,0 17 0 0 0,0-16 0 0 0,0 16 0 0 0,0-16 0 0 0,0-1 0 0 0,0 18 0 0 0,0-18 0 0 0,0 1 0 0 0,0 16 0 0 0,0-16 0 0 0,0 16 0 0 0,0-17 0 0 0,0 17 0 0 0,0-16 0 0 0,0 0 0 0 0,0 17 0 0 0,0-18 0 0 0,0 18 0 0 0,0-18 0 0 0,0 17 0 0 0,0-16 0 0 0,0 16 0 0 0,0-16 0 0 0,0-1 0 0 0,0 18 0 0 0,0-18 0 0 0,0 17 0 0 0,0-16 0 0 0,0 16 0 0 0,0-16 0 0 0,0 16 0 0 0,0-17 0 0 0,0 18 0 0 0,0-1 0 0 0,0 0 0 0 0,0-16 0 0 0,0 16 0 0 0,0-17 0 0 0,0 17 0 0 0,0 1 0 0 0,0-18 0 0 0,0 17 0 0 0,0-16 0 0 0,14 16 0 0 0,-14 0 0 0 0,0 0 0 0 0,0-16 0 0 0,0 16 0 0 0,0 0 0 0 0,0 0 0 0 0,0 1 0 0 0,0-1 0 0 0,0 0 0 0 0,0 0 0 0 0,0 0 0 0 0,0 0 0 0 0,0 1 0 0 0,0-1 0 0 0,0 0 0 0 0,0 0 0 0 0,0 0 0 0 0,0 0 0 0 0,0 0 0 0 0,0 1 0 0 0,0-1 0 0 0,0 0 0 0 0,0 0 0 0 0,0 0 0 0 0,0 0 0 0 0,0 0 0 0 0,0 1 0 0 0,0-1 0 0 0,0 0 0 0 0,0 0 0 0 0,0 0 0 0 0,0 0 0 0 0,0 1 0 0 0,0-1 0 0 0,0 0 0 0 0,0 0 0 0 0,0 0 0 0 0,0 0 0 0 0,0 0 0 0 0,0 1 0 0 0,0-1 0 0 0,0 0 0 0 0,0 0 0 0 0,0 0 0 0 0,0 0 0 0 0,0 1 0 0 0,0 0 0 0 0,0-18 0 0 0,0 17 0 0 0,0 1 0 0 0,0-1 0 0 0,0 0 0 0 0,0 0 0 0 0,0 0 0 0 0,0 0 0 0 0,0 0 0 0 0,0 1 0 0 0,0-1 0 0 0,0 0 0 0 0,0 0 0 0 0,0-16 0 0 0,0 16 0 0 0,0-17 0 0 0,0 18 0 0 0,0-18 0 0 0,0 1 0 0 0,0 16 0 0 0,0-16 0 0 0,0-1 0 0 0,0 17 0 0 0,0-16 0 0 0,0 0 0 0 0,0 16 0 0 0,0-17 0 0 0,0 1 0 0 0,0 16 0 0 0,0-16 0 0 0,0-1 0 0 0,0 17 0 0 0,0-16 0 0 0,0 16 0 0 0,0 0 0 0 0,0-16 0 0 0,0 16 0 0 0,0 0 0 0 0,0-16 0 0 0,0 16 0 0 0,0 0 0 0 0,0 0 0 0 0,0 1 0 0 0,0-1 0 0 0,0 0 0 0 0,0 0 0 0 0,0 0 0 0 0,0 0 0 0 0,0 0 0 0 0,0 1 0 0 0,0-1 0 0 0,0 0 0 0 0,0 0 0 0 0,0 0 0 0 0,0 0 0 0 0,-14 1 0 0 0,14-1 0 0 0,0 0 0 0 0,0 0 0 0 0,-14 0 0 0 0,14 0 0 0 0,-14 0 0 0 0,14 1 0 0 0,-14 13 0 0 0,14-14 0 0 0,0 0 0 0 0,-13 14 0 0 0,13-14 0 0 0,0 0 0 0 0,-14 14 0 0 0,14-14 0 0 0,-14 0 0 0 0,14 2 0 0 0,-14-2 0 0 0,14 0 0 0 0,-14 14 0 0 0,14-14 0 0 0,0 0 0 0 0,-14 0 0 0 0,14 1 0 0 0,-13-1 0 0 0,13 0 0 0 0,-14 0 0 0 0,14 0 0 0 0,-14 14 0 0 0,14-14 0 0 0,-14 14 0 0 0,14-14 0 0 0,-14 14 0 0 0,14-13 0 0 0,-14 13 0 0 0,14-14 0 0 0,-14 0 0 0 0,1 14 0 0 0,13-14 0 0 0,-14 0 0 0 0,0 0 0 0 0,14 0 0 0 0,-14 14 0 0 0,0-13 0 0 0,0 13 0 0 0,14-14 0 0 0,-14 14 0 0 0,1-14 0 0 0,-1 0 0 0 0,0 14 0 0 0,14-14 0 0 0,-14 14 0 0 0,14-14 0 0 0,-14 14 0 0 0,14-13 0 0 0,-14 13 0 0 0,1 0 0 0 0,-1 0 0 0 0,14-14 0 0 0,-14 14 0 0 0,14-14 0 0 0,-14 14 0 0 0,14-14 0 0 0,-14 14 0 0 0,0-14 0 0 0,0 0 0 0 0,1 14 0 0 0,-1 0 0 0 0,0-14 0 0 0,0 14 0 0 0,0 0 0 0 0,0-13 0 0 0,0 13 0 0 0,1-14 0 0 0,-1 14 0 0 0,0 0 0 0 0,14-14 0 0 0,-14 14 0 0 0,0 0 0 0 0,0 0 0 0 0,1 0 0 0 0,-1 0 0 0 0,0-14 0 0 0,0 14 0 0 0,0 0 0 0 0,0 0 0 0 0,0 0 0 0 0,1 0 0 0 0,-1-14 0 0 0,0 14 0 0 0,0 0 0 0 0,0 0 0 0 0,0 0 0 0 0,14-14 0 0 0,-13 14 0 0 0,-1 0 0 0 0,0 0 0 0 0,0-14 0 0 0,0 14 0 0 0,0 0 0 0 0,0 0 0 0 0,1 0 0 0 0,-1-13 0 0 0,0 13 0 0 0,0 0 0 0 0,0 0 0 0 0,0 0 0 0 0,14-14 0 0 0,-14 14 0 0 0,1 0 0 0 0,-1 0 0 0 0,0 0 0 0 0,0 0 0 0 0,0 0 0 0 0,0 0 0 0 0,1-14 0 0 0,-1 14 0 0 0,0 0 0 0 0,0-14 0 0 0,0 14 0 0 0,0 0 0 0 0,0 0 0 0 0,1 0 0 0 0,-1 0 0 0 0,14-14 0 0 0,-14 14 0 0 0,0 0 0 0 0,0 0 0 0 0,0 0 0 0 0,0 0 0 0 0,14-14 0 0 0,-13 14 0 0 0,-1 0 0 0 0,0 0 0 0 0,0 0 0 0 0,0 0 0 0 0,-16 0 0 0 0,16 0 0 0 0,0 0 0 0 0,0 0 0 0 0,0 0 0 0 0,-16 0 0 0 0,16 0 0 0 0,-16 0 0 0 0,16 0 0 0 0,-16 0 0 0 0,16 0 0 0 0,0 0 0 0 0,-16 0 0 0 0,-1 0 0 0 0,1 0 0 0 0,16 0 0 0 0,-16 0 0 0 0,-1 0 0 0 0,1 0 0 0 0,-20 0 0 0 0,20 0 0 0 0,-1 0 0 0 0,-19 0 0 0 0,20 0 0 0 0,0 0 0 0 0,-1 0 0 0 0,-19 0 0 0 0,20 0 0 0 0,0 0 0 0 0,16 0 0 0 0,-17 0 0 0 0,1 0 0 0 0,0 0 0 0 0,16 0 0 0 0,-17 0 0 0 0,17 0 0 0 0,1 0 0 0 0,-18 0 0 0 0,17 0 0 0 0,1 0 0 0 0,-17 0 0 0 0,16 0 0 0 0,0 0 0 0 0,1 0 0 0 0,-18 0 0 0 0,17 0 0 0 0,1 0 0 0 0,-1 14 0 0 0,0-14 0 0 0,0 0 0 0 0,0 0 0 0 0,0 0 0 0 0,0 0 0 0 0,1 0 0 0 0,-1 14 0 0 0,-17-14 0 0 0,18 0 0 0 0,-1 0 0 0 0,0 0 0 0 0,0 0 0 0 0,-16 0 0 0 0,16 0 0 0 0,0 0 0 0 0,0 0 0 0 0,-16 0 0 0 0,16 0 0 0 0,0 0 0 0 0,-16 0 0 0 0,16 0 0 0 0,0 0 0 0 0,-17 0 0 0 0,18 0 0 0 0,-1 0 0 0 0,-17 15 0 0 0,1-15 0 0 0,16 0 0 0 0,0 0 0 0 0,-16 0 0 0 0,16 0 0 0 0,0 0 0 0 0,-16 0 0 0 0,16 0 0 0 0,-16 0 0 0 0,16 0 0 0 0,-17 0 0 0 0,18 0 0 0 0,-1 0 0 0 0,0 0 0 0 0,-17 0 0 0 0,18 0 0 0 0,-1 0 0 0 0,0 0 0 0 0,0 13 0 0 0,0-13 0 0 0,0 0 0 0 0,0 0 0 0 0,1 0 0 0 0,-1 0 0 0 0,0 0 0 0 0,0 0 0 0 0,0 0 0 0 0,0 0 0 0 0,1 0 0 0 0,-1 0 0 0 0,0 0 0 0 0,0 0 0 0 0,0 14 0 0 0,0-14 0 0 0,0 0 0 0 0,1 0 0 0 0,-1 0 0 0 0,0 0 0 0 0,0 0 0 0 0,0 0 0 0 0,0 0 0 0 0,1 0 0 0 0,-1 0 0 0 0,0 0 0 0 0,0 0 0 0 0,0 14 0 0 0,0-14 0 0 0,0 0 0 0 0,1 0 0 0 0,-1 0 0 0 0,0 0 0 0 0,0 0 0 0 0,-16 15 0 0 0,16-15 0 0 0,0 0 0 0 0,0 0 0 0 0,-16 15 0 0 0,16-15 0 0 0,-17 0 0 0 0,18 0 0 0 0,-18 0 0 0 0,17 14 0 0 0,-16-14 0 0 0,16 0 0 0 0,-16 0 0 0 0,-1 15 0 0 0,18-15 0 0 0,-18 0 0 0 0,1 0 0 0 0,16 0 0 0 0,-16 0 0 0 0,16 0 0 0 0,-17 0 0 0 0,17 0 0 0 0,-16 0 0 0 0,0 0 0 0 0,16 0 0 0 0,-17 0 0 0 0,1 0 0 0 0,0 15 0 0 0,16-15 0 0 0,-17 0 0 0 0,1 0 0 0 0,16 0 0 0 0,-16 0 0 0 0,16 0 0 0 0,-16 0 0 0 0,16 0 0 0 0,-17 0 0 0 0,17 0 0 0 0,1 0 0 0 0,-1 0 0 0 0,0 0 0 0 0,-16 0 0 0 0,16 0 0 0 0,0 0 0 0 0,0 0 0 0 0,0 0 0 0 0,0 0 0 0 0,0 0 0 0 0,1 0 0 0 0,-1 0 0 0 0,0 0 0 0 0,0 0 0 0 0,0 0 0 0 0,0 0 0 0 0,1 0 0 0 0,-1 0 0 0 0,0 0 0 0 0,0 0 0 0 0,0 0 0 0 0,0 0 0 0 0,-16 0 0 0 0,16 0 0 0 0,0 0 0 0 0,0 0 0 0 0,0 0 0 0 0,1 0 0 0 0,-18 0 0 0 0,17 0 0 0 0,1 0 0 0 0,-18 0 0 0 0,17 0 0 0 0,-16 0 0 0 0,16 0 0 0 0,-16 0 0 0 0,16 0 0 0 0,-17 0 0 0 0,1 0 0 0 0,0 0 0 0 0,16 0 0 0 0,-17 0 0 0 0,18 0 0 0 0,-18 0 0 0 0,1 0 0 0 0,-1 0 0 0 0,18 0 0 0 0,-18 0 0 0 0,1 0 0 0 0,-1 0 0 0 0,18 0 0 0 0,-18 0 0 0 0,-13 0 0 0 0,14 0 0 0 0,-1 0 0 0 0,17 0 0 0 0,-16 0 0 0 0,16 0 0 0 0,-16 0 0 0 0,16 0 0 0 0,-17 0 0 0 0,18 0 0 0 0,-18 0 0 0 0,17 0 0 0 0,-16 0 0 0 0,16 0 0 0 0,0 0 0 0 0,-16 0 0 0 0,16 0 0 0 0,0 0 0 0 0,0 0 0 0 0,-16 0 0 0 0,16 0 0 0 0,-16 0 0 0 0,16 0 0 0 0,-16 0 0 0 0,16 0 0 0 0,-17 0 0 0 0,1 0 0 0 0,0 0 0 0 0,-1 0 0 0 0,1 0 0 0 0,-1 0 0 0 0,1 0 0 0 0,0 0 0 0 0,-20 0 0 0 0,19 0 0 0 0,-18 0 0 0 0,-1 0 0 0 0,19 0 0 0 0,-18 0 0 0 0,-1 0 0 0 0,0 0 0 0 0,20 0 0 0 0,-20 0 0 0 0,19 0 0 0 0,-18 0 0 0 0,-1 0 0 0 0,19 0 0 0 0,-19 0 0 0 0,20 0 0 0 0,0 0 0 0 0,-1 0 0 0 0,1 0 0 0 0,0 0 0 0 0,-1 0 0 0 0,1 0 0 0 0,16 0 0 0 0,-15 0 0 0 0,15 0 0 0 0,0 0 0 0 0,-17 0 0 0 0,18 0 0 0 0,-18 0 0 0 0,17 0 0 0 0,1 0 0 0 0,-18 0 0 0 0,17 0 0 0 0,0 0 0 0 0,-16 0 0 0 0,16 0 0 0 0,-16 0 0 0 0,-1 0 0 0 0,18 0 0 0 0,-18 0 0 0 0,17 0 0 0 0,-16 0 0 0 0,0 0 0 0 0,-1 0 0 0 0,1 0 0 0 0,16 0 0 0 0,-16 0 0 0 0,-1 0 0 0 0,1 0 0 0 0,-1 0 0 0 0,1 0 0 0 0,0 0 0 0 0,-1 0 0 0 0,1 0 0 0 0,-20 0 0 0 0,20 0 0 0 0,-1 0 0 0 0,1 0 0 0 0,0 0 0 0 0,-1 0 0 0 0,1 0 0 0 0,-1 0 0 0 0,1 0 0 0 0,0 0 0 0 0,-1 0 0 0 0,1 0 0 0 0,-1 0 0 0 0,18 0 0 0 0,-18 0 0 0 0,1 0 0 0 0,16 0 0 0 0,-16 0 0 0 0,16 0 0 0 0,0 0 0 0 0,-16 0 0 0 0,16-14 0 0 0,0 14 0 0 0,0 0 0 0 0,0 0 0 0 0,0 0 0 0 0,-16 0 0 0 0,16 0 0 0 0,0 0 0 0 0,0 0 0 0 0,0 0 0 0 0,1 0 0 0 0,-18 0 0 0 0,17 0 0 0 0,1 0 0 0 0,-1 0 0 0 0,-17 0 0 0 0,17 0 0 0 0,-16 0 0 0 0,0 0 0 0 0,16 0 0 0 0,-17 0 0 0 0,1 0 0 0 0,0 0 0 0 0,-1 0 0 0 0,1-15 0 0 0,0 15 0 0 0,-1 0 0 0 0,1 0 0 0 0,-20 0 0 0 0,20 0 0 0 0,-1 0 0 0 0,-19 0 0 0 0,20 0 0 0 0,0 0 0 0 0,-20 0 0 0 0,19 0 0 0 0,1 0 0 0 0,0 0 0 0 0,-20 0 0 0 0,19 0 0 0 0,1 0 0 0 0,0 0 0 0 0,-1 0 0 0 0,1 0 0 0 0,-1 0 0 0 0,18 0 0 0 0,-18 0 0 0 0,1 0 0 0 0,16 0 0 0 0,-16 0 0 0 0,16 0 0 0 0,-17 0 0 0 0,18 0 0 0 0,-18 0 0 0 0,17 0 0 0 0,-16-16 0 0 0,16 16 0 0 0,-16 0 0 0 0,16 0 0 0 0,0 0 0 0 0,-16-15 0 0 0,16 15 0 0 0,-17 0 0 0 0,18 0 0 0 0,-18 0 0 0 0,1 0 0 0 0,-1-15 0 0 0,1 15 0 0 0,16 0 0 0 0,-36-17 0 0 0,20 17 0 0 0,0 0 0 0 0,-1-15 0 0 0,1 15 0 0 0,-1 0 0 0 0,1 0 0 0 0,-20 0 0 0 0,20 0 0 0 0,-1 0 0 0 0,1-16 0 0 0,-20 16 0 0 0,20 0 0 0 0,-1 0 0 0 0,1 0 0 0 0,0 0 0 0 0,-1-15 0 0 0,1 15 0 0 0,16 0 0 0 0,-16 0 0 0 0,-1 0 0 0 0,17 0 0 0 0,-16 0 0 0 0,16 0 0 0 0,-16 0 0 0 0,16 0 0 0 0,0 0 0 0 0,-16 0 0 0 0,16 0 0 0 0,0 0 0 0 0,0 0 0 0 0,0 0 0 0 0,0 0 0 0 0,-16 0 0 0 0,16 0 0 0 0,0 0 0 0 0,-16 0 0 0 0,16 0 0 0 0,-16 0 0 0 0,16 0 0 0 0,-16 0 0 0 0,16 0 0 0 0,-17 0 0 0 0,17 0 0 0 0,-16 0 0 0 0,0 0 0 0 0,16 0 0 0 0,-17 0 0 0 0,1 0 0 0 0,0 0 0 0 0,-1 0 0 0 0,17 0 0 0 0,-16 0 0 0 0,0 0 0 0 0,-1 0 0 0 0,-19 0 0 0 0,20 0 0 0 0,0 0 0 0 0,-1 0 0 0 0,1 0 0 0 0,-20 0 0 0 0,20 0 0 0 0,-1 0 0 0 0,1 15 0 0 0,0-15 0 0 0,-1 0 0 0 0,1 0 0 0 0,16 0 0 0 0,-15 0 0 0 0,15 0 0 0 0,0 0 0 0 0,0 0 0 0 0,0 0 0 0 0,0 0 0 0 0,0 0 0 0 0,1 0 0 0 0,-1 0 0 0 0,0 0 0 0 0,0 0 0 0 0,14 14 0 0 0,-14-14 0 0 0,0 0 0 0 0,0 0 0 0 0,1 0 0 0 0,-1 0 0 0 0,0 13 0 0 0,0-13 0 0 0,0 0 0 0 0,0 0 0 0 0,1 0 0 0 0,-1 0 0 0 0,0 0 0 0 0,0 14 0 0 0,0-14 0 0 0,0 0 0 0 0,0 0 0 0 0,1 14 0 0 0,-1-14 0 0 0,0 0 0 0 0,0 0 0 0 0,0 0 0 0 0,0 13 0 0 0,1-13 0 0 0,-18 0 0 0 0,17 0 0 0 0,0 0 0 0 0,-16 0 0 0 0,16 14 0 0 0,-16-14 0 0 0,16 0 0 0 0,0 14 0 0 0,-16-14 0 0 0,-1 0 0 0 0,17 0 0 0 0,-16 15 0 0 0,16-15 0 0 0,-16 0 0 0 0,-1 0 0 0 0,18 0 0 0 0,-18 0 0 0 0,17 0 0 0 0,-16 0 0 0 0,16 0 0 0 0,-16 0 0 0 0,16 13 0 0 0,-16-13 0 0 0,16 0 0 0 0,-17 0 0 0 0,17 0 0 0 0,1 0 0 0 0,-1 0 0 0 0,-17 15 0 0 0,18-15 0 0 0,-1 0 0 0 0,-17 0 0 0 0,17 14 0 0 0,1-14 0 0 0,-1 0 0 0 0,-17 0 0 0 0,18 0 0 0 0,-1 0 0 0 0,0 0 0 0 0,0 0 0 0 0,0 0 0 0 0,0 0 0 0 0,0 0 0 0 0,1 0 0 0 0,-1 0 0 0 0,0 14 0 0 0,0-14 0 0 0,0 0 0 0 0,0 13 0 0 0,0-13 0 0 0,1 0 0 0 0,-1 0 0 0 0,0 0 0 0 0,0 14 0 0 0,0-14 0 0 0,-16 0 0 0 0,16 0 0 0 0,-16 0 0 0 0,16 0 0 0 0,0 0 0 0 0,0 14 0 0 0,0-14 0 0 0,0 0 0 0 0,1 0 0 0 0,-1 0 0 0 0,0 0 0 0 0,0 0 0 0 0,0 0 0 0 0,0 0 0 0 0,0 0 0 0 0,1 0 0 0 0,-1 0 0 0 0,0 0 0 0 0,0 0 0 0 0,-16 0 0 0 0,16 0 0 0 0,0 0 0 0 0,0 0 0 0 0,-16 15 0 0 0,16-15 0 0 0,0 0 0 0 0,-16 0 0 0 0,16 0 0 0 0,0 0 0 0 0,-16 0 0 0 0,-1 0 0 0 0,17 0 0 0 0,-16 0 0 0 0,0 0 0 0 0,16 0 0 0 0,-17 0 0 0 0,1 0 0 0 0,0 0 0 0 0,-1 0 0 0 0,1 0 0 0 0,-1 0 0 0 0,18 0 0 0 0,-18 0 0 0 0,1 0 0 0 0,16 0 0 0 0,-17 0 0 0 0,1 0 0 0 0,16 0 0 0 0,0 0 0 0 0,-16 0 0 0 0,16 0 0 0 0,0 0 0 0 0,0 0 0 0 0,1 0 0 0 0,-18 0 0 0 0,17 0 0 0 0,1 0 0 0 0,-1 0 0 0 0,0 0 0 0 0,0 0 0 0 0,0 0 0 0 0,0 0 0 0 0,0 0 0 0 0,-16 0 0 0 0,16 0 0 0 0,0 0 0 0 0,1 0 0 0 0,-1 0 0 0 0,0 0 0 0 0,0 0 0 0 0,-16 0 0 0 0,16 0 0 0 0,0 0 0 0 0,0 0 0 0 0,0 0 0 0 0,0 0 0 0 0,0 0 0 0 0,1 0 0 0 0,-1 0 0 0 0,-17 0 0 0 0,18 0 0 0 0,-1 0 0 0 0,-17 0 0 0 0,1 0 0 0 0,16 0 0 0 0,-16 0 0 0 0,16 0 0 0 0,0 0 0 0 0,-16 0 0 0 0,-1 0 0 0 0,17 0 0 0 0,-16 0 0 0 0,0 0 0 0 0,-1 0 0 0 0,17 0 0 0 0,-16 0 0 0 0,0 0 0 0 0,-20 0 0 0 0,19 0 0 0 0,1 0 0 0 0,0 0 0 0 0,-1 0 0 0 0,1 0 0 0 0,-1-16 0 0 0,1 16 0 0 0,16 0 0 0 0,-16 0 0 0 0,-1-15 0 0 0,18 15 0 0 0,-18 0 0 0 0,17 0 0 0 0,1 0 0 0 0,-18-15 0 0 0,17 15 0 0 0,0 0 0 0 0,-16 0 0 0 0,16 0 0 0 0,0 0 0 0 0,1 0 0 0 0,-18 0 0 0 0,17 0 0 0 0,-16 0 0 0 0,16-14 0 0 0,0 14 0 0 0,-16 0 0 0 0,16 0 0 0 0,-16 0 0 0 0,-1 0 0 0 0,17 0 0 0 0,-16 0 0 0 0,16 0 0 0 0,-16 0 0 0 0,-1 0 0 0 0,1 0 0 0 0,0 0 0 0 0,-1 0 0 0 0,1 0 0 0 0,-1 0 0 0 0,1 0 0 0 0,0 0 0 0 0,-1 0 0 0 0,1 0 0 0 0,16 0 0 0 0,-16 0 0 0 0,-1 0 0 0 0,1 0 0 0 0,-1 0 0 0 0,18 0 0 0 0,-1 0 0 0 0,-17 0 0 0 0,1 0 0 0 0,16 0 0 0 0,-16 0 0 0 0,16 0 0 0 0,-16 0 0 0 0,16 0 0 0 0,0 0 0 0 0,-17 0 0 0 0,18 0 0 0 0,-1 0 0 0 0,-16 0 0 0 0,17 0 0 0 0,-1 0 0 0 0,0 0 0 0 0,0 0 0 0 0,0 0 0 0 0,0 0 0 0 0,0 0 0 0 0,1 0 0 0 0,-1 0 0 0 0,0 0 0 0 0,0 0 0 0 0,0 0 0 0 0,0 0 0 0 0,0 0 0 0 0,1 0 0 0 0,13 14 0 0 0,-14-14 0 0 0,0 0 0 0 0,0 0 0 0 0,0 0 0 0 0,0 0 0 0 0,14 13 0 0 0,-13-13 0 0 0,-1 0 0 0 0,0 0 0 0 0,0 0 0 0 0,14 14 0 0 0,-14-14 0 0 0,0 0 0 0 0,0 14 0 0 0,1-14 0 0 0,-1 0 0 0 0,0 13 0 0 0,0-13 0 0 0,0 14 0 0 0,-16-14 0 0 0,16 0 0 0 0,0 0 0 0 0,0 0 0 0 0,0 14 0 0 0,1-14 0 0 0,-1 0 0 0 0,0 0 0 0 0,-17 0 0 0 0,18 13 0 0 0,-1-13 0 0 0,-17 0 0 0 0,18 14 0 0 0,-18-14 0 0 0,17 0 0 0 0,0 13 0 0 0,-16-13 0 0 0,0 0 0 0 0,16 0 0 0 0,-17 0 0 0 0,18 14 0 0 0,-18-14 0 0 0,17 0 0 0 0,1 0 0 0 0,-18 0 0 0 0,17 14 0 0 0,-16-14 0 0 0,16 0 0 0 0,0 0 0 0 0,-16 0 0 0 0,16 0 0 0 0,-16 15 0 0 0,16-15 0 0 0,-17 0 0 0 0,1 0 0 0 0,16 0 0 0 0,0 0 0 0 0,-16 0 0 0 0,16 0 0 0 0,0 0 0 0 0,-16 0 0 0 0,16 0 0 0 0,0 0 0 0 0,-16 0 0 0 0,16 0 0 0 0,0 0 0 0 0,0 0 0 0 0,0 13 0 0 0,0-13 0 0 0,1 0 0 0 0,-18 0 0 0 0,17 14 0 0 0,1-14 0 0 0,-1 0 0 0 0,0 0 0 0 0,0 0 0 0 0,0 14 0 0 0,0-14 0 0 0,0 0 0 0 0,1 0 0 0 0,-1 0 0 0 0,0 0 0 0 0,0 0 0 0 0,-16 15 0 0 0,16-15 0 0 0,0 0 0 0 0,0 13 0 0 0,0-13 0 0 0,0 0 0 0 0,1 0 0 0 0,-1 14 0 0 0,0-14 0 0 0,0 0 0 0 0,0 0 0 0 0,0 0 0 0 0,0 0 0 0 0,1 0 0 0 0,13 14 0 0 0,-14-14 0 0 0,0 0 0 0 0,0 0 0 0 0,14 13 0 0 0,-14-13 0 0 0,0 0 0 0 0,0 0 0 0 0,14 14 0 0 0,-13-14 0 0 0,-1 0 0 0 0,0 14 0 0 0,0-14 0 0 0,0 13 0 0 0,0-13 0 0 0,1 0 0 0 0,-1 14 0 0 0,0-14 0 0 0,0 0 0 0 0,14 14 0 0 0,-14-14 0 0 0,14 13 0 0 0,-14-13 0 0 0,0 14 0 0 0,1-14 0 0 0,13 14 0 0 0,-14-14 0 0 0,14 13 0 0 0,-14-13 0 0 0,14 14 0 0 0,-14-14 0 0 0,14 12 0 0 0,-14-12 0 0 0,14 14 0 0 0,-14-14 0 0 0,14 14 0 0 0,0-14-16383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2:04.532"/>
    </inkml:context>
    <inkml:brush xml:id="br0">
      <inkml:brushProperty name="width" value="0.035" units="cm"/>
      <inkml:brushProperty name="height" value="0.035" units="cm"/>
    </inkml:brush>
  </inkml:definitions>
  <inkml:trace contextRef="#ctx0" brushRef="#br0">139 6,'0'-2,"-4"-1,0 3,-2 7,4-2,2 7,6 59,-3-37,4 136,-4-72,-2-52,3-5,-2 0,-2-18,1 7,-4-19,3-4,2 9,-1-5,-2-10,1 1,-2-2,1 1,-2-7,-8-1,10 6,-8-7,-1-1,9 8,-11-11,6 7,-15-11,21 16,-25-27,13 15,2 1,0 1,5 3,-2-2,7 7,-2 0,1 1,7 8,8 21,-7-15,13 13,-7-8,10 3,-6-3,-2-9,0 3,-7-12,7-3,-12 2,5 0,-4-19,2 10,2-17,-2 9,6-5,-4 4,5 1,-3 0,-10 18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9:14.756"/>
    </inkml:context>
    <inkml:brush xml:id="br0">
      <inkml:brushProperty name="width" value="0.035" units="cm"/>
      <inkml:brushProperty name="height" value="0.035" units="cm"/>
    </inkml:brush>
  </inkml:definitions>
  <inkml:trace contextRef="#ctx0" brushRef="#br0">32 2,'0'-2,"0"8,12 48,6 29,-3 55,-15-95,-1-18,1-22,0 10,-3-12,1 6,4-12,-2 6,4-22,16-15,7 9,-18 17,9-8,21 6,12 65,-49-9,-2-39,-9 32,5-16,-23-12,24-7,-37 10,19-5,-13-16,28 8,-41-14,22 7,15-10,-6 6,16 12</inkml:trace>
  <inkml:trace contextRef="#ctx0" brushRef="#br0" timeOffset="1">208 6,'1'4,"2"4,-1 4,31 93,-12-35,-16-52,10 57,-5-19,-9-38,-1-12,2 1,-2-4,1 2,3-10,-2 5,-2 0</inkml:trace>
  <inkml:trace contextRef="#ctx0" brushRef="#br0" timeOffset="453">411 233,'-3'0,"-1"0,0-4,0 0,2 2,2-4,7 6,30-6,11-6,-16-6,-17 10,-14 2,6 0,-10 0,5 1,-7-2,3 2,-1 4,1-2,-25-6,20 7,-21 4,1 8,4 4,8 10,3 18,11-36,4 40,-3-22,13-5,-11-13,20 20,-11-11,9-10,-5 4,17-8,-28 0,48-4,-26 2,6-10,-29 10,-3 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9:26.947"/>
    </inkml:context>
    <inkml:brush xml:id="br0">
      <inkml:brushProperty name="width" value="0.035" units="cm"/>
      <inkml:brushProperty name="height" value="0.035" units="cm"/>
    </inkml:brush>
  </inkml:definitions>
  <inkml:trace contextRef="#ctx0" brushRef="#br0">40 33,'0'8,"12"72,3 57,-7-72,0 111,0-103,-5-38,-1-38,1 18,-7-24,4 12,-5-8,-20-19,13 13,13-12,-6 8,5 15</inkml:trace>
  <inkml:trace contextRef="#ctx0" brushRef="#br0" timeOffset="477">0 73,'18'18,"-18"-20,3-2,59-26,4 13,-63 16,79 1,-8 16,-23 10,-36 1,-13-24,-22 35,18-32,-9 14,-35 17,19-10,-23 8,15-6,8-8,-1 1,17-17,-8 9,3-28,0 14,4-21,-2 10,24 6,-10 5</inkml:trace>
  <inkml:trace contextRef="#ctx0" brushRef="#br0" timeOffset="1073">652 83,'0'-2,"0"0,0-4,0 4,-5-8,-20-16,-23 2,25 13,-26 34,36 17,7-21,10 34,-5-20,8 33,12 29,-15-75,6 35,8-6,-2 12,-12-45,5 21,-3-26,2 11,-14-30,6 15,0-6,0 3,-8-12,8 8</inkml:trace>
  <inkml:trace contextRef="#ctx0" brushRef="#br0" timeOffset="1577">341 367,'-1'0,"-3"0,-1 0,3 0,3 0,4 0,6-4,61-6,39-9,-23 1,-31 6,-55 11,20-2,-22 3</inkml:trace>
  <inkml:trace contextRef="#ctx0" brushRef="#br0" timeOffset="1866">824 234,'-1'-4,"1"0,0 0,0 2,0-4,-2 2,0 4,2 2,0-2</inkml:trace>
  <inkml:trace contextRef="#ctx0" brushRef="#br0" timeOffset="2249">843 387,'-2'-2,"-5"2,5 0,-5 0,7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9:32.079"/>
    </inkml:context>
    <inkml:brush xml:id="br0">
      <inkml:brushProperty name="width" value="0.035" units="cm"/>
      <inkml:brushProperty name="height" value="0.035" units="cm"/>
    </inkml:brush>
  </inkml:definitions>
  <inkml:trace contextRef="#ctx0" brushRef="#br0">344 18,'0'-2,"0"-2,-2 0,-4 0,-5 0,-3 4,-69 16,34 0,24-8,-19 16,43-23,-37 32,20-17,18 3,-1-17,15 32,-9-17,61 16,-32-19,-17-7,38 16,-20-9,-7 13,-19-21,28 34,-16-18,-11-4,-6-13,2 24,-1-13,-23-5,16-8,-33 24,18-13,-15-8,28-5,-64 2,32-1,-15-12,43 9,-61-8,32 5,23-4,14 8,-6-6,6 6</inkml:trace>
  <inkml:trace contextRef="#ctx0" brushRef="#br0" timeOffset="675">403 235,'-2'0,"-2"-4,1 2,0-2,3 10,2 4,54 103,-7-51,-40-52,25 13,-14-7,-7-24,-8 10,24-14,-13 8,-3-23,-10 23,15-36,-8 19,-19-20,10 12,-12-9,11 34,-11-34,6 18,6 20,-1-1,1 6,-1-5,12 40,-6-21,8 29,-4-16,1 10,-2-8,-5-22,0 6,0-3,10 31,-8-46,-4 0,4-14,-6 14</inkml:trace>
  <inkml:trace contextRef="#ctx0" brushRef="#br0" timeOffset="1340">914 229,'-2'-6,"-2"2,1 2,1 0,-5 2,3 6,2 8,8 171,10 17,-15-142,-1-53,9 16,-5-9,0-20,-3 6,-1-2,1 1,-2-4,1 5,-8-16,8 15,-11-50,6 27,-16-71,21 95,-34-177,18 98,38 65,-18-33,24 4,-4 27,-12 9,16 12,-11-6,17 24,-10-13,-6 26,1 10,-14-34,6 15,-20-23,10 12,-43 52,-12-30,29-21,20-26,-10 13,-73-46,88 42</inkml:trace>
  <inkml:trace contextRef="#ctx0" brushRef="#br0" timeOffset="1996">1165 217,'-5'-4,"1"-2,-1-2,1 0,2 4,2 0,0 6,13 225,17-30,-26-173,-3 7,1-6,-4-24,2 2,1 2,-1-4,-2 0,1 0,-1 4,2-5,2 2,-2-1,5-26,-10-5,5 30</inkml:trace>
  <inkml:trace contextRef="#ctx0" brushRef="#br0" timeOffset="2399">1092 233,'-3'-2,"-2"-2,1 0,2-2,2-2,22-36,-5 28,33 2,71 34,-73 14,-19 12,-30 9,1-49,-35 42,32-43,-56 36,29-20,-9-20,35 0,-53-4,26 2,32-22,-4 20,3 3</inkml:trace>
  <inkml:trace contextRef="#ctx0" brushRef="#br0" timeOffset="3013">1525 189,'-2'-2,"-30"-10,21 12,-36 14,23 20,13-19,14 22,-7-12,9-23,-5 12,11 22,-9-26,23 20,-12-11,14-18,-20 2,30-2,-17 1,-3-14,-12 10,14-24,-7 13,-10-18,-1 27,-18-59,10 31,-26-4,30 31,-39-34,4 23,37 16,-26 10,14-5,12 14,1-19,3 16,-3-16</inkml:trace>
  <inkml:trace contextRef="#ctx0" brushRef="#br0" timeOffset="3504">1817 181,'-2'-6,"2"-2,0 0,0 0,-5 0,-3 0,3 6,-60-2,-6 10,43 3,18-6,-8 3,65 44,19-18,-52-26,46 22,-27-13,-8-3,-18-8,18 18,-11-10,-21 2,8-12,-28 22,15-13,-31 4,40-14,-59 10,31-6,6-14,-1 7,23-10,3 12,8-26,-4 14,-4 12</inkml:trace>
  <inkml:trace contextRef="#ctx0" brushRef="#br0" timeOffset="4117">1926 267,'12'0,"-8"0,111-10,-77-10,-20 10,-17-14,-9 0,5 13,-20 2,17 5,-29-10,16 6,0 16,13-8,-17 16,10-8,4 20,8-27,-8 56,4-30,14 17,-7-10,10-6,-6 1,11-16,-16-12,30 16,-18-10,28-18,-13 9,-20-6,-8 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0:15.731"/>
    </inkml:context>
    <inkml:brush xml:id="br0">
      <inkml:brushProperty name="width" value="0.035" units="cm"/>
      <inkml:brushProperty name="height" value="0.035" units="cm"/>
    </inkml:brush>
  </inkml:definitions>
  <inkml:trace contextRef="#ctx0" brushRef="#br0">130 63,'0'-1,"-4"-3,-1 0,5 2,0-4,0 2,0 2,0-2,0 0,0 6,0 10,13 57,3 33,-1-23,-4-19,-1-17,-5-22,-6-12,2 5,-8-18,4 9,-2-14,1 7,4 2</inkml:trace>
  <inkml:trace contextRef="#ctx0" brushRef="#br0" timeOffset="341">26 189,'-4'-4,"-3"4,0 0,6 0,-5 0,6-2,3 0,6-2,97 6,-26 0,-16-8,-64 6</inkml:trace>
  <inkml:trace contextRef="#ctx0" brushRef="#br0" timeOffset="921">361 127,'-3'-2,"-2"0,-3 2,4 0,-5 0,-3 0,9 0,-3 2,-2 4,-1 4,-9 48,9-31,20 67,10-70,-11-13,15-14,-23 3,34-10,-18 5,-7-20,-10 24,8-32,-4 17,-20-12,15 28,-35-41,19 21,-12 12,25 7,-35-10,20 6,24 10,-6-5</inkml:trace>
  <inkml:trace contextRef="#ctx0" brushRef="#br0" timeOffset="1638">507 117,'-4'-4,"-1"0,-1-2,4 6,-2 2,4 4,0 4,26 101,-14-58,-2-26,-8-20,19 34,-9-19,-7-22,-4 1,18 4,-9-3,2-20,-12 17,19-38,-10 20,-13-16,7 10,-4-1,2 3,1 20,-1-1,-1 4,5 20,-2-11,7 21,-4-11,11 16,-6-10,11 6,9 5,-27-31,13 15,-2-22,-1 11,-6-34,3 18,-11-33,6 17,-12-30,6 18,-11-5,6 4,4 40,-1-19,-3-12,1 7,4 20</inkml:trace>
  <inkml:trace contextRef="#ctx0" brushRef="#br0" timeOffset="2260">1134 163,'-4'-6,"-3"2,-3 0,-4 0,-60 4,-63 42,122-5,14-33,13 40,18-2,5-21,-31-18,38-3,-37 0,36-24,-35 20,24-35,-25 32,11-14,-14-13,6 7,-15 8,7-3,-2 26,1-12,3 22,-2-11,5 28,-2-15,-2-12,0 6,10 49,8-5,2-42,-17-10,5-8,-9 6</inkml:trace>
  <inkml:trace contextRef="#ctx0" brushRef="#br0" timeOffset="2799">1217 153,'-5'-4,"0"0,4 0,1 10,2 4,26 83,-15-49,-12-32,0 10,-1-22,0 11,1-16,-1 8,1-20,2-21,-1 20,4-23,-2 12,10-4,-5 4,4 22,0-3,-7 5,38 8,-44-3</inkml:trace>
  <inkml:trace contextRef="#ctx0" brushRef="#br0" timeOffset="3257">1623 185,'-2'0,"0"0,-7-4,-4 0,-2 0,-78-8,14 36,70 8,21 7,-11-36,34 38,-34-39,54 32,-29-17,9-24,-34 7,50-6,-27 3,-20-18,8 10,-24-20,12 10,-27-21,15 13,-17-28,9 14,4 15,-2-6,14 32,-6-15,28 30,-14-15,-4 2</inkml:trace>
  <inkml:trace contextRef="#ctx0" brushRef="#br0" timeOffset="3553">1893 91,'-7'-2,"2"0,-1 2,-1 0,-2-2,-38 8,9 12,20-9,7 2,8-9,-5 20,3-11,14 2,-7-2,19-2,-11 0,19 0,-11-1,6 3,-4-1,-8-2,2 1,-26 0,13 0,-31 6,16-4,-19 0,11-1,-10-12,8 4,24-2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0:21.900"/>
    </inkml:context>
    <inkml:brush xml:id="br0">
      <inkml:brushProperty name="width" value="0.035" units="cm"/>
      <inkml:brushProperty name="height" value="0.035" units="cm"/>
    </inkml:brush>
  </inkml:definitions>
  <inkml:trace contextRef="#ctx0" brushRef="#br0">144 54,'-5'0,"5"-2,-1-2,1 2,0-2,0 0,0 2,-2 0,-2 2,-6 0,-3 0,-53 34,29 10,31 37,17-53,-7-15,12-12,-7 5,7-6,-3 3,3-12,-2 6,-2-8,0 4,-3-12,1 7,2-20,-2 12,-6-17,3 10,-5 4,2 1,-7 14,4-6,2 20,-2-10,0 14,0-7,9 54,-6-28,-3-28,1 14,18 77,-13-62,-6-24,-4-4,3 1,-2-8,2 5</inkml:trace>
  <inkml:trace contextRef="#ctx0" brushRef="#br0" timeOffset="888">858 34,'0'-2,"-2"0,2-2,0-2,-5 2,3 2,-8-4,-2 4,-5 2,-68 38,43-19,42 73,14-34,-7-31,13-8,-7 2,6-18,11 2,-24-5,10 3,20-29,-11 14,-22 4,-3 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0:23.434"/>
    </inkml:context>
    <inkml:brush xml:id="br0">
      <inkml:brushProperty name="width" value="0.035" units="cm"/>
      <inkml:brushProperty name="height" value="0.035" units="cm"/>
    </inkml:brush>
  </inkml:definitions>
  <inkml:trace contextRef="#ctx0" brushRef="#br0">87 24,'-3'-2,"-1"0,-1-2,-1 4,-2 4,-18 36,2 27,13-13,17-12,-3-23,15-8,-15-8,31 7,-16-3,8-16,-23 9,31-23,-17 11,-19-24,3 34,-13-68,7 37,-30 1,17 3,-11 20,7-9,14 30,-7-15,12 24,-6-13,9-8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0:24.471"/>
    </inkml:context>
    <inkml:brush xml:id="br0">
      <inkml:brushProperty name="width" value="0.035" units="cm"/>
      <inkml:brushProperty name="height" value="0.035" units="cm"/>
    </inkml:brush>
  </inkml:definitions>
  <inkml:trace contextRef="#ctx0" brushRef="#br0">17 199,'-4'-6,"-1"2,3 2,-2-2,3 4,1 6,15 99,-9-61,-8-28,2-14,0-2,3-36,-3 32,13-55,-11 51,19-42,-11 23,11 20,-18 4,30 4,-16-2,-4 34,-11-31,22 52,-7 3,-11-11,-6-46,0 24,0-13,0-10,0-7,0 6,0 0</inkml:trace>
  <inkml:trace contextRef="#ctx0" brushRef="#br0" timeOffset="1">316 0,'-4'0,"-1"4,5 6,18 60,8 27,-10 56,-12-101,-4-45,2 14,-1-8,-4-18,2 6,-3-4,4 3</inkml:trace>
  <inkml:trace contextRef="#ctx0" brushRef="#br0" timeOffset="2">252 227,'-4'-2,"-3"-2,0 0,2 0,6 2,3 2,49 6,24-2,-22-4,-55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0:24.910"/>
    </inkml:context>
    <inkml:brush xml:id="br0">
      <inkml:brushProperty name="width" value="0.035" units="cm"/>
      <inkml:brushProperty name="height" value="0.035" units="cm"/>
    </inkml:brush>
  </inkml:definitions>
  <inkml:trace contextRef="#ctx0" brushRef="#br0">2 63,'-2'-2,"2"-2,0 10,0 4,18 77,-9-39,-4-32,-4-10,-1-5,0-4,0-15,0 16,2-50,5-19,-7 67,18-42,-18 44,24-22,-23 24,20-6,-10 3,6 22,-3-11,-14-8</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0:29.733"/>
    </inkml:context>
    <inkml:brush xml:id="br0">
      <inkml:brushProperty name="width" value="0.035" units="cm"/>
      <inkml:brushProperty name="height" value="0.035" units="cm"/>
    </inkml:brush>
  </inkml:definitions>
  <inkml:trace contextRef="#ctx0" brushRef="#br0">130 249,'-5'0,"-2"-2,7 0,-1-2,-5 4,-3 0,-1 0,-24 28,-4 25,19-26,28 46,10-29,-11-25,15-5,-8 2,3-16,-2 8,3-38,-11 10,-4 11,2-59,-8 40,1 14,-10-22,5 13,-2 11,5 3,0-2,-1 1,9 18,-5-9,10 6,3 17,-6-12,1 17,-6-21,14 40,7 2,-20-42,15 18,-8-10,-5-24,-3 10,-2 0</inkml:trace>
  <inkml:trace contextRef="#ctx0" brushRef="#br0" timeOffset="1058">506 185,'-2'0,"-3"0,2 0,-7 0,2 0,5 0,1 0,-46 4,4 6,24-5,-29 78,51-34,-2-39,16 36,-9-20,13-4,-16-15,23 16,-13-10,-2-19,-9 8,13-23,-8 12,-3-38,-4 41,10-72,-5 41,-12-21,6 58,-19-99,10 52,2 18,-1-7,9 40,-4-19,4 24,-2-12,21 36,-11-19,-9-14</inkml:trace>
  <inkml:trace contextRef="#ctx0" brushRef="#br0" timeOffset="1417">665 219,'-2'-2,"-3"-2,-1 0,2 2,-2-2,1 0,4 4,-6 4,5 6,9 58,1 25,-4-35,-3-52,3 12,-4-16,-5-8,3 4,-6-32,7 32,1 2</inkml:trace>
  <inkml:trace contextRef="#ctx0" brushRef="#br0" timeOffset="1895">618 72,'-2'-2,"-5"2,5 0,-5 2,7 0,0-2</inkml:trace>
  <inkml:trace contextRef="#ctx0" brushRef="#br0" timeOffset="2231">884 191,'0'-2,"-4"0,2-4,-3 2,3 2,-6-4,5 4,-4 2,-23 30,12 10,10 10,4-27,38 39,-3-30,-28-29,20 10,-10-6,3-24,-13 16,27-28,-15 15,-15 14</inkml:trace>
  <inkml:trace contextRef="#ctx0" brushRef="#br0" timeOffset="2586">1013 8,'-3'-2,"-2"-2,3 2,2 4,-2 8,3 64,2 37,-1-58,4 69,1-62,-5-22,-7-29,5-17,-1 5,1 3</inkml:trace>
  <inkml:trace contextRef="#ctx0" brushRef="#br0" timeOffset="3072">959 231,'-3'0,"-4"0,1-2,1-2,5 2,12-2,91 4,-16 6,-87-6</inkml:trace>
  <inkml:trace contextRef="#ctx0" brushRef="#br0" timeOffset="3073">1189 193,'0'-2,"0"-2,0 0,2 4,18 26,-1 28,-9 9,-4-9,-4-29,-3-8,1 2,-5-20,3 9,-3-10,2 4,1-22,-1 11,3 9</inkml:trace>
  <inkml:trace contextRef="#ctx0" brushRef="#br0" timeOffset="3361">1157 44,'0'-2,"0"-2,1 2,5 4,-3 2,-3-4</inkml:trace>
  <inkml:trace contextRef="#ctx0" brushRef="#br0" timeOffset="3701">1400 181,'-5'-4,"-1"4,-3 0,0 2,2 4,1 6,6 58,15 15,76-7,-57-82,-28 4,11-27,-13 20,-2-36,-2 32,1-16,-28-15,14 9,-18 8,10-2,-4 28,3-13,4 30,-1-15,28 16,-9-19</inkml:trace>
  <inkml:trace contextRef="#ctx0" brushRef="#br0" timeOffset="4203">1544 169,'0'-2,"0"0,1 8,3 8,19 94,-12-58,-12-25,5 15,-3-36,2 8,-3-10,11-13,-10 10,21-53,-12 29,19-27,-11 15,8 16,-5-6,-6 30,2-14,-7 38,3-19,0 28,14 127,-25-151,-8-2,6-10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0:36.444"/>
    </inkml:context>
    <inkml:brush xml:id="br0">
      <inkml:brushProperty name="width" value="0.035" units="cm"/>
      <inkml:brushProperty name="height" value="0.035" units="cm"/>
    </inkml:brush>
  </inkml:definitions>
  <inkml:trace contextRef="#ctx0" brushRef="#br0">0 224,'0'-4,"0"-2,0 0,1 0,3 2,1 0,5 0,121-16,-73 11,156 6,-174 5,-21-1,-26-2,9 1,1 0,-1 0,-12-2,0-2,5 2,5 2</inkml:trace>
  <inkml:trace contextRef="#ctx0" brushRef="#br0" timeOffset="431">343 7,'-4'0,"-2"-2,0-2,-1 4,4 0,1 6,9 0,61 49,-17-21,-21-12,-19-12,-8 1,-1-6,0 2,-9-2,5 1,-23 18,13-10,-13 6,18-14,-18 19,10-10,10-8,2-3,3-4</inkml:trace>
  <inkml:trace contextRef="#ctx0" brushRef="#br0" timeOffset="1272">662 82,'0'-2,"1"-2,2 2,1-4,-2 2,0 0,1 3,-2-3,-2 4,-6 2,-14 23,-12 19,6-4,15-21,8 10,20-14,-8-7,9 0,-5 0,10-4,-7 2,0-4,0 2,4 2,-2-1,-16-6,-1 1</inkml:trace>
  <inkml:trace contextRef="#ctx0" brushRef="#br0" timeOffset="1853">581 164,'-5'0,"1"0,9 0,60-4,38-8,-55 6,3 0,-4 0,-1 4,-2-2,-6 6,0-3,-19 4,8-2,-24 2,11-1,-16-2,8 1,-12 0,6 0,-6-6,2 3,4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2:06.158"/>
    </inkml:context>
    <inkml:brush xml:id="br0">
      <inkml:brushProperty name="width" value="0.035" units="cm"/>
      <inkml:brushProperty name="height" value="0.035" units="cm"/>
    </inkml:brush>
  </inkml:definitions>
  <inkml:trace contextRef="#ctx0" brushRef="#br0">130 4,'0'-3,"-2"3,-7 0,-4 0,-25 26,6-4,3 13,24-22,4-10,1 17,-1-10,14-6,-12-3,-1-1</inkml:trace>
  <inkml:trace contextRef="#ctx0" brushRef="#br0" timeOffset="281">170 29,'0'-2,"-6"2,0 2,1 2,-18 26,-4 12,8-11,14-17,5-14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0:41.624"/>
    </inkml:context>
    <inkml:brush xml:id="br0">
      <inkml:brushProperty name="width" value="0.035" units="cm"/>
      <inkml:brushProperty name="height" value="0.035" units="cm"/>
    </inkml:brush>
  </inkml:definitions>
  <inkml:trace contextRef="#ctx0" brushRef="#br0">177 29,'-2'0,"-5"0,3 0,4-2,0-2,0-2,0 0,0 2,0-2,0 12,58 231,-43-174,-15-61,7 42,-3-23,-4-12,1 5,-1-12,0 5,-1-2,0 0,-6-12,3 6,1-6,0 3,3 4</inkml:trace>
  <inkml:trace contextRef="#ctx0" brushRef="#br0" timeOffset="338">28 208,'-3'0,"-3"0,-1 0,0 0,3-4,5 0,8 0,109-2,-22 8,-22 4,-27-4,-41-2,-6 0</inkml:trace>
  <inkml:trace contextRef="#ctx0" brushRef="#br0" timeOffset="930">305 9,'-5'0,"3"0,2 10,0 2,7 63,3 31,-2 25,-5-110,-3-18,5 5,-3-5,-3-8,1 4,3-16,-1 8,4-26,-2 15,13-16,-7 10,6 3,-4-1,38 18,-17 28,-18-12,-13 0,5-2,10 31,-6-17,-8 2,-1-16,5 22,-3-12,-12-12,8-4,-4-4,2 2,2 0</inkml:trace>
  <inkml:trace contextRef="#ctx0" brushRef="#br0" timeOffset="1539">712 226,'0'-2,"0"-4,0 2,-2-4,-4 4,-2 2,-4 2,-55 32,33 3,19-18,17 2,-8-2,21 2,-11-2,4-16,-2 7,15 10,-8-6,11-12,-16 2,23-14,-13 7,1-28,-13 26,17-40,-10 23,-10-1,-1 17,-2-18,1 11,-4 14,2-1,-1 0,1 0,18 79,-6-21,-10-53,5 42,-6-44,1 34,0-19,-4-17,3 1,0-6,0 4,2-5,-2 7</inkml:trace>
  <inkml:trace contextRef="#ctx0" brushRef="#br0" timeOffset="1951">947 53,'-2'0,"-3"0,3 0,-5 0,7 8,0 4,10 61,0 32,-4-25,-1-30,-3-38,8 6,-10-18</inkml:trace>
  <inkml:trace contextRef="#ctx0" brushRef="#br0" timeOffset="2303">824 246,'-5'-4,"-1"0,0 0,3 0,3 0,0 2,2-4,52-10,54-2,65 8,-153 10,-20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1:00.585"/>
    </inkml:context>
    <inkml:brush xml:id="br0">
      <inkml:brushProperty name="width" value="0.035" units="cm"/>
      <inkml:brushProperty name="height" value="0.035" units="cm"/>
    </inkml:brush>
  </inkml:definitions>
  <inkml:trace contextRef="#ctx0" brushRef="#br0">150 1,'-5'4,"2"0,1-2,-1 4,9 30,6 21,-6-30,11 75,-6 34,-6-73,3 5,-1-6,-7-76,3 36,-2-19,-1 1,0-2,-7-8,7 6</inkml:trace>
  <inkml:trace contextRef="#ctx0" brushRef="#br0" timeOffset="352">17 385,'-5'-4,"3"4,-5-4,5 0,2 0,0 0,3 0,64-12,9 0,-1 4,-72 12,33-6,-4 6,0-3,-27 6,12-3,-21 0,4 0</inkml:trace>
  <inkml:trace contextRef="#ctx0" brushRef="#br0" timeOffset="984">276 37,'-7'0,"5"0,2 6,0 0,25 67,-5 3,4 23,0 56,-17-89,3-34,-10-31,2 6,-1-4,-1-10,7-19,-4 14,13-20,-7 11,10-20,-5 11,7 1,-4 1,5 22,-5-10,-3 38,1-19,-12 36,5-20,-10 23,3 2,0-38,-1 13,0-14,0 5,2-14,-1 7,6-10,-7 7</inkml:trace>
  <inkml:trace contextRef="#ctx0" brushRef="#br0" timeOffset="1482">556 333,'-3'0,"-3"2,-1 2,0 0,3 4,22 38,26-25,12-23,-4-17,-16-11,-36 29,19-36,-11 19,-16-4,8 3,-21 0,11 0,-68 11,40 27,20-9,13 32,2 22,2-54,0 24,17 11,-9-7,11-18,8 11,-20-24,9 10,7-13,-5 7,9-23,-5 11,10-20,-7 10,-24 11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1:02.985"/>
    </inkml:context>
    <inkml:brush xml:id="br0">
      <inkml:brushProperty name="width" value="0.035" units="cm"/>
      <inkml:brushProperty name="height" value="0.035" units="cm"/>
    </inkml:brush>
  </inkml:definitions>
  <inkml:trace contextRef="#ctx0" brushRef="#br0">31 79,'-8'-6,"0"2,2 0,2 4,0 0,4 12,19 54,4 21,-10-37,-11-34,-2-14,0-1,-2-16,6-43,-2 31,13-35,-7 20,5 20,-3-8,1 28,-1-13,3 22,-3-10,10 22,-6-11,7 10,-5-6,0 2,-1-2,-2-10,0 4,-4-10,2 5,2-22,-3 12,-3-14,1 8,-14 10,7-5,-24-21,-11 29,19 1,13 10,-6-6,-17 33,17-27,0 42,1-23,16 6,-8-23,17 35,-9-19,27-10,-29-10,55 4,-29-3,13-32,-37 22,21-16,-30 18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1:03.647"/>
    </inkml:context>
    <inkml:brush xml:id="br0">
      <inkml:brushProperty name="width" value="0.035" units="cm"/>
      <inkml:brushProperty name="height" value="0.035" units="cm"/>
    </inkml:brush>
  </inkml:definitions>
  <inkml:trace contextRef="#ctx0" brushRef="#br0">37 160,'-1'-4,"-1"0,2 0,0 2,0 1,3 12,30 106,-13-39,-20-78,10 46,-5-25,-8-28,4 13,1-12,-2 6</inkml:trace>
  <inkml:trace contextRef="#ctx0" brushRef="#br0" timeOffset="455">5 1,'-5'0,"5"0</inkml:trace>
  <inkml:trace contextRef="#ctx0" brushRef="#br0" timeOffset="804">387 96,'0'-2,"0"-4,-159 40,137-14,20 12,18 0,22-6,21-1,-31-12,39 12,-58-5,-5-11,-32 8,-19 6,45-22,-21 10,-21-2,12-9,32 0</inkml:trace>
  <inkml:trace contextRef="#ctx0" brushRef="#br0" timeOffset="1656">916 178,'0'-6,"0"2,-3 0,-2 0,-16-12,-20 0,0 18,8 10,16-6,19 2,-9-1,-8 64,14-40,0-17,3 32,-2-33,12 16,-6-10,11-16,-13 1,22-8,-12 4,13-30,-7 16,-7-20,-11 31,11-54,-5 28,-9 9,2 15,0-14,0 8,2 24,-3-13,9 28,-5-15,4 19,-8-30,16 42,-2-6,-14-38,9 12,-9-12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1:09.342"/>
    </inkml:context>
    <inkml:brush xml:id="br0">
      <inkml:brushProperty name="width" value="0.035" units="cm"/>
      <inkml:brushProperty name="height" value="0.035" units="cm"/>
    </inkml:brush>
  </inkml:definitions>
  <inkml:trace contextRef="#ctx0" brushRef="#br0">191 315,'0'-2,"-2"0,-1 0,-3 2,0 0,-2 0,-4 0,-1 2,-74 50,47-28,27 53,56-13,40-33,-29-35,-23-10,-23 11,12-6,-18-10,8 6,-26-58,-18-26,28 78,-34-76,19 42,-1-3,14 37,-8-31,5 17,20 34,-9-6,10 10,-10-5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1:09.979"/>
    </inkml:context>
    <inkml:brush xml:id="br0">
      <inkml:brushProperty name="width" value="0.035" units="cm"/>
      <inkml:brushProperty name="height" value="0.035" units="cm"/>
    </inkml:brush>
  </inkml:definitions>
  <inkml:trace contextRef="#ctx0" brushRef="#br0">15 81,'-2'0,"-4"-4,2 0,2 2,6 2,6 0,108 10,-63-6,-28-14,15 7,-48-8,12-2,-4 8,2-3,-16 6,8-3,-33-12,17 7,-59 16,56 20,20-23,-5 46,2-23,15 7,-8-23,14 34,-8-19,16-6,-19-14,28 18,-16-10,7-16,-19 3,32-6,-17 3,-3-22,-14 23,27-40,-14 21,-15 21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1:12.295"/>
    </inkml:context>
    <inkml:brush xml:id="br0">
      <inkml:brushProperty name="width" value="0.035" units="cm"/>
      <inkml:brushProperty name="height" value="0.035" units="cm"/>
    </inkml:brush>
  </inkml:definitions>
  <inkml:trace contextRef="#ctx0" brushRef="#br0">180 268,'-2'0,"-4"0,-1 0,-1-2,-4 0,-55 18,35-8,21 8,-9-5,17 16,-8-10,15 11,-7-6,18 4,-9-3,20 2,-12-3,19-8,8 0,-31-10,14 4,-5-22,1 11,-14-18,7 9,-13 12</inkml:trace>
  <inkml:trace contextRef="#ctx0" brushRef="#br0" timeOffset="277">241 274,'0'-2,"0"-2,0 0,2 6,1 6,-2 6,21 97,-11-58,-9-42,-2-11,9 22,3-36,-11 14,4-18,-5 18</inkml:trace>
  <inkml:trace contextRef="#ctx0" brushRef="#br0" timeOffset="711">253 119,'-2'-2,"-1"2,-2 0,3 4,3 0,-1-4</inkml:trace>
  <inkml:trace contextRef="#ctx0" brushRef="#br0" timeOffset="1171">604 286,'-6'0,"1"-4,-3 0,-2-4,-4 4,-43 4,-65 96,126-43,-4-52,25 44,-24-43,49 30,-25-16,10-26,-9 12,-1-20,-1 10,-30-2,15 1,-1-66,-34-10,14 45,-18-19,10 12,-10-8,7 7,8 31,-2-14,23 46,-11-23,28 32,-14-17,-9-7</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1:14.343"/>
    </inkml:context>
    <inkml:brush xml:id="br0">
      <inkml:brushProperty name="width" value="0.035" units="cm"/>
      <inkml:brushProperty name="height" value="0.035" units="cm"/>
    </inkml:brush>
  </inkml:definitions>
  <inkml:trace contextRef="#ctx0" brushRef="#br0">60 371,'-9'0,"6"0,-2 0,9 0,4 0,49-2,6-8,-44-6,-17 15,-25-18,22 18,-44-22,44 22,-51-2,26 1,11 28,-4-15,16 22,-8-13,19 13,-10-9,22 10,-12-7,28-6,-15 1,26-16,-14 7,12-22,-9 11,-2-28,-1 15,-20-18,9 10,-37-55,1 38,12 30,-7-12,4 7,3 14,1-4,0 6,1-5,10 22,-5-12,6 18,-10-25,7 35,-8-35,13 22,-7-12,-8-16,2 3,-5 0,3 0,-5-18,7 18,-3-43,1 22,19-16,-9 10,20 12,-11-5,50 18,-67 2</inkml:trace>
  <inkml:trace contextRef="#ctx0" brushRef="#br0" timeOffset="2388">1100 90,'-1'-2,"-3"-2,-3-1,7 3,0-2,0 0,-2-4,-5-10,-27-18,18 30,-24 8,22-1,-3 16,20-17,-30 38,16-21,12 75,30 3,-14-47,7 2,-4-4,-4-3,8 9,-17-44,8 14,-9-18,4 8,-9-32,5 16,-9-6,4 3,3 7</inkml:trace>
  <inkml:trace contextRef="#ctx0" brushRef="#br0" timeOffset="2861">869 333,'-3'0,"-7"-2,3 2,-2-6,9 2,2 0,7 0,105-10,-60 8,46-16,-82 20,-18 2</inkml:trace>
  <inkml:trace contextRef="#ctx0" brushRef="#br0" timeOffset="3335">1239 321,'-2'-4,"-1"-4,-1 0,-2 0,0 2,-13 0,-8 18,3 12,14 10,18 4,10-1,-10-19,16-4,15 2,1-16,-11-15,-19 10,3-9,-7 8,0-29,0 15,-25-4,17 18,-31-28,16 14,-14 18,27 0,-27 12,14-6,27 4,-11-7,1-1</inkml:trace>
  <inkml:trace contextRef="#ctx0" brushRef="#br0" timeOffset="3918">1433 275,'-4'-4,"4"0,0 0,0 2,3 18,0-2,32 82,-27-59,-7-29,1 2,-2-8,3-2,-2 0,0 0,-3-10,1 6,-4-29,3 15,7-20,-4 26,20-38,-11 21,23 13,-25 7,50 2,-27-1,2 20,-23-12,-10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1:25.666"/>
    </inkml:context>
    <inkml:brush xml:id="br0">
      <inkml:brushProperty name="width" value="0.035" units="cm"/>
      <inkml:brushProperty name="height" value="0.035" units="cm"/>
    </inkml:brush>
  </inkml:definitions>
  <inkml:trace contextRef="#ctx0" brushRef="#br0">145 46,'-2'0,"-1"0,3-6,-8 12,5 0,-32 121,19-67,0 8,0-9,7-1,-3-3,11-11,-6 3,1-24,4-9,-2 10,0-7,8-24,-4 8,2-2,-1 1,-1 0</inkml:trace>
  <inkml:trace contextRef="#ctx0" brushRef="#br0" timeOffset="416">93 14,'-2'-2,"-3"-2,1 0,-1 0,6 10,34 74,61 121,-12-2,-44-106,-15-83,-3 15,-15-16,4 1,-5-5,-11-2,-1-7,2 2,0-2,0 1,4 3</inkml:trace>
  <inkml:trace contextRef="#ctx0" brushRef="#br0" timeOffset="734">11 406,'-4'-4,"-3"4,9-6,60-2,44-4,4 4,-110 8</inkml:trace>
  <inkml:trace contextRef="#ctx0" brushRef="#br0" timeOffset="1234">419 434,'-2'-2,"-2"-2,-2 0,-1 0,2 4,0 0,5-4,16-4,48 2,-25 2,26 0,-40 2,-25 2</inkml:trace>
  <inkml:trace contextRef="#ctx0" brushRef="#br0" timeOffset="1553">529 434,'-7'0,"3"0,2 0,2-2,0-4,0 12,0 6,20 93,-9-41,-3-32,-8-32,8 15,-5-7,-3-12,0 4</inkml:trace>
  <inkml:trace contextRef="#ctx0" brushRef="#br0" timeOffset="2545">688 442,'-9'-4,"7"2,-3 0,1 2,-5 4,7 4,7 43,0 15,-3-35,-3-24,1-3,-4 12,3-6,-3-10,3 1,7-2,-3 1,0-14,-2 12,5-36,-3 19,-12-20,9 39,-10-47,5 24,-5 14,4-6,6 16,-4-8,5 4,-1 3,0 2,6 14,-3-9,10 16,-6-9,4 3,-2-1,2-6,-2 2,2 2,-2-2,-11-6,5 2,5-10,-3 5,-2-4,0 2,-2-8,1 4,3-8,-2 5,6-22,-3 12,6-15,-4 8,4-4,-2 4,-2 14,-2 1,-4 5,8 6,-5 7,-4-8,6 16,-5-15,5 26,-3-14,6 15,-9-24,16 50,-16-50,5 44,-2-24,-5-12,1-12,-3 15,2-7,6-16,-5 6</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1:29.282"/>
    </inkml:context>
    <inkml:brush xml:id="br0">
      <inkml:brushProperty name="width" value="0.035" units="cm"/>
      <inkml:brushProperty name="height" value="0.035" units="cm"/>
    </inkml:brush>
  </inkml:definitions>
  <inkml:trace contextRef="#ctx0" brushRef="#br0">46 0,'-3'0,"-3"0,-2 0,-1 0,1 4,4-2,1-2,-1 0,41 14,24-2,4-8,62-7,-111 2,158 1,-32-2,-47 2,-48 0,-10 2,-26-1,48 0,-26 0,-10 0,-17-1,37 4,-20-2,-9 0,-11-1,12 0,-7 0,-8-2,0 1,-1 0,-7 0,3 2,5-2</inkml:trace>
  <inkml:trace contextRef="#ctx0" brushRef="#br0" timeOffset="2242">1353 732,'-1'0,"-4"0,1 0,4 2,0 8,0 2,-11 89,-44-7,35-80,10-7,10-7</inkml:trace>
  <inkml:trace contextRef="#ctx0" brushRef="#br0" timeOffset="3095">1780 249,'-6'0,"0"0,-1 0,3 0,1 2,3 8,15 87,-8-48,-2-6,1 0,-5-1,2-4,-4 2,2-1,-2-15,1 6,-2-18,1 8,0-26,0 13,-1-12,1 6,0-6,2-27,0 17,-1 15</inkml:trace>
  <inkml:trace contextRef="#ctx0" brushRef="#br0" timeOffset="3868">1741 211,'-5'-4,"0"2,3 2,-4-2,2 2,1 0,4 14,122 153,-2-34,-84-87,-10-14,-18-22,-7-8,3 3,-7-6,4 3,-4-6,2-4,0 7,15-92,6 6,-17 71,21-61,-11 33,1 8,-1-1,-4 16,-7 14,5-19,-3 10,-3 16,-2-2,1 2,-1-1,0 4,0-2,1 12,7 18,7 29,-14-59,12 83,-6-41,2 14,-9-53,13 85,-7-45,-1-10,-5-33,6 54,-4-31,-4-15,2 8,1-14,-1 7,-3-8,1 3,-2-16,4 11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2:07.560"/>
    </inkml:context>
    <inkml:brush xml:id="br0">
      <inkml:brushProperty name="width" value="0.035" units="cm"/>
      <inkml:brushProperty name="height" value="0.035" units="cm"/>
    </inkml:brush>
  </inkml:definitions>
  <inkml:trace contextRef="#ctx0" brushRef="#br0">19 105,'-3'-2,"-3"2,4 0,-4 0,4 4,18 33,16 13,-16-25,5-9,-14-9,13 7,-7-4,-1-15,-7 6,15-4,-9 3,-11 0</inkml:trace>
  <inkml:trace contextRef="#ctx0" brushRef="#br0" timeOffset="415">265 0,'-4'0,"0"0,3 0,-5 6,1-1,-11 41,-11 29,14-40,0 6,1-5,-6 8,4-7,5 2,-2-3,12-10,2 12,-2-31,1 13,3-16,-2 7,-2-11,1 5,-2-5</inkml:trace>
  <inkml:trace contextRef="#ctx0" brushRef="#br0" timeOffset="1241">385 313,'-4'-2,"0"2,0 0,6 0,2 2,4-2,39 1,5-9,-27 3,-14-24,-15 13,2 8,-12 3,13 5,-23-7,22 7,-23 4,12-2,-2 8,3-4,-8 11,5-6,13 10,-6-6,10 8,-4-6,4 1,-2-1,10 2,-5-3,2-1,-1 0,10-6,-5 1,8-6,-5 2,12-14,-7 7,11-12,-8 6,-22 7,0 0</inkml:trace>
  <inkml:trace contextRef="#ctx0" brushRef="#br0" timeOffset="1880">928 252,'-4'-3,"-2"-1,-2 1,-2 1,-27 7,-14 11,50-15,-37 19,19-10,14 5,4-15,-10 23,5-12,11-11,-6 5,10 1,-6-1,17-1,-10 0,11-3,-6 1,-3-1,1 1,-3-2,1 1,-7 3,3-1,-11 2,6-2,-10 8,-8 4,14-12,-7 5,6-4,-3 2,-38 16,10-11,18-6,5-14,-3 8,12-12,-6 7,8 6</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1:37.038"/>
    </inkml:context>
    <inkml:brush xml:id="br0">
      <inkml:brushProperty name="width" value="0.035" units="cm"/>
      <inkml:brushProperty name="height" value="0.035" units="cm"/>
    </inkml:brush>
  </inkml:definitions>
  <inkml:trace contextRef="#ctx0" brushRef="#br0">0 12,'0'-4,"0"2,0-2,0 2,0 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1:53.425"/>
    </inkml:context>
    <inkml:brush xml:id="br0">
      <inkml:brushProperty name="width" value="0.035" units="cm"/>
      <inkml:brushProperty name="height" value="0.035" units="cm"/>
    </inkml:brush>
  </inkml:definitions>
  <inkml:trace contextRef="#ctx0" brushRef="#br0">296 58,'-4'0,"4"-2,-5 0,1-2,1 0,-4 0,-1 0,-45-21,-2 17,28 4,-53 51,48-7,31-39,-10 42,5-25,48 33,20-33,-62-18,76 6,-40-3,-3-2,0 1,-18 14,7-8,-12 14,4-8,-22 14,12-9,-24 3,12-2,-19-6,10 3,-21-14,-22-5,51 2,-24-1,8-16,-1 9,33 2,-7 6</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1:54.026"/>
    </inkml:context>
    <inkml:brush xml:id="br0">
      <inkml:brushProperty name="width" value="0.035" units="cm"/>
      <inkml:brushProperty name="height" value="0.035" units="cm"/>
    </inkml:brush>
  </inkml:definitions>
  <inkml:trace contextRef="#ctx0" brushRef="#br0">36 28,'0'-1,"-2"-5,-4 6,0 2,0 2,0 3,-4 59,13-16,-1-27,15-3,-16-19,33 32,-18-18,10-12,-7 6,12-24,-7 12,3-16,-3 9,-15-15,-3-17,-4 32,1-13,-21-14,11 7,-25 13,13-6,-23 26,-2 3,31-4,-13 1,13 10,-5-6,32-9,-14 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2:02.068"/>
    </inkml:context>
    <inkml:brush xml:id="br0">
      <inkml:brushProperty name="width" value="0.035" units="cm"/>
      <inkml:brushProperty name="height" value="0.035" units="cm"/>
    </inkml:brush>
  </inkml:definitions>
  <inkml:trace contextRef="#ctx0" brushRef="#br0">1 201,'0'-4,"0"2,0-2,0 0,0 8,0 8,18 185,-10-105,-12 28,4-104,0-8,0-20,0 8,0 4,0-4,0 3,4 0,-3 1,19 0,-11 0,34 2,-38-1,77 2,-41-1,40 2,-74-3,79 2,-42-1,-34-8,-9 6,16-4,-9 3,-26-4,13 3,5 2</inkml:trace>
  <inkml:trace contextRef="#ctx0" brushRef="#br0" timeOffset="676">629 112,'-4'-4,"1"2,3-4,-4 2,4 0,-1 4,-9 4,3 4,-2 5,-36 113,19-17,12-54,24 1,-11-3,17-4,-9-2,7-7,13 17,-21-42,10 18,11-18,-7 7,9-27,-6 14,-22-18,10 9,-11 0</inkml:trace>
  <inkml:trace contextRef="#ctx0" brushRef="#br0" timeOffset="1172">761 163,'-1'0,"-4"6,1 4,6 99,9-12,-9-84,3 35,2-1,-1 1,3-8,-1 1,-2-17,0 7,-4-20,1 9,-4-24,2 11,-4-10,2 5,7-14,-6 12</inkml:trace>
  <inkml:trace contextRef="#ctx0" brushRef="#br0" timeOffset="1859">741 181,'-7'-2,"3"2,2 0,3 2,4 6,5 6,90 111,-28-35,-20-35,-52-55,27 26,-15-20,-12-6,10-6,-10 6,11-32,-11 32,4-63,-3 33,9-22,-5 14,7 1,-4 1,0 20,0-7,-4 20,1-10,-8 20,4-10,0 4,0-2,1 6,0-3,-2-1,11 22,8 21,-10-24,-1 37,0-18,-5 24,2-16,-4-43,2 20,4 42,-4-47,-1 18,0-11,-3-27,1 6,0-10,0 5,1-29,-1 24,6-20,-6 25</inkml:trace>
  <inkml:trace contextRef="#ctx0" brushRef="#br0" timeOffset="2425">1245 14,'0'-4,"0"0,0 2,0-2,7 4,39 48,21 35,19 80,-70-75,-9-47,-9 13,5-9,-20 6,10-6,-30 9,18-10,-28 8,16-8,-4-21,2 11,36-48,-3 14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2:07.538"/>
    </inkml:context>
    <inkml:brush xml:id="br0">
      <inkml:brushProperty name="width" value="0.035" units="cm"/>
      <inkml:brushProperty name="height" value="0.035" units="cm"/>
    </inkml:brush>
  </inkml:definitions>
  <inkml:trace contextRef="#ctx0" brushRef="#br0">1 60,'0'-2,"0"-2,2 2,11-6,44-8,24 0,-43 8,12 4,-34 4,-9 0,-7 0</inkml:trace>
  <inkml:trace contextRef="#ctx0" brushRef="#br0" timeOffset="335">92 177,'-8'0,"5"0,-4 0,2 0,3 0,-3 0,8-4,44-4,25-8,-22 4,-41 10,-3 2,-6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2:09.020"/>
    </inkml:context>
    <inkml:brush xml:id="br0">
      <inkml:brushProperty name="width" value="0.035" units="cm"/>
      <inkml:brushProperty name="height" value="0.035" units="cm"/>
    </inkml:brush>
  </inkml:definitions>
  <inkml:trace contextRef="#ctx0" brushRef="#br0">5 601,'-5'2,"5"2,0-6,0-4,1-8,42-113,0-19,7-27,-36 70,-13 100,3-12,-1 3,-1 7,-8 12,3-3,2-2,3-2,-1 1,4 2,13 11,-10-7,17 26,-9-14,24 33,-15-20,-4 0,-1-5,66 115,-63-107,38 63,-21-35,-51-78,16 22,7 0,-3 0,-11-8,3 1,-50-30,49 30</inkml:trace>
  <inkml:trace contextRef="#ctx0" brushRef="#br0" timeOffset="319">77 358,'-4'-4,"1"0,-2 0,5 2,6-6,52 2,34-6,21-2,-103 13,-10 1</inkml:trace>
  <inkml:trace contextRef="#ctx0" brushRef="#br0" timeOffset="929">594 386,'-6'0,"0"0,-1 0,4 0,-1 0,11 0,56 4,73-4,-116-2,-10 1,-11 0,2 1,-1-4,1 2,-1 2</inkml:trace>
  <inkml:trace contextRef="#ctx0" brushRef="#br0" timeOffset="1416">726 400,'-2'-2,"-5"0,5 0,-2 2,0 2,4 8,0 4,12 93,-6-53,-6-4,3-33,-1-8,4-10,-2 5,-4-4</inkml:trace>
  <inkml:trace contextRef="#ctx0" brushRef="#br0" timeOffset="1705">850 398,'-2'0,"2"-4,0 2,0 4,0 4,7 40,6 23,-7-36,-1-8,3 25,-3-16,-4-29,-1 11,-5-16,6-15,-1 12,1-6,3-4,-4 13</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2:11.483"/>
    </inkml:context>
    <inkml:brush xml:id="br0">
      <inkml:brushProperty name="width" value="0.035" units="cm"/>
      <inkml:brushProperty name="height" value="0.035" units="cm"/>
    </inkml:brush>
  </inkml:definitions>
  <inkml:trace contextRef="#ctx0" brushRef="#br0">1009 542,'-2'-2,"-2"-4,1 4,1-2,2 0,1 6,6 8,59 69,-12-27,-20-18,-17-18,-20-12,4-2,6 0,-4 0,5-20,-7 17,10-30,-5 16,3-18,-9 31,11-47,-6 24,2 10,-7 14,12-14,-6 8,0 16,-1-8,2 34,-1-18,2 21,-1-13,3 12,-1-6,-1-6,-1 0,-3-3,3 1,-6-20,3 10,-4-18,2 9,-2-4</inkml:trace>
  <inkml:trace contextRef="#ctx0" brushRef="#br0" timeOffset="921">1 11,'8'0,"-4"0,148-6,-95 4,-30 1,4 8,-19-6,41 2,-24-1,13 0,-36-2,63 2,-34-1,95 2,-44-9,-45 3,9-2,-44 5,74-6,-40 3,-11 4,2-2,-13 4,-17-3,38 2,-22-1,-5 0,2 0,-7 0,2 0,-8-2,4 1,-3 0,1 0,-4 0,2 0,1 0,0 0,-5 0,3 0</inkml:trace>
  <inkml:trace contextRef="#ctx0" brushRef="#br0" timeOffset="25028">1570 667,'0'8,"0"2,-3 4,-14 99,8-56,-15-42,24-15</inkml:trace>
  <inkml:trace contextRef="#ctx0" brushRef="#br0" timeOffset="26219">1739 395,'-3'0,"3"-2,0-2,0 0,0 2,4-4,-3 6,2 0,22 28,21 37,-25-34,38 81,-30-62,-29-50,17 22,-9-12,-15-16,8 8,-2-20,-1-34,2 52,-1-81,0 45,4-12,-2 9,2 19,0-10,3 28,-2-12,-2 24,1-12,19 30,2 22,-12-27,3 17,-2-10,9 2,-6-3,-6-20,3 8,-9-19,4 10,-7-20,3 11,-3-27,1 14,-2-32,1 18,1-21,2-35,-3 45,-5 8,3-1,0 23,0-12,1 21</inkml:trace>
  <inkml:trace contextRef="#ctx0" brushRef="#br0" timeOffset="26818">2224 130,'-2'6,"2"6,11 125,3-15,-13-114,6 83,-6-86,5 54,-3-29,-6-40,3 10,0 2,0-1,0-20,11-35,6-28,-16 79,7-38,6 14,-3-5,10 34,-7-16,3 40,5 8,-19-30,8 14,-15 14,8-9,-4-3,1 1,0-4,0 1,-7-12,4 5,-2-28,1 14,3 3</inkml:trace>
  <inkml:trace contextRef="#ctx0" brushRef="#br0" timeOffset="27212">2474 375,'0'4,"1"4,16 53,8 35,-3-19,-17-59,1 20,-1-18,-4-17,-1-20,0 17</inkml:trace>
  <inkml:trace contextRef="#ctx0" brushRef="#br0" timeOffset="27302">2482 232,'0'0</inkml:trace>
  <inkml:trace contextRef="#ctx0" brushRef="#br0" timeOffset="27901">2798 335,'-3'0,"-2"-4,-1 0,-2 0,4 2,-28 0,-16 16,14 22,16-18,13 40,14-7,-1-25,-4-13,45 58,-18-54,-26-14,15-14,-9 8,-7-9,-4 12</inkml:trace>
  <inkml:trace contextRef="#ctx0" brushRef="#br0" timeOffset="28344">2855 146,'0'-2,"-6"-2,0 0,2 0,2 2,2 4,0 8,23 153,2 21,-22-165,10 71,-19-102,9 48,-7-43,3 22,5-8,-2 4,-4-30,4-12,15-24,-14 44,7-20,13 2,3 5,-20 19,10-10,-2 26,0-13,22 67,-11 1,-19-52,2 21,-2-11,-12-26,6 8,0-6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2:41.818"/>
    </inkml:context>
    <inkml:brush xml:id="br0">
      <inkml:brushProperty name="width" value="0.035" units="cm"/>
      <inkml:brushProperty name="height" value="0.035" units="cm"/>
    </inkml:brush>
  </inkml:definitions>
  <inkml:trace contextRef="#ctx0" brushRef="#br0">9 98,'-4'0,"-1"0,5-2,0 0,2 18,29 114,-16-70,3 33,-15-73,-2-12,-2-14,1 6,-13-34,6-30,5-39,1 85,0-43,33-13,-19 14,10 104,-12-35,-7-6,3 2,2 23,-2-11,1 26,0-15,-3-16,0 5,20 53,-19-51,30 56,-37-105,1 25,8-60,8-22,-15 77,22-42,-18 41,19-2,-19 10,18 20,-19-15,20 36,-11-19,-1 20,-1-12,1 5,-10-26,10 38,-6-21,-9-22,3 0,7-4,-4 2,-3 1</inkml:trace>
  <inkml:trace contextRef="#ctx0" brushRef="#br0" timeOffset="506">465 128,'-3'-2,"-2"2,3 0,-1 4,7 0,43 12,15-14,-3-44,-48 5,-17 3,-35 13,34 18,-32 21,15 13,16-20,-11 35,13-29,-6 13,20 38,12-13,-15-43,31 14,-17-8,9-14,-20 0,28-10,-28 6,35-38,-22 22,-21 16,0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2:43.954"/>
    </inkml:context>
    <inkml:brush xml:id="br0">
      <inkml:brushProperty name="width" value="0.035" units="cm"/>
      <inkml:brushProperty name="height" value="0.035" units="cm"/>
    </inkml:brush>
  </inkml:definitions>
  <inkml:trace contextRef="#ctx0" brushRef="#br0">164 189,'-4'-4,"-1"-2,1-2,-3 2,-1 2,-24 0,-16 6,26-1,-2 32,17-15,4-9,5 10,-2-6,10 4,-5-3,20-12,-10 5,-4-12,1 6,0-18,-1 9,-2-18,0 10,-9-14,4 7,6 1,-3 0,0 20,-1-10,-8 32,4-17,10 31,-6-16,-6 22,3-13,8 4,-5-4,-8-25,4 13,4 30,6-53,-6 4,32-67,-19 13,-15 45,-19-38,9 21,4 17,1 7,-10-14,21 34,3 14,-7-15,0 25,-4-32,4 60,-2-33,0 3,-3-25,1 22,0-13,-1-18,0 8,-6-26,5 15,1-32,12-34,-13 63,29-74,-2 22,-27 55,22-19,-12 9,2 36,13 15,-24-39,11 19,1 32,-2-19,-12 3,5-3,-4-20,2 9,-3-24,2 11,1-30,-1 15,10-26,-6 16,-5 16</inkml:trace>
  <inkml:trace contextRef="#ctx0" brushRef="#br0" timeOffset="1">697 30,'0'0,"-6"0,-3 0,-5 0,-3 2,-66 26,44-15,39 24,45-1,6 7,-11 1,-33-37,20 30,-10 2,-16-36,-14 26,12-25,-37 20,20-11,-29-10,42-2,-23-2,28 1</inkml:trace>
  <inkml:trace contextRef="#ctx0" brushRef="#br0" timeOffset="1615">1171 26,'0'-2,"0"0,0 0,-3-4,3 0,0 2,-4 0,4 6,11 78,2-18,12 49,-13-59,-5-23,-3-12,-1 18,0-11,-6-26,3 7,-16-8,-2-25,17 26,-22-46,11 25,12 23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2:47.145"/>
    </inkml:context>
    <inkml:brush xml:id="br0">
      <inkml:brushProperty name="width" value="0.035" units="cm"/>
      <inkml:brushProperty name="height" value="0.035" units="cm"/>
    </inkml:brush>
  </inkml:definitions>
  <inkml:trace contextRef="#ctx0" brushRef="#br0">15 277,'-5'-4,"3"2,-5 2,6-2,7-2,60-8,44-5,-60 7,-26 5,49-12,-53 1,-10 8,-10 8</inkml:trace>
  <inkml:trace contextRef="#ctx0" brushRef="#br0" timeOffset="1">386 11,'-6'0,"2"-4,-1 0,5 6,0 8,8 113,5-10,-7-56,-4-20,-1-31,5 49,-3-26,-4-26,1-2,-6 8,2-4,4-16,0 11,6-28,-3 15,6-27,-8 35,15-54,-14 51,27-45,-14 24,11 30,-23-4,33 24,-18-13,-9 29,2-17,-5 12,3-8,-6-4,2 2,-4-16,-1-6,3 11,-2-5,-2-12,1 6,0 0</inkml:trace>
  <inkml:trace contextRef="#ctx0" brushRef="#br0" timeOffset="2">813 228,'-4'0,"1"0,-3 4,-3-2,-1-2,-28 11,-8 9,14 4,24 0,5-18,-2 8,7 4,-4-3,4-16,-2 8,12 27,1-22,-8-6,11-10,-6 5,17-33,6-16,-26 38,16-56,-5 52,-12 58,-5-36,6 32,5 4,-10-37,6 15,-2-4,-6-15,-9-4,5 2,4-18,0 17</inkml:trace>
  <inkml:trace contextRef="#ctx0" brushRef="#br0" timeOffset="381">966 1,'-4'0,"-3"0,2 0,5 4,1 4,15 53,6 45,-12-57,-7 117,-11-141,8-21,0-2,-2-6,7-12,-5 16</inkml:trace>
  <inkml:trace contextRef="#ctx0" brushRef="#br0" timeOffset="670">938 214,'-2'0,"-1"0,-4 0,0 0,1 0,3 0,12 0,95 14,-14-14,-56-4,-34 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2:10.273"/>
    </inkml:context>
    <inkml:brush xml:id="br0">
      <inkml:brushProperty name="width" value="0.035" units="cm"/>
      <inkml:brushProperty name="height" value="0.035" units="cm"/>
    </inkml:brush>
  </inkml:definitions>
  <inkml:trace contextRef="#ctx0" brushRef="#br0">1 27,'0'-1,"0"2,0 3,15 19,-4 9,-10-11,-10-5,-2-5,7-4,4-7</inkml:trace>
  <inkml:trace contextRef="#ctx0" brushRef="#br0" timeOffset="317">104 4,'-2'-3,"0"3,-1 0,-3 0,4 2,2 1,0 4,4 38,0-28,-4-11,-3 15,3-21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3:04.223"/>
    </inkml:context>
    <inkml:brush xml:id="br0">
      <inkml:brushProperty name="width" value="0.035" units="cm"/>
      <inkml:brushProperty name="height" value="0.035" units="cm"/>
    </inkml:brush>
  </inkml:definitions>
  <inkml:trace contextRef="#ctx0" brushRef="#br0">92 111,'-1'0,"-5"-1,2 1,0-2,0 2,2 0,2 14,4 65,-1 117,-2-98,4-22,-7-79,-1-8,1 5,8-1,-5 2,1-18,0 9,-2 14</inkml:trace>
  <inkml:trace contextRef="#ctx0" brushRef="#br0" timeOffset="781">10 40,'-1'0,"-5"-4,4 4,3 6,40 49,29 27,-13-18,-31-34,-8-10,3 3,-12-6,5 2,-13-20,7 10,-9-12,5 5,-4-6,1 3,-1 0,0 0,7-20,15-41,-11 33,8-26,-5 15,-3 5,1-1,1 15,-2-6,-6 21,3-10,-7 19,2-9,-5 10,2-5,7 2,-6 3,-1-3,0 1,14 70,5 7,-10-42,2 30,-6-43,8 53,-5-30,-4-14,-2-18,3 29,-1-16,-2-28,-2 4,7-16,-4 9,-3 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3:07.326"/>
    </inkml:context>
    <inkml:brush xml:id="br0">
      <inkml:brushProperty name="width" value="0.035" units="cm"/>
      <inkml:brushProperty name="height" value="0.035" units="cm"/>
    </inkml:brush>
  </inkml:definitions>
  <inkml:trace contextRef="#ctx0" brushRef="#br0">1 124,'0'-1,"0"-5,0 2,0 8,1 5,30 92,-17-54,-7-21,2 9,-6-18,3 7,-8-28,4 13,-2-15,1 8,-4-22,-6-20,4 21,-1-23,2 14,3-15,-1 9,14-13,-8 9,18 10,-8-5,15 41,-10-20,14 27,-8-13,4 13,-4-7,-25-8</inkml:trace>
  <inkml:trace contextRef="#ctx0" brushRef="#br0" timeOffset="583">271 148,'0'-2,"0"-1,0-3,4 4,1-1,5-1,2-1,60-25,-38 16,-37 1,6 10,-16-16,8 8,-36 9,38 1,-56 4,30-2,8 20,-1-11,16 16,-7-8,26 16,-13-10,33 16,-16-8,17-6,-11 2,8-12,-5 5,-3-20,-1 10,0-33,-1 17,-21 5</inkml:trace>
  <inkml:trace contextRef="#ctx0" brushRef="#br0" timeOffset="932">636 5,'-4'-1,"-4"-1,-2 2,5 2,-7 3,-43 55,32-5,27 2,-2-30,22 1,-20-20,24 24,-13-13,5-19,-15 2,28-6,-15 3,6-15,-20 15,-4 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3:09.011"/>
    </inkml:context>
    <inkml:brush xml:id="br0">
      <inkml:brushProperty name="width" value="0.035" units="cm"/>
      <inkml:brushProperty name="height" value="0.035" units="cm"/>
    </inkml:brush>
  </inkml:definitions>
  <inkml:trace contextRef="#ctx0" brushRef="#br0">153 161,'-2'0,"-3"-3,-5-1,-3 2,-2 2,-50 19,22 56,60-29,18-2,-19-24,16-11,-9 5,39-48,-44-10,-9 23,-23-17,12 10,-21-1,12 3,-14 17,8-7,0 18,1-9,16 7</inkml:trace>
  <inkml:trace contextRef="#ctx0" brushRef="#br0" timeOffset="582">436 141,'-2'-3,"-3"-1,-2 0,-5 3,-2 1,-66 21,42-10,30 13,8-23,-22 40,11-21,16 3,-7-4,13 0,-7-1,11-8,-6 2,10-12,-6 6,9-23,-6 12,1-24,0 11,-15-12,6 7,-13 4,6-1,-4 7,2-3,0 15,1 1,1 0,5 20,6 13,-10-27,5 12,7 34,-4-20,-6 29,3-17,-11 4,6-5,-10-11,5 3,-11-14,5 6,4-32,-1 16,-23 4,14-3,-15-33,22 19,-15-29,8 14,21 16,-11-9,5 10</inkml:trace>
  <inkml:trace contextRef="#ctx0" brushRef="#br0" timeOffset="1172">491 158,'-2'-2,"-2"-2,4-1,0 3,2 6,0 5,29 90,-17-33,-14-64,3 14,-1-8,-3 6,0-16,1 1,4-22,-2 12,10-31,-6 17,12-12,-6 8,3 21,-2-9,4 27,-3-13,2 28,-2-15,-3 24,0-13,-3 11,1-7,-7-2,2-1,-6-13,3 5,-5-15,2 7,6-22,-4 16</inkml:trace>
  <inkml:trace contextRef="#ctx0" brushRef="#br0" timeOffset="1582">808 145,'0'4,"0"3,0 6,13 78,-7-45,-4-31,-1-7,2 13,-1-7,-4-22,2 10,0-2</inkml:trace>
  <inkml:trace contextRef="#ctx0" brushRef="#br0" timeOffset="1936">759 0,'-2'0,"2"0</inkml:trace>
  <inkml:trace contextRef="#ctx0" brushRef="#br0" timeOffset="2299">926 154,'-2'0,"-3"0,1 0,2 0,4-4,7 1,92-12,-84 13,29 2,-13 6,-28-5,-2 5,0-2,-18 10,14-11,-24 31,12-17,-12 14,22-27,-25 49,14-27,7 2,6-25,-3 40,1-21,17-14,-14-8,34 14,-18-7,13-16,-26 9,39-14,-21 7,-2-12,-19 19</inkml:trace>
  <inkml:trace contextRef="#ctx0" brushRef="#br0" timeOffset="2803">1203 242,'-4'-4,"0"1,-1-1,5 2,7 2,1 0,41-3,14-19,-57 9,-18-23,10 30,-11-4,-64 20,68-9,-6 18,9-12,-3 5,9 35,17 4,-15-43,20 37,-9-18,4-15,-11-5,18 6,-19-10,23 1,-12 0,6-15,-17 10,27-15,-14 9,-18 3,0 4</inkml:trace>
  <inkml:trace contextRef="#ctx0" brushRef="#br0" timeOffset="3271">1557 187,'-2'0,"-2"-4,1 1,1-1,2 2,-2-3,-5-1,-1 3,3 1,-51-4,39 8,-3 13,22-1,-1-7,75 18,-11-5,-20 0,-38-16,20 7,-26 0,12-1,-26 5,13-3,-32 4,17-3,-37-1,21 0,-19-13,12 6,15-15,-6 7,29 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3:15.622"/>
    </inkml:context>
    <inkml:brush xml:id="br0">
      <inkml:brushProperty name="width" value="0.035" units="cm"/>
      <inkml:brushProperty name="height" value="0.035" units="cm"/>
    </inkml:brush>
  </inkml:definitions>
  <inkml:trace contextRef="#ctx0" brushRef="#br0">94 64,'0'-2,"0"1,0-5,1 4,-3 13,-15 130,-11 35,14-88,9-55,-5 24,1-77,0 37,12-34,-6 17,9-6,-6 1,0 2,5-3,-5 6</inkml:trace>
  <inkml:trace contextRef="#ctx0" brushRef="#br0" timeOffset="419">99 4,'-7'-4,"3"4,0 0,2 0,-4 0,6 4,1 5,47 103,-26-60,26 28,-34-54,80 100,-46-59,-57-77,16 19,8 9,-5-5,-15-26,5 13,-2-2,1 1,-14-12,15 13</inkml:trace>
  <inkml:trace contextRef="#ctx0" brushRef="#br0" timeOffset="708">24 345,'-9'-4,"3"2,3 2,-1-4,4 3,9-5,54-5,23-5,-32 3,-31 11,-23 2</inkml:trace>
  <inkml:trace contextRef="#ctx0" brushRef="#br0" timeOffset="1303">400 343,'-4'-2,"12"-4,2 3,70-8,-42 6,-28 1,12-1,-20 6,9-3,-17 0,8 1,-4 4,2-3</inkml:trace>
  <inkml:trace contextRef="#ctx0" brushRef="#br0" timeOffset="1603">483 312,'0'-2,"0"7,0 4,0 6,9 82,-6-53,1-24,-4-18,4 0,-4-2</inkml:trace>
  <inkml:trace contextRef="#ctx0" brushRef="#br0" timeOffset="2527">604 346,'0'-1,"-5"-3,-2 0,4 2,0 2,1 2,2 7,9 41,2 14,-6-34,-4-25,2 11,-6-10,3 4,0-11,0 5,2-4,-1 1,1-2,-1 1,-3-11,2 8,-14-24,7 14,1-18,4 22,-1-31,1 17,7 0,-4 15,4-13,-2 8,2 13,-4-2,13 4,-7-2,8 18,-15-17,25 33,-12-17,7 6,-18-20,24 31,-13-17,-2-6,-10-11,9 12,-4-6,-7-6,1 0,3-6,-1 4,0-16,-1 9,2-15,-1 9,-1-16,0 10,-2 2,4-2,-3 18,1-8,1 15,-1-8,3 10,-1-5,0 12,0-6,6 25,-4-14,-1 21,-1 5,-2-37,1 17,-1-11,1 4,-5-16,3-1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3:19.582"/>
    </inkml:context>
    <inkml:brush xml:id="br0">
      <inkml:brushProperty name="width" value="0.035" units="cm"/>
      <inkml:brushProperty name="height" value="0.035" units="cm"/>
    </inkml:brush>
  </inkml:definitions>
  <inkml:trace contextRef="#ctx0" brushRef="#br0">11 47,'-2'-2,"-2"-1,0-1,4 0,0 2,0-1,6 3,55 0,-15-2,-3 2,-24 0,42-6,-20 5,-39 1,44 0,-24 0,3 1,-25-1,51 0,-25 0,-2-7,-2 4,10 1,-7-1,4 0,-28 3,56-2,-30 1,-6 6,1-3,2 0,-2-1,-2 1,-1 0,-8-6,3 4,-4 0,3 0,-7 0,2 0,-3-3,2 1,-4 4,1-2,-6 0,3 0,1 0,-1 0,4 0,4 0,-6 0,-1 0,-2 0,1 0,-3 0,3 0,0 0,4 7,-5-7</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3:40.527"/>
    </inkml:context>
    <inkml:brush xml:id="br0">
      <inkml:brushProperty name="width" value="0.035" units="cm"/>
      <inkml:brushProperty name="height" value="0.035" units="cm"/>
    </inkml:brush>
  </inkml:definitions>
  <inkml:trace contextRef="#ctx0" brushRef="#br0">99 15,'-4'-3,"1"-1,3 2,-2-3,0 8,-3 8,-25 85,-3-41,16-28,14-38,3 11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3:42.181"/>
    </inkml:context>
    <inkml:brush xml:id="br0">
      <inkml:brushProperty name="width" value="0.035" units="cm"/>
      <inkml:brushProperty name="height" value="0.035" units="cm"/>
    </inkml:brush>
  </inkml:definitions>
  <inkml:trace contextRef="#ctx0" brushRef="#br0">21 267,'0'-1,"-4"-3,0 0,0 1,2 1,-2-2,2 2,4 8,24 56,67 101,-64-115,-15-26,-8-24,0-20,-10-20,2 22,2-17,-1 10,0 3,0 0,3 18,9 4,-8 1,4-1,10 26,-6-14,8 24,-5-14,3 9,-2-4,-8-8,4 3,-12-25,5 12,7-18,-8-16,-2 22,4-29,-2 16,-2-15,0 22,-7-33,4 20,6 6,-3 13,10-12,-6 6,-5 11</inkml:trace>
  <inkml:trace contextRef="#ctx0" brushRef="#br0" timeOffset="604">413 18,'-2'0,"-2"-3,0 3,-1 0,5 2,0 7,19 57,14 40,-6-9,-14-21,-12-70,6 51,-7-51,1 27,-1-30,1 15,-1-21,1 10,-1-23,-3-21,2 19,4-17,-2 11,13-12,-7 7,7 15,-3-7,5 28,-4-14,-2 27,1-14,1 24,-2-12,1 19,-1-11,-2 5,0-4,-3 5,21-91,-26 59</inkml:trace>
  <inkml:trace contextRef="#ctx0" brushRef="#br0" timeOffset="1101">722 249,'0'-2,"0"-1,0 1,1-2,4 10,18 52,6 27,-16-46,-11-23,0-10,0 6,0-3,-2 2,-4-20,2 4,-4-10,6 15</inkml:trace>
  <inkml:trace contextRef="#ctx0" brushRef="#br0" timeOffset="1562">779 99,'-1'0,"-6"0,3 0,2 0,2 0</inkml:trace>
  <inkml:trace contextRef="#ctx0" brushRef="#br0" timeOffset="1563">1070 235,'-2'-2,"-3"-4,-2-1,-4 0,-4 1,-61 10,33 21,22-13,24 17,-2 3,-1-20,8 10,-4-11,63 49,-21-47,-24-7,-2-18,-12 11,3-9,-11 10</inkml:trace>
  <inkml:trace contextRef="#ctx0" brushRef="#br0" timeOffset="2166">1110 2,'0'-2,"0"4,0 7,20 57,10 49,-9-7,-11-53,-3-16,2 24,-9-58,1 29,-1-27,0-6,0-14,0 11,0-5,9-33,-6 17,18-24,-9 14,12 11,-7-4,5 30,-5-14,1 42,-2-22,-15 31,7-17,-8 51,2-53,-1-12,-2-14,1 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3:48.102"/>
    </inkml:context>
    <inkml:brush xml:id="br0">
      <inkml:brushProperty name="width" value="0.035" units="cm"/>
      <inkml:brushProperty name="height" value="0.035" units="cm"/>
    </inkml:brush>
  </inkml:definitions>
  <inkml:trace contextRef="#ctx0" brushRef="#br0">9 120,'-2'0,"-3"0,3 3,2 5,0 5,18 89,-10-54,-11-32,4-9,-1 14,1-8,-4-13,3 1,1-8,-1 4,-2-34,1 18,6-59,-5 74,28-97,-15 52,21 51,-33-3,30 2,-16-1,1 25,-1-13,6 31,-4-17,-6 20,2-13,-8 0,4 14,-8-41,4 19,-4-17,-3 14,2-19,-1 9,1-12</inkml:trace>
  <inkml:trace contextRef="#ctx0" brushRef="#br0" timeOffset="415">317 122,'-4'-4,"-1"2,3 2,2 2,0 3,3 63,27 57,-5-105,6-27,4-120,-63 78,26 44,-35-10,17 4,2 43,14-29,-30 38,16-20,18-21</inkml:trace>
  <inkml:trace contextRef="#ctx0" brushRef="#br0" timeOffset="805">511 50,'-2'-2,"-1"-5,-1-4,2 0,2 4,0-1,0 5,0 8,35 127,-27-39,-7-76,0 21,0-23,0-8,9 19,-4-8,-3-9,-5 1,2-2,0-8</inkml:trace>
  <inkml:trace contextRef="#ctx0" brushRef="#br0" timeOffset="1066">392 158,'-1'-2,"-4"-1,0-1,3-1,6-3,65-19,46-1,-26 21,-56 11,-33-4</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3:46.335"/>
    </inkml:context>
    <inkml:brush xml:id="br0">
      <inkml:brushProperty name="width" value="0.035" units="cm"/>
      <inkml:brushProperty name="height" value="0.035" units="cm"/>
    </inkml:brush>
  </inkml:definitions>
  <inkml:trace contextRef="#ctx0" brushRef="#br0">56 112,'-4'0,"0"0,2 0,2 13,13 47,2 24,-7-41,3 8,-8-33,-2-9,-5-16,2 8,2-1</inkml:trace>
  <inkml:trace contextRef="#ctx0" brushRef="#br0" timeOffset="354">17 17,'-2'-2,"-2"-2,-2 0,2 1,4-1,0 4</inkml:trace>
  <inkml:trace contextRef="#ctx0" brushRef="#br0" timeOffset="797">305 97,'-4'-2,"-2"1,2 1,-2-6,4 4,1 1,-3-1,-2-2,-2 2,-3 2,6 0,-21 7,0 6,27 16,23-7,13 2,2 0,-37-22,27 16,-28-17,13 15,-7-9,-16 4,9-10,-15 16,9-8,-12-1,6 0,-11-3,6 1,-5-23,3 12,16-7,3 12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3:57.243"/>
    </inkml:context>
    <inkml:brush xml:id="br0">
      <inkml:brushProperty name="width" value="0.035" units="cm"/>
      <inkml:brushProperty name="height" value="0.035" units="cm"/>
    </inkml:brush>
  </inkml:definitions>
  <inkml:trace contextRef="#ctx0" brushRef="#br0">3 6,'-2'-1,"2"-3,0 9,30 93,52 178,-81-237,0-38,-1 0,1-7,-1 3,-7-14,4-24,14-8,-9 38,9-24,-5 18,24-26,-27 39,70-22,-32 54,-22-15,-10 23,4-12,-29 29,-14-16,23-29,-93 21,66-33,28 3,13-18,-7 9,0 10</inkml:trace>
  <inkml:trace contextRef="#ctx0" brushRef="#br0" timeOffset="506">354 219,'-2'-2,"-4"-2,-2 1,1-1,8 4,9-4,35-7,9-11,-29 12,-25-3,12 1,-18-2,9 2,-16 8,8-4,-21 12,12-6,-10 20,6-10,7 25,-2-14,20 17,-10-11,8 14,-4-9,24-2,-13 0,14-15,-8 6,11-20,-6 10,-2-29,-1 15,-25-7,5 12</inkml:trace>
  <inkml:trace contextRef="#ctx0" brushRef="#br0" timeOffset="878">728 126,'-4'0,"0"0,-2 0,-2-2,-1 2,-25 9,-9 22,15 59,32-44,12-12,-16-34,32 22,6-14,-37-8,39-20,-19 9,-2-13,-1 8,-17 13,-1 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2:19.221"/>
    </inkml:context>
    <inkml:brush xml:id="br0">
      <inkml:brushProperty name="width" value="0.035" units="cm"/>
      <inkml:brushProperty name="height" value="0.035" units="cm"/>
    </inkml:brush>
  </inkml:definitions>
  <inkml:trace contextRef="#ctx0" brushRef="#br0">887 1729,'-6'0,"-5"0,3 0,-61 0,23 0,24 0,-38 0,21 0,-39-15,23 9,-54-55,32 29,-7-60,15 17,36 40,10-17,-4 11,8-40,-3 23,9-44,-3 27,26-20,-13 15,16 76,-8-37,59-152,60-16,-14 81,-88 103,81-56,-44 31,23 25,-68 18,126-32,-62 16,2 23,-59-3,111 6,-60-3,-1 27,-57-25,96 42,-51-23,-9 23,-43-39,82 70,-44-37,-3 15,-39-50,65 93,-35-49,-13 16,-19-62,32 117,-17-62,-16 17,1-68,-4 120,2-64,-16-5,17-55,-30 101,17-56,-11-2,6-1,-17 1,10-3,-15 0,7 0,-13-4,9 0,-28-3,17-1,-19-4,13 0,-14-12,10 5,-11-21,9 10,-2-18,5 9,3-13,2 7,17-3,-7 2,42 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3:59.615"/>
    </inkml:context>
    <inkml:brush xml:id="br0">
      <inkml:brushProperty name="width" value="0.035" units="cm"/>
      <inkml:brushProperty name="height" value="0.035" units="cm"/>
    </inkml:brush>
  </inkml:definitions>
  <inkml:trace contextRef="#ctx0" brushRef="#br0">277 222,'-4'-1,"-12"-3,-2-3,-34-14,29 13,-11-5,6 2,13 16,-6-8,8 15,-2-8,-1 18,2-10,14 16,-7-8,17 10,-8-7,13 1,-8-1,12-13,-6 6,-1-21,0 10,6-26,-4 13,-4-26,1 14,-7-19,3 13,-10-7,5 4,-8 18,4-8,8 29,-4-14,-2 15,1-7,11 60,4 28,-1-50,-12-33,37-15,-40 6</inkml:trace>
  <inkml:trace contextRef="#ctx0" brushRef="#br0" timeOffset="1">258 146,'-2'-2,"-2"-2,-2 2,2 4,2 4,2 5,23 53,18 14,-6-39,-19-21,1-31,-15 14,27-27,-15 14,-7-24,3 15,-15-11,8 7,-7 10,4-4,1 19,0-9,-2 33,1-17,-2 26,1-13,8 8,-5-6,13-2,-7 0,9-23,-6 10,-11-7</inkml:trace>
  <inkml:trace contextRef="#ctx0" brushRef="#br0" timeOffset="2">642 74,'-10'0,"-3"0,-3 4,0 1,4 3,-24 48,103 40,10-7,-75-57,-2-26,-24 17,13-9,-20-17,24 5,-22-24,12 12,17 10</inkml:trace>
  <inkml:trace contextRef="#ctx0" brushRef="#br0" timeOffset="462">726 237,'-6'0,"10"4,5-4,44 0,6-13,-39-5,-28-2,7 18,-26-18,15 10,-24-1,13 22,18-9,-8 4,5 23,-2-12,11 15,-5-8,14 7,-7-5,8 0,-5-2,1-26,0 13,15 9,-8-6,26-19,-22-2,-9 3,-9 4</inkml:trace>
  <inkml:trace contextRef="#ctx0" brushRef="#br0" timeOffset="1048">1181 147,'0'-1,"0"-3,-2 6,-2 3,-3 4,1 6,0 88,3-55,25-41,-22-5,40 23,-21-12,12-22,-30 9,39-13,-20 7,-16-14,7 8,-5-12,1 6,-24-5,13 4,-28-2,15 2,-22 12,12-5,4 24,0-12,14 20,-6-10,20-7,-5-3</inkml:trace>
  <inkml:trace contextRef="#ctx0" brushRef="#br0" timeOffset="1391">1457 48,'0'-1,"0"-3,0-7,0 5,0-5,-5 4,-3 2,-3 3,1 7,1 4,-11 89,25-20,-2-41,9-4,-11-28,13 49,-7-27,-4-9,-2-15,1 15,0-9,-5-18,3 9</inkml:trace>
  <inkml:trace contextRef="#ctx0" brushRef="#br0" timeOffset="1816">1304 199,'0'-2,"2"0,10-2,116-8,-35-1,-49 7,-44 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4:04.979"/>
    </inkml:context>
    <inkml:brush xml:id="br0">
      <inkml:brushProperty name="width" value="0.035" units="cm"/>
      <inkml:brushProperty name="height" value="0.035" units="cm"/>
    </inkml:brush>
  </inkml:definitions>
  <inkml:trace contextRef="#ctx0" brushRef="#br0">27 50,'-2'-2,"-4"-2,0 2,0 2,4 0,-2 0,10-5,61-8,29-2,-51 9,51 3,-83 5,-6-1,-8 0,1-1</inkml:trace>
  <inkml:trace contextRef="#ctx0" brushRef="#br0" timeOffset="610">180 4,'0'2,"0"3,9 56,6 45,-9-56,-10-5,4-37,2 52,-1-28,2-26,-3-1,6 11,-3-7,-2-17,0 9,-1-1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4:06.220"/>
    </inkml:context>
    <inkml:brush xml:id="br0">
      <inkml:brushProperty name="width" value="0.035" units="cm"/>
      <inkml:brushProperty name="height" value="0.035" units="cm"/>
    </inkml:brush>
  </inkml:definitions>
  <inkml:trace contextRef="#ctx0" brushRef="#br0">10 17,'-4'0,"2"0,-1 2,3 5,0 6,16 93,10 55,-15-107,-5-29,2-17,0 6,-12-12,3-2,-1-2,2 2,-1-1,0-3,0 1,5 0,-3 1,-1 6,0-3,1-4,-1 2,4 2,-3-1,-3-9,4-7,-2 13,7-15,6 0,-12 16,14-12,-7 5,1 14,-8-5,19 9,-18-8,17 18,-9-9,-2 6,-5-13,9 18,-5-10,-4-4,-2-6,10 0,-6 0,-1-9,-4 8</inkml:trace>
  <inkml:trace contextRef="#ctx0" brushRef="#br0" timeOffset="711">332 233,'-1'-2,"-7"-1,2-1,0 2,4 2,-2 4,4 3,0 4,7 66,-2-40,-2-28,-3-7,0-2,0 0,-3-22,2 11,0-24,0 13,6-9,-3 6,13 11,-7-4,-7 25,4-12,7 7,-5-4,5 27,-9-21,11 36,-6-18,-8 4,1-20,1 30,-1-16,2-16,-2 0,-2-4,1 2,3-17,6-24,-4 22,9-19,-13 34,25-38,-13 19,3 22,-15-2,29 13,-16-7,-1 36,-12-40,16 62,-9-33,-9-7,1-23,0 38,0-19,-1-25,1 12,0-6</inkml:trace>
  <inkml:trace contextRef="#ctx0" brushRef="#br0" timeOffset="1334">874 0,'-2'0,"-3"0,3 0,-2 6,4 3,3 55,0 24,3-29,-4-30,-2-31,1 15,-1-20,0 10,18-8,29-12,-26 10,12-4,-7 3,-2 5,-1-2,-12 5,5-3,-11 2,6-1,-8 2,3-1,-6 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4:08.223"/>
    </inkml:context>
    <inkml:brush xml:id="br0">
      <inkml:brushProperty name="width" value="0.035" units="cm"/>
      <inkml:brushProperty name="height" value="0.035" units="cm"/>
    </inkml:brush>
  </inkml:definitions>
  <inkml:trace contextRef="#ctx0" brushRef="#br0">29 0,'0'2,"0"4,0 7,8 91,-8-20,0-44,-2-3,2-32,-8 47,4-25,-4-21,8-5,-7 9,4-4,-1-16,4 10,0 0</inkml:trace>
  <inkml:trace contextRef="#ctx0" brushRef="#br0" timeOffset="265">176 341,'-4'-2,"2"2,2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4:09.594"/>
    </inkml:context>
    <inkml:brush xml:id="br0">
      <inkml:brushProperty name="width" value="0.035" units="cm"/>
      <inkml:brushProperty name="height" value="0.035" units="cm"/>
    </inkml:brush>
  </inkml:definitions>
  <inkml:trace contextRef="#ctx0" brushRef="#br0">16 72,'-4'-2,"0"0,0 1,1-1,2-2,1 0,0 3,14-12,16-6,2 3,-1 9,-29 7,33 12,-33-12,15 6,5 21,-3-10,-10 14,4-9,-17 9,8-6,-18 9,9-7,-18 6,-13 9,33-38,-16 18,-7-16,0 5,14-21,21-13,17 0,-21 18,10-8,5 6,-3-3,5 13,-4-7,-1 11,-1-5,-15 0,7 0,23-4,-20 0,-6 1,-5 1</inkml:trace>
  <inkml:trace contextRef="#ctx0" brushRef="#br0" timeOffset="1">266 23,'-2'0,"0"0,4-6,4 2,5 1,77 5,-46-2,-22 27,-18-26,38 35,-18-18,-22 4,10-4,-19 12,10-8,-19 11,17-32,-37 58,22-32,-16-4,8 1,15-25,-6 13,18-18,-9 8,16-21,-8 12,15-19,-7 11,15-1,-8 2,12 10,-8-5,2 16,-2-8,-2 13,0-7,-20-3,10 2,-9-4</inkml:trace>
  <inkml:trace contextRef="#ctx0" brushRef="#br0" timeOffset="2530">708 285,'-2'0,"0"0,2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4:16.018"/>
    </inkml:context>
    <inkml:brush xml:id="br0">
      <inkml:brushProperty name="width" value="0.035" units="cm"/>
      <inkml:brushProperty name="height" value="0.035" units="cm"/>
    </inkml:brush>
  </inkml:definitions>
  <inkml:trace contextRef="#ctx0" brushRef="#br0">32 134,'0'-2,"0"-1,0-5,0 1,0 0,0 1,0 4,0-1,0 4,9 51,7 37,-9-46,-4-9,1 1,-5-40,2 14,4 22,-2-12,-1-18,-1-1,0 0,2-31,1 11,-4 20</inkml:trace>
  <inkml:trace contextRef="#ctx0" brushRef="#br0" timeOffset="674">13 74,'-2'-2,"-2"-2,0 0,2 1,2-1,3 0,6 3,98-3,-59 2,19-9,-10 5,37-10,-60 9,-20 4,15 2,-10-1,-12 10,-9-5,2-2,-2 24,1-14,6 33,-4-38,-2 70,1-37,-2 19,2-50,-5 74,3-40,4-12,-2-27,3 36,-1-19,-1-29,-1 9</inkml:trace>
  <inkml:trace contextRef="#ctx0" brushRef="#br0" timeOffset="980">19 435,'-5'-4,"-1"2,3 2,-1 0,10 0,152-4,53-3,-174 5,80-2,-83 5,36-3,-70 2</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4:59.168"/>
    </inkml:context>
    <inkml:brush xml:id="br0">
      <inkml:brushProperty name="width" value="0.035" units="cm"/>
      <inkml:brushProperty name="height" value="0.035" units="cm"/>
    </inkml:brush>
  </inkml:definitions>
  <inkml:trace contextRef="#ctx0" brushRef="#br0">61 152,'0'-5,"0"1,0 2,-2 4,2 4,6 60,7 40,1-14,-7-47,-5-15,1 5,7-15,-4 6,-7-21,3 9,-3-25,2 13,-3-18,2 16</inkml:trace>
  <inkml:trace contextRef="#ctx0" brushRef="#br0" timeOffset="496">8 189,'-1'-4,"-1"1,-2-3,4 1,0-3,6 1,46-22,26 12,-42 10,-24 25,11-12,-24 18,11-11,-15-6,7 3,-10 27,5-14,-19-3,17-12,-30 17,15-9,-5-16,18 3,-22 1,12 0,21-2,-6-1,2-1</inkml:trace>
  <inkml:trace contextRef="#ctx0" brushRef="#br0" timeOffset="995">345 138,'-2'-4,"-5"0,1 3,0 1,0 1,-16 29,-1 25,10-2,14-10,-1-40,11 27,-10-27,4 12,14-16,-7 8,19-28,-12 14,8-19,-5 10,-16-10,7 6,-27-8,-9-13,20 34,-9-15,-14 19,8-9,-2 20,2-10,18 2</inkml:trace>
  <inkml:trace contextRef="#ctx0" brushRef="#br0" timeOffset="1469">609 112,'-3'-3,"-5"-3,0 1,-4 1,-32 4,-1 13,32 10,20 10,-6-29,18 27,-9-14,32-1,-38-13,39 14,-20-7,-14 2,-7-11,8 19,-5-11,-13 2,8-11,-33 27,17-14,-21-4,12 1,11-18,-5 9,19-1</inkml:trace>
  <inkml:trace contextRef="#ctx0" brushRef="#br0" timeOffset="1949">803 99,'-2'-1,"0"-3,-4-2,-2 1,3 3,-40 11,24 4,-10 44,64-32,-26-19,63 20,-43-17,-14-5,18 19,-37 18,-19-5,22-31,-29 21,15-10,-9-19,19 5,-11-15,6 8,23-6,-11 11</inkml:trace>
  <inkml:trace contextRef="#ctx0" brushRef="#br0" timeOffset="2274">916 171,'-2'-4,"-1"0,1 1,-2-1,0 4,4 6,0 3,1 53,1 19,-1-34,1-27,-1-12,-1-8</inkml:trace>
  <inkml:trace contextRef="#ctx0" brushRef="#br0" timeOffset="2598">876 55,'0'-1,"0"-3,0 4</inkml:trace>
  <inkml:trace contextRef="#ctx0" brushRef="#br0" timeOffset="3261">981 6,'-1'-4,"-6"6,3 4,23 114,-9-28,-8-74,6 36,-3-21,2-24,-5-3,2 10,-1-6,-3-17,2 9,-1-13,6-18,-6 26,15-36,-8 19,15-2,-19 16,27-12,-16 7,6 20,-18-9,20 20,-11-10,-12 17,1-25,-9 32,4-16,-19-1,22-16,-34 27,18-14,-1-13,1 6,-1-19,1 9,7-13,-3 8,18 7,-5 1</inkml:trace>
  <inkml:trace contextRef="#ctx0" brushRef="#br0" timeOffset="3604">1234 13,'-4'-3,"-2"-1,0 0,0 2,4 4,2 7,9 92,2-4,-4-33,-5-45,5 24,-5-30,3 14,3 3,-7-24,-1-4,1-2,-1 0</inkml:trace>
  <inkml:trace contextRef="#ctx0" brushRef="#br0" timeOffset="4234">1338 259,'-5'0,"1"0,2 0,3 0,4-2,43-7,18-11,-35 10,1-24,-29 10,-1 13,-21-6,-12 0,27 14,-13-6,-2 11,2-6,-2 21,2-11,6 17,-2-9,15 10,-7-4,15 8,-9-7,12 8,-6-6,6-8,-4 3,11-9,-5 5,12-18,-8 8,17-14,-9 8,-1-18,-1 10,-25 10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6:42.007"/>
    </inkml:context>
    <inkml:brush xml:id="br0">
      <inkml:brushProperty name="width" value="0.05" units="cm"/>
      <inkml:brushProperty name="height" value="0.05" units="cm"/>
    </inkml:brush>
  </inkml:definitions>
  <inkml:trace contextRef="#ctx0" brushRef="#br0">662 178,'-3'-3,"-4"-3,0 0,1 0,-1 0,-46-32,20 23,-97-29,29 38,53 3,-4 24,5-13,-1 28,4-15,7 64,-1-35,46 166,35 2,-38-193,50 142,-25-71,8-65,-27-11,78 22,-42-12,24-54,-59 25,99-37,-53 19,8-40,-57 52,-9 5</inkml:trace>
  <inkml:trace contextRef="#ctx0" brushRef="#br0" timeOffset="429">1001 1,'-4'0,"-6"0,0 0,4 3,-1 11,4 270,34 111,-6-243,-16-100,6 44,-27-103,14 51,3 27,-5-53,0-16,-5-16,2 8,11-26,-6 12,-2 20</inkml:trace>
  <inkml:trace contextRef="#ctx0" brushRef="#br0" timeOffset="1028">1486 470,'0'-6,"-4"0,1 3,-9-6,-2 4,-5-1,-102 32,43 33,31 21,32 26,27-2,16-40,-23-52,35 13,-32-20,15 9,6-63,-5 32,5-64,-4 35,-5-38,1 23,-5 1,1 3,-6 31,2-12,-16 56,7-26,10 13,-5-7,-5 54,-1-43,4 77,-2-42,17 121,-14-103,-4-31,4-47,-7 17,14-14,-15 13</inkml:trace>
  <inkml:trace contextRef="#ctx0" brushRef="#br0" timeOffset="1556">1853 435,'-7'0,"4"0,-7 0,7 0,-1 9,4 5,10 155,-5-90,-6-11,3 23,-1-75,0 31,4-44,-1 22,2-50,-6 25</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6:44.522"/>
    </inkml:context>
    <inkml:brush xml:id="br0">
      <inkml:brushProperty name="width" value="0.05" units="cm"/>
      <inkml:brushProperty name="height" value="0.05" units="cm"/>
    </inkml:brush>
  </inkml:definitions>
  <inkml:trace contextRef="#ctx0" brushRef="#br0">19 7,'-6'-3,"1"0,-2 3,7 0</inkml:trace>
  <inkml:trace contextRef="#ctx0" brushRef="#br0" timeOffset="1">317 210,'-7'-6,"0"0,1 1,-1 5,4 0,-1 3,4 5,15 152,0-57,-7-62,-6-32,3 15,-10-33,5 17,2-16,-1 8,-6-35,4 18,7-67,-3 37,13-27,-8 17,27 2,-7 46,-24 8,29 49,-15-24,0 38,-14-52,16 75,-10-41,-6-12,-2-25,5 34,-3-19,-5-27,1 6,0-8,0 5,17-43,-9 23,14-44,-20 59,40-87,-39 89,43-67,-24 36,9 43,-30-8,38 25,-21-12,-5 68,1-39,-6 48,2-28,-15 11,7-10,-4-33,2 17,0-53,0 25,1-42,-1 24</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6:47.995"/>
    </inkml:context>
    <inkml:brush xml:id="br0">
      <inkml:brushProperty name="width" value="0.05" units="cm"/>
      <inkml:brushProperty name="height" value="0.05" units="cm"/>
    </inkml:brush>
  </inkml:definitions>
  <inkml:trace contextRef="#ctx0" brushRef="#br0">7 1095,'-3'0,"0"6,3-15,5-12,111-271,23-145,-69 218,-68 243,5-45,29-56,-14 29,-14 64,-6-18,9-2,-5 1,-10 15,4-3,0-8,3 10,-1-6,26 40,-26-41,67 122,-35-65,40 123,-74-184,118 339,-59-169,-84-201,25 35,15 42,-8-22,-19-42,9 21,-4-23,2 11,-4-30,3 17,6 22</inkml:trace>
  <inkml:trace contextRef="#ctx0" brushRef="#br0" timeOffset="320">110 543,'0'-3,"0"0,15 3,321-18,-177-9,-84 15,-59 4,0 4,-16 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8T23:52:25.651"/>
    </inkml:context>
    <inkml:brush xml:id="br0">
      <inkml:brushProperty name="width" value="0.035" units="cm"/>
      <inkml:brushProperty name="height" value="0.035" units="cm"/>
    </inkml:brush>
  </inkml:definitions>
  <inkml:trace contextRef="#ctx0" brushRef="#br0">19 284,'-3'-3,"-3"3,-1 0,4 0,3 8,42 165,-20-110,-12-34,52 44,-37-71,-21-1,19-13,-9 6,-12-19,1 20,10-33,-5 18,-3 1,-4 16,7-34,-6 32,-4-47,-4 35,6 16,0-6,0 3,-2 11,6 1,-4-8,8 20,-5-11,0 30,0-16,8 31,-4-18,2 7,-1-6,8-6,-5 1,-11-32</inkml:trace>
  <inkml:trace contextRef="#ctx0" brushRef="#br0" timeOffset="790">424 386,'0'-3,"-6"-6,-2-2,0 3,1 2,1 0,3 3,-3 6,6 11,14 83,5 30,-9-63,1-40,-8-24,-2 0,6-31,8-20,-11 40,5-17,3-10,-2 6,5 11,-3-5,7 9,-5-3,5 15,-3-7,1 21,2-3,-14-4,7 2,-14 9,6-5,-2 13,1-8,15 158,-12-129,-4-34,11 7,-11-12,-2-3</inkml:trace>
  <inkml:trace contextRef="#ctx0" brushRef="#br0" timeOffset="1617">1153 360,'-8'-5,"-5"-1,-2 0,4 1,-1-1,-27-3,-18 7,30 0,-54 32,41-2,21-14,12 23,-5-13,19 9,-9-6,9 0,-5-2,20-2,-11 0,10-21,-6 10,8-24,-4 12,1-17,-2 9,-17 2,7 0,23-44,-21 33,-6 10,3-29,-2 16,-7-17,3 28,-10-47,6 26,-14-11,14 31,-25-59,14 32,-3-3,11 27,13-36,-7 40,-5-22,5 26,2-4,-2 9</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6:49.193"/>
    </inkml:context>
    <inkml:brush xml:id="br0">
      <inkml:brushProperty name="width" value="0.05" units="cm"/>
      <inkml:brushProperty name="height" value="0.05" units="cm"/>
    </inkml:brush>
  </inkml:definitions>
  <inkml:trace contextRef="#ctx0" brushRef="#br0">26 7,'-4'0,"-2"-6,-1 6,0 0,6 0,1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6:49.400"/>
    </inkml:context>
    <inkml:brush xml:id="br0">
      <inkml:brushProperty name="width" value="0.05" units="cm"/>
      <inkml:brushProperty name="height" value="0.05" units="cm"/>
    </inkml:brush>
  </inkml:definitions>
  <inkml:trace contextRef="#ctx0" brushRef="#br0">32 0,'-8'0,"-2"0,7 0,-7 0,10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6:50.453"/>
    </inkml:context>
    <inkml:brush xml:id="br0">
      <inkml:brushProperty name="width" value="0.05" units="cm"/>
      <inkml:brushProperty name="height" value="0.05" units="cm"/>
    </inkml:brush>
  </inkml:definitions>
  <inkml:trace contextRef="#ctx0" brushRef="#br0">49 27,'-12'-3,"2"3,-2 0,4 0,1 0,52 3,45-9,-45 3,36-9,-47 7,37 4,-50 7,-10-3,-18 0,7-3</inkml:trace>
  <inkml:trace contextRef="#ctx0" brushRef="#br0" timeOffset="309">243 98,'-7'-6,"1"0,-1 0,0 0,4 0,3 15,12 92,3 55,-9-41,-6-114,4 63,1-40,-3-13,9-22,-4 11,-7 0</inkml:trace>
  <inkml:trace contextRef="#ctx0" brushRef="#br0" timeOffset="697">524 110,'-9'-6,"-1"0,0-3,10 3,0 3,5 101,10 23,2-42,-15-68,8 32,-9-37,3 20,-2-10,-8-17,6 2,0-11,0 6,0-13,0 17</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6:51.917"/>
    </inkml:context>
    <inkml:brush xml:id="br0">
      <inkml:brushProperty name="width" value="0.05" units="cm"/>
      <inkml:brushProperty name="height" value="0.05" units="cm"/>
    </inkml:brush>
  </inkml:definitions>
  <inkml:trace contextRef="#ctx0" brushRef="#br0">43 103,'-3'-3,"-6"-3,0-5,-1 2,3 3,4 3,3 0,-2 0,4 9,1 6,43 70,13 19,-32-54,-8-35,-7-9,-7-2,10-14,-6 7,15-35,-9 18,0-28,-2 18,7-14,-3 7,-4 18,1-7,-10 26,4-12,-13 24,7-12,5 20,9 48,-12-52,22 78,-12-43,-1 19,-9-48,22 59,-12-32,-12-33,5 4,-7-16,3 7,-6-22,3 14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6:52.778"/>
    </inkml:context>
    <inkml:brush xml:id="br0">
      <inkml:brushProperty name="width" value="0.05" units="cm"/>
      <inkml:brushProperty name="height" value="0.05" units="cm"/>
    </inkml:brush>
  </inkml:definitions>
  <inkml:trace contextRef="#ctx0" brushRef="#br0">11 191,'-10'0,"10"-3,0-6,0 3,5-2,63-1,53-9,7 1,-123 16,58-7,49-1,-30 0,118-3,-67 2,21-10,-18 6,-76 28,33-14,7-17,-9 8,2 9,-6-4,17-4,-14 2,-42 3,17-1,-50 11,23-6,-44 7,20-4,5 1,-4-1,0-8,-1 4,-18 3,8-2,-17 1,-12 1,13-2,12-1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6:56.470"/>
    </inkml:context>
    <inkml:brush xml:id="br0">
      <inkml:brushProperty name="width" value="0.05" units="cm"/>
      <inkml:brushProperty name="height" value="0.05" units="cm"/>
    </inkml:brush>
  </inkml:definitions>
  <inkml:trace contextRef="#ctx0" brushRef="#br0">155 222,'-3'-3,"-11"-3,9 6,-1-3,-1 0,0 3,4 0,3 18,10 147,-5-87,22 60,-19-79,-4-30,5-32,-8 6,-1-3</inkml:trace>
  <inkml:trace contextRef="#ctx0" brushRef="#br0" timeOffset="359">14 30,'-4'0,"1"0,-4 0,7 0</inkml:trace>
  <inkml:trace contextRef="#ctx0" brushRef="#br0" timeOffset="958">720 12,'-5'0,"-10"0,10 0,-14-3,-29-3,-18 3,-24 51,75-4,9-24,30 13,-5-6,-12-17,54 39,-48-38,77 40,-42-22,7-2,-39-18,33 32,-19-17,-34-10,8-8,-15 24,8-13,-25-2,26-13,-56 26,28-13,-26-12,49-2,-86-20,46 11,43-11,4 19</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7:13.535"/>
    </inkml:context>
    <inkml:brush xml:id="br0">
      <inkml:brushProperty name="width" value="0.05" units="cm"/>
      <inkml:brushProperty name="height" value="0.05" units="cm"/>
    </inkml:brush>
  </inkml:definitions>
  <inkml:trace contextRef="#ctx0" brushRef="#br0">35 470,'-3'0,"-4"0,-3 0,9 0,-6 0,0 9,7 6,9 94,12 44,-11-84,13-28,-7 10,10-34,5 14,-20-21,8 9,-7-26,11-7,-16 10,7-4,-13-8,5 7,24-55,-12 29,-9-31,-3 46,-2-66,1 36,-10 8,5 26,-7-41,4 22,3 31,0-1,0 13,0-6,5 35,-4-33,21 65,-11-34,10 37,-19-64,27 93,-14-50,-3-19,-11-28,21 21,-11-11,-8-34,-3 20</inkml:trace>
  <inkml:trace contextRef="#ctx0" brushRef="#br0" timeOffset="598">553 441,'-3'-6,"0"0,3 9,3 14,45 158,0 87,-48-253,0-26,10-66,-5 44,-1 16,-1-3,97-229,-57 220,-35 29,24 18,-13-9,2 38,-16-34,23 60,-12-32,9 154,-10-106,-13-76,6 27,-3-14,-1-63,-4 41,0 2</inkml:trace>
  <inkml:trace contextRef="#ctx0" brushRef="#br0" timeOffset="1023">1440 426,'-10'0,"2"0,-2 0,-1 0,-64 9,11 11,55-17,-59 47,31 11,30-51,-4 85,5-51,23 12,-11-9,37-14,-21 4,22-24,-13 11,11-45,-7 22,10-126,-30-43,-13 140,-41-151,22 82,-35-66,42 129,-14-44,21 65,-4-9,7 22</inkml:trace>
  <inkml:trace contextRef="#ctx0" brushRef="#br0" timeOffset="1621">1602 390,'-12'0,"4"0,13 6,10 0,5-6,68 6,44-24,-160-47,-3 54,-34 16,52-3,-31 41,18-22,14 46,7-54,4 81,-3-44,36 6,-29-44,42 59,-22-32,20-25,-11 11,14-44,-40 19,75-42,-77 40,-4 2</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7:16.013"/>
    </inkml:context>
    <inkml:brush xml:id="br0">
      <inkml:brushProperty name="width" value="0.05" units="cm"/>
      <inkml:brushProperty name="height" value="0.05" units="cm"/>
    </inkml:brush>
  </inkml:definitions>
  <inkml:trace contextRef="#ctx0" brushRef="#br0">319 414,'-6'-3,"-1"-3,-3 0,-5 0,-7 9,-99 62,60-32,44 23,-18-17,25 25,1 33,8-85,-3 40,22-24,-13 8,44-25,25 7,-63-15,29 7,15-38,-8 19,-13-41,4 22,-48 21,10 7</inkml:trace>
  <inkml:trace contextRef="#ctx0" brushRef="#br0" timeOffset="1">409 500,'2'11,"12"90,5 58,-4-35,-7-53,-4-38,-6-57,2 24,0 0</inkml:trace>
  <inkml:trace contextRef="#ctx0" brushRef="#br0" timeOffset="298">359 296,'-2'0,"2"0</inkml:trace>
  <inkml:trace contextRef="#ctx0" brushRef="#br0" timeOffset="985">824 541,'-10'0,"7"0,-2 0,-8 0,-77 6,17 23,38-15,17 17,15-29,-18 52,11-29,15 9,-5-34,14 59,-8-33,44 1,-22 0,32-10,-18 4,8-21,10-3,-56 3,27-1,-42-7,21 4,5-51,-25-51,6 56,-30-60,16 35,-19-42,11 27,-1 0,2 5,25 61,-12-27,21 81,-11-40,7 38,-4-23,-1-5</inkml:trace>
  <inkml:trace contextRef="#ctx0" brushRef="#br0" timeOffset="1721">1263 532,'0'-6,"0"3,-5-3,-4 0,-4 0,-4 6,-47 21,-16 29,38 12,23-33,22 22,-11-13,31 1,-16-1,21-20,-13 7,-7-32,4 16,52-21,-14-44,-25 28,-5-36,1 21,-15-23,5 17,-12 21,5-10,-7 44,1-4,1-2,-1 15,1-8,4 51,8 46,-8-82,56 192,-59-214</inkml:trace>
  <inkml:trace contextRef="#ctx0" brushRef="#br0" timeOffset="2302">1407 42,'0'12,"2"8,49 184,-26-108,-3-9,0-1,-13-18,6 4,-15-17,2 12,-2-58,1 28,-4-50,3 24,0-19,0 9,2-23,-4-43,2 35,17-40,-9 23,14 5,-8 1,17 32,-10-14,-19 37,10-18,29 14,17 29,-47-32,23 42,-13-23,-20 16,2-32,-16 51,-31 1,39-55,-73 24,37-12,-27-32,52 14,-68-32,37 17,46-16,-4 25,5 5</inkml:trace>
  <inkml:trace contextRef="#ctx0" brushRef="#br0" timeOffset="2761">1881 3,'-7'-3,"2"3,2 9,27 89,15 73,-21-90,-10 3,5-6,-16-82,8 38,5 68,-2-34,-3 15,-1-54,-3-14,28-12,-29-3</inkml:trace>
  <inkml:trace contextRef="#ctx0" brushRef="#br0" timeOffset="3412">2145 502,'-4'-2,"-2"-4,-1 0,0 0,1 0,19 9,5-3,112 9,-67-24,-45-15,-9 17,-29-18,14 10,-25-5,14 4,-22 8,12-2,24 27,-10-14,-27 29,25-19,-12 51,7-27,18 18,-1-36,3 57,-2-29,31 3,-24-27,43 46,-23-26,20-18,-34-10,49 3,-26-3,12-39,-34 27,65-44,-34 23,-43 24</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8:12.097"/>
    </inkml:context>
    <inkml:brush xml:id="br0">
      <inkml:brushProperty name="width" value="0.05" units="cm"/>
      <inkml:brushProperty name="height" value="0.05" units="cm"/>
    </inkml:brush>
  </inkml:definitions>
  <inkml:trace contextRef="#ctx0" brushRef="#br0">245 121,'-4'-3,"-4"-2,-2-1,-2 0,4 0,2 0,-1 0,4 6,-7 9,6 109,11 109,8 72,3-48,-6-160,-7-48,-4-47,3 23,1-35,-10-2,2 9,-4-62,2 34,5 37</inkml:trace>
  <inkml:trace contextRef="#ctx0" brushRef="#br0" timeOffset="510">45 104,'0'-3,"-10"9,0 0,5-3,2-3,-7 0,4 0,15-15,81-38,53 20,-82 39,-30-3,46 38,-54-32,23 44,-14-23,-35 8,9-25,-76 128,-12-64,71-67,-69 42,39-25,-8-10,39-12,-48 14,28-9,30-10,0 0</inkml:trace>
  <inkml:trace contextRef="#ctx0" brushRef="#br0" timeOffset="1168">1113 39,'-10'-3,"4"3,-1-6,-1 0,-7 0,-86-6,53 7,3 28,37-22,-54 33,29-17,24 25,7-38,-19 75,10-40,14 49,-3-85,20 168,-11-89,17 11,-10-11,2-20,-1 6,-9-29,4 11,-15-35,7 15,-12-37,7 19,-14-27,7 14,8 1</inkml:trace>
  <inkml:trace contextRef="#ctx0" brushRef="#br0" timeOffset="1671">572 733,'-3'-3,"-1"-3,-2 0,-1 0,7 3,5-6,8 3,92-17,43-7,-40 7,-57 11,-33 6,15-3,-49 6,24-3,-8 6</inkml:trace>
  <inkml:trace contextRef="#ctx0" brushRef="#br0" timeOffset="1950">1265 387,'-7'-3,"2"3,-8 0,9 0,-6 0,4 0,2 0,4 0</inkml:trace>
  <inkml:trace contextRef="#ctx0" brushRef="#br0" timeOffset="2311">1220 821,'0'-3,"-4"-3,4 1,0 2,0-3,0 6</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9T00:08:17.689"/>
    </inkml:context>
    <inkml:brush xml:id="br0">
      <inkml:brushProperty name="width" value="0.05" units="cm"/>
      <inkml:brushProperty name="height" value="0.05" units="cm"/>
    </inkml:brush>
  </inkml:definitions>
  <inkml:trace contextRef="#ctx0" brushRef="#br0">485 36,'-12'-3,"2"-3,0 0,3 4,-16-7,-3 3,-11 3,16 3,-49 9,0 17,32 7,31-27,-14 26,11 15,8-40,35 69,14-11,-25-34,9 12,-6-8,3 15,-6-2,-14-30,3 73,-2-42,-42 14,28-40,-47 16,26-10,-38-52,50 24,-66-28,35 14,32-4,-12 5,25 12,0 0</inkml:trace>
  <inkml:trace contextRef="#ctx0" brushRef="#br0" timeOffset="630">641 249,'-5'0,"-5"0,0 0,0 6,3 0,4 5,23 87,23 41,-23-74,3-45,-2 21,-2-34,0 15,4-36,-5 18,5-31,-2 15,-12-29,5 16,-8-24,3 14,-10-19,5 3,-3 40,2-18,-4 35,2-18,-2 21,1-11,2 18,13 46,-8-32,2 38,-1-22,-9-42,3 16,22 84,-9-101,-12-2,21-37,-11 18,-13 18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2A3182-03D1-EE48-B075-CAC39A519CAF}" type="datetimeFigureOut">
              <a:t>8/26/2020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B9186F-B426-ED40-841C-B135B848B5E8}" type="slidenum">
              <a:t>‹#›</a:t>
            </a:fld>
            <a:endParaRPr lang="en-US"/>
          </a:p>
        </p:txBody>
      </p:sp>
    </p:spTree>
    <p:extLst>
      <p:ext uri="{BB962C8B-B14F-4D97-AF65-F5344CB8AC3E}">
        <p14:creationId xmlns:p14="http://schemas.microsoft.com/office/powerpoint/2010/main" val="28672803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B9186F-B426-ED40-841C-B135B848B5E8}" type="slidenum">
              <a:rPr lang="en-US" smtClean="0"/>
              <a:t>96</a:t>
            </a:fld>
            <a:endParaRPr lang="en-US"/>
          </a:p>
        </p:txBody>
      </p:sp>
    </p:spTree>
    <p:extLst>
      <p:ext uri="{BB962C8B-B14F-4D97-AF65-F5344CB8AC3E}">
        <p14:creationId xmlns:p14="http://schemas.microsoft.com/office/powerpoint/2010/main" val="2980096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B9186F-B426-ED40-841C-B135B848B5E8}" type="slidenum">
              <a:rPr lang="en-US" smtClean="0"/>
              <a:t>100</a:t>
            </a:fld>
            <a:endParaRPr lang="en-US"/>
          </a:p>
        </p:txBody>
      </p:sp>
    </p:spTree>
    <p:extLst>
      <p:ext uri="{BB962C8B-B14F-4D97-AF65-F5344CB8AC3E}">
        <p14:creationId xmlns:p14="http://schemas.microsoft.com/office/powerpoint/2010/main" val="828329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10"/>
            <a:ext cx="7848600" cy="1445419"/>
          </a:xfrm>
        </p:spPr>
        <p:txBody>
          <a:bodyPr anchor="b">
            <a:noAutofit/>
          </a:bodyPr>
          <a:lstStyle>
            <a:lvl1pPr>
              <a:defRPr sz="5400" cap="all" baseline="0"/>
            </a:lvl1pPr>
          </a:lstStyle>
          <a:p>
            <a:r>
              <a:rPr lang="en-CA"/>
              <a:t>Click to edit Master title style</a:t>
            </a:r>
            <a:endParaRPr lang="en-US"/>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082" indent="0" algn="ctr">
              <a:buNone/>
              <a:defRPr>
                <a:solidFill>
                  <a:schemeClr val="tx1">
                    <a:tint val="75000"/>
                  </a:schemeClr>
                </a:solidFill>
              </a:defRPr>
            </a:lvl2pPr>
            <a:lvl3pPr marL="914175" indent="0" algn="ctr">
              <a:buNone/>
              <a:defRPr>
                <a:solidFill>
                  <a:schemeClr val="tx1">
                    <a:tint val="75000"/>
                  </a:schemeClr>
                </a:solidFill>
              </a:defRPr>
            </a:lvl3pPr>
            <a:lvl4pPr marL="1371260" indent="0" algn="ctr">
              <a:buNone/>
              <a:defRPr>
                <a:solidFill>
                  <a:schemeClr val="tx1">
                    <a:tint val="75000"/>
                  </a:schemeClr>
                </a:solidFill>
              </a:defRPr>
            </a:lvl4pPr>
            <a:lvl5pPr marL="1828349" indent="0" algn="ctr">
              <a:buNone/>
              <a:defRPr>
                <a:solidFill>
                  <a:schemeClr val="tx1">
                    <a:tint val="75000"/>
                  </a:schemeClr>
                </a:solidFill>
              </a:defRPr>
            </a:lvl5pPr>
            <a:lvl6pPr marL="2285430" indent="0" algn="ctr">
              <a:buNone/>
              <a:defRPr>
                <a:solidFill>
                  <a:schemeClr val="tx1">
                    <a:tint val="75000"/>
                  </a:schemeClr>
                </a:solidFill>
              </a:defRPr>
            </a:lvl6pPr>
            <a:lvl7pPr marL="2742512" indent="0" algn="ctr">
              <a:buNone/>
              <a:defRPr>
                <a:solidFill>
                  <a:schemeClr val="tx1">
                    <a:tint val="75000"/>
                  </a:schemeClr>
                </a:solidFill>
              </a:defRPr>
            </a:lvl7pPr>
            <a:lvl8pPr marL="3199600" indent="0" algn="ctr">
              <a:buNone/>
              <a:defRPr>
                <a:solidFill>
                  <a:schemeClr val="tx1">
                    <a:tint val="75000"/>
                  </a:schemeClr>
                </a:solidFill>
              </a:defRPr>
            </a:lvl8pPr>
            <a:lvl9pPr marL="3656686"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E30E2307-1E40-4E12-8716-25BFDA8E7013}"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2548892"/>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1"/>
            <a:ext cx="7848600" cy="1445419"/>
          </a:xfrm>
        </p:spPr>
        <p:txBody>
          <a:bodyPr anchor="b">
            <a:noAutofit/>
          </a:bodyPr>
          <a:lstStyle>
            <a:lvl1pPr>
              <a:defRPr sz="5400" cap="all" baseline="0"/>
            </a:lvl1pPr>
          </a:lstStyle>
          <a:p>
            <a:r>
              <a:rPr lang="en-CA"/>
              <a:t>Click to edit Master title style</a:t>
            </a:r>
            <a:endParaRPr lang="en-US"/>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E30E2307-1E40-4E12-8716-25BFDA8E7013}"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2548891"/>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CA"/>
              <a:t>Click to edit Master title style</a:t>
            </a:r>
            <a:endParaRPr lang="en-US"/>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E30E2307-1E40-4E12-8716-25BFDA8E7013}"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Wednesday, August 26, 2020</a:t>
            </a:fld>
            <a:endParaRPr lang="en-US"/>
          </a:p>
        </p:txBody>
      </p:sp>
      <p:sp>
        <p:nvSpPr>
          <p:cNvPr id="5" name="Footer Placeholder 4"/>
          <p:cNvSpPr>
            <a:spLocks noGrp="1"/>
          </p:cNvSpPr>
          <p:nvPr>
            <p:ph type="ftr" sz="quarter" idx="11"/>
          </p:nvPr>
        </p:nvSpPr>
        <p:spPr/>
        <p:txBody>
          <a:bodyPr/>
          <a:lstStyle/>
          <a:p>
            <a:pPr algn="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10_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CA"/>
              <a:t>Click to edit Master title style</a:t>
            </a:r>
            <a:endParaRPr lang="en-US"/>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082" indent="0">
              <a:buNone/>
              <a:defRPr sz="1800">
                <a:solidFill>
                  <a:schemeClr val="tx1">
                    <a:tint val="75000"/>
                  </a:schemeClr>
                </a:solidFill>
              </a:defRPr>
            </a:lvl2pPr>
            <a:lvl3pPr marL="914175" indent="0">
              <a:buNone/>
              <a:defRPr sz="1600">
                <a:solidFill>
                  <a:schemeClr val="tx1">
                    <a:tint val="75000"/>
                  </a:schemeClr>
                </a:solidFill>
              </a:defRPr>
            </a:lvl3pPr>
            <a:lvl4pPr marL="1371260" indent="0">
              <a:buNone/>
              <a:defRPr sz="1400">
                <a:solidFill>
                  <a:schemeClr val="tx1">
                    <a:tint val="75000"/>
                  </a:schemeClr>
                </a:solidFill>
              </a:defRPr>
            </a:lvl4pPr>
            <a:lvl5pPr marL="1828349" indent="0">
              <a:buNone/>
              <a:defRPr sz="1400">
                <a:solidFill>
                  <a:schemeClr val="tx1">
                    <a:tint val="75000"/>
                  </a:schemeClr>
                </a:solidFill>
              </a:defRPr>
            </a:lvl5pPr>
            <a:lvl6pPr marL="2285430" indent="0">
              <a:buNone/>
              <a:defRPr sz="1400">
                <a:solidFill>
                  <a:schemeClr val="tx1">
                    <a:tint val="75000"/>
                  </a:schemeClr>
                </a:solidFill>
              </a:defRPr>
            </a:lvl6pPr>
            <a:lvl7pPr marL="2742512" indent="0">
              <a:buNone/>
              <a:defRPr sz="1400">
                <a:solidFill>
                  <a:schemeClr val="tx1">
                    <a:tint val="75000"/>
                  </a:schemeClr>
                </a:solidFill>
              </a:defRPr>
            </a:lvl7pPr>
            <a:lvl8pPr marL="3199600" indent="0">
              <a:buNone/>
              <a:defRPr sz="1400">
                <a:solidFill>
                  <a:schemeClr val="tx1">
                    <a:tint val="75000"/>
                  </a:schemeClr>
                </a:solidFill>
              </a:defRPr>
            </a:lvl8pPr>
            <a:lvl9pPr marL="3656686"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cxnSp>
        <p:nvCxnSpPr>
          <p:cNvPr id="7" name="Straight Connector 6"/>
          <p:cNvCxnSpPr/>
          <p:nvPr/>
        </p:nvCxnSpPr>
        <p:spPr>
          <a:xfrm>
            <a:off x="731520" y="3449576"/>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9_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CA"/>
              <a:t>Click to edit Master title style</a:t>
            </a:r>
            <a:endParaRPr lang="en-US"/>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094" indent="0">
              <a:buNone/>
              <a:defRPr sz="1800">
                <a:solidFill>
                  <a:schemeClr val="tx1">
                    <a:tint val="75000"/>
                  </a:schemeClr>
                </a:solidFill>
              </a:defRPr>
            </a:lvl2pPr>
            <a:lvl3pPr marL="914198" indent="0">
              <a:buNone/>
              <a:defRPr sz="1600">
                <a:solidFill>
                  <a:schemeClr val="tx1">
                    <a:tint val="75000"/>
                  </a:schemeClr>
                </a:solidFill>
              </a:defRPr>
            </a:lvl3pPr>
            <a:lvl4pPr marL="1371294" indent="0">
              <a:buNone/>
              <a:defRPr sz="1400">
                <a:solidFill>
                  <a:schemeClr val="tx1">
                    <a:tint val="75000"/>
                  </a:schemeClr>
                </a:solidFill>
              </a:defRPr>
            </a:lvl4pPr>
            <a:lvl5pPr marL="1828394" indent="0">
              <a:buNone/>
              <a:defRPr sz="1400">
                <a:solidFill>
                  <a:schemeClr val="tx1">
                    <a:tint val="75000"/>
                  </a:schemeClr>
                </a:solidFill>
              </a:defRPr>
            </a:lvl5pPr>
            <a:lvl6pPr marL="2285487" indent="0">
              <a:buNone/>
              <a:defRPr sz="1400">
                <a:solidFill>
                  <a:schemeClr val="tx1">
                    <a:tint val="75000"/>
                  </a:schemeClr>
                </a:solidFill>
              </a:defRPr>
            </a:lvl6pPr>
            <a:lvl7pPr marL="2742581" indent="0">
              <a:buNone/>
              <a:defRPr sz="1400">
                <a:solidFill>
                  <a:schemeClr val="tx1">
                    <a:tint val="75000"/>
                  </a:schemeClr>
                </a:solidFill>
              </a:defRPr>
            </a:lvl7pPr>
            <a:lvl8pPr marL="3199680" indent="0">
              <a:buNone/>
              <a:defRPr sz="1400">
                <a:solidFill>
                  <a:schemeClr val="tx1">
                    <a:tint val="75000"/>
                  </a:schemeClr>
                </a:solidFill>
              </a:defRPr>
            </a:lvl8pPr>
            <a:lvl9pPr marL="3656777"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cxnSp>
        <p:nvCxnSpPr>
          <p:cNvPr id="7" name="Straight Connector 6"/>
          <p:cNvCxnSpPr/>
          <p:nvPr/>
        </p:nvCxnSpPr>
        <p:spPr>
          <a:xfrm>
            <a:off x="731520" y="3449576"/>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8_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CA"/>
              <a:t>Click to edit Master title style</a:t>
            </a:r>
            <a:endParaRPr lang="en-US"/>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106" indent="0">
              <a:buNone/>
              <a:defRPr sz="1800">
                <a:solidFill>
                  <a:schemeClr val="tx1">
                    <a:tint val="75000"/>
                  </a:schemeClr>
                </a:solidFill>
              </a:defRPr>
            </a:lvl2pPr>
            <a:lvl3pPr marL="914220" indent="0">
              <a:buNone/>
              <a:defRPr sz="1600">
                <a:solidFill>
                  <a:schemeClr val="tx1">
                    <a:tint val="75000"/>
                  </a:schemeClr>
                </a:solidFill>
              </a:defRPr>
            </a:lvl3pPr>
            <a:lvl4pPr marL="1371328" indent="0">
              <a:buNone/>
              <a:defRPr sz="1400">
                <a:solidFill>
                  <a:schemeClr val="tx1">
                    <a:tint val="75000"/>
                  </a:schemeClr>
                </a:solidFill>
              </a:defRPr>
            </a:lvl4pPr>
            <a:lvl5pPr marL="1828439" indent="0">
              <a:buNone/>
              <a:defRPr sz="1400">
                <a:solidFill>
                  <a:schemeClr val="tx1">
                    <a:tint val="75000"/>
                  </a:schemeClr>
                </a:solidFill>
              </a:defRPr>
            </a:lvl5pPr>
            <a:lvl6pPr marL="2285544" indent="0">
              <a:buNone/>
              <a:defRPr sz="1400">
                <a:solidFill>
                  <a:schemeClr val="tx1">
                    <a:tint val="75000"/>
                  </a:schemeClr>
                </a:solidFill>
              </a:defRPr>
            </a:lvl6pPr>
            <a:lvl7pPr marL="2742650" indent="0">
              <a:buNone/>
              <a:defRPr sz="1400">
                <a:solidFill>
                  <a:schemeClr val="tx1">
                    <a:tint val="75000"/>
                  </a:schemeClr>
                </a:solidFill>
              </a:defRPr>
            </a:lvl7pPr>
            <a:lvl8pPr marL="3199760" indent="0">
              <a:buNone/>
              <a:defRPr sz="1400">
                <a:solidFill>
                  <a:schemeClr val="tx1">
                    <a:tint val="75000"/>
                  </a:schemeClr>
                </a:solidFill>
              </a:defRPr>
            </a:lvl8pPr>
            <a:lvl9pPr marL="3656869"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cxnSp>
        <p:nvCxnSpPr>
          <p:cNvPr id="7" name="Straight Connector 6"/>
          <p:cNvCxnSpPr/>
          <p:nvPr/>
        </p:nvCxnSpPr>
        <p:spPr>
          <a:xfrm>
            <a:off x="731520" y="3449576"/>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7_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CA"/>
              <a:t>Click to edit Master title style</a:t>
            </a:r>
            <a:endParaRPr lang="en-US"/>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118" indent="0">
              <a:buNone/>
              <a:defRPr sz="1800">
                <a:solidFill>
                  <a:schemeClr val="tx1">
                    <a:tint val="75000"/>
                  </a:schemeClr>
                </a:solidFill>
              </a:defRPr>
            </a:lvl2pPr>
            <a:lvl3pPr marL="914243" indent="0">
              <a:buNone/>
              <a:defRPr sz="1600">
                <a:solidFill>
                  <a:schemeClr val="tx1">
                    <a:tint val="75000"/>
                  </a:schemeClr>
                </a:solidFill>
              </a:defRPr>
            </a:lvl3pPr>
            <a:lvl4pPr marL="1371362" indent="0">
              <a:buNone/>
              <a:defRPr sz="1400">
                <a:solidFill>
                  <a:schemeClr val="tx1">
                    <a:tint val="75000"/>
                  </a:schemeClr>
                </a:solidFill>
              </a:defRPr>
            </a:lvl4pPr>
            <a:lvl5pPr marL="1828484" indent="0">
              <a:buNone/>
              <a:defRPr sz="1400">
                <a:solidFill>
                  <a:schemeClr val="tx1">
                    <a:tint val="75000"/>
                  </a:schemeClr>
                </a:solidFill>
              </a:defRPr>
            </a:lvl5pPr>
            <a:lvl6pPr marL="2285601" indent="0">
              <a:buNone/>
              <a:defRPr sz="1400">
                <a:solidFill>
                  <a:schemeClr val="tx1">
                    <a:tint val="75000"/>
                  </a:schemeClr>
                </a:solidFill>
              </a:defRPr>
            </a:lvl6pPr>
            <a:lvl7pPr marL="2742719" indent="0">
              <a:buNone/>
              <a:defRPr sz="1400">
                <a:solidFill>
                  <a:schemeClr val="tx1">
                    <a:tint val="75000"/>
                  </a:schemeClr>
                </a:solidFill>
              </a:defRPr>
            </a:lvl7pPr>
            <a:lvl8pPr marL="3199840" indent="0">
              <a:buNone/>
              <a:defRPr sz="1400">
                <a:solidFill>
                  <a:schemeClr val="tx1">
                    <a:tint val="75000"/>
                  </a:schemeClr>
                </a:solidFill>
              </a:defRPr>
            </a:lvl8pPr>
            <a:lvl9pPr marL="365696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cxnSp>
        <p:nvCxnSpPr>
          <p:cNvPr id="7" name="Straight Connector 6"/>
          <p:cNvCxnSpPr/>
          <p:nvPr/>
        </p:nvCxnSpPr>
        <p:spPr>
          <a:xfrm>
            <a:off x="731520" y="3449576"/>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6_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CA"/>
              <a:t>Click to edit Master title style</a:t>
            </a:r>
            <a:endParaRPr lang="en-US"/>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130" indent="0">
              <a:buNone/>
              <a:defRPr sz="1800">
                <a:solidFill>
                  <a:schemeClr val="tx1">
                    <a:tint val="75000"/>
                  </a:schemeClr>
                </a:solidFill>
              </a:defRPr>
            </a:lvl2pPr>
            <a:lvl3pPr marL="914265" indent="0">
              <a:buNone/>
              <a:defRPr sz="1600">
                <a:solidFill>
                  <a:schemeClr val="tx1">
                    <a:tint val="75000"/>
                  </a:schemeClr>
                </a:solidFill>
              </a:defRPr>
            </a:lvl3pPr>
            <a:lvl4pPr marL="1371396" indent="0">
              <a:buNone/>
              <a:defRPr sz="1400">
                <a:solidFill>
                  <a:schemeClr val="tx1">
                    <a:tint val="75000"/>
                  </a:schemeClr>
                </a:solidFill>
              </a:defRPr>
            </a:lvl4pPr>
            <a:lvl5pPr marL="1828529" indent="0">
              <a:buNone/>
              <a:defRPr sz="1400">
                <a:solidFill>
                  <a:schemeClr val="tx1">
                    <a:tint val="75000"/>
                  </a:schemeClr>
                </a:solidFill>
              </a:defRPr>
            </a:lvl5pPr>
            <a:lvl6pPr marL="2285658" indent="0">
              <a:buNone/>
              <a:defRPr sz="1400">
                <a:solidFill>
                  <a:schemeClr val="tx1">
                    <a:tint val="75000"/>
                  </a:schemeClr>
                </a:solidFill>
              </a:defRPr>
            </a:lvl6pPr>
            <a:lvl7pPr marL="2742788" indent="0">
              <a:buNone/>
              <a:defRPr sz="1400">
                <a:solidFill>
                  <a:schemeClr val="tx1">
                    <a:tint val="75000"/>
                  </a:schemeClr>
                </a:solidFill>
              </a:defRPr>
            </a:lvl7pPr>
            <a:lvl8pPr marL="3199920" indent="0">
              <a:buNone/>
              <a:defRPr sz="1400">
                <a:solidFill>
                  <a:schemeClr val="tx1">
                    <a:tint val="75000"/>
                  </a:schemeClr>
                </a:solidFill>
              </a:defRPr>
            </a:lvl8pPr>
            <a:lvl9pPr marL="3657052"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cxnSp>
        <p:nvCxnSpPr>
          <p:cNvPr id="7" name="Straight Connector 6"/>
          <p:cNvCxnSpPr/>
          <p:nvPr/>
        </p:nvCxnSpPr>
        <p:spPr>
          <a:xfrm>
            <a:off x="731520" y="3449576"/>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5_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CA"/>
              <a:t>Click to edit Master title style</a:t>
            </a:r>
            <a:endParaRPr lang="en-US"/>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142" indent="0">
              <a:buNone/>
              <a:defRPr sz="1800">
                <a:solidFill>
                  <a:schemeClr val="tx1">
                    <a:tint val="75000"/>
                  </a:schemeClr>
                </a:solidFill>
              </a:defRPr>
            </a:lvl2pPr>
            <a:lvl3pPr marL="914288" indent="0">
              <a:buNone/>
              <a:defRPr sz="1600">
                <a:solidFill>
                  <a:schemeClr val="tx1">
                    <a:tint val="75000"/>
                  </a:schemeClr>
                </a:solidFill>
              </a:defRPr>
            </a:lvl3pPr>
            <a:lvl4pPr marL="1371430" indent="0">
              <a:buNone/>
              <a:defRPr sz="1400">
                <a:solidFill>
                  <a:schemeClr val="tx1">
                    <a:tint val="75000"/>
                  </a:schemeClr>
                </a:solidFill>
              </a:defRPr>
            </a:lvl4pPr>
            <a:lvl5pPr marL="1828574" indent="0">
              <a:buNone/>
              <a:defRPr sz="1400">
                <a:solidFill>
                  <a:schemeClr val="tx1">
                    <a:tint val="75000"/>
                  </a:schemeClr>
                </a:solidFill>
              </a:defRPr>
            </a:lvl5pPr>
            <a:lvl6pPr marL="2285715" indent="0">
              <a:buNone/>
              <a:defRPr sz="1400">
                <a:solidFill>
                  <a:schemeClr val="tx1">
                    <a:tint val="75000"/>
                  </a:schemeClr>
                </a:solidFill>
              </a:defRPr>
            </a:lvl6pPr>
            <a:lvl7pPr marL="2742857" indent="0">
              <a:buNone/>
              <a:defRPr sz="1400">
                <a:solidFill>
                  <a:schemeClr val="tx1">
                    <a:tint val="75000"/>
                  </a:schemeClr>
                </a:solidFill>
              </a:defRPr>
            </a:lvl7pPr>
            <a:lvl8pPr marL="3200000" indent="0">
              <a:buNone/>
              <a:defRPr sz="1400">
                <a:solidFill>
                  <a:schemeClr val="tx1">
                    <a:tint val="75000"/>
                  </a:schemeClr>
                </a:solidFill>
              </a:defRPr>
            </a:lvl8pPr>
            <a:lvl9pPr marL="3657143"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cxnSp>
        <p:nvCxnSpPr>
          <p:cNvPr id="7" name="Straight Connector 6"/>
          <p:cNvCxnSpPr/>
          <p:nvPr/>
        </p:nvCxnSpPr>
        <p:spPr>
          <a:xfrm>
            <a:off x="731520" y="3449576"/>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4_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CA"/>
              <a:t>Click to edit Master title style</a:t>
            </a:r>
            <a:endParaRPr lang="en-US"/>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154" indent="0">
              <a:buNone/>
              <a:defRPr sz="1800">
                <a:solidFill>
                  <a:schemeClr val="tx1">
                    <a:tint val="75000"/>
                  </a:schemeClr>
                </a:solidFill>
              </a:defRPr>
            </a:lvl2pPr>
            <a:lvl3pPr marL="914310" indent="0">
              <a:buNone/>
              <a:defRPr sz="1600">
                <a:solidFill>
                  <a:schemeClr val="tx1">
                    <a:tint val="75000"/>
                  </a:schemeClr>
                </a:solidFill>
              </a:defRPr>
            </a:lvl3pPr>
            <a:lvl4pPr marL="1371464" indent="0">
              <a:buNone/>
              <a:defRPr sz="1400">
                <a:solidFill>
                  <a:schemeClr val="tx1">
                    <a:tint val="75000"/>
                  </a:schemeClr>
                </a:solidFill>
              </a:defRPr>
            </a:lvl4pPr>
            <a:lvl5pPr marL="1828619" indent="0">
              <a:buNone/>
              <a:defRPr sz="1400">
                <a:solidFill>
                  <a:schemeClr val="tx1">
                    <a:tint val="75000"/>
                  </a:schemeClr>
                </a:solidFill>
              </a:defRPr>
            </a:lvl5pPr>
            <a:lvl6pPr marL="2285772"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5"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cxnSp>
        <p:nvCxnSpPr>
          <p:cNvPr id="7" name="Straight Connector 6"/>
          <p:cNvCxnSpPr/>
          <p:nvPr/>
        </p:nvCxnSpPr>
        <p:spPr>
          <a:xfrm>
            <a:off x="731520" y="3449576"/>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9"/>
            <a:ext cx="7848600" cy="1445419"/>
          </a:xfrm>
        </p:spPr>
        <p:txBody>
          <a:bodyPr anchor="b">
            <a:noAutofit/>
          </a:bodyPr>
          <a:lstStyle>
            <a:lvl1pPr>
              <a:defRPr sz="5400" cap="all" baseline="0"/>
            </a:lvl1pPr>
          </a:lstStyle>
          <a:p>
            <a:r>
              <a:rPr lang="en-CA"/>
              <a:t>Click to edit Master title style</a:t>
            </a:r>
            <a:endParaRPr lang="en-US"/>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094" indent="0" algn="ctr">
              <a:buNone/>
              <a:defRPr>
                <a:solidFill>
                  <a:schemeClr val="tx1">
                    <a:tint val="75000"/>
                  </a:schemeClr>
                </a:solidFill>
              </a:defRPr>
            </a:lvl2pPr>
            <a:lvl3pPr marL="914198" indent="0" algn="ctr">
              <a:buNone/>
              <a:defRPr>
                <a:solidFill>
                  <a:schemeClr val="tx1">
                    <a:tint val="75000"/>
                  </a:schemeClr>
                </a:solidFill>
              </a:defRPr>
            </a:lvl3pPr>
            <a:lvl4pPr marL="1371294" indent="0" algn="ctr">
              <a:buNone/>
              <a:defRPr>
                <a:solidFill>
                  <a:schemeClr val="tx1">
                    <a:tint val="75000"/>
                  </a:schemeClr>
                </a:solidFill>
              </a:defRPr>
            </a:lvl4pPr>
            <a:lvl5pPr marL="1828394" indent="0" algn="ctr">
              <a:buNone/>
              <a:defRPr>
                <a:solidFill>
                  <a:schemeClr val="tx1">
                    <a:tint val="75000"/>
                  </a:schemeClr>
                </a:solidFill>
              </a:defRPr>
            </a:lvl5pPr>
            <a:lvl6pPr marL="2285487" indent="0" algn="ctr">
              <a:buNone/>
              <a:defRPr>
                <a:solidFill>
                  <a:schemeClr val="tx1">
                    <a:tint val="75000"/>
                  </a:schemeClr>
                </a:solidFill>
              </a:defRPr>
            </a:lvl6pPr>
            <a:lvl7pPr marL="2742581" indent="0" algn="ctr">
              <a:buNone/>
              <a:defRPr>
                <a:solidFill>
                  <a:schemeClr val="tx1">
                    <a:tint val="75000"/>
                  </a:schemeClr>
                </a:solidFill>
              </a:defRPr>
            </a:lvl7pPr>
            <a:lvl8pPr marL="3199680" indent="0" algn="ctr">
              <a:buNone/>
              <a:defRPr>
                <a:solidFill>
                  <a:schemeClr val="tx1">
                    <a:tint val="75000"/>
                  </a:schemeClr>
                </a:solidFill>
              </a:defRPr>
            </a:lvl8pPr>
            <a:lvl9pPr marL="3656777"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E30E2307-1E40-4E12-8716-25BFDA8E7013}"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2548892"/>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3_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CA"/>
              <a:t>Click to edit Master title style</a:t>
            </a:r>
            <a:endParaRPr lang="en-US"/>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166" indent="0">
              <a:buNone/>
              <a:defRPr sz="1800">
                <a:solidFill>
                  <a:schemeClr val="tx1">
                    <a:tint val="75000"/>
                  </a:schemeClr>
                </a:solidFill>
              </a:defRPr>
            </a:lvl2pPr>
            <a:lvl3pPr marL="914333" indent="0">
              <a:buNone/>
              <a:defRPr sz="1600">
                <a:solidFill>
                  <a:schemeClr val="tx1">
                    <a:tint val="75000"/>
                  </a:schemeClr>
                </a:solidFill>
              </a:defRPr>
            </a:lvl3pPr>
            <a:lvl4pPr marL="1371498" indent="0">
              <a:buNone/>
              <a:defRPr sz="1400">
                <a:solidFill>
                  <a:schemeClr val="tx1">
                    <a:tint val="75000"/>
                  </a:schemeClr>
                </a:solidFill>
              </a:defRPr>
            </a:lvl4pPr>
            <a:lvl5pPr marL="1828664" indent="0">
              <a:buNone/>
              <a:defRPr sz="1400">
                <a:solidFill>
                  <a:schemeClr val="tx1">
                    <a:tint val="75000"/>
                  </a:schemeClr>
                </a:solidFill>
              </a:defRPr>
            </a:lvl5pPr>
            <a:lvl6pPr marL="2285829" indent="0">
              <a:buNone/>
              <a:defRPr sz="1400">
                <a:solidFill>
                  <a:schemeClr val="tx1">
                    <a:tint val="75000"/>
                  </a:schemeClr>
                </a:solidFill>
              </a:defRPr>
            </a:lvl6pPr>
            <a:lvl7pPr marL="2742995" indent="0">
              <a:buNone/>
              <a:defRPr sz="1400">
                <a:solidFill>
                  <a:schemeClr val="tx1">
                    <a:tint val="75000"/>
                  </a:schemeClr>
                </a:solidFill>
              </a:defRPr>
            </a:lvl7pPr>
            <a:lvl8pPr marL="3200160" indent="0">
              <a:buNone/>
              <a:defRPr sz="1400">
                <a:solidFill>
                  <a:schemeClr val="tx1">
                    <a:tint val="75000"/>
                  </a:schemeClr>
                </a:solidFill>
              </a:defRPr>
            </a:lvl8pPr>
            <a:lvl9pPr marL="3657326"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cxnSp>
        <p:nvCxnSpPr>
          <p:cNvPr id="7" name="Straight Connector 6"/>
          <p:cNvCxnSpPr/>
          <p:nvPr/>
        </p:nvCxnSpPr>
        <p:spPr>
          <a:xfrm>
            <a:off x="731520" y="3449576"/>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2_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CA"/>
              <a:t>Click to edit Master title style</a:t>
            </a:r>
            <a:endParaRPr lang="en-US"/>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178" indent="0">
              <a:buNone/>
              <a:defRPr sz="1800">
                <a:solidFill>
                  <a:schemeClr val="tx1">
                    <a:tint val="75000"/>
                  </a:schemeClr>
                </a:solidFill>
              </a:defRPr>
            </a:lvl2pPr>
            <a:lvl3pPr marL="914355"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4"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cxnSp>
        <p:nvCxnSpPr>
          <p:cNvPr id="7" name="Straight Connector 6"/>
          <p:cNvCxnSpPr/>
          <p:nvPr/>
        </p:nvCxnSpPr>
        <p:spPr>
          <a:xfrm>
            <a:off x="731520" y="3449576"/>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1_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CA"/>
              <a:t>Click to edit Master title style</a:t>
            </a:r>
            <a:endParaRPr lang="en-US"/>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cxnSp>
        <p:nvCxnSpPr>
          <p:cNvPr id="7" name="Straight Connector 6"/>
          <p:cNvCxnSpPr/>
          <p:nvPr/>
        </p:nvCxnSpPr>
        <p:spPr>
          <a:xfrm>
            <a:off x="731520" y="3449575"/>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CA"/>
              <a:t>Click to edit Master title style</a:t>
            </a:r>
            <a:endParaRPr lang="en-US"/>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CCEBA98F-560C-4997-81C4-81D4D9187EAB}"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10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082" indent="0">
              <a:buNone/>
              <a:defRPr sz="2000" b="1"/>
            </a:lvl2pPr>
            <a:lvl3pPr marL="914175" indent="0">
              <a:buNone/>
              <a:defRPr sz="1800" b="1"/>
            </a:lvl3pPr>
            <a:lvl4pPr marL="1371260" indent="0">
              <a:buNone/>
              <a:defRPr sz="1600" b="1"/>
            </a:lvl4pPr>
            <a:lvl5pPr marL="1828349" indent="0">
              <a:buNone/>
              <a:defRPr sz="1600" b="1"/>
            </a:lvl5pPr>
            <a:lvl6pPr marL="2285430" indent="0">
              <a:buNone/>
              <a:defRPr sz="1600" b="1"/>
            </a:lvl6pPr>
            <a:lvl7pPr marL="2742512" indent="0">
              <a:buNone/>
              <a:defRPr sz="1600" b="1"/>
            </a:lvl7pPr>
            <a:lvl8pPr marL="3199600" indent="0">
              <a:buNone/>
              <a:defRPr sz="1600" b="1"/>
            </a:lvl8pPr>
            <a:lvl9pPr marL="3656686"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75488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082" indent="0">
              <a:buNone/>
              <a:defRPr sz="2000" b="1"/>
            </a:lvl2pPr>
            <a:lvl3pPr marL="914175" indent="0">
              <a:buNone/>
              <a:defRPr sz="1800" b="1"/>
            </a:lvl3pPr>
            <a:lvl4pPr marL="1371260" indent="0">
              <a:buNone/>
              <a:defRPr sz="1600" b="1"/>
            </a:lvl4pPr>
            <a:lvl5pPr marL="1828349" indent="0">
              <a:buNone/>
              <a:defRPr sz="1600" b="1"/>
            </a:lvl5pPr>
            <a:lvl6pPr marL="2285430" indent="0">
              <a:buNone/>
              <a:defRPr sz="1600" b="1"/>
            </a:lvl6pPr>
            <a:lvl7pPr marL="2742512" indent="0">
              <a:buNone/>
              <a:defRPr sz="1600" b="1"/>
            </a:lvl7pPr>
            <a:lvl8pPr marL="3199600" indent="0">
              <a:buNone/>
              <a:defRPr sz="1600" b="1"/>
            </a:lvl8pPr>
            <a:lvl9pPr marL="3656686"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t>Wednesday, August 26, 2020</a:t>
            </a:fld>
            <a:endParaRPr lang="en-US"/>
          </a:p>
        </p:txBody>
      </p:sp>
      <p:sp>
        <p:nvSpPr>
          <p:cNvPr id="8" name="Footer Placeholder 7"/>
          <p:cNvSpPr>
            <a:spLocks noGrp="1"/>
          </p:cNvSpPr>
          <p:nvPr>
            <p:ph type="ftr" sz="quarter" idx="11"/>
          </p:nvPr>
        </p:nvSpPr>
        <p:spPr/>
        <p:txBody>
          <a:bodyPr/>
          <a:lstStyle/>
          <a:p>
            <a:pPr algn="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806462" y="3034269"/>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9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094" indent="0">
              <a:buNone/>
              <a:defRPr sz="2000" b="1"/>
            </a:lvl2pPr>
            <a:lvl3pPr marL="914198" indent="0">
              <a:buNone/>
              <a:defRPr sz="1800" b="1"/>
            </a:lvl3pPr>
            <a:lvl4pPr marL="1371294" indent="0">
              <a:buNone/>
              <a:defRPr sz="1600" b="1"/>
            </a:lvl4pPr>
            <a:lvl5pPr marL="1828394" indent="0">
              <a:buNone/>
              <a:defRPr sz="1600" b="1"/>
            </a:lvl5pPr>
            <a:lvl6pPr marL="2285487" indent="0">
              <a:buNone/>
              <a:defRPr sz="1600" b="1"/>
            </a:lvl6pPr>
            <a:lvl7pPr marL="2742581" indent="0">
              <a:buNone/>
              <a:defRPr sz="1600" b="1"/>
            </a:lvl7pPr>
            <a:lvl8pPr marL="3199680" indent="0">
              <a:buNone/>
              <a:defRPr sz="1600" b="1"/>
            </a:lvl8pPr>
            <a:lvl9pPr marL="3656777"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75488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094" indent="0">
              <a:buNone/>
              <a:defRPr sz="2000" b="1"/>
            </a:lvl2pPr>
            <a:lvl3pPr marL="914198" indent="0">
              <a:buNone/>
              <a:defRPr sz="1800" b="1"/>
            </a:lvl3pPr>
            <a:lvl4pPr marL="1371294" indent="0">
              <a:buNone/>
              <a:defRPr sz="1600" b="1"/>
            </a:lvl4pPr>
            <a:lvl5pPr marL="1828394" indent="0">
              <a:buNone/>
              <a:defRPr sz="1600" b="1"/>
            </a:lvl5pPr>
            <a:lvl6pPr marL="2285487" indent="0">
              <a:buNone/>
              <a:defRPr sz="1600" b="1"/>
            </a:lvl6pPr>
            <a:lvl7pPr marL="2742581" indent="0">
              <a:buNone/>
              <a:defRPr sz="1600" b="1"/>
            </a:lvl7pPr>
            <a:lvl8pPr marL="3199680" indent="0">
              <a:buNone/>
              <a:defRPr sz="1600" b="1"/>
            </a:lvl8pPr>
            <a:lvl9pPr marL="3656777"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t>Wednesday, August 26, 2020</a:t>
            </a:fld>
            <a:endParaRPr lang="en-US"/>
          </a:p>
        </p:txBody>
      </p:sp>
      <p:sp>
        <p:nvSpPr>
          <p:cNvPr id="8" name="Footer Placeholder 7"/>
          <p:cNvSpPr>
            <a:spLocks noGrp="1"/>
          </p:cNvSpPr>
          <p:nvPr>
            <p:ph type="ftr" sz="quarter" idx="11"/>
          </p:nvPr>
        </p:nvSpPr>
        <p:spPr/>
        <p:txBody>
          <a:bodyPr/>
          <a:lstStyle/>
          <a:p>
            <a:pPr algn="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806462" y="3034269"/>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8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106" indent="0">
              <a:buNone/>
              <a:defRPr sz="2000" b="1"/>
            </a:lvl2pPr>
            <a:lvl3pPr marL="914220" indent="0">
              <a:buNone/>
              <a:defRPr sz="1800" b="1"/>
            </a:lvl3pPr>
            <a:lvl4pPr marL="1371328" indent="0">
              <a:buNone/>
              <a:defRPr sz="1600" b="1"/>
            </a:lvl4pPr>
            <a:lvl5pPr marL="1828439" indent="0">
              <a:buNone/>
              <a:defRPr sz="1600" b="1"/>
            </a:lvl5pPr>
            <a:lvl6pPr marL="2285544" indent="0">
              <a:buNone/>
              <a:defRPr sz="1600" b="1"/>
            </a:lvl6pPr>
            <a:lvl7pPr marL="2742650" indent="0">
              <a:buNone/>
              <a:defRPr sz="1600" b="1"/>
            </a:lvl7pPr>
            <a:lvl8pPr marL="3199760" indent="0">
              <a:buNone/>
              <a:defRPr sz="1600" b="1"/>
            </a:lvl8pPr>
            <a:lvl9pPr marL="3656869"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75488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106" indent="0">
              <a:buNone/>
              <a:defRPr sz="2000" b="1"/>
            </a:lvl2pPr>
            <a:lvl3pPr marL="914220" indent="0">
              <a:buNone/>
              <a:defRPr sz="1800" b="1"/>
            </a:lvl3pPr>
            <a:lvl4pPr marL="1371328" indent="0">
              <a:buNone/>
              <a:defRPr sz="1600" b="1"/>
            </a:lvl4pPr>
            <a:lvl5pPr marL="1828439" indent="0">
              <a:buNone/>
              <a:defRPr sz="1600" b="1"/>
            </a:lvl5pPr>
            <a:lvl6pPr marL="2285544" indent="0">
              <a:buNone/>
              <a:defRPr sz="1600" b="1"/>
            </a:lvl6pPr>
            <a:lvl7pPr marL="2742650" indent="0">
              <a:buNone/>
              <a:defRPr sz="1600" b="1"/>
            </a:lvl7pPr>
            <a:lvl8pPr marL="3199760" indent="0">
              <a:buNone/>
              <a:defRPr sz="1600" b="1"/>
            </a:lvl8pPr>
            <a:lvl9pPr marL="3656869"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t>Wednesday, August 26, 2020</a:t>
            </a:fld>
            <a:endParaRPr lang="en-US"/>
          </a:p>
        </p:txBody>
      </p:sp>
      <p:sp>
        <p:nvSpPr>
          <p:cNvPr id="8" name="Footer Placeholder 7"/>
          <p:cNvSpPr>
            <a:spLocks noGrp="1"/>
          </p:cNvSpPr>
          <p:nvPr>
            <p:ph type="ftr" sz="quarter" idx="11"/>
          </p:nvPr>
        </p:nvSpPr>
        <p:spPr/>
        <p:txBody>
          <a:bodyPr/>
          <a:lstStyle/>
          <a:p>
            <a:pPr algn="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806462" y="3034269"/>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7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118" indent="0">
              <a:buNone/>
              <a:defRPr sz="2000" b="1"/>
            </a:lvl2pPr>
            <a:lvl3pPr marL="914243" indent="0">
              <a:buNone/>
              <a:defRPr sz="1800" b="1"/>
            </a:lvl3pPr>
            <a:lvl4pPr marL="1371362" indent="0">
              <a:buNone/>
              <a:defRPr sz="1600" b="1"/>
            </a:lvl4pPr>
            <a:lvl5pPr marL="1828484" indent="0">
              <a:buNone/>
              <a:defRPr sz="1600" b="1"/>
            </a:lvl5pPr>
            <a:lvl6pPr marL="2285601" indent="0">
              <a:buNone/>
              <a:defRPr sz="1600" b="1"/>
            </a:lvl6pPr>
            <a:lvl7pPr marL="2742719" indent="0">
              <a:buNone/>
              <a:defRPr sz="1600" b="1"/>
            </a:lvl7pPr>
            <a:lvl8pPr marL="3199840" indent="0">
              <a:buNone/>
              <a:defRPr sz="1600" b="1"/>
            </a:lvl8pPr>
            <a:lvl9pPr marL="365696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75488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118" indent="0">
              <a:buNone/>
              <a:defRPr sz="2000" b="1"/>
            </a:lvl2pPr>
            <a:lvl3pPr marL="914243" indent="0">
              <a:buNone/>
              <a:defRPr sz="1800" b="1"/>
            </a:lvl3pPr>
            <a:lvl4pPr marL="1371362" indent="0">
              <a:buNone/>
              <a:defRPr sz="1600" b="1"/>
            </a:lvl4pPr>
            <a:lvl5pPr marL="1828484" indent="0">
              <a:buNone/>
              <a:defRPr sz="1600" b="1"/>
            </a:lvl5pPr>
            <a:lvl6pPr marL="2285601" indent="0">
              <a:buNone/>
              <a:defRPr sz="1600" b="1"/>
            </a:lvl6pPr>
            <a:lvl7pPr marL="2742719" indent="0">
              <a:buNone/>
              <a:defRPr sz="1600" b="1"/>
            </a:lvl7pPr>
            <a:lvl8pPr marL="3199840" indent="0">
              <a:buNone/>
              <a:defRPr sz="1600" b="1"/>
            </a:lvl8pPr>
            <a:lvl9pPr marL="365696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t>Wednesday, August 26, 2020</a:t>
            </a:fld>
            <a:endParaRPr lang="en-US"/>
          </a:p>
        </p:txBody>
      </p:sp>
      <p:sp>
        <p:nvSpPr>
          <p:cNvPr id="8" name="Footer Placeholder 7"/>
          <p:cNvSpPr>
            <a:spLocks noGrp="1"/>
          </p:cNvSpPr>
          <p:nvPr>
            <p:ph type="ftr" sz="quarter" idx="11"/>
          </p:nvPr>
        </p:nvSpPr>
        <p:spPr/>
        <p:txBody>
          <a:bodyPr/>
          <a:lstStyle/>
          <a:p>
            <a:pPr algn="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806462" y="3034269"/>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6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130" indent="0">
              <a:buNone/>
              <a:defRPr sz="2000" b="1"/>
            </a:lvl2pPr>
            <a:lvl3pPr marL="914265" indent="0">
              <a:buNone/>
              <a:defRPr sz="1800" b="1"/>
            </a:lvl3pPr>
            <a:lvl4pPr marL="1371396" indent="0">
              <a:buNone/>
              <a:defRPr sz="1600" b="1"/>
            </a:lvl4pPr>
            <a:lvl5pPr marL="1828529" indent="0">
              <a:buNone/>
              <a:defRPr sz="1600" b="1"/>
            </a:lvl5pPr>
            <a:lvl6pPr marL="2285658" indent="0">
              <a:buNone/>
              <a:defRPr sz="1600" b="1"/>
            </a:lvl6pPr>
            <a:lvl7pPr marL="2742788" indent="0">
              <a:buNone/>
              <a:defRPr sz="1600" b="1"/>
            </a:lvl7pPr>
            <a:lvl8pPr marL="3199920" indent="0">
              <a:buNone/>
              <a:defRPr sz="1600" b="1"/>
            </a:lvl8pPr>
            <a:lvl9pPr marL="3657052"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75488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130" indent="0">
              <a:buNone/>
              <a:defRPr sz="2000" b="1"/>
            </a:lvl2pPr>
            <a:lvl3pPr marL="914265" indent="0">
              <a:buNone/>
              <a:defRPr sz="1800" b="1"/>
            </a:lvl3pPr>
            <a:lvl4pPr marL="1371396" indent="0">
              <a:buNone/>
              <a:defRPr sz="1600" b="1"/>
            </a:lvl4pPr>
            <a:lvl5pPr marL="1828529" indent="0">
              <a:buNone/>
              <a:defRPr sz="1600" b="1"/>
            </a:lvl5pPr>
            <a:lvl6pPr marL="2285658" indent="0">
              <a:buNone/>
              <a:defRPr sz="1600" b="1"/>
            </a:lvl6pPr>
            <a:lvl7pPr marL="2742788" indent="0">
              <a:buNone/>
              <a:defRPr sz="1600" b="1"/>
            </a:lvl7pPr>
            <a:lvl8pPr marL="3199920" indent="0">
              <a:buNone/>
              <a:defRPr sz="1600" b="1"/>
            </a:lvl8pPr>
            <a:lvl9pPr marL="3657052"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t>Wednesday, August 26, 2020</a:t>
            </a:fld>
            <a:endParaRPr lang="en-US"/>
          </a:p>
        </p:txBody>
      </p:sp>
      <p:sp>
        <p:nvSpPr>
          <p:cNvPr id="8" name="Footer Placeholder 7"/>
          <p:cNvSpPr>
            <a:spLocks noGrp="1"/>
          </p:cNvSpPr>
          <p:nvPr>
            <p:ph type="ftr" sz="quarter" idx="11"/>
          </p:nvPr>
        </p:nvSpPr>
        <p:spPr/>
        <p:txBody>
          <a:bodyPr/>
          <a:lstStyle/>
          <a:p>
            <a:pPr algn="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806462" y="3034269"/>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8"/>
            <a:ext cx="7848600" cy="1445419"/>
          </a:xfrm>
        </p:spPr>
        <p:txBody>
          <a:bodyPr anchor="b">
            <a:noAutofit/>
          </a:bodyPr>
          <a:lstStyle>
            <a:lvl1pPr>
              <a:defRPr sz="5400" cap="all" baseline="0"/>
            </a:lvl1pPr>
          </a:lstStyle>
          <a:p>
            <a:r>
              <a:rPr lang="en-CA"/>
              <a:t>Click to edit Master title style</a:t>
            </a:r>
            <a:endParaRPr lang="en-US"/>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106" indent="0" algn="ctr">
              <a:buNone/>
              <a:defRPr>
                <a:solidFill>
                  <a:schemeClr val="tx1">
                    <a:tint val="75000"/>
                  </a:schemeClr>
                </a:solidFill>
              </a:defRPr>
            </a:lvl2pPr>
            <a:lvl3pPr marL="914220" indent="0" algn="ctr">
              <a:buNone/>
              <a:defRPr>
                <a:solidFill>
                  <a:schemeClr val="tx1">
                    <a:tint val="75000"/>
                  </a:schemeClr>
                </a:solidFill>
              </a:defRPr>
            </a:lvl3pPr>
            <a:lvl4pPr marL="1371328" indent="0" algn="ctr">
              <a:buNone/>
              <a:defRPr>
                <a:solidFill>
                  <a:schemeClr val="tx1">
                    <a:tint val="75000"/>
                  </a:schemeClr>
                </a:solidFill>
              </a:defRPr>
            </a:lvl4pPr>
            <a:lvl5pPr marL="1828439" indent="0" algn="ctr">
              <a:buNone/>
              <a:defRPr>
                <a:solidFill>
                  <a:schemeClr val="tx1">
                    <a:tint val="75000"/>
                  </a:schemeClr>
                </a:solidFill>
              </a:defRPr>
            </a:lvl5pPr>
            <a:lvl6pPr marL="2285544" indent="0" algn="ctr">
              <a:buNone/>
              <a:defRPr>
                <a:solidFill>
                  <a:schemeClr val="tx1">
                    <a:tint val="75000"/>
                  </a:schemeClr>
                </a:solidFill>
              </a:defRPr>
            </a:lvl6pPr>
            <a:lvl7pPr marL="2742650" indent="0" algn="ctr">
              <a:buNone/>
              <a:defRPr>
                <a:solidFill>
                  <a:schemeClr val="tx1">
                    <a:tint val="75000"/>
                  </a:schemeClr>
                </a:solidFill>
              </a:defRPr>
            </a:lvl7pPr>
            <a:lvl8pPr marL="3199760" indent="0" algn="ctr">
              <a:buNone/>
              <a:defRPr>
                <a:solidFill>
                  <a:schemeClr val="tx1">
                    <a:tint val="75000"/>
                  </a:schemeClr>
                </a:solidFill>
              </a:defRPr>
            </a:lvl8pPr>
            <a:lvl9pPr marL="3656869"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E30E2307-1E40-4E12-8716-25BFDA8E7013}"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2548892"/>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5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142" indent="0">
              <a:buNone/>
              <a:defRPr sz="2000" b="1"/>
            </a:lvl2pPr>
            <a:lvl3pPr marL="914288" indent="0">
              <a:buNone/>
              <a:defRPr sz="1800" b="1"/>
            </a:lvl3pPr>
            <a:lvl4pPr marL="1371430" indent="0">
              <a:buNone/>
              <a:defRPr sz="1600" b="1"/>
            </a:lvl4pPr>
            <a:lvl5pPr marL="1828574" indent="0">
              <a:buNone/>
              <a:defRPr sz="1600" b="1"/>
            </a:lvl5pPr>
            <a:lvl6pPr marL="2285715" indent="0">
              <a:buNone/>
              <a:defRPr sz="1600" b="1"/>
            </a:lvl6pPr>
            <a:lvl7pPr marL="2742857" indent="0">
              <a:buNone/>
              <a:defRPr sz="1600" b="1"/>
            </a:lvl7pPr>
            <a:lvl8pPr marL="3200000" indent="0">
              <a:buNone/>
              <a:defRPr sz="1600" b="1"/>
            </a:lvl8pPr>
            <a:lvl9pPr marL="3657143"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75488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142" indent="0">
              <a:buNone/>
              <a:defRPr sz="2000" b="1"/>
            </a:lvl2pPr>
            <a:lvl3pPr marL="914288" indent="0">
              <a:buNone/>
              <a:defRPr sz="1800" b="1"/>
            </a:lvl3pPr>
            <a:lvl4pPr marL="1371430" indent="0">
              <a:buNone/>
              <a:defRPr sz="1600" b="1"/>
            </a:lvl4pPr>
            <a:lvl5pPr marL="1828574" indent="0">
              <a:buNone/>
              <a:defRPr sz="1600" b="1"/>
            </a:lvl5pPr>
            <a:lvl6pPr marL="2285715" indent="0">
              <a:buNone/>
              <a:defRPr sz="1600" b="1"/>
            </a:lvl6pPr>
            <a:lvl7pPr marL="2742857" indent="0">
              <a:buNone/>
              <a:defRPr sz="1600" b="1"/>
            </a:lvl7pPr>
            <a:lvl8pPr marL="3200000" indent="0">
              <a:buNone/>
              <a:defRPr sz="1600" b="1"/>
            </a:lvl8pPr>
            <a:lvl9pPr marL="3657143"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t>Wednesday, August 26, 2020</a:t>
            </a:fld>
            <a:endParaRPr lang="en-US"/>
          </a:p>
        </p:txBody>
      </p:sp>
      <p:sp>
        <p:nvSpPr>
          <p:cNvPr id="8" name="Footer Placeholder 7"/>
          <p:cNvSpPr>
            <a:spLocks noGrp="1"/>
          </p:cNvSpPr>
          <p:nvPr>
            <p:ph type="ftr" sz="quarter" idx="11"/>
          </p:nvPr>
        </p:nvSpPr>
        <p:spPr/>
        <p:txBody>
          <a:bodyPr/>
          <a:lstStyle/>
          <a:p>
            <a:pPr algn="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806462" y="3034269"/>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4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154" indent="0">
              <a:buNone/>
              <a:defRPr sz="2000" b="1"/>
            </a:lvl2pPr>
            <a:lvl3pPr marL="914310" indent="0">
              <a:buNone/>
              <a:defRPr sz="1800" b="1"/>
            </a:lvl3pPr>
            <a:lvl4pPr marL="1371464" indent="0">
              <a:buNone/>
              <a:defRPr sz="1600" b="1"/>
            </a:lvl4pPr>
            <a:lvl5pPr marL="1828619" indent="0">
              <a:buNone/>
              <a:defRPr sz="1600" b="1"/>
            </a:lvl5pPr>
            <a:lvl6pPr marL="2285772" indent="0">
              <a:buNone/>
              <a:defRPr sz="1600" b="1"/>
            </a:lvl6pPr>
            <a:lvl7pPr marL="2742926" indent="0">
              <a:buNone/>
              <a:defRPr sz="1600" b="1"/>
            </a:lvl7pPr>
            <a:lvl8pPr marL="3200080" indent="0">
              <a:buNone/>
              <a:defRPr sz="1600" b="1"/>
            </a:lvl8pPr>
            <a:lvl9pPr marL="3657235"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75488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154" indent="0">
              <a:buNone/>
              <a:defRPr sz="2000" b="1"/>
            </a:lvl2pPr>
            <a:lvl3pPr marL="914310" indent="0">
              <a:buNone/>
              <a:defRPr sz="1800" b="1"/>
            </a:lvl3pPr>
            <a:lvl4pPr marL="1371464" indent="0">
              <a:buNone/>
              <a:defRPr sz="1600" b="1"/>
            </a:lvl4pPr>
            <a:lvl5pPr marL="1828619" indent="0">
              <a:buNone/>
              <a:defRPr sz="1600" b="1"/>
            </a:lvl5pPr>
            <a:lvl6pPr marL="2285772" indent="0">
              <a:buNone/>
              <a:defRPr sz="1600" b="1"/>
            </a:lvl6pPr>
            <a:lvl7pPr marL="2742926" indent="0">
              <a:buNone/>
              <a:defRPr sz="1600" b="1"/>
            </a:lvl7pPr>
            <a:lvl8pPr marL="3200080" indent="0">
              <a:buNone/>
              <a:defRPr sz="1600" b="1"/>
            </a:lvl8pPr>
            <a:lvl9pPr marL="3657235"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t>Wednesday, August 26, 2020</a:t>
            </a:fld>
            <a:endParaRPr lang="en-US"/>
          </a:p>
        </p:txBody>
      </p:sp>
      <p:sp>
        <p:nvSpPr>
          <p:cNvPr id="8" name="Footer Placeholder 7"/>
          <p:cNvSpPr>
            <a:spLocks noGrp="1"/>
          </p:cNvSpPr>
          <p:nvPr>
            <p:ph type="ftr" sz="quarter" idx="11"/>
          </p:nvPr>
        </p:nvSpPr>
        <p:spPr/>
        <p:txBody>
          <a:bodyPr/>
          <a:lstStyle/>
          <a:p>
            <a:pPr algn="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806462" y="3034269"/>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75488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t>Wednesday, August 26, 2020</a:t>
            </a:fld>
            <a:endParaRPr lang="en-US"/>
          </a:p>
        </p:txBody>
      </p:sp>
      <p:sp>
        <p:nvSpPr>
          <p:cNvPr id="8" name="Footer Placeholder 7"/>
          <p:cNvSpPr>
            <a:spLocks noGrp="1"/>
          </p:cNvSpPr>
          <p:nvPr>
            <p:ph type="ftr" sz="quarter" idx="11"/>
          </p:nvPr>
        </p:nvSpPr>
        <p:spPr/>
        <p:txBody>
          <a:bodyPr/>
          <a:lstStyle/>
          <a:p>
            <a:pPr algn="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806462" y="3034269"/>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178"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0" indent="0">
              <a:buNone/>
              <a:defRPr sz="1600" b="1"/>
            </a:lvl8pPr>
            <a:lvl9pPr marL="3657418"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75488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178"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0" indent="0">
              <a:buNone/>
              <a:defRPr sz="1600" b="1"/>
            </a:lvl8pPr>
            <a:lvl9pPr marL="3657418"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t>Wednesday, August 26, 2020</a:t>
            </a:fld>
            <a:endParaRPr lang="en-US"/>
          </a:p>
        </p:txBody>
      </p:sp>
      <p:sp>
        <p:nvSpPr>
          <p:cNvPr id="8" name="Footer Placeholder 7"/>
          <p:cNvSpPr>
            <a:spLocks noGrp="1"/>
          </p:cNvSpPr>
          <p:nvPr>
            <p:ph type="ftr" sz="quarter" idx="11"/>
          </p:nvPr>
        </p:nvSpPr>
        <p:spPr/>
        <p:txBody>
          <a:bodyPr/>
          <a:lstStyle/>
          <a:p>
            <a:pPr algn="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806462" y="3034269"/>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75488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t>Wednesday, August 26, 2020</a:t>
            </a:fld>
            <a:endParaRPr lang="en-US"/>
          </a:p>
        </p:txBody>
      </p:sp>
      <p:sp>
        <p:nvSpPr>
          <p:cNvPr id="8" name="Footer Placeholder 7"/>
          <p:cNvSpPr>
            <a:spLocks noGrp="1"/>
          </p:cNvSpPr>
          <p:nvPr>
            <p:ph type="ftr" sz="quarter" idx="11"/>
          </p:nvPr>
        </p:nvSpPr>
        <p:spPr/>
        <p:txBody>
          <a:bodyPr/>
          <a:lstStyle/>
          <a:p>
            <a:pPr algn="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806462" y="3034269"/>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t>Wednesday, August 26, 2020</a:t>
            </a:fld>
            <a:endParaRPr lang="en-US"/>
          </a:p>
        </p:txBody>
      </p:sp>
      <p:sp>
        <p:nvSpPr>
          <p:cNvPr id="8" name="Footer Placeholder 7"/>
          <p:cNvSpPr>
            <a:spLocks noGrp="1"/>
          </p:cNvSpPr>
          <p:nvPr>
            <p:ph type="ftr" sz="quarter" idx="11"/>
          </p:nvPr>
        </p:nvSpPr>
        <p:spPr/>
        <p:txBody>
          <a:bodyPr/>
          <a:lstStyle/>
          <a:p>
            <a:pPr algn="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Wednesday, August 26, 2020</a:t>
            </a:fld>
            <a:endParaRPr lang="en-US"/>
          </a:p>
        </p:txBody>
      </p:sp>
      <p:sp>
        <p:nvSpPr>
          <p:cNvPr id="4" name="Footer Placeholder 3"/>
          <p:cNvSpPr>
            <a:spLocks noGrp="1"/>
          </p:cNvSpPr>
          <p:nvPr>
            <p:ph type="ftr" sz="quarter" idx="11"/>
          </p:nvPr>
        </p:nvSpPr>
        <p:spPr/>
        <p:txBody>
          <a:bodyPr/>
          <a:lstStyle/>
          <a:p>
            <a:pPr algn="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Wednesday, August 26, 2020</a:t>
            </a:fld>
            <a:endParaRPr lang="en-US"/>
          </a:p>
        </p:txBody>
      </p:sp>
      <p:sp>
        <p:nvSpPr>
          <p:cNvPr id="3" name="Footer Placeholder 2"/>
          <p:cNvSpPr>
            <a:spLocks noGrp="1"/>
          </p:cNvSpPr>
          <p:nvPr>
            <p:ph type="ftr" sz="quarter" idx="11"/>
          </p:nvPr>
        </p:nvSpPr>
        <p:spPr/>
        <p:txBody>
          <a:bodyPr/>
          <a:lstStyle/>
          <a:p>
            <a:pPr algn="r"/>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10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CA"/>
              <a:t>Click to edit Master title style</a:t>
            </a:r>
            <a:endParaRPr lang="en-US"/>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1" y="1597925"/>
            <a:ext cx="2139696" cy="3182711"/>
          </a:xfrm>
        </p:spPr>
        <p:txBody>
          <a:bodyPr/>
          <a:lstStyle>
            <a:lvl1pPr marL="0" indent="0">
              <a:buNone/>
              <a:defRPr sz="1400"/>
            </a:lvl1pPr>
            <a:lvl2pPr marL="457082" indent="0">
              <a:buNone/>
              <a:defRPr sz="1200"/>
            </a:lvl2pPr>
            <a:lvl3pPr marL="914175" indent="0">
              <a:buNone/>
              <a:defRPr sz="1000"/>
            </a:lvl3pPr>
            <a:lvl4pPr marL="1371260" indent="0">
              <a:buNone/>
              <a:defRPr sz="900"/>
            </a:lvl4pPr>
            <a:lvl5pPr marL="1828349" indent="0">
              <a:buNone/>
              <a:defRPr sz="900"/>
            </a:lvl5pPr>
            <a:lvl6pPr marL="2285430" indent="0">
              <a:buNone/>
              <a:defRPr sz="900"/>
            </a:lvl6pPr>
            <a:lvl7pPr marL="2742512" indent="0">
              <a:buNone/>
              <a:defRPr sz="900"/>
            </a:lvl7pPr>
            <a:lvl8pPr marL="3199600" indent="0">
              <a:buNone/>
              <a:defRPr sz="900"/>
            </a:lvl8pPr>
            <a:lvl9pPr marL="3656686"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cxnSp>
        <p:nvCxnSpPr>
          <p:cNvPr id="9" name="Straight Connector 8"/>
          <p:cNvCxnSpPr/>
          <p:nvPr/>
        </p:nvCxnSpPr>
        <p:spPr>
          <a:xfrm rot="5400000">
            <a:off x="684114" y="2684958"/>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10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94360"/>
            <a:ext cx="2142680" cy="948690"/>
          </a:xfrm>
        </p:spPr>
        <p:txBody>
          <a:bodyPr anchor="b">
            <a:normAutofit/>
          </a:bodyPr>
          <a:lstStyle>
            <a:lvl1pPr algn="l">
              <a:defRPr sz="2400" b="0"/>
            </a:lvl1pPr>
          </a:lstStyle>
          <a:p>
            <a:r>
              <a:rPr lang="en-CA"/>
              <a:t>Click to edit Master title style</a:t>
            </a:r>
            <a:endParaRPr lang="en-US"/>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082" indent="0">
              <a:buNone/>
              <a:defRPr sz="2800"/>
            </a:lvl2pPr>
            <a:lvl3pPr marL="914175" indent="0">
              <a:buNone/>
              <a:defRPr sz="2400"/>
            </a:lvl3pPr>
            <a:lvl4pPr marL="1371260" indent="0">
              <a:buNone/>
              <a:defRPr sz="2000"/>
            </a:lvl4pPr>
            <a:lvl5pPr marL="1828349" indent="0">
              <a:buNone/>
              <a:defRPr sz="2000"/>
            </a:lvl5pPr>
            <a:lvl6pPr marL="2285430" indent="0">
              <a:buNone/>
              <a:defRPr sz="2000"/>
            </a:lvl6pPr>
            <a:lvl7pPr marL="2742512" indent="0">
              <a:buNone/>
              <a:defRPr sz="2000"/>
            </a:lvl7pPr>
            <a:lvl8pPr marL="3199600" indent="0">
              <a:buNone/>
              <a:defRPr sz="2000"/>
            </a:lvl8pPr>
            <a:lvl9pPr marL="3656686"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082" indent="0">
              <a:buNone/>
              <a:defRPr sz="1200"/>
            </a:lvl2pPr>
            <a:lvl3pPr marL="914175" indent="0">
              <a:buNone/>
              <a:defRPr sz="1000"/>
            </a:lvl3pPr>
            <a:lvl4pPr marL="1371260" indent="0">
              <a:buNone/>
              <a:defRPr sz="900"/>
            </a:lvl4pPr>
            <a:lvl5pPr marL="1828349" indent="0">
              <a:buNone/>
              <a:defRPr sz="900"/>
            </a:lvl5pPr>
            <a:lvl6pPr marL="2285430" indent="0">
              <a:buNone/>
              <a:defRPr sz="900"/>
            </a:lvl6pPr>
            <a:lvl7pPr marL="2742512" indent="0">
              <a:buNone/>
              <a:defRPr sz="900"/>
            </a:lvl7pPr>
            <a:lvl8pPr marL="3199600" indent="0">
              <a:buNone/>
              <a:defRPr sz="900"/>
            </a:lvl8pPr>
            <a:lvl9pPr marL="3656686"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7"/>
            <a:ext cx="7848600" cy="1445419"/>
          </a:xfrm>
        </p:spPr>
        <p:txBody>
          <a:bodyPr anchor="b">
            <a:noAutofit/>
          </a:bodyPr>
          <a:lstStyle>
            <a:lvl1pPr>
              <a:defRPr sz="5400" cap="all" baseline="0"/>
            </a:lvl1pPr>
          </a:lstStyle>
          <a:p>
            <a:r>
              <a:rPr lang="en-CA"/>
              <a:t>Click to edit Master title style</a:t>
            </a:r>
            <a:endParaRPr lang="en-US"/>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118" indent="0" algn="ctr">
              <a:buNone/>
              <a:defRPr>
                <a:solidFill>
                  <a:schemeClr val="tx1">
                    <a:tint val="75000"/>
                  </a:schemeClr>
                </a:solidFill>
              </a:defRPr>
            </a:lvl2pPr>
            <a:lvl3pPr marL="914243" indent="0" algn="ctr">
              <a:buNone/>
              <a:defRPr>
                <a:solidFill>
                  <a:schemeClr val="tx1">
                    <a:tint val="75000"/>
                  </a:schemeClr>
                </a:solidFill>
              </a:defRPr>
            </a:lvl3pPr>
            <a:lvl4pPr marL="1371362" indent="0" algn="ctr">
              <a:buNone/>
              <a:defRPr>
                <a:solidFill>
                  <a:schemeClr val="tx1">
                    <a:tint val="75000"/>
                  </a:schemeClr>
                </a:solidFill>
              </a:defRPr>
            </a:lvl4pPr>
            <a:lvl5pPr marL="1828484" indent="0" algn="ctr">
              <a:buNone/>
              <a:defRPr>
                <a:solidFill>
                  <a:schemeClr val="tx1">
                    <a:tint val="75000"/>
                  </a:schemeClr>
                </a:solidFill>
              </a:defRPr>
            </a:lvl5pPr>
            <a:lvl6pPr marL="2285601" indent="0" algn="ctr">
              <a:buNone/>
              <a:defRPr>
                <a:solidFill>
                  <a:schemeClr val="tx1">
                    <a:tint val="75000"/>
                  </a:schemeClr>
                </a:solidFill>
              </a:defRPr>
            </a:lvl6pPr>
            <a:lvl7pPr marL="2742719" indent="0" algn="ctr">
              <a:buNone/>
              <a:defRPr>
                <a:solidFill>
                  <a:schemeClr val="tx1">
                    <a:tint val="75000"/>
                  </a:schemeClr>
                </a:solidFill>
              </a:defRPr>
            </a:lvl7pPr>
            <a:lvl8pPr marL="3199840" indent="0" algn="ctr">
              <a:buNone/>
              <a:defRPr>
                <a:solidFill>
                  <a:schemeClr val="tx1">
                    <a:tint val="75000"/>
                  </a:schemeClr>
                </a:solidFill>
              </a:defRPr>
            </a:lvl8pPr>
            <a:lvl9pPr marL="3656960"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E30E2307-1E40-4E12-8716-25BFDA8E7013}"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2548892"/>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9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CA"/>
              <a:t>Click to edit Master title style</a:t>
            </a:r>
            <a:endParaRPr lang="en-US"/>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1" y="1597924"/>
            <a:ext cx="2139696" cy="3182711"/>
          </a:xfrm>
        </p:spPr>
        <p:txBody>
          <a:bodyPr/>
          <a:lstStyle>
            <a:lvl1pPr marL="0" indent="0">
              <a:buNone/>
              <a:defRPr sz="1400"/>
            </a:lvl1pPr>
            <a:lvl2pPr marL="457094" indent="0">
              <a:buNone/>
              <a:defRPr sz="1200"/>
            </a:lvl2pPr>
            <a:lvl3pPr marL="914198" indent="0">
              <a:buNone/>
              <a:defRPr sz="1000"/>
            </a:lvl3pPr>
            <a:lvl4pPr marL="1371294" indent="0">
              <a:buNone/>
              <a:defRPr sz="900"/>
            </a:lvl4pPr>
            <a:lvl5pPr marL="1828394" indent="0">
              <a:buNone/>
              <a:defRPr sz="900"/>
            </a:lvl5pPr>
            <a:lvl6pPr marL="2285487" indent="0">
              <a:buNone/>
              <a:defRPr sz="900"/>
            </a:lvl6pPr>
            <a:lvl7pPr marL="2742581" indent="0">
              <a:buNone/>
              <a:defRPr sz="900"/>
            </a:lvl7pPr>
            <a:lvl8pPr marL="3199680" indent="0">
              <a:buNone/>
              <a:defRPr sz="900"/>
            </a:lvl8pPr>
            <a:lvl9pPr marL="3656777"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cxnSp>
        <p:nvCxnSpPr>
          <p:cNvPr id="9" name="Straight Connector 8"/>
          <p:cNvCxnSpPr/>
          <p:nvPr/>
        </p:nvCxnSpPr>
        <p:spPr>
          <a:xfrm rot="5400000">
            <a:off x="684114" y="2684958"/>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9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94360"/>
            <a:ext cx="2142680" cy="948690"/>
          </a:xfrm>
        </p:spPr>
        <p:txBody>
          <a:bodyPr anchor="b">
            <a:normAutofit/>
          </a:bodyPr>
          <a:lstStyle>
            <a:lvl1pPr algn="l">
              <a:defRPr sz="2400" b="0"/>
            </a:lvl1pPr>
          </a:lstStyle>
          <a:p>
            <a:r>
              <a:rPr lang="en-CA"/>
              <a:t>Click to edit Master title style</a:t>
            </a:r>
            <a:endParaRPr lang="en-US"/>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094" indent="0">
              <a:buNone/>
              <a:defRPr sz="2800"/>
            </a:lvl2pPr>
            <a:lvl3pPr marL="914198" indent="0">
              <a:buNone/>
              <a:defRPr sz="2400"/>
            </a:lvl3pPr>
            <a:lvl4pPr marL="1371294" indent="0">
              <a:buNone/>
              <a:defRPr sz="2000"/>
            </a:lvl4pPr>
            <a:lvl5pPr marL="1828394" indent="0">
              <a:buNone/>
              <a:defRPr sz="2000"/>
            </a:lvl5pPr>
            <a:lvl6pPr marL="2285487" indent="0">
              <a:buNone/>
              <a:defRPr sz="2000"/>
            </a:lvl6pPr>
            <a:lvl7pPr marL="2742581" indent="0">
              <a:buNone/>
              <a:defRPr sz="2000"/>
            </a:lvl7pPr>
            <a:lvl8pPr marL="3199680" indent="0">
              <a:buNone/>
              <a:defRPr sz="2000"/>
            </a:lvl8pPr>
            <a:lvl9pPr marL="3656777"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094" indent="0">
              <a:buNone/>
              <a:defRPr sz="1200"/>
            </a:lvl2pPr>
            <a:lvl3pPr marL="914198" indent="0">
              <a:buNone/>
              <a:defRPr sz="1000"/>
            </a:lvl3pPr>
            <a:lvl4pPr marL="1371294" indent="0">
              <a:buNone/>
              <a:defRPr sz="900"/>
            </a:lvl4pPr>
            <a:lvl5pPr marL="1828394" indent="0">
              <a:buNone/>
              <a:defRPr sz="900"/>
            </a:lvl5pPr>
            <a:lvl6pPr marL="2285487" indent="0">
              <a:buNone/>
              <a:defRPr sz="900"/>
            </a:lvl6pPr>
            <a:lvl7pPr marL="2742581" indent="0">
              <a:buNone/>
              <a:defRPr sz="900"/>
            </a:lvl7pPr>
            <a:lvl8pPr marL="3199680" indent="0">
              <a:buNone/>
              <a:defRPr sz="900"/>
            </a:lvl8pPr>
            <a:lvl9pPr marL="3656777"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8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CA"/>
              <a:t>Click to edit Master title style</a:t>
            </a:r>
            <a:endParaRPr lang="en-US"/>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1" y="1597923"/>
            <a:ext cx="2139696" cy="3182711"/>
          </a:xfrm>
        </p:spPr>
        <p:txBody>
          <a:bodyPr/>
          <a:lstStyle>
            <a:lvl1pPr marL="0" indent="0">
              <a:buNone/>
              <a:defRPr sz="1400"/>
            </a:lvl1pPr>
            <a:lvl2pPr marL="457106" indent="0">
              <a:buNone/>
              <a:defRPr sz="1200"/>
            </a:lvl2pPr>
            <a:lvl3pPr marL="914220" indent="0">
              <a:buNone/>
              <a:defRPr sz="1000"/>
            </a:lvl3pPr>
            <a:lvl4pPr marL="1371328" indent="0">
              <a:buNone/>
              <a:defRPr sz="900"/>
            </a:lvl4pPr>
            <a:lvl5pPr marL="1828439" indent="0">
              <a:buNone/>
              <a:defRPr sz="900"/>
            </a:lvl5pPr>
            <a:lvl6pPr marL="2285544" indent="0">
              <a:buNone/>
              <a:defRPr sz="900"/>
            </a:lvl6pPr>
            <a:lvl7pPr marL="2742650" indent="0">
              <a:buNone/>
              <a:defRPr sz="900"/>
            </a:lvl7pPr>
            <a:lvl8pPr marL="3199760" indent="0">
              <a:buNone/>
              <a:defRPr sz="900"/>
            </a:lvl8pPr>
            <a:lvl9pPr marL="3656869"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cxnSp>
        <p:nvCxnSpPr>
          <p:cNvPr id="9" name="Straight Connector 8"/>
          <p:cNvCxnSpPr/>
          <p:nvPr/>
        </p:nvCxnSpPr>
        <p:spPr>
          <a:xfrm rot="5400000">
            <a:off x="684114" y="2684958"/>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8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94360"/>
            <a:ext cx="2142680" cy="948690"/>
          </a:xfrm>
        </p:spPr>
        <p:txBody>
          <a:bodyPr anchor="b">
            <a:normAutofit/>
          </a:bodyPr>
          <a:lstStyle>
            <a:lvl1pPr algn="l">
              <a:defRPr sz="2400" b="0"/>
            </a:lvl1pPr>
          </a:lstStyle>
          <a:p>
            <a:r>
              <a:rPr lang="en-CA"/>
              <a:t>Click to edit Master title style</a:t>
            </a:r>
            <a:endParaRPr lang="en-US"/>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106" indent="0">
              <a:buNone/>
              <a:defRPr sz="2800"/>
            </a:lvl2pPr>
            <a:lvl3pPr marL="914220" indent="0">
              <a:buNone/>
              <a:defRPr sz="2400"/>
            </a:lvl3pPr>
            <a:lvl4pPr marL="1371328" indent="0">
              <a:buNone/>
              <a:defRPr sz="2000"/>
            </a:lvl4pPr>
            <a:lvl5pPr marL="1828439" indent="0">
              <a:buNone/>
              <a:defRPr sz="2000"/>
            </a:lvl5pPr>
            <a:lvl6pPr marL="2285544" indent="0">
              <a:buNone/>
              <a:defRPr sz="2000"/>
            </a:lvl6pPr>
            <a:lvl7pPr marL="2742650" indent="0">
              <a:buNone/>
              <a:defRPr sz="2000"/>
            </a:lvl7pPr>
            <a:lvl8pPr marL="3199760" indent="0">
              <a:buNone/>
              <a:defRPr sz="2000"/>
            </a:lvl8pPr>
            <a:lvl9pPr marL="3656869"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106" indent="0">
              <a:buNone/>
              <a:defRPr sz="1200"/>
            </a:lvl2pPr>
            <a:lvl3pPr marL="914220" indent="0">
              <a:buNone/>
              <a:defRPr sz="1000"/>
            </a:lvl3pPr>
            <a:lvl4pPr marL="1371328" indent="0">
              <a:buNone/>
              <a:defRPr sz="900"/>
            </a:lvl4pPr>
            <a:lvl5pPr marL="1828439" indent="0">
              <a:buNone/>
              <a:defRPr sz="900"/>
            </a:lvl5pPr>
            <a:lvl6pPr marL="2285544" indent="0">
              <a:buNone/>
              <a:defRPr sz="900"/>
            </a:lvl6pPr>
            <a:lvl7pPr marL="2742650" indent="0">
              <a:buNone/>
              <a:defRPr sz="900"/>
            </a:lvl7pPr>
            <a:lvl8pPr marL="3199760" indent="0">
              <a:buNone/>
              <a:defRPr sz="900"/>
            </a:lvl8pPr>
            <a:lvl9pPr marL="3656869"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7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CA"/>
              <a:t>Click to edit Master title style</a:t>
            </a:r>
            <a:endParaRPr lang="en-US"/>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1" y="1597922"/>
            <a:ext cx="2139696" cy="3182711"/>
          </a:xfrm>
        </p:spPr>
        <p:txBody>
          <a:bodyPr/>
          <a:lstStyle>
            <a:lvl1pPr marL="0" indent="0">
              <a:buNone/>
              <a:defRPr sz="1400"/>
            </a:lvl1pPr>
            <a:lvl2pPr marL="457118" indent="0">
              <a:buNone/>
              <a:defRPr sz="1200"/>
            </a:lvl2pPr>
            <a:lvl3pPr marL="914243" indent="0">
              <a:buNone/>
              <a:defRPr sz="1000"/>
            </a:lvl3pPr>
            <a:lvl4pPr marL="1371362" indent="0">
              <a:buNone/>
              <a:defRPr sz="900"/>
            </a:lvl4pPr>
            <a:lvl5pPr marL="1828484" indent="0">
              <a:buNone/>
              <a:defRPr sz="900"/>
            </a:lvl5pPr>
            <a:lvl6pPr marL="2285601" indent="0">
              <a:buNone/>
              <a:defRPr sz="900"/>
            </a:lvl6pPr>
            <a:lvl7pPr marL="2742719" indent="0">
              <a:buNone/>
              <a:defRPr sz="900"/>
            </a:lvl7pPr>
            <a:lvl8pPr marL="3199840" indent="0">
              <a:buNone/>
              <a:defRPr sz="900"/>
            </a:lvl8pPr>
            <a:lvl9pPr marL="365696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cxnSp>
        <p:nvCxnSpPr>
          <p:cNvPr id="9" name="Straight Connector 8"/>
          <p:cNvCxnSpPr/>
          <p:nvPr/>
        </p:nvCxnSpPr>
        <p:spPr>
          <a:xfrm rot="5400000">
            <a:off x="684114" y="2684958"/>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7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94360"/>
            <a:ext cx="2142680" cy="948690"/>
          </a:xfrm>
        </p:spPr>
        <p:txBody>
          <a:bodyPr anchor="b">
            <a:normAutofit/>
          </a:bodyPr>
          <a:lstStyle>
            <a:lvl1pPr algn="l">
              <a:defRPr sz="2400" b="0"/>
            </a:lvl1pPr>
          </a:lstStyle>
          <a:p>
            <a:r>
              <a:rPr lang="en-CA"/>
              <a:t>Click to edit Master title style</a:t>
            </a:r>
            <a:endParaRPr lang="en-US"/>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118" indent="0">
              <a:buNone/>
              <a:defRPr sz="2800"/>
            </a:lvl2pPr>
            <a:lvl3pPr marL="914243" indent="0">
              <a:buNone/>
              <a:defRPr sz="2400"/>
            </a:lvl3pPr>
            <a:lvl4pPr marL="1371362" indent="0">
              <a:buNone/>
              <a:defRPr sz="2000"/>
            </a:lvl4pPr>
            <a:lvl5pPr marL="1828484" indent="0">
              <a:buNone/>
              <a:defRPr sz="2000"/>
            </a:lvl5pPr>
            <a:lvl6pPr marL="2285601" indent="0">
              <a:buNone/>
              <a:defRPr sz="2000"/>
            </a:lvl6pPr>
            <a:lvl7pPr marL="2742719" indent="0">
              <a:buNone/>
              <a:defRPr sz="2000"/>
            </a:lvl7pPr>
            <a:lvl8pPr marL="3199840" indent="0">
              <a:buNone/>
              <a:defRPr sz="2000"/>
            </a:lvl8pPr>
            <a:lvl9pPr marL="3656960"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118" indent="0">
              <a:buNone/>
              <a:defRPr sz="1200"/>
            </a:lvl2pPr>
            <a:lvl3pPr marL="914243" indent="0">
              <a:buNone/>
              <a:defRPr sz="1000"/>
            </a:lvl3pPr>
            <a:lvl4pPr marL="1371362" indent="0">
              <a:buNone/>
              <a:defRPr sz="900"/>
            </a:lvl4pPr>
            <a:lvl5pPr marL="1828484" indent="0">
              <a:buNone/>
              <a:defRPr sz="900"/>
            </a:lvl5pPr>
            <a:lvl6pPr marL="2285601" indent="0">
              <a:buNone/>
              <a:defRPr sz="900"/>
            </a:lvl6pPr>
            <a:lvl7pPr marL="2742719" indent="0">
              <a:buNone/>
              <a:defRPr sz="900"/>
            </a:lvl7pPr>
            <a:lvl8pPr marL="3199840" indent="0">
              <a:buNone/>
              <a:defRPr sz="900"/>
            </a:lvl8pPr>
            <a:lvl9pPr marL="365696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6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CA"/>
              <a:t>Click to edit Master title style</a:t>
            </a:r>
            <a:endParaRPr lang="en-US"/>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1" y="1597921"/>
            <a:ext cx="2139696" cy="3182711"/>
          </a:xfrm>
        </p:spPr>
        <p:txBody>
          <a:bodyPr/>
          <a:lstStyle>
            <a:lvl1pPr marL="0" indent="0">
              <a:buNone/>
              <a:defRPr sz="1400"/>
            </a:lvl1pPr>
            <a:lvl2pPr marL="457130" indent="0">
              <a:buNone/>
              <a:defRPr sz="1200"/>
            </a:lvl2pPr>
            <a:lvl3pPr marL="914265" indent="0">
              <a:buNone/>
              <a:defRPr sz="1000"/>
            </a:lvl3pPr>
            <a:lvl4pPr marL="1371396" indent="0">
              <a:buNone/>
              <a:defRPr sz="900"/>
            </a:lvl4pPr>
            <a:lvl5pPr marL="1828529" indent="0">
              <a:buNone/>
              <a:defRPr sz="900"/>
            </a:lvl5pPr>
            <a:lvl6pPr marL="2285658" indent="0">
              <a:buNone/>
              <a:defRPr sz="900"/>
            </a:lvl6pPr>
            <a:lvl7pPr marL="2742788" indent="0">
              <a:buNone/>
              <a:defRPr sz="900"/>
            </a:lvl7pPr>
            <a:lvl8pPr marL="3199920" indent="0">
              <a:buNone/>
              <a:defRPr sz="900"/>
            </a:lvl8pPr>
            <a:lvl9pPr marL="3657052"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cxnSp>
        <p:nvCxnSpPr>
          <p:cNvPr id="9" name="Straight Connector 8"/>
          <p:cNvCxnSpPr/>
          <p:nvPr/>
        </p:nvCxnSpPr>
        <p:spPr>
          <a:xfrm rot="5400000">
            <a:off x="684114" y="2684958"/>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6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94360"/>
            <a:ext cx="2142680" cy="948690"/>
          </a:xfrm>
        </p:spPr>
        <p:txBody>
          <a:bodyPr anchor="b">
            <a:normAutofit/>
          </a:bodyPr>
          <a:lstStyle>
            <a:lvl1pPr algn="l">
              <a:defRPr sz="2400" b="0"/>
            </a:lvl1pPr>
          </a:lstStyle>
          <a:p>
            <a:r>
              <a:rPr lang="en-CA"/>
              <a:t>Click to edit Master title style</a:t>
            </a:r>
            <a:endParaRPr lang="en-US"/>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130" indent="0">
              <a:buNone/>
              <a:defRPr sz="2800"/>
            </a:lvl2pPr>
            <a:lvl3pPr marL="914265" indent="0">
              <a:buNone/>
              <a:defRPr sz="2400"/>
            </a:lvl3pPr>
            <a:lvl4pPr marL="1371396" indent="0">
              <a:buNone/>
              <a:defRPr sz="2000"/>
            </a:lvl4pPr>
            <a:lvl5pPr marL="1828529" indent="0">
              <a:buNone/>
              <a:defRPr sz="2000"/>
            </a:lvl5pPr>
            <a:lvl6pPr marL="2285658" indent="0">
              <a:buNone/>
              <a:defRPr sz="2000"/>
            </a:lvl6pPr>
            <a:lvl7pPr marL="2742788" indent="0">
              <a:buNone/>
              <a:defRPr sz="2000"/>
            </a:lvl7pPr>
            <a:lvl8pPr marL="3199920" indent="0">
              <a:buNone/>
              <a:defRPr sz="2000"/>
            </a:lvl8pPr>
            <a:lvl9pPr marL="3657052"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130" indent="0">
              <a:buNone/>
              <a:defRPr sz="1200"/>
            </a:lvl2pPr>
            <a:lvl3pPr marL="914265" indent="0">
              <a:buNone/>
              <a:defRPr sz="1000"/>
            </a:lvl3pPr>
            <a:lvl4pPr marL="1371396" indent="0">
              <a:buNone/>
              <a:defRPr sz="900"/>
            </a:lvl4pPr>
            <a:lvl5pPr marL="1828529" indent="0">
              <a:buNone/>
              <a:defRPr sz="900"/>
            </a:lvl5pPr>
            <a:lvl6pPr marL="2285658" indent="0">
              <a:buNone/>
              <a:defRPr sz="900"/>
            </a:lvl6pPr>
            <a:lvl7pPr marL="2742788" indent="0">
              <a:buNone/>
              <a:defRPr sz="900"/>
            </a:lvl7pPr>
            <a:lvl8pPr marL="3199920" indent="0">
              <a:buNone/>
              <a:defRPr sz="900"/>
            </a:lvl8pPr>
            <a:lvl9pPr marL="3657052"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5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CA"/>
              <a:t>Click to edit Master title style</a:t>
            </a:r>
            <a:endParaRPr lang="en-US"/>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1" y="1597920"/>
            <a:ext cx="2139696" cy="3182711"/>
          </a:xfrm>
        </p:spPr>
        <p:txBody>
          <a:bodyPr/>
          <a:lstStyle>
            <a:lvl1pPr marL="0" indent="0">
              <a:buNone/>
              <a:defRPr sz="1400"/>
            </a:lvl1pPr>
            <a:lvl2pPr marL="457142" indent="0">
              <a:buNone/>
              <a:defRPr sz="1200"/>
            </a:lvl2pPr>
            <a:lvl3pPr marL="914288" indent="0">
              <a:buNone/>
              <a:defRPr sz="1000"/>
            </a:lvl3pPr>
            <a:lvl4pPr marL="1371430" indent="0">
              <a:buNone/>
              <a:defRPr sz="900"/>
            </a:lvl4pPr>
            <a:lvl5pPr marL="1828574" indent="0">
              <a:buNone/>
              <a:defRPr sz="900"/>
            </a:lvl5pPr>
            <a:lvl6pPr marL="2285715" indent="0">
              <a:buNone/>
              <a:defRPr sz="900"/>
            </a:lvl6pPr>
            <a:lvl7pPr marL="2742857" indent="0">
              <a:buNone/>
              <a:defRPr sz="900"/>
            </a:lvl7pPr>
            <a:lvl8pPr marL="3200000" indent="0">
              <a:buNone/>
              <a:defRPr sz="900"/>
            </a:lvl8pPr>
            <a:lvl9pPr marL="3657143"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cxnSp>
        <p:nvCxnSpPr>
          <p:cNvPr id="9" name="Straight Connector 8"/>
          <p:cNvCxnSpPr/>
          <p:nvPr/>
        </p:nvCxnSpPr>
        <p:spPr>
          <a:xfrm rot="5400000">
            <a:off x="684114" y="2684958"/>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5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94360"/>
            <a:ext cx="2142680" cy="948690"/>
          </a:xfrm>
        </p:spPr>
        <p:txBody>
          <a:bodyPr anchor="b">
            <a:normAutofit/>
          </a:bodyPr>
          <a:lstStyle>
            <a:lvl1pPr algn="l">
              <a:defRPr sz="2400" b="0"/>
            </a:lvl1pPr>
          </a:lstStyle>
          <a:p>
            <a:r>
              <a:rPr lang="en-CA"/>
              <a:t>Click to edit Master title style</a:t>
            </a:r>
            <a:endParaRPr lang="en-US"/>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142" indent="0">
              <a:buNone/>
              <a:defRPr sz="2800"/>
            </a:lvl2pPr>
            <a:lvl3pPr marL="914288" indent="0">
              <a:buNone/>
              <a:defRPr sz="2400"/>
            </a:lvl3pPr>
            <a:lvl4pPr marL="1371430" indent="0">
              <a:buNone/>
              <a:defRPr sz="2000"/>
            </a:lvl4pPr>
            <a:lvl5pPr marL="1828574" indent="0">
              <a:buNone/>
              <a:defRPr sz="2000"/>
            </a:lvl5pPr>
            <a:lvl6pPr marL="2285715" indent="0">
              <a:buNone/>
              <a:defRPr sz="2000"/>
            </a:lvl6pPr>
            <a:lvl7pPr marL="2742857" indent="0">
              <a:buNone/>
              <a:defRPr sz="2000"/>
            </a:lvl7pPr>
            <a:lvl8pPr marL="3200000" indent="0">
              <a:buNone/>
              <a:defRPr sz="2000"/>
            </a:lvl8pPr>
            <a:lvl9pPr marL="3657143"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142" indent="0">
              <a:buNone/>
              <a:defRPr sz="1200"/>
            </a:lvl2pPr>
            <a:lvl3pPr marL="914288" indent="0">
              <a:buNone/>
              <a:defRPr sz="1000"/>
            </a:lvl3pPr>
            <a:lvl4pPr marL="1371430" indent="0">
              <a:buNone/>
              <a:defRPr sz="900"/>
            </a:lvl4pPr>
            <a:lvl5pPr marL="1828574" indent="0">
              <a:buNone/>
              <a:defRPr sz="900"/>
            </a:lvl5pPr>
            <a:lvl6pPr marL="2285715" indent="0">
              <a:buNone/>
              <a:defRPr sz="900"/>
            </a:lvl6pPr>
            <a:lvl7pPr marL="2742857" indent="0">
              <a:buNone/>
              <a:defRPr sz="900"/>
            </a:lvl7pPr>
            <a:lvl8pPr marL="3200000" indent="0">
              <a:buNone/>
              <a:defRPr sz="900"/>
            </a:lvl8pPr>
            <a:lvl9pPr marL="3657143"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6"/>
            <a:ext cx="7848600" cy="1445419"/>
          </a:xfrm>
        </p:spPr>
        <p:txBody>
          <a:bodyPr anchor="b">
            <a:noAutofit/>
          </a:bodyPr>
          <a:lstStyle>
            <a:lvl1pPr>
              <a:defRPr sz="5400" cap="all" baseline="0"/>
            </a:lvl1pPr>
          </a:lstStyle>
          <a:p>
            <a:r>
              <a:rPr lang="en-CA"/>
              <a:t>Click to edit Master title style</a:t>
            </a:r>
            <a:endParaRPr lang="en-US"/>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130" indent="0" algn="ctr">
              <a:buNone/>
              <a:defRPr>
                <a:solidFill>
                  <a:schemeClr val="tx1">
                    <a:tint val="75000"/>
                  </a:schemeClr>
                </a:solidFill>
              </a:defRPr>
            </a:lvl2pPr>
            <a:lvl3pPr marL="914265" indent="0" algn="ctr">
              <a:buNone/>
              <a:defRPr>
                <a:solidFill>
                  <a:schemeClr val="tx1">
                    <a:tint val="75000"/>
                  </a:schemeClr>
                </a:solidFill>
              </a:defRPr>
            </a:lvl3pPr>
            <a:lvl4pPr marL="1371396" indent="0" algn="ctr">
              <a:buNone/>
              <a:defRPr>
                <a:solidFill>
                  <a:schemeClr val="tx1">
                    <a:tint val="75000"/>
                  </a:schemeClr>
                </a:solidFill>
              </a:defRPr>
            </a:lvl4pPr>
            <a:lvl5pPr marL="1828529" indent="0" algn="ctr">
              <a:buNone/>
              <a:defRPr>
                <a:solidFill>
                  <a:schemeClr val="tx1">
                    <a:tint val="75000"/>
                  </a:schemeClr>
                </a:solidFill>
              </a:defRPr>
            </a:lvl5pPr>
            <a:lvl6pPr marL="2285658" indent="0" algn="ctr">
              <a:buNone/>
              <a:defRPr>
                <a:solidFill>
                  <a:schemeClr val="tx1">
                    <a:tint val="75000"/>
                  </a:schemeClr>
                </a:solidFill>
              </a:defRPr>
            </a:lvl6pPr>
            <a:lvl7pPr marL="2742788" indent="0" algn="ctr">
              <a:buNone/>
              <a:defRPr>
                <a:solidFill>
                  <a:schemeClr val="tx1">
                    <a:tint val="75000"/>
                  </a:schemeClr>
                </a:solidFill>
              </a:defRPr>
            </a:lvl7pPr>
            <a:lvl8pPr marL="3199920" indent="0" algn="ctr">
              <a:buNone/>
              <a:defRPr>
                <a:solidFill>
                  <a:schemeClr val="tx1">
                    <a:tint val="75000"/>
                  </a:schemeClr>
                </a:solidFill>
              </a:defRPr>
            </a:lvl8pPr>
            <a:lvl9pPr marL="3657052"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E30E2307-1E40-4E12-8716-25BFDA8E7013}"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2548892"/>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4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CA"/>
              <a:t>Click to edit Master title style</a:t>
            </a:r>
            <a:endParaRPr lang="en-US"/>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1" y="1597919"/>
            <a:ext cx="2139696" cy="3182711"/>
          </a:xfrm>
        </p:spPr>
        <p:txBody>
          <a:bodyPr/>
          <a:lstStyle>
            <a:lvl1pPr marL="0" indent="0">
              <a:buNone/>
              <a:defRPr sz="1400"/>
            </a:lvl1pPr>
            <a:lvl2pPr marL="457154" indent="0">
              <a:buNone/>
              <a:defRPr sz="1200"/>
            </a:lvl2pPr>
            <a:lvl3pPr marL="914310" indent="0">
              <a:buNone/>
              <a:defRPr sz="1000"/>
            </a:lvl3pPr>
            <a:lvl4pPr marL="1371464" indent="0">
              <a:buNone/>
              <a:defRPr sz="900"/>
            </a:lvl4pPr>
            <a:lvl5pPr marL="1828619" indent="0">
              <a:buNone/>
              <a:defRPr sz="900"/>
            </a:lvl5pPr>
            <a:lvl6pPr marL="2285772" indent="0">
              <a:buNone/>
              <a:defRPr sz="900"/>
            </a:lvl6pPr>
            <a:lvl7pPr marL="2742926" indent="0">
              <a:buNone/>
              <a:defRPr sz="900"/>
            </a:lvl7pPr>
            <a:lvl8pPr marL="3200080" indent="0">
              <a:buNone/>
              <a:defRPr sz="900"/>
            </a:lvl8pPr>
            <a:lvl9pPr marL="3657235"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cxnSp>
        <p:nvCxnSpPr>
          <p:cNvPr id="9" name="Straight Connector 8"/>
          <p:cNvCxnSpPr/>
          <p:nvPr/>
        </p:nvCxnSpPr>
        <p:spPr>
          <a:xfrm rot="5400000">
            <a:off x="684114" y="2684958"/>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4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94360"/>
            <a:ext cx="2142680" cy="948690"/>
          </a:xfrm>
        </p:spPr>
        <p:txBody>
          <a:bodyPr anchor="b">
            <a:normAutofit/>
          </a:bodyPr>
          <a:lstStyle>
            <a:lvl1pPr algn="l">
              <a:defRPr sz="2400" b="0"/>
            </a:lvl1pPr>
          </a:lstStyle>
          <a:p>
            <a:r>
              <a:rPr lang="en-CA"/>
              <a:t>Click to edit Master title style</a:t>
            </a:r>
            <a:endParaRPr lang="en-US"/>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154" indent="0">
              <a:buNone/>
              <a:defRPr sz="2800"/>
            </a:lvl2pPr>
            <a:lvl3pPr marL="914310" indent="0">
              <a:buNone/>
              <a:defRPr sz="2400"/>
            </a:lvl3pPr>
            <a:lvl4pPr marL="1371464" indent="0">
              <a:buNone/>
              <a:defRPr sz="2000"/>
            </a:lvl4pPr>
            <a:lvl5pPr marL="1828619" indent="0">
              <a:buNone/>
              <a:defRPr sz="2000"/>
            </a:lvl5pPr>
            <a:lvl6pPr marL="2285772" indent="0">
              <a:buNone/>
              <a:defRPr sz="2000"/>
            </a:lvl6pPr>
            <a:lvl7pPr marL="2742926" indent="0">
              <a:buNone/>
              <a:defRPr sz="2000"/>
            </a:lvl7pPr>
            <a:lvl8pPr marL="3200080" indent="0">
              <a:buNone/>
              <a:defRPr sz="2000"/>
            </a:lvl8pPr>
            <a:lvl9pPr marL="3657235"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154" indent="0">
              <a:buNone/>
              <a:defRPr sz="1200"/>
            </a:lvl2pPr>
            <a:lvl3pPr marL="914310" indent="0">
              <a:buNone/>
              <a:defRPr sz="1000"/>
            </a:lvl3pPr>
            <a:lvl4pPr marL="1371464" indent="0">
              <a:buNone/>
              <a:defRPr sz="900"/>
            </a:lvl4pPr>
            <a:lvl5pPr marL="1828619" indent="0">
              <a:buNone/>
              <a:defRPr sz="900"/>
            </a:lvl5pPr>
            <a:lvl6pPr marL="2285772" indent="0">
              <a:buNone/>
              <a:defRPr sz="900"/>
            </a:lvl6pPr>
            <a:lvl7pPr marL="2742926" indent="0">
              <a:buNone/>
              <a:defRPr sz="900"/>
            </a:lvl7pPr>
            <a:lvl8pPr marL="3200080" indent="0">
              <a:buNone/>
              <a:defRPr sz="900"/>
            </a:lvl8pPr>
            <a:lvl9pPr marL="3657235"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3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CA"/>
              <a:t>Click to edit Master title style</a:t>
            </a:r>
            <a:endParaRPr lang="en-US"/>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1" y="1597918"/>
            <a:ext cx="2139696" cy="3182711"/>
          </a:xfrm>
        </p:spPr>
        <p:txBody>
          <a:bodyPr/>
          <a:lstStyle>
            <a:lvl1pPr marL="0" indent="0">
              <a:buNone/>
              <a:defRPr sz="1400"/>
            </a:lvl1pPr>
            <a:lvl2pPr marL="457166" indent="0">
              <a:buNone/>
              <a:defRPr sz="1200"/>
            </a:lvl2pPr>
            <a:lvl3pPr marL="914333"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cxnSp>
        <p:nvCxnSpPr>
          <p:cNvPr id="9" name="Straight Connector 8"/>
          <p:cNvCxnSpPr/>
          <p:nvPr/>
        </p:nvCxnSpPr>
        <p:spPr>
          <a:xfrm rot="5400000">
            <a:off x="684114" y="2684958"/>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3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94360"/>
            <a:ext cx="2142680" cy="948690"/>
          </a:xfrm>
        </p:spPr>
        <p:txBody>
          <a:bodyPr anchor="b">
            <a:normAutofit/>
          </a:bodyPr>
          <a:lstStyle>
            <a:lvl1pPr algn="l">
              <a:defRPr sz="2400" b="0"/>
            </a:lvl1pPr>
          </a:lstStyle>
          <a:p>
            <a:r>
              <a:rPr lang="en-CA"/>
              <a:t>Click to edit Master title style</a:t>
            </a:r>
            <a:endParaRPr lang="en-US"/>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166" indent="0">
              <a:buNone/>
              <a:defRPr sz="2800"/>
            </a:lvl2pPr>
            <a:lvl3pPr marL="914333"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166" indent="0">
              <a:buNone/>
              <a:defRPr sz="1200"/>
            </a:lvl2pPr>
            <a:lvl3pPr marL="914333"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2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CA"/>
              <a:t>Click to edit Master title style</a:t>
            </a:r>
            <a:endParaRPr lang="en-US"/>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1" y="1597917"/>
            <a:ext cx="2139696" cy="3182711"/>
          </a:xfrm>
        </p:spPr>
        <p:txBody>
          <a:bodyPr/>
          <a:lstStyle>
            <a:lvl1pPr marL="0" indent="0">
              <a:buNone/>
              <a:defRPr sz="1400"/>
            </a:lvl1pPr>
            <a:lvl2pPr marL="457178" indent="0">
              <a:buNone/>
              <a:defRPr sz="12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0" indent="0">
              <a:buNone/>
              <a:defRPr sz="900"/>
            </a:lvl8pPr>
            <a:lvl9pPr marL="3657418"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cxnSp>
        <p:nvCxnSpPr>
          <p:cNvPr id="9" name="Straight Connector 8"/>
          <p:cNvCxnSpPr/>
          <p:nvPr/>
        </p:nvCxnSpPr>
        <p:spPr>
          <a:xfrm rot="5400000">
            <a:off x="684114" y="2684958"/>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2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94360"/>
            <a:ext cx="2142680" cy="948690"/>
          </a:xfrm>
        </p:spPr>
        <p:txBody>
          <a:bodyPr anchor="b">
            <a:normAutofit/>
          </a:bodyPr>
          <a:lstStyle>
            <a:lvl1pPr algn="l">
              <a:defRPr sz="2400" b="0"/>
            </a:lvl1pPr>
          </a:lstStyle>
          <a:p>
            <a:r>
              <a:rPr lang="en-CA"/>
              <a:t>Click to edit Master title style</a:t>
            </a:r>
            <a:endParaRPr lang="en-US"/>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178" indent="0">
              <a:buNone/>
              <a:defRPr sz="2800"/>
            </a:lvl2pPr>
            <a:lvl3pPr marL="914355" indent="0">
              <a:buNone/>
              <a:defRPr sz="2400"/>
            </a:lvl3pPr>
            <a:lvl4pPr marL="1371532" indent="0">
              <a:buNone/>
              <a:defRPr sz="2000"/>
            </a:lvl4pPr>
            <a:lvl5pPr marL="1828709" indent="0">
              <a:buNone/>
              <a:defRPr sz="2000"/>
            </a:lvl5pPr>
            <a:lvl6pPr marL="2285886" indent="0">
              <a:buNone/>
              <a:defRPr sz="2000"/>
            </a:lvl6pPr>
            <a:lvl7pPr marL="2743064" indent="0">
              <a:buNone/>
              <a:defRPr sz="2000"/>
            </a:lvl7pPr>
            <a:lvl8pPr marL="3200240" indent="0">
              <a:buNone/>
              <a:defRPr sz="2000"/>
            </a:lvl8pPr>
            <a:lvl9pPr marL="3657418"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178" indent="0">
              <a:buNone/>
              <a:defRPr sz="12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0" indent="0">
              <a:buNone/>
              <a:defRPr sz="900"/>
            </a:lvl8pPr>
            <a:lvl9pPr marL="3657418"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CA"/>
              <a:t>Click to edit Master title style</a:t>
            </a:r>
            <a:endParaRPr lang="en-US"/>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1" y="1597916"/>
            <a:ext cx="2139696" cy="3182711"/>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cxnSp>
        <p:nvCxnSpPr>
          <p:cNvPr id="9" name="Straight Connector 8"/>
          <p:cNvCxnSpPr/>
          <p:nvPr/>
        </p:nvCxnSpPr>
        <p:spPr>
          <a:xfrm rot="5400000">
            <a:off x="684114" y="2684957"/>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94360"/>
            <a:ext cx="2142680" cy="948690"/>
          </a:xfrm>
        </p:spPr>
        <p:txBody>
          <a:bodyPr anchor="b">
            <a:normAutofit/>
          </a:bodyPr>
          <a:lstStyle>
            <a:lvl1pPr algn="l">
              <a:defRPr sz="2400" b="0"/>
            </a:lvl1pPr>
          </a:lstStyle>
          <a:p>
            <a:r>
              <a:rPr lang="en-CA"/>
              <a:t>Click to edit Master title style</a:t>
            </a:r>
            <a:endParaRPr lang="en-US"/>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CA"/>
              <a:t>Click to edit Master title style</a:t>
            </a:r>
            <a:endParaRPr lang="en-US"/>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CA"/>
              <a:t>Click to edit Master title style</a:t>
            </a:r>
            <a:endParaRPr lang="en-US"/>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5"/>
            <a:ext cx="7848600" cy="1445419"/>
          </a:xfrm>
        </p:spPr>
        <p:txBody>
          <a:bodyPr anchor="b">
            <a:noAutofit/>
          </a:bodyPr>
          <a:lstStyle>
            <a:lvl1pPr>
              <a:defRPr sz="5400" cap="all" baseline="0"/>
            </a:lvl1pPr>
          </a:lstStyle>
          <a:p>
            <a:r>
              <a:rPr lang="en-CA"/>
              <a:t>Click to edit Master title style</a:t>
            </a:r>
            <a:endParaRPr lang="en-US"/>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142" indent="0" algn="ctr">
              <a:buNone/>
              <a:defRPr>
                <a:solidFill>
                  <a:schemeClr val="tx1">
                    <a:tint val="75000"/>
                  </a:schemeClr>
                </a:solidFill>
              </a:defRPr>
            </a:lvl2pPr>
            <a:lvl3pPr marL="914288" indent="0" algn="ctr">
              <a:buNone/>
              <a:defRPr>
                <a:solidFill>
                  <a:schemeClr val="tx1">
                    <a:tint val="75000"/>
                  </a:schemeClr>
                </a:solidFill>
              </a:defRPr>
            </a:lvl3pPr>
            <a:lvl4pPr marL="1371430" indent="0" algn="ctr">
              <a:buNone/>
              <a:defRPr>
                <a:solidFill>
                  <a:schemeClr val="tx1">
                    <a:tint val="75000"/>
                  </a:schemeClr>
                </a:solidFill>
              </a:defRPr>
            </a:lvl4pPr>
            <a:lvl5pPr marL="1828574" indent="0" algn="ctr">
              <a:buNone/>
              <a:defRPr>
                <a:solidFill>
                  <a:schemeClr val="tx1">
                    <a:tint val="75000"/>
                  </a:schemeClr>
                </a:solidFill>
              </a:defRPr>
            </a:lvl5pPr>
            <a:lvl6pPr marL="2285715" indent="0" algn="ctr">
              <a:buNone/>
              <a:defRPr>
                <a:solidFill>
                  <a:schemeClr val="tx1">
                    <a:tint val="75000"/>
                  </a:schemeClr>
                </a:solidFill>
              </a:defRPr>
            </a:lvl6pPr>
            <a:lvl7pPr marL="2742857" indent="0" algn="ctr">
              <a:buNone/>
              <a:defRPr>
                <a:solidFill>
                  <a:schemeClr val="tx1">
                    <a:tint val="75000"/>
                  </a:schemeClr>
                </a:solidFill>
              </a:defRPr>
            </a:lvl7pPr>
            <a:lvl8pPr marL="3200000" indent="0" algn="ctr">
              <a:buNone/>
              <a:defRPr>
                <a:solidFill>
                  <a:schemeClr val="tx1">
                    <a:tint val="75000"/>
                  </a:schemeClr>
                </a:solidFill>
              </a:defRPr>
            </a:lvl8pPr>
            <a:lvl9pPr marL="3657143"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E30E2307-1E40-4E12-8716-25BFDA8E7013}"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2548892"/>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Wednesday, August 26, 2020</a:t>
            </a:fld>
            <a:endParaRPr lang="en-US"/>
          </a:p>
        </p:txBody>
      </p:sp>
      <p:sp>
        <p:nvSpPr>
          <p:cNvPr id="5" name="Footer Placeholder 4"/>
          <p:cNvSpPr>
            <a:spLocks noGrp="1"/>
          </p:cNvSpPr>
          <p:nvPr>
            <p:ph type="ftr" sz="quarter" idx="11"/>
          </p:nvPr>
        </p:nvSpPr>
        <p:spPr/>
        <p:txBody>
          <a:bodyPr/>
          <a:lstStyle/>
          <a:p>
            <a:pPr algn="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CA"/>
              <a:t>Click to edit Master title style</a:t>
            </a:r>
            <a:endParaRPr lang="en-US"/>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C4549AC-EB31-477F-92A9-B1988E232878}" type="datetime2">
              <a:rPr lang="en-US" smtClean="0"/>
              <a:t>Wednesday, August 26, 2020</a:t>
            </a:fld>
            <a:endParaRPr lang="en-US"/>
          </a:p>
        </p:txBody>
      </p:sp>
      <p:sp>
        <p:nvSpPr>
          <p:cNvPr id="5" name="Footer Placeholder 4"/>
          <p:cNvSpPr>
            <a:spLocks noGrp="1"/>
          </p:cNvSpPr>
          <p:nvPr>
            <p:ph type="ftr" sz="quarter" idx="11"/>
          </p:nvPr>
        </p:nvSpPr>
        <p:spPr/>
        <p:txBody>
          <a:bodyPr/>
          <a:lstStyle/>
          <a:p>
            <a:pPr algn="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1"/>
            <a:ext cx="7848600" cy="1445419"/>
          </a:xfrm>
        </p:spPr>
        <p:txBody>
          <a:bodyPr anchor="b">
            <a:noAutofit/>
          </a:bodyPr>
          <a:lstStyle>
            <a:lvl1pPr>
              <a:defRPr sz="5400" cap="all" baseline="0"/>
            </a:lvl1pPr>
          </a:lstStyle>
          <a:p>
            <a:r>
              <a:rPr lang="en-CA"/>
              <a:t>Click to edit Master title style</a:t>
            </a:r>
            <a:endParaRPr lang="en-US"/>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E30E2307-1E40-4E12-8716-25BFDA8E7013}"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2548891"/>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CA"/>
              <a:t>Click to edit Master title style</a:t>
            </a:r>
            <a:endParaRPr lang="en-US"/>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E30E2307-1E40-4E12-8716-25BFDA8E7013}"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Wednesday, August 26, 2020</a:t>
            </a:fld>
            <a:endParaRPr lang="en-US"/>
          </a:p>
        </p:txBody>
      </p:sp>
      <p:sp>
        <p:nvSpPr>
          <p:cNvPr id="5" name="Footer Placeholder 4"/>
          <p:cNvSpPr>
            <a:spLocks noGrp="1"/>
          </p:cNvSpPr>
          <p:nvPr>
            <p:ph type="ftr" sz="quarter" idx="11"/>
          </p:nvPr>
        </p:nvSpPr>
        <p:spPr/>
        <p:txBody>
          <a:bodyPr/>
          <a:lstStyle/>
          <a:p>
            <a:pPr algn="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CA"/>
              <a:t>Click to edit Master title style</a:t>
            </a:r>
            <a:endParaRPr lang="en-US"/>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cxnSp>
        <p:nvCxnSpPr>
          <p:cNvPr id="7" name="Straight Connector 6"/>
          <p:cNvCxnSpPr/>
          <p:nvPr/>
        </p:nvCxnSpPr>
        <p:spPr>
          <a:xfrm>
            <a:off x="731520" y="3449575"/>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CA"/>
              <a:t>Click to edit Master title style</a:t>
            </a:r>
            <a:endParaRPr lang="en-US"/>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CCEBA98F-560C-4997-81C4-81D4D9187EAB}"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75488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t>Wednesday, August 26, 2020</a:t>
            </a:fld>
            <a:endParaRPr lang="en-US"/>
          </a:p>
        </p:txBody>
      </p:sp>
      <p:sp>
        <p:nvSpPr>
          <p:cNvPr id="8" name="Footer Placeholder 7"/>
          <p:cNvSpPr>
            <a:spLocks noGrp="1"/>
          </p:cNvSpPr>
          <p:nvPr>
            <p:ph type="ftr" sz="quarter" idx="11"/>
          </p:nvPr>
        </p:nvSpPr>
        <p:spPr/>
        <p:txBody>
          <a:bodyPr/>
          <a:lstStyle/>
          <a:p>
            <a:pPr algn="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806462" y="3034269"/>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t>Wednesday, August 26, 2020</a:t>
            </a:fld>
            <a:endParaRPr lang="en-US"/>
          </a:p>
        </p:txBody>
      </p:sp>
      <p:sp>
        <p:nvSpPr>
          <p:cNvPr id="8" name="Footer Placeholder 7"/>
          <p:cNvSpPr>
            <a:spLocks noGrp="1"/>
          </p:cNvSpPr>
          <p:nvPr>
            <p:ph type="ftr" sz="quarter" idx="11"/>
          </p:nvPr>
        </p:nvSpPr>
        <p:spPr/>
        <p:txBody>
          <a:bodyPr/>
          <a:lstStyle/>
          <a:p>
            <a:pPr algn="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4"/>
            <a:ext cx="7848600" cy="1445419"/>
          </a:xfrm>
        </p:spPr>
        <p:txBody>
          <a:bodyPr anchor="b">
            <a:noAutofit/>
          </a:bodyPr>
          <a:lstStyle>
            <a:lvl1pPr>
              <a:defRPr sz="5400" cap="all" baseline="0"/>
            </a:lvl1pPr>
          </a:lstStyle>
          <a:p>
            <a:r>
              <a:rPr lang="en-CA"/>
              <a:t>Click to edit Master title style</a:t>
            </a:r>
            <a:endParaRPr lang="en-US"/>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154" indent="0" algn="ctr">
              <a:buNone/>
              <a:defRPr>
                <a:solidFill>
                  <a:schemeClr val="tx1">
                    <a:tint val="75000"/>
                  </a:schemeClr>
                </a:solidFill>
              </a:defRPr>
            </a:lvl2pPr>
            <a:lvl3pPr marL="914310" indent="0" algn="ctr">
              <a:buNone/>
              <a:defRPr>
                <a:solidFill>
                  <a:schemeClr val="tx1">
                    <a:tint val="75000"/>
                  </a:schemeClr>
                </a:solidFill>
              </a:defRPr>
            </a:lvl3pPr>
            <a:lvl4pPr marL="1371464" indent="0" algn="ctr">
              <a:buNone/>
              <a:defRPr>
                <a:solidFill>
                  <a:schemeClr val="tx1">
                    <a:tint val="75000"/>
                  </a:schemeClr>
                </a:solidFill>
              </a:defRPr>
            </a:lvl4pPr>
            <a:lvl5pPr marL="1828619" indent="0" algn="ctr">
              <a:buNone/>
              <a:defRPr>
                <a:solidFill>
                  <a:schemeClr val="tx1">
                    <a:tint val="75000"/>
                  </a:schemeClr>
                </a:solidFill>
              </a:defRPr>
            </a:lvl5pPr>
            <a:lvl6pPr marL="2285772"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5"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E30E2307-1E40-4E12-8716-25BFDA8E7013}"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2548892"/>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Wednesday, August 26, 2020</a:t>
            </a:fld>
            <a:endParaRPr lang="en-US"/>
          </a:p>
        </p:txBody>
      </p:sp>
      <p:sp>
        <p:nvSpPr>
          <p:cNvPr id="4" name="Footer Placeholder 3"/>
          <p:cNvSpPr>
            <a:spLocks noGrp="1"/>
          </p:cNvSpPr>
          <p:nvPr>
            <p:ph type="ftr" sz="quarter" idx="11"/>
          </p:nvPr>
        </p:nvSpPr>
        <p:spPr/>
        <p:txBody>
          <a:bodyPr/>
          <a:lstStyle/>
          <a:p>
            <a:pPr algn="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Wednesday, August 26, 2020</a:t>
            </a:fld>
            <a:endParaRPr lang="en-US"/>
          </a:p>
        </p:txBody>
      </p:sp>
      <p:sp>
        <p:nvSpPr>
          <p:cNvPr id="3" name="Footer Placeholder 2"/>
          <p:cNvSpPr>
            <a:spLocks noGrp="1"/>
          </p:cNvSpPr>
          <p:nvPr>
            <p:ph type="ftr" sz="quarter" idx="11"/>
          </p:nvPr>
        </p:nvSpPr>
        <p:spPr/>
        <p:txBody>
          <a:bodyPr/>
          <a:lstStyle/>
          <a:p>
            <a:pPr algn="r"/>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CA"/>
              <a:t>Click to edit Master title style</a:t>
            </a:r>
            <a:endParaRPr lang="en-US"/>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1" y="1597916"/>
            <a:ext cx="2139696" cy="3182711"/>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cxnSp>
        <p:nvCxnSpPr>
          <p:cNvPr id="9" name="Straight Connector 8"/>
          <p:cNvCxnSpPr/>
          <p:nvPr/>
        </p:nvCxnSpPr>
        <p:spPr>
          <a:xfrm rot="5400000">
            <a:off x="684114" y="2684957"/>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94360"/>
            <a:ext cx="2142680" cy="948690"/>
          </a:xfrm>
        </p:spPr>
        <p:txBody>
          <a:bodyPr anchor="b">
            <a:normAutofit/>
          </a:bodyPr>
          <a:lstStyle>
            <a:lvl1pPr algn="l">
              <a:defRPr sz="2400" b="0"/>
            </a:lvl1pPr>
          </a:lstStyle>
          <a:p>
            <a:r>
              <a:rPr lang="en-CA"/>
              <a:t>Click to edit Master title style</a:t>
            </a:r>
            <a:endParaRPr lang="en-US"/>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CA"/>
              <a:t>Click to edit Master title style</a:t>
            </a:r>
            <a:endParaRPr lang="en-US"/>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CA"/>
              <a:t>Click to edit Master title style</a:t>
            </a:r>
            <a:endParaRPr lang="en-US"/>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Wednesday, August 26, 2020</a:t>
            </a:fld>
            <a:endParaRPr lang="en-US"/>
          </a:p>
        </p:txBody>
      </p:sp>
      <p:sp>
        <p:nvSpPr>
          <p:cNvPr id="5" name="Footer Placeholder 4"/>
          <p:cNvSpPr>
            <a:spLocks noGrp="1"/>
          </p:cNvSpPr>
          <p:nvPr>
            <p:ph type="ftr" sz="quarter" idx="11"/>
          </p:nvPr>
        </p:nvSpPr>
        <p:spPr/>
        <p:txBody>
          <a:bodyPr/>
          <a:lstStyle/>
          <a:p>
            <a:pPr algn="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CA"/>
              <a:t>Click to edit Master title style</a:t>
            </a:r>
            <a:endParaRPr lang="en-US"/>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C4549AC-EB31-477F-92A9-B1988E232878}" type="datetime2">
              <a:rPr lang="en-US" smtClean="0"/>
              <a:t>Wednesday, August 26, 2020</a:t>
            </a:fld>
            <a:endParaRPr lang="en-US"/>
          </a:p>
        </p:txBody>
      </p:sp>
      <p:sp>
        <p:nvSpPr>
          <p:cNvPr id="5" name="Footer Placeholder 4"/>
          <p:cNvSpPr>
            <a:spLocks noGrp="1"/>
          </p:cNvSpPr>
          <p:nvPr>
            <p:ph type="ftr" sz="quarter" idx="11"/>
          </p:nvPr>
        </p:nvSpPr>
        <p:spPr/>
        <p:txBody>
          <a:bodyPr/>
          <a:lstStyle/>
          <a:p>
            <a:pPr algn="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3"/>
            <a:ext cx="7848600" cy="1445419"/>
          </a:xfrm>
        </p:spPr>
        <p:txBody>
          <a:bodyPr anchor="b">
            <a:noAutofit/>
          </a:bodyPr>
          <a:lstStyle>
            <a:lvl1pPr>
              <a:defRPr sz="5400" cap="all" baseline="0"/>
            </a:lvl1pPr>
          </a:lstStyle>
          <a:p>
            <a:r>
              <a:rPr lang="en-CA"/>
              <a:t>Click to edit Master title style</a:t>
            </a:r>
            <a:endParaRPr lang="en-US"/>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166" indent="0" algn="ctr">
              <a:buNone/>
              <a:defRPr>
                <a:solidFill>
                  <a:schemeClr val="tx1">
                    <a:tint val="75000"/>
                  </a:schemeClr>
                </a:solidFill>
              </a:defRPr>
            </a:lvl2pPr>
            <a:lvl3pPr marL="914333"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E30E2307-1E40-4E12-8716-25BFDA8E7013}"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2548892"/>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2"/>
            <a:ext cx="7848600" cy="1445419"/>
          </a:xfrm>
        </p:spPr>
        <p:txBody>
          <a:bodyPr anchor="b">
            <a:noAutofit/>
          </a:bodyPr>
          <a:lstStyle>
            <a:lvl1pPr>
              <a:defRPr sz="5400" cap="all" baseline="0"/>
            </a:lvl1pPr>
          </a:lstStyle>
          <a:p>
            <a:r>
              <a:rPr lang="en-CA"/>
              <a:t>Click to edit Master title style</a:t>
            </a:r>
            <a:endParaRPr lang="en-US"/>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178" indent="0" algn="ctr">
              <a:buNone/>
              <a:defRPr>
                <a:solidFill>
                  <a:schemeClr val="tx1">
                    <a:tint val="75000"/>
                  </a:schemeClr>
                </a:solidFill>
              </a:defRPr>
            </a:lvl2pPr>
            <a:lvl3pPr marL="914355"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4"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E30E2307-1E40-4E12-8716-25BFDA8E7013}"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2548892"/>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theme" Target="../theme/theme2.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Wednesday, August 26, 2020</a:t>
            </a:fld>
            <a:endParaRPr lang="en-US"/>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pPr algn="r"/>
            <a:endParaRPr lang="en-US"/>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225" r:id="rId1"/>
    <p:sldLayoutId id="2147484220" r:id="rId2"/>
    <p:sldLayoutId id="2147484210" r:id="rId3"/>
    <p:sldLayoutId id="2147484205" r:id="rId4"/>
    <p:sldLayoutId id="2147484200" r:id="rId5"/>
    <p:sldLayoutId id="2147484195" r:id="rId6"/>
    <p:sldLayoutId id="2147484190" r:id="rId7"/>
    <p:sldLayoutId id="2147484185" r:id="rId8"/>
    <p:sldLayoutId id="2147484180" r:id="rId9"/>
    <p:sldLayoutId id="2147484215" r:id="rId10"/>
    <p:sldLayoutId id="2147484169" r:id="rId11"/>
    <p:sldLayoutId id="2147484170" r:id="rId12"/>
    <p:sldLayoutId id="2147484226" r:id="rId13"/>
    <p:sldLayoutId id="2147484221" r:id="rId14"/>
    <p:sldLayoutId id="2147484211" r:id="rId15"/>
    <p:sldLayoutId id="2147484206" r:id="rId16"/>
    <p:sldLayoutId id="2147484201" r:id="rId17"/>
    <p:sldLayoutId id="2147484196" r:id="rId18"/>
    <p:sldLayoutId id="2147484191" r:id="rId19"/>
    <p:sldLayoutId id="2147484186" r:id="rId20"/>
    <p:sldLayoutId id="2147484181" r:id="rId21"/>
    <p:sldLayoutId id="2147484216" r:id="rId22"/>
    <p:sldLayoutId id="2147484171" r:id="rId23"/>
    <p:sldLayoutId id="2147484172" r:id="rId24"/>
    <p:sldLayoutId id="2147484227" r:id="rId25"/>
    <p:sldLayoutId id="2147484222" r:id="rId26"/>
    <p:sldLayoutId id="2147484212" r:id="rId27"/>
    <p:sldLayoutId id="2147484207" r:id="rId28"/>
    <p:sldLayoutId id="2147484202" r:id="rId29"/>
    <p:sldLayoutId id="2147484197" r:id="rId30"/>
    <p:sldLayoutId id="2147484192" r:id="rId31"/>
    <p:sldLayoutId id="2147484187" r:id="rId32"/>
    <p:sldLayoutId id="2147484182" r:id="rId33"/>
    <p:sldLayoutId id="2147484217" r:id="rId34"/>
    <p:sldLayoutId id="2147484173" r:id="rId35"/>
    <p:sldLayoutId id="2147484174" r:id="rId36"/>
    <p:sldLayoutId id="2147484175" r:id="rId37"/>
    <p:sldLayoutId id="2147484228" r:id="rId38"/>
    <p:sldLayoutId id="2147484229" r:id="rId39"/>
    <p:sldLayoutId id="2147484223" r:id="rId40"/>
    <p:sldLayoutId id="2147484224" r:id="rId41"/>
    <p:sldLayoutId id="2147484213" r:id="rId42"/>
    <p:sldLayoutId id="2147484214" r:id="rId43"/>
    <p:sldLayoutId id="2147484208" r:id="rId44"/>
    <p:sldLayoutId id="2147484209" r:id="rId45"/>
    <p:sldLayoutId id="2147484203" r:id="rId46"/>
    <p:sldLayoutId id="2147484204" r:id="rId47"/>
    <p:sldLayoutId id="2147484198" r:id="rId48"/>
    <p:sldLayoutId id="2147484199" r:id="rId49"/>
    <p:sldLayoutId id="2147484193" r:id="rId50"/>
    <p:sldLayoutId id="2147484194" r:id="rId51"/>
    <p:sldLayoutId id="2147484188" r:id="rId52"/>
    <p:sldLayoutId id="2147484189" r:id="rId53"/>
    <p:sldLayoutId id="2147484183" r:id="rId54"/>
    <p:sldLayoutId id="2147484184" r:id="rId55"/>
    <p:sldLayoutId id="2147484218" r:id="rId56"/>
    <p:sldLayoutId id="2147484219" r:id="rId57"/>
    <p:sldLayoutId id="2147484176" r:id="rId58"/>
    <p:sldLayoutId id="2147484177" r:id="rId59"/>
    <p:sldLayoutId id="2147484178" r:id="rId60"/>
    <p:sldLayoutId id="2147484179" r:id="rId6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Wednesday, August 26, 2020</a:t>
            </a:fld>
            <a:endParaRPr lang="en-US"/>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pPr algn="r"/>
            <a:endParaRPr lang="en-US"/>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 id="2147484242" r:id="rId12"/>
    <p:sldLayoutId id="2147484243" r:id="rId13"/>
    <p:sldLayoutId id="2147484244" r:id="rId14"/>
    <p:sldLayoutId id="2147484245" r:id="rId15"/>
    <p:sldLayoutId id="2147484246" r:id="rId16"/>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3" Type="http://schemas.openxmlformats.org/officeDocument/2006/relationships/image" Target="../media/image317.png"/><Relationship Id="rId2" Type="http://schemas.openxmlformats.org/officeDocument/2006/relationships/image" Target="../media/image316.png"/><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64.xml"/></Relationships>
</file>

<file path=ppt/slides/_rels/slide103.xml.rels><?xml version="1.0" encoding="UTF-8" standalone="yes"?>
<Relationships xmlns="http://schemas.openxmlformats.org/package/2006/relationships"><Relationship Id="rId2" Type="http://schemas.openxmlformats.org/officeDocument/2006/relationships/image" Target="../media/image318.png"/><Relationship Id="rId1" Type="http://schemas.openxmlformats.org/officeDocument/2006/relationships/slideLayout" Target="../slideLayouts/slideLayout64.xml"/></Relationships>
</file>

<file path=ppt/slides/_rels/slide104.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19.png"/><Relationship Id="rId1" Type="http://schemas.openxmlformats.org/officeDocument/2006/relationships/slideLayout" Target="../slideLayouts/slideLayout64.xml"/><Relationship Id="rId4" Type="http://schemas.openxmlformats.org/officeDocument/2006/relationships/image" Target="../media/image321.png"/></Relationships>
</file>

<file path=ppt/slides/_rels/slide105.xml.rels><?xml version="1.0" encoding="UTF-8" standalone="yes"?>
<Relationships xmlns="http://schemas.openxmlformats.org/package/2006/relationships"><Relationship Id="rId2" Type="http://schemas.openxmlformats.org/officeDocument/2006/relationships/image" Target="../media/image322.png"/><Relationship Id="rId1" Type="http://schemas.openxmlformats.org/officeDocument/2006/relationships/slideLayout" Target="../slideLayouts/slideLayout6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2.png"/><Relationship Id="rId21" Type="http://schemas.openxmlformats.org/officeDocument/2006/relationships/image" Target="../media/image11.png"/><Relationship Id="rId34" Type="http://schemas.openxmlformats.org/officeDocument/2006/relationships/customXml" Target="../ink/ink17.xml"/><Relationship Id="rId7" Type="http://schemas.openxmlformats.org/officeDocument/2006/relationships/image" Target="../media/image4.png"/><Relationship Id="rId12" Type="http://schemas.openxmlformats.org/officeDocument/2006/relationships/customXml" Target="../ink/ink6.xml"/><Relationship Id="rId17" Type="http://schemas.openxmlformats.org/officeDocument/2006/relationships/image" Target="../media/image9.png"/><Relationship Id="rId25" Type="http://schemas.openxmlformats.org/officeDocument/2006/relationships/image" Target="../media/image13.png"/><Relationship Id="rId33" Type="http://schemas.openxmlformats.org/officeDocument/2006/relationships/image" Target="../media/image17.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customXml" Target="../ink/ink3.xml"/><Relationship Id="rId11" Type="http://schemas.openxmlformats.org/officeDocument/2006/relationships/image" Target="../media/image6.png"/><Relationship Id="rId24" Type="http://schemas.openxmlformats.org/officeDocument/2006/relationships/customXml" Target="../ink/ink12.xml"/><Relationship Id="rId32" Type="http://schemas.openxmlformats.org/officeDocument/2006/relationships/customXml" Target="../ink/ink16.xml"/><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14.xml"/><Relationship Id="rId36" Type="http://schemas.openxmlformats.org/officeDocument/2006/relationships/image" Target="../media/image19.png"/><Relationship Id="rId10" Type="http://schemas.openxmlformats.org/officeDocument/2006/relationships/customXml" Target="../ink/ink5.xml"/><Relationship Id="rId19" Type="http://schemas.openxmlformats.org/officeDocument/2006/relationships/image" Target="../media/image10.png"/><Relationship Id="rId31" Type="http://schemas.openxmlformats.org/officeDocument/2006/relationships/image" Target="../media/image16.png"/><Relationship Id="rId4" Type="http://schemas.openxmlformats.org/officeDocument/2006/relationships/customXml" Target="../ink/ink2.xml"/><Relationship Id="rId9" Type="http://schemas.openxmlformats.org/officeDocument/2006/relationships/image" Target="../media/image5.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4.png"/><Relationship Id="rId30" Type="http://schemas.openxmlformats.org/officeDocument/2006/relationships/customXml" Target="../ink/ink15.xml"/><Relationship Id="rId35" Type="http://schemas.openxmlformats.org/officeDocument/2006/relationships/image" Target="../media/image18.png"/><Relationship Id="rId8" Type="http://schemas.openxmlformats.org/officeDocument/2006/relationships/customXml" Target="../ink/ink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3.xml.rels><?xml version="1.0" encoding="UTF-8" standalone="yes"?>
<Relationships xmlns="http://schemas.openxmlformats.org/package/2006/relationships"><Relationship Id="rId2" Type="http://schemas.openxmlformats.org/officeDocument/2006/relationships/hyperlink" Target="https://drive.google.com/file/d/15LL8AvaJGTtOsW6Cx3mqt02eDR4_oGcb/view"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17" Type="http://schemas.openxmlformats.org/officeDocument/2006/relationships/image" Target="../media/image77.png"/><Relationship Id="rId21" Type="http://schemas.openxmlformats.org/officeDocument/2006/relationships/image" Target="../media/image29.png"/><Relationship Id="rId42" Type="http://schemas.openxmlformats.org/officeDocument/2006/relationships/customXml" Target="../ink/ink38.xml"/><Relationship Id="rId63" Type="http://schemas.openxmlformats.org/officeDocument/2006/relationships/image" Target="../media/image50.png"/><Relationship Id="rId84" Type="http://schemas.openxmlformats.org/officeDocument/2006/relationships/customXml" Target="../ink/ink59.xml"/><Relationship Id="rId138" Type="http://schemas.openxmlformats.org/officeDocument/2006/relationships/customXml" Target="../ink/ink86.xml"/><Relationship Id="rId16" Type="http://schemas.openxmlformats.org/officeDocument/2006/relationships/customXml" Target="../ink/ink25.xml"/><Relationship Id="rId107" Type="http://schemas.openxmlformats.org/officeDocument/2006/relationships/image" Target="../media/image72.png"/><Relationship Id="rId11" Type="http://schemas.openxmlformats.org/officeDocument/2006/relationships/image" Target="../media/image24.png"/><Relationship Id="rId32" Type="http://schemas.openxmlformats.org/officeDocument/2006/relationships/customXml" Target="../ink/ink33.xml"/><Relationship Id="rId37" Type="http://schemas.openxmlformats.org/officeDocument/2006/relationships/image" Target="../media/image37.png"/><Relationship Id="rId53" Type="http://schemas.openxmlformats.org/officeDocument/2006/relationships/image" Target="../media/image45.png"/><Relationship Id="rId58" Type="http://schemas.openxmlformats.org/officeDocument/2006/relationships/customXml" Target="../ink/ink46.xml"/><Relationship Id="rId74" Type="http://schemas.openxmlformats.org/officeDocument/2006/relationships/customXml" Target="../ink/ink54.xml"/><Relationship Id="rId79" Type="http://schemas.openxmlformats.org/officeDocument/2006/relationships/image" Target="../media/image58.png"/><Relationship Id="rId102" Type="http://schemas.openxmlformats.org/officeDocument/2006/relationships/customXml" Target="../ink/ink68.xml"/><Relationship Id="rId123" Type="http://schemas.openxmlformats.org/officeDocument/2006/relationships/image" Target="../media/image80.png"/><Relationship Id="rId128" Type="http://schemas.openxmlformats.org/officeDocument/2006/relationships/customXml" Target="../ink/ink81.xml"/><Relationship Id="rId5" Type="http://schemas.openxmlformats.org/officeDocument/2006/relationships/image" Target="../media/image21.png"/><Relationship Id="rId90" Type="http://schemas.openxmlformats.org/officeDocument/2006/relationships/customXml" Target="../ink/ink62.xml"/><Relationship Id="rId95" Type="http://schemas.openxmlformats.org/officeDocument/2006/relationships/image" Target="../media/image66.png"/><Relationship Id="rId22" Type="http://schemas.openxmlformats.org/officeDocument/2006/relationships/customXml" Target="../ink/ink28.xml"/><Relationship Id="rId27" Type="http://schemas.openxmlformats.org/officeDocument/2006/relationships/image" Target="../media/image32.png"/><Relationship Id="rId43" Type="http://schemas.openxmlformats.org/officeDocument/2006/relationships/image" Target="../media/image40.png"/><Relationship Id="rId48" Type="http://schemas.openxmlformats.org/officeDocument/2006/relationships/customXml" Target="../ink/ink41.xml"/><Relationship Id="rId64" Type="http://schemas.openxmlformats.org/officeDocument/2006/relationships/customXml" Target="../ink/ink49.xml"/><Relationship Id="rId69" Type="http://schemas.openxmlformats.org/officeDocument/2006/relationships/image" Target="../media/image53.png"/><Relationship Id="rId113" Type="http://schemas.openxmlformats.org/officeDocument/2006/relationships/image" Target="../media/image75.png"/><Relationship Id="rId118" Type="http://schemas.openxmlformats.org/officeDocument/2006/relationships/customXml" Target="../ink/ink76.xml"/><Relationship Id="rId134" Type="http://schemas.openxmlformats.org/officeDocument/2006/relationships/customXml" Target="../ink/ink84.xml"/><Relationship Id="rId139" Type="http://schemas.openxmlformats.org/officeDocument/2006/relationships/image" Target="../media/image88.png"/><Relationship Id="rId80" Type="http://schemas.openxmlformats.org/officeDocument/2006/relationships/customXml" Target="../ink/ink57.xml"/><Relationship Id="rId85" Type="http://schemas.openxmlformats.org/officeDocument/2006/relationships/image" Target="../media/image61.png"/><Relationship Id="rId12" Type="http://schemas.openxmlformats.org/officeDocument/2006/relationships/customXml" Target="../ink/ink23.xml"/><Relationship Id="rId17"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customXml" Target="../ink/ink36.xml"/><Relationship Id="rId59" Type="http://schemas.openxmlformats.org/officeDocument/2006/relationships/image" Target="../media/image48.png"/><Relationship Id="rId103" Type="http://schemas.openxmlformats.org/officeDocument/2006/relationships/image" Target="../media/image70.png"/><Relationship Id="rId108" Type="http://schemas.openxmlformats.org/officeDocument/2006/relationships/customXml" Target="../ink/ink71.xml"/><Relationship Id="rId124" Type="http://schemas.openxmlformats.org/officeDocument/2006/relationships/customXml" Target="../ink/ink79.xml"/><Relationship Id="rId129" Type="http://schemas.openxmlformats.org/officeDocument/2006/relationships/image" Target="../media/image83.png"/><Relationship Id="rId54" Type="http://schemas.openxmlformats.org/officeDocument/2006/relationships/customXml" Target="../ink/ink44.xml"/><Relationship Id="rId70" Type="http://schemas.openxmlformats.org/officeDocument/2006/relationships/customXml" Target="../ink/ink52.xml"/><Relationship Id="rId75" Type="http://schemas.openxmlformats.org/officeDocument/2006/relationships/image" Target="../media/image56.png"/><Relationship Id="rId91" Type="http://schemas.openxmlformats.org/officeDocument/2006/relationships/image" Target="../media/image64.png"/><Relationship Id="rId96" Type="http://schemas.openxmlformats.org/officeDocument/2006/relationships/customXml" Target="../ink/ink65.xml"/><Relationship Id="rId1" Type="http://schemas.openxmlformats.org/officeDocument/2006/relationships/slideLayout" Target="../slideLayouts/slideLayout37.xml"/><Relationship Id="rId6" Type="http://schemas.openxmlformats.org/officeDocument/2006/relationships/customXml" Target="../ink/ink20.xml"/><Relationship Id="rId23" Type="http://schemas.openxmlformats.org/officeDocument/2006/relationships/image" Target="../media/image30.png"/><Relationship Id="rId28" Type="http://schemas.openxmlformats.org/officeDocument/2006/relationships/customXml" Target="../ink/ink31.xml"/><Relationship Id="rId49" Type="http://schemas.openxmlformats.org/officeDocument/2006/relationships/image" Target="../media/image43.png"/><Relationship Id="rId114" Type="http://schemas.openxmlformats.org/officeDocument/2006/relationships/customXml" Target="../ink/ink74.xml"/><Relationship Id="rId119" Type="http://schemas.openxmlformats.org/officeDocument/2006/relationships/image" Target="../media/image78.png"/><Relationship Id="rId44" Type="http://schemas.openxmlformats.org/officeDocument/2006/relationships/customXml" Target="../ink/ink39.xml"/><Relationship Id="rId60" Type="http://schemas.openxmlformats.org/officeDocument/2006/relationships/customXml" Target="../ink/ink47.xml"/><Relationship Id="rId65" Type="http://schemas.openxmlformats.org/officeDocument/2006/relationships/image" Target="../media/image51.png"/><Relationship Id="rId81" Type="http://schemas.openxmlformats.org/officeDocument/2006/relationships/image" Target="../media/image59.png"/><Relationship Id="rId86" Type="http://schemas.openxmlformats.org/officeDocument/2006/relationships/customXml" Target="../ink/ink60.xml"/><Relationship Id="rId130" Type="http://schemas.openxmlformats.org/officeDocument/2006/relationships/customXml" Target="../ink/ink82.xml"/><Relationship Id="rId135" Type="http://schemas.openxmlformats.org/officeDocument/2006/relationships/image" Target="../media/image86.png"/><Relationship Id="rId13" Type="http://schemas.openxmlformats.org/officeDocument/2006/relationships/image" Target="../media/image25.png"/><Relationship Id="rId18" Type="http://schemas.openxmlformats.org/officeDocument/2006/relationships/customXml" Target="../ink/ink26.xml"/><Relationship Id="rId39" Type="http://schemas.openxmlformats.org/officeDocument/2006/relationships/image" Target="../media/image38.png"/><Relationship Id="rId109" Type="http://schemas.openxmlformats.org/officeDocument/2006/relationships/image" Target="../media/image73.png"/><Relationship Id="rId34" Type="http://schemas.openxmlformats.org/officeDocument/2006/relationships/customXml" Target="../ink/ink34.xml"/><Relationship Id="rId50" Type="http://schemas.openxmlformats.org/officeDocument/2006/relationships/customXml" Target="../ink/ink42.xml"/><Relationship Id="rId55" Type="http://schemas.openxmlformats.org/officeDocument/2006/relationships/image" Target="../media/image46.png"/><Relationship Id="rId76" Type="http://schemas.openxmlformats.org/officeDocument/2006/relationships/customXml" Target="../ink/ink55.xml"/><Relationship Id="rId97" Type="http://schemas.openxmlformats.org/officeDocument/2006/relationships/image" Target="../media/image67.png"/><Relationship Id="rId104" Type="http://schemas.openxmlformats.org/officeDocument/2006/relationships/customXml" Target="../ink/ink69.xml"/><Relationship Id="rId120" Type="http://schemas.openxmlformats.org/officeDocument/2006/relationships/customXml" Target="../ink/ink77.xml"/><Relationship Id="rId125" Type="http://schemas.openxmlformats.org/officeDocument/2006/relationships/image" Target="../media/image81.png"/><Relationship Id="rId7" Type="http://schemas.openxmlformats.org/officeDocument/2006/relationships/image" Target="../media/image22.png"/><Relationship Id="rId71" Type="http://schemas.openxmlformats.org/officeDocument/2006/relationships/image" Target="../media/image54.png"/><Relationship Id="rId92" Type="http://schemas.openxmlformats.org/officeDocument/2006/relationships/customXml" Target="../ink/ink63.xml"/><Relationship Id="rId2" Type="http://schemas.openxmlformats.org/officeDocument/2006/relationships/customXml" Target="../ink/ink18.xml"/><Relationship Id="rId29" Type="http://schemas.openxmlformats.org/officeDocument/2006/relationships/image" Target="../media/image33.png"/><Relationship Id="rId24" Type="http://schemas.openxmlformats.org/officeDocument/2006/relationships/customXml" Target="../ink/ink29.xml"/><Relationship Id="rId40" Type="http://schemas.openxmlformats.org/officeDocument/2006/relationships/customXml" Target="../ink/ink37.xml"/><Relationship Id="rId45" Type="http://schemas.openxmlformats.org/officeDocument/2006/relationships/image" Target="../media/image41.png"/><Relationship Id="rId66" Type="http://schemas.openxmlformats.org/officeDocument/2006/relationships/customXml" Target="../ink/ink50.xml"/><Relationship Id="rId87" Type="http://schemas.openxmlformats.org/officeDocument/2006/relationships/image" Target="../media/image62.png"/><Relationship Id="rId110" Type="http://schemas.openxmlformats.org/officeDocument/2006/relationships/customXml" Target="../ink/ink72.xml"/><Relationship Id="rId115" Type="http://schemas.openxmlformats.org/officeDocument/2006/relationships/image" Target="../media/image76.png"/><Relationship Id="rId131" Type="http://schemas.openxmlformats.org/officeDocument/2006/relationships/image" Target="../media/image84.png"/><Relationship Id="rId136" Type="http://schemas.openxmlformats.org/officeDocument/2006/relationships/customXml" Target="../ink/ink85.xml"/><Relationship Id="rId61" Type="http://schemas.openxmlformats.org/officeDocument/2006/relationships/image" Target="../media/image49.png"/><Relationship Id="rId82" Type="http://schemas.openxmlformats.org/officeDocument/2006/relationships/customXml" Target="../ink/ink58.xml"/><Relationship Id="rId19" Type="http://schemas.openxmlformats.org/officeDocument/2006/relationships/image" Target="../media/image28.png"/><Relationship Id="rId14" Type="http://schemas.openxmlformats.org/officeDocument/2006/relationships/customXml" Target="../ink/ink24.xml"/><Relationship Id="rId30" Type="http://schemas.openxmlformats.org/officeDocument/2006/relationships/customXml" Target="../ink/ink32.xml"/><Relationship Id="rId35" Type="http://schemas.openxmlformats.org/officeDocument/2006/relationships/image" Target="../media/image36.png"/><Relationship Id="rId56" Type="http://schemas.openxmlformats.org/officeDocument/2006/relationships/customXml" Target="../ink/ink45.xml"/><Relationship Id="rId77" Type="http://schemas.openxmlformats.org/officeDocument/2006/relationships/image" Target="../media/image57.png"/><Relationship Id="rId100" Type="http://schemas.openxmlformats.org/officeDocument/2006/relationships/customXml" Target="../ink/ink67.xml"/><Relationship Id="rId105" Type="http://schemas.openxmlformats.org/officeDocument/2006/relationships/image" Target="../media/image71.png"/><Relationship Id="rId126" Type="http://schemas.openxmlformats.org/officeDocument/2006/relationships/customXml" Target="../ink/ink80.xml"/><Relationship Id="rId8" Type="http://schemas.openxmlformats.org/officeDocument/2006/relationships/customXml" Target="../ink/ink21.xml"/><Relationship Id="rId51" Type="http://schemas.openxmlformats.org/officeDocument/2006/relationships/image" Target="../media/image44.png"/><Relationship Id="rId72" Type="http://schemas.openxmlformats.org/officeDocument/2006/relationships/customXml" Target="../ink/ink53.xml"/><Relationship Id="rId93" Type="http://schemas.openxmlformats.org/officeDocument/2006/relationships/image" Target="../media/image65.png"/><Relationship Id="rId98" Type="http://schemas.openxmlformats.org/officeDocument/2006/relationships/customXml" Target="../ink/ink66.xml"/><Relationship Id="rId121" Type="http://schemas.openxmlformats.org/officeDocument/2006/relationships/image" Target="../media/image79.png"/><Relationship Id="rId3" Type="http://schemas.openxmlformats.org/officeDocument/2006/relationships/image" Target="../media/image20.png"/><Relationship Id="rId25" Type="http://schemas.openxmlformats.org/officeDocument/2006/relationships/image" Target="../media/image31.png"/><Relationship Id="rId46" Type="http://schemas.openxmlformats.org/officeDocument/2006/relationships/customXml" Target="../ink/ink40.xml"/><Relationship Id="rId67" Type="http://schemas.openxmlformats.org/officeDocument/2006/relationships/image" Target="../media/image52.png"/><Relationship Id="rId116" Type="http://schemas.openxmlformats.org/officeDocument/2006/relationships/customXml" Target="../ink/ink75.xml"/><Relationship Id="rId137" Type="http://schemas.openxmlformats.org/officeDocument/2006/relationships/image" Target="../media/image87.png"/><Relationship Id="rId20" Type="http://schemas.openxmlformats.org/officeDocument/2006/relationships/customXml" Target="../ink/ink27.xml"/><Relationship Id="rId41" Type="http://schemas.openxmlformats.org/officeDocument/2006/relationships/image" Target="../media/image39.png"/><Relationship Id="rId62" Type="http://schemas.openxmlformats.org/officeDocument/2006/relationships/customXml" Target="../ink/ink48.xml"/><Relationship Id="rId83" Type="http://schemas.openxmlformats.org/officeDocument/2006/relationships/image" Target="../media/image60.png"/><Relationship Id="rId88" Type="http://schemas.openxmlformats.org/officeDocument/2006/relationships/customXml" Target="../ink/ink61.xml"/><Relationship Id="rId111" Type="http://schemas.openxmlformats.org/officeDocument/2006/relationships/image" Target="../media/image74.png"/><Relationship Id="rId132" Type="http://schemas.openxmlformats.org/officeDocument/2006/relationships/customXml" Target="../ink/ink83.xml"/><Relationship Id="rId15" Type="http://schemas.openxmlformats.org/officeDocument/2006/relationships/image" Target="../media/image26.png"/><Relationship Id="rId36" Type="http://schemas.openxmlformats.org/officeDocument/2006/relationships/customXml" Target="../ink/ink35.xml"/><Relationship Id="rId57" Type="http://schemas.openxmlformats.org/officeDocument/2006/relationships/image" Target="../media/image47.png"/><Relationship Id="rId106" Type="http://schemas.openxmlformats.org/officeDocument/2006/relationships/customXml" Target="../ink/ink70.xml"/><Relationship Id="rId127" Type="http://schemas.openxmlformats.org/officeDocument/2006/relationships/image" Target="../media/image82.png"/><Relationship Id="rId10" Type="http://schemas.openxmlformats.org/officeDocument/2006/relationships/customXml" Target="../ink/ink22.xml"/><Relationship Id="rId31" Type="http://schemas.openxmlformats.org/officeDocument/2006/relationships/image" Target="../media/image34.png"/><Relationship Id="rId52" Type="http://schemas.openxmlformats.org/officeDocument/2006/relationships/customXml" Target="../ink/ink43.xml"/><Relationship Id="rId73" Type="http://schemas.openxmlformats.org/officeDocument/2006/relationships/image" Target="../media/image55.png"/><Relationship Id="rId78" Type="http://schemas.openxmlformats.org/officeDocument/2006/relationships/customXml" Target="../ink/ink56.xml"/><Relationship Id="rId94" Type="http://schemas.openxmlformats.org/officeDocument/2006/relationships/customXml" Target="../ink/ink64.xml"/><Relationship Id="rId99" Type="http://schemas.openxmlformats.org/officeDocument/2006/relationships/image" Target="../media/image68.png"/><Relationship Id="rId101" Type="http://schemas.openxmlformats.org/officeDocument/2006/relationships/image" Target="../media/image69.png"/><Relationship Id="rId122" Type="http://schemas.openxmlformats.org/officeDocument/2006/relationships/customXml" Target="../ink/ink78.xml"/><Relationship Id="rId4" Type="http://schemas.openxmlformats.org/officeDocument/2006/relationships/customXml" Target="../ink/ink19.xml"/><Relationship Id="rId9" Type="http://schemas.openxmlformats.org/officeDocument/2006/relationships/image" Target="../media/image23.png"/><Relationship Id="rId26" Type="http://schemas.openxmlformats.org/officeDocument/2006/relationships/customXml" Target="../ink/ink30.xml"/><Relationship Id="rId47" Type="http://schemas.openxmlformats.org/officeDocument/2006/relationships/image" Target="../media/image42.png"/><Relationship Id="rId68" Type="http://schemas.openxmlformats.org/officeDocument/2006/relationships/customXml" Target="../ink/ink51.xml"/><Relationship Id="rId89" Type="http://schemas.openxmlformats.org/officeDocument/2006/relationships/image" Target="../media/image63.png"/><Relationship Id="rId112" Type="http://schemas.openxmlformats.org/officeDocument/2006/relationships/customXml" Target="../ink/ink73.xml"/><Relationship Id="rId133" Type="http://schemas.openxmlformats.org/officeDocument/2006/relationships/image" Target="../media/image85.png"/></Relationships>
</file>

<file path=ppt/slides/_rels/slide16.xml.rels><?xml version="1.0" encoding="UTF-8" standalone="yes"?>
<Relationships xmlns="http://schemas.openxmlformats.org/package/2006/relationships"><Relationship Id="rId117" Type="http://schemas.openxmlformats.org/officeDocument/2006/relationships/image" Target="../media/image146.png"/><Relationship Id="rId21" Type="http://schemas.openxmlformats.org/officeDocument/2006/relationships/image" Target="../media/image98.png"/><Relationship Id="rId42" Type="http://schemas.openxmlformats.org/officeDocument/2006/relationships/customXml" Target="../ink/ink107.xml"/><Relationship Id="rId63" Type="http://schemas.openxmlformats.org/officeDocument/2006/relationships/image" Target="../media/image119.png"/><Relationship Id="rId84" Type="http://schemas.openxmlformats.org/officeDocument/2006/relationships/customXml" Target="../ink/ink128.xml"/><Relationship Id="rId138" Type="http://schemas.openxmlformats.org/officeDocument/2006/relationships/customXml" Target="../ink/ink155.xml"/><Relationship Id="rId159" Type="http://schemas.openxmlformats.org/officeDocument/2006/relationships/image" Target="../media/image167.png"/><Relationship Id="rId170" Type="http://schemas.openxmlformats.org/officeDocument/2006/relationships/customXml" Target="../ink/ink171.xml"/><Relationship Id="rId191" Type="http://schemas.openxmlformats.org/officeDocument/2006/relationships/image" Target="../media/image183.png"/><Relationship Id="rId205" Type="http://schemas.openxmlformats.org/officeDocument/2006/relationships/image" Target="../media/image190.png"/><Relationship Id="rId226" Type="http://schemas.openxmlformats.org/officeDocument/2006/relationships/customXml" Target="../ink/ink199.xml"/><Relationship Id="rId107" Type="http://schemas.openxmlformats.org/officeDocument/2006/relationships/image" Target="../media/image141.png"/><Relationship Id="rId11" Type="http://schemas.openxmlformats.org/officeDocument/2006/relationships/image" Target="../media/image93.png"/><Relationship Id="rId32" Type="http://schemas.openxmlformats.org/officeDocument/2006/relationships/customXml" Target="../ink/ink102.xml"/><Relationship Id="rId53" Type="http://schemas.openxmlformats.org/officeDocument/2006/relationships/image" Target="../media/image114.png"/><Relationship Id="rId74" Type="http://schemas.openxmlformats.org/officeDocument/2006/relationships/customXml" Target="../ink/ink123.xml"/><Relationship Id="rId128" Type="http://schemas.openxmlformats.org/officeDocument/2006/relationships/customXml" Target="../ink/ink150.xml"/><Relationship Id="rId149" Type="http://schemas.openxmlformats.org/officeDocument/2006/relationships/image" Target="../media/image162.png"/><Relationship Id="rId5" Type="http://schemas.openxmlformats.org/officeDocument/2006/relationships/image" Target="../media/image90.png"/><Relationship Id="rId95" Type="http://schemas.openxmlformats.org/officeDocument/2006/relationships/image" Target="../media/image135.png"/><Relationship Id="rId160" Type="http://schemas.openxmlformats.org/officeDocument/2006/relationships/customXml" Target="../ink/ink166.xml"/><Relationship Id="rId181" Type="http://schemas.openxmlformats.org/officeDocument/2006/relationships/image" Target="../media/image178.png"/><Relationship Id="rId216" Type="http://schemas.openxmlformats.org/officeDocument/2006/relationships/customXml" Target="../ink/ink194.xml"/><Relationship Id="rId22" Type="http://schemas.openxmlformats.org/officeDocument/2006/relationships/customXml" Target="../ink/ink97.xml"/><Relationship Id="rId43" Type="http://schemas.openxmlformats.org/officeDocument/2006/relationships/image" Target="../media/image109.png"/><Relationship Id="rId64" Type="http://schemas.openxmlformats.org/officeDocument/2006/relationships/customXml" Target="../ink/ink118.xml"/><Relationship Id="rId118" Type="http://schemas.openxmlformats.org/officeDocument/2006/relationships/customXml" Target="../ink/ink145.xml"/><Relationship Id="rId139" Type="http://schemas.openxmlformats.org/officeDocument/2006/relationships/image" Target="../media/image157.png"/><Relationship Id="rId85" Type="http://schemas.openxmlformats.org/officeDocument/2006/relationships/image" Target="../media/image130.png"/><Relationship Id="rId150" Type="http://schemas.openxmlformats.org/officeDocument/2006/relationships/customXml" Target="../ink/ink161.xml"/><Relationship Id="rId171" Type="http://schemas.openxmlformats.org/officeDocument/2006/relationships/image" Target="../media/image173.png"/><Relationship Id="rId192" Type="http://schemas.openxmlformats.org/officeDocument/2006/relationships/customXml" Target="../ink/ink182.xml"/><Relationship Id="rId206" Type="http://schemas.openxmlformats.org/officeDocument/2006/relationships/customXml" Target="../ink/ink189.xml"/><Relationship Id="rId227" Type="http://schemas.openxmlformats.org/officeDocument/2006/relationships/image" Target="../media/image201.png"/><Relationship Id="rId12" Type="http://schemas.openxmlformats.org/officeDocument/2006/relationships/customXml" Target="../ink/ink92.xml"/><Relationship Id="rId33" Type="http://schemas.openxmlformats.org/officeDocument/2006/relationships/image" Target="../media/image104.png"/><Relationship Id="rId108" Type="http://schemas.openxmlformats.org/officeDocument/2006/relationships/customXml" Target="../ink/ink140.xml"/><Relationship Id="rId129" Type="http://schemas.openxmlformats.org/officeDocument/2006/relationships/image" Target="../media/image152.png"/><Relationship Id="rId54" Type="http://schemas.openxmlformats.org/officeDocument/2006/relationships/customXml" Target="../ink/ink113.xml"/><Relationship Id="rId75" Type="http://schemas.openxmlformats.org/officeDocument/2006/relationships/image" Target="../media/image125.png"/><Relationship Id="rId96" Type="http://schemas.openxmlformats.org/officeDocument/2006/relationships/customXml" Target="../ink/ink134.xml"/><Relationship Id="rId140" Type="http://schemas.openxmlformats.org/officeDocument/2006/relationships/customXml" Target="../ink/ink156.xml"/><Relationship Id="rId161" Type="http://schemas.openxmlformats.org/officeDocument/2006/relationships/image" Target="../media/image168.png"/><Relationship Id="rId182" Type="http://schemas.openxmlformats.org/officeDocument/2006/relationships/customXml" Target="../ink/ink177.xml"/><Relationship Id="rId217" Type="http://schemas.openxmlformats.org/officeDocument/2006/relationships/image" Target="../media/image196.png"/><Relationship Id="rId6" Type="http://schemas.openxmlformats.org/officeDocument/2006/relationships/customXml" Target="../ink/ink89.xml"/><Relationship Id="rId23" Type="http://schemas.openxmlformats.org/officeDocument/2006/relationships/image" Target="../media/image99.png"/><Relationship Id="rId119" Type="http://schemas.openxmlformats.org/officeDocument/2006/relationships/image" Target="../media/image147.png"/><Relationship Id="rId44" Type="http://schemas.openxmlformats.org/officeDocument/2006/relationships/customXml" Target="../ink/ink108.xml"/><Relationship Id="rId65" Type="http://schemas.openxmlformats.org/officeDocument/2006/relationships/image" Target="../media/image120.png"/><Relationship Id="rId86" Type="http://schemas.openxmlformats.org/officeDocument/2006/relationships/customXml" Target="../ink/ink129.xml"/><Relationship Id="rId130" Type="http://schemas.openxmlformats.org/officeDocument/2006/relationships/customXml" Target="../ink/ink151.xml"/><Relationship Id="rId151" Type="http://schemas.openxmlformats.org/officeDocument/2006/relationships/image" Target="../media/image163.png"/><Relationship Id="rId172" Type="http://schemas.openxmlformats.org/officeDocument/2006/relationships/customXml" Target="../ink/ink172.xml"/><Relationship Id="rId193" Type="http://schemas.openxmlformats.org/officeDocument/2006/relationships/image" Target="../media/image184.png"/><Relationship Id="rId207" Type="http://schemas.openxmlformats.org/officeDocument/2006/relationships/image" Target="../media/image191.png"/><Relationship Id="rId228" Type="http://schemas.openxmlformats.org/officeDocument/2006/relationships/customXml" Target="../ink/ink200.xml"/><Relationship Id="rId13" Type="http://schemas.openxmlformats.org/officeDocument/2006/relationships/image" Target="../media/image94.png"/><Relationship Id="rId109" Type="http://schemas.openxmlformats.org/officeDocument/2006/relationships/image" Target="../media/image142.png"/><Relationship Id="rId34" Type="http://schemas.openxmlformats.org/officeDocument/2006/relationships/customXml" Target="../ink/ink103.xml"/><Relationship Id="rId55" Type="http://schemas.openxmlformats.org/officeDocument/2006/relationships/image" Target="../media/image115.png"/><Relationship Id="rId76" Type="http://schemas.openxmlformats.org/officeDocument/2006/relationships/customXml" Target="../ink/ink124.xml"/><Relationship Id="rId97" Type="http://schemas.openxmlformats.org/officeDocument/2006/relationships/image" Target="../media/image136.png"/><Relationship Id="rId120" Type="http://schemas.openxmlformats.org/officeDocument/2006/relationships/customXml" Target="../ink/ink146.xml"/><Relationship Id="rId141" Type="http://schemas.openxmlformats.org/officeDocument/2006/relationships/image" Target="../media/image158.png"/><Relationship Id="rId7" Type="http://schemas.openxmlformats.org/officeDocument/2006/relationships/image" Target="../media/image91.png"/><Relationship Id="rId162" Type="http://schemas.openxmlformats.org/officeDocument/2006/relationships/customXml" Target="../ink/ink167.xml"/><Relationship Id="rId183" Type="http://schemas.openxmlformats.org/officeDocument/2006/relationships/image" Target="../media/image179.png"/><Relationship Id="rId218" Type="http://schemas.openxmlformats.org/officeDocument/2006/relationships/customXml" Target="../ink/ink195.xml"/><Relationship Id="rId24" Type="http://schemas.openxmlformats.org/officeDocument/2006/relationships/customXml" Target="../ink/ink98.xml"/><Relationship Id="rId45" Type="http://schemas.openxmlformats.org/officeDocument/2006/relationships/image" Target="../media/image110.png"/><Relationship Id="rId66" Type="http://schemas.openxmlformats.org/officeDocument/2006/relationships/customXml" Target="../ink/ink119.xml"/><Relationship Id="rId87" Type="http://schemas.openxmlformats.org/officeDocument/2006/relationships/image" Target="../media/image131.png"/><Relationship Id="rId110" Type="http://schemas.openxmlformats.org/officeDocument/2006/relationships/customXml" Target="../ink/ink141.xml"/><Relationship Id="rId131" Type="http://schemas.openxmlformats.org/officeDocument/2006/relationships/image" Target="../media/image153.png"/><Relationship Id="rId152" Type="http://schemas.openxmlformats.org/officeDocument/2006/relationships/customXml" Target="../ink/ink162.xml"/><Relationship Id="rId173" Type="http://schemas.openxmlformats.org/officeDocument/2006/relationships/image" Target="../media/image174.png"/><Relationship Id="rId194" Type="http://schemas.openxmlformats.org/officeDocument/2006/relationships/customXml" Target="../ink/ink183.xml"/><Relationship Id="rId208" Type="http://schemas.openxmlformats.org/officeDocument/2006/relationships/customXml" Target="../ink/ink190.xml"/><Relationship Id="rId229" Type="http://schemas.openxmlformats.org/officeDocument/2006/relationships/image" Target="../media/image202.png"/><Relationship Id="rId14" Type="http://schemas.openxmlformats.org/officeDocument/2006/relationships/customXml" Target="../ink/ink93.xml"/><Relationship Id="rId35" Type="http://schemas.openxmlformats.org/officeDocument/2006/relationships/image" Target="../media/image105.png"/><Relationship Id="rId56" Type="http://schemas.openxmlformats.org/officeDocument/2006/relationships/customXml" Target="../ink/ink114.xml"/><Relationship Id="rId77" Type="http://schemas.openxmlformats.org/officeDocument/2006/relationships/image" Target="../media/image126.png"/><Relationship Id="rId100" Type="http://schemas.openxmlformats.org/officeDocument/2006/relationships/customXml" Target="../ink/ink136.xml"/><Relationship Id="rId8" Type="http://schemas.openxmlformats.org/officeDocument/2006/relationships/customXml" Target="../ink/ink90.xml"/><Relationship Id="rId98" Type="http://schemas.openxmlformats.org/officeDocument/2006/relationships/customXml" Target="../ink/ink135.xml"/><Relationship Id="rId121" Type="http://schemas.openxmlformats.org/officeDocument/2006/relationships/image" Target="../media/image148.png"/><Relationship Id="rId142" Type="http://schemas.openxmlformats.org/officeDocument/2006/relationships/customXml" Target="../ink/ink157.xml"/><Relationship Id="rId163" Type="http://schemas.openxmlformats.org/officeDocument/2006/relationships/image" Target="../media/image169.png"/><Relationship Id="rId184" Type="http://schemas.openxmlformats.org/officeDocument/2006/relationships/customXml" Target="../ink/ink178.xml"/><Relationship Id="rId219" Type="http://schemas.openxmlformats.org/officeDocument/2006/relationships/image" Target="../media/image197.png"/><Relationship Id="rId230" Type="http://schemas.openxmlformats.org/officeDocument/2006/relationships/customXml" Target="../ink/ink201.xml"/><Relationship Id="rId25" Type="http://schemas.openxmlformats.org/officeDocument/2006/relationships/image" Target="../media/image100.png"/><Relationship Id="rId46" Type="http://schemas.openxmlformats.org/officeDocument/2006/relationships/customXml" Target="../ink/ink109.xml"/><Relationship Id="rId67" Type="http://schemas.openxmlformats.org/officeDocument/2006/relationships/image" Target="../media/image121.png"/><Relationship Id="rId116" Type="http://schemas.openxmlformats.org/officeDocument/2006/relationships/customXml" Target="../ink/ink144.xml"/><Relationship Id="rId137" Type="http://schemas.openxmlformats.org/officeDocument/2006/relationships/image" Target="../media/image156.png"/><Relationship Id="rId158" Type="http://schemas.openxmlformats.org/officeDocument/2006/relationships/customXml" Target="../ink/ink165.xml"/><Relationship Id="rId20" Type="http://schemas.openxmlformats.org/officeDocument/2006/relationships/customXml" Target="../ink/ink96.xml"/><Relationship Id="rId41" Type="http://schemas.openxmlformats.org/officeDocument/2006/relationships/image" Target="../media/image108.png"/><Relationship Id="rId62" Type="http://schemas.openxmlformats.org/officeDocument/2006/relationships/customXml" Target="../ink/ink117.xml"/><Relationship Id="rId83" Type="http://schemas.openxmlformats.org/officeDocument/2006/relationships/image" Target="../media/image129.png"/><Relationship Id="rId88" Type="http://schemas.openxmlformats.org/officeDocument/2006/relationships/customXml" Target="../ink/ink130.xml"/><Relationship Id="rId111" Type="http://schemas.openxmlformats.org/officeDocument/2006/relationships/image" Target="../media/image143.png"/><Relationship Id="rId132" Type="http://schemas.openxmlformats.org/officeDocument/2006/relationships/customXml" Target="../ink/ink152.xml"/><Relationship Id="rId153" Type="http://schemas.openxmlformats.org/officeDocument/2006/relationships/image" Target="../media/image164.png"/><Relationship Id="rId174" Type="http://schemas.openxmlformats.org/officeDocument/2006/relationships/customXml" Target="../ink/ink173.xml"/><Relationship Id="rId179" Type="http://schemas.openxmlformats.org/officeDocument/2006/relationships/image" Target="../media/image177.png"/><Relationship Id="rId195" Type="http://schemas.openxmlformats.org/officeDocument/2006/relationships/image" Target="../media/image185.png"/><Relationship Id="rId209" Type="http://schemas.openxmlformats.org/officeDocument/2006/relationships/image" Target="../media/image192.png"/><Relationship Id="rId190" Type="http://schemas.openxmlformats.org/officeDocument/2006/relationships/customXml" Target="../ink/ink181.xml"/><Relationship Id="rId204" Type="http://schemas.openxmlformats.org/officeDocument/2006/relationships/customXml" Target="../ink/ink188.xml"/><Relationship Id="rId220" Type="http://schemas.openxmlformats.org/officeDocument/2006/relationships/customXml" Target="../ink/ink196.xml"/><Relationship Id="rId225" Type="http://schemas.openxmlformats.org/officeDocument/2006/relationships/image" Target="../media/image200.png"/><Relationship Id="rId15" Type="http://schemas.openxmlformats.org/officeDocument/2006/relationships/image" Target="../media/image95.png"/><Relationship Id="rId36" Type="http://schemas.openxmlformats.org/officeDocument/2006/relationships/customXml" Target="../ink/ink104.xml"/><Relationship Id="rId57" Type="http://schemas.openxmlformats.org/officeDocument/2006/relationships/image" Target="../media/image116.png"/><Relationship Id="rId106" Type="http://schemas.openxmlformats.org/officeDocument/2006/relationships/customXml" Target="../ink/ink139.xml"/><Relationship Id="rId127" Type="http://schemas.openxmlformats.org/officeDocument/2006/relationships/image" Target="../media/image151.png"/><Relationship Id="rId10" Type="http://schemas.openxmlformats.org/officeDocument/2006/relationships/customXml" Target="../ink/ink91.xml"/><Relationship Id="rId31" Type="http://schemas.openxmlformats.org/officeDocument/2006/relationships/image" Target="../media/image103.png"/><Relationship Id="rId52" Type="http://schemas.openxmlformats.org/officeDocument/2006/relationships/customXml" Target="../ink/ink112.xml"/><Relationship Id="rId73" Type="http://schemas.openxmlformats.org/officeDocument/2006/relationships/image" Target="../media/image124.png"/><Relationship Id="rId78" Type="http://schemas.openxmlformats.org/officeDocument/2006/relationships/customXml" Target="../ink/ink125.xml"/><Relationship Id="rId94" Type="http://schemas.openxmlformats.org/officeDocument/2006/relationships/customXml" Target="../ink/ink133.xml"/><Relationship Id="rId99" Type="http://schemas.openxmlformats.org/officeDocument/2006/relationships/image" Target="../media/image137.png"/><Relationship Id="rId101" Type="http://schemas.openxmlformats.org/officeDocument/2006/relationships/image" Target="../media/image138.png"/><Relationship Id="rId122" Type="http://schemas.openxmlformats.org/officeDocument/2006/relationships/customXml" Target="../ink/ink147.xml"/><Relationship Id="rId143" Type="http://schemas.openxmlformats.org/officeDocument/2006/relationships/image" Target="../media/image159.png"/><Relationship Id="rId148" Type="http://schemas.openxmlformats.org/officeDocument/2006/relationships/customXml" Target="../ink/ink160.xml"/><Relationship Id="rId164" Type="http://schemas.openxmlformats.org/officeDocument/2006/relationships/customXml" Target="../ink/ink168.xml"/><Relationship Id="rId169" Type="http://schemas.openxmlformats.org/officeDocument/2006/relationships/image" Target="../media/image172.png"/><Relationship Id="rId185" Type="http://schemas.openxmlformats.org/officeDocument/2006/relationships/image" Target="../media/image180.png"/><Relationship Id="rId4" Type="http://schemas.openxmlformats.org/officeDocument/2006/relationships/customXml" Target="../ink/ink88.xml"/><Relationship Id="rId9" Type="http://schemas.openxmlformats.org/officeDocument/2006/relationships/image" Target="../media/image92.png"/><Relationship Id="rId180" Type="http://schemas.openxmlformats.org/officeDocument/2006/relationships/customXml" Target="../ink/ink176.xml"/><Relationship Id="rId210" Type="http://schemas.openxmlformats.org/officeDocument/2006/relationships/customXml" Target="../ink/ink191.xml"/><Relationship Id="rId215" Type="http://schemas.openxmlformats.org/officeDocument/2006/relationships/image" Target="../media/image195.png"/><Relationship Id="rId26" Type="http://schemas.openxmlformats.org/officeDocument/2006/relationships/customXml" Target="../ink/ink99.xml"/><Relationship Id="rId231" Type="http://schemas.openxmlformats.org/officeDocument/2006/relationships/image" Target="../media/image203.png"/><Relationship Id="rId47" Type="http://schemas.openxmlformats.org/officeDocument/2006/relationships/image" Target="../media/image111.png"/><Relationship Id="rId68" Type="http://schemas.openxmlformats.org/officeDocument/2006/relationships/customXml" Target="../ink/ink120.xml"/><Relationship Id="rId89" Type="http://schemas.openxmlformats.org/officeDocument/2006/relationships/image" Target="../media/image132.png"/><Relationship Id="rId112" Type="http://schemas.openxmlformats.org/officeDocument/2006/relationships/customXml" Target="../ink/ink142.xml"/><Relationship Id="rId133" Type="http://schemas.openxmlformats.org/officeDocument/2006/relationships/image" Target="../media/image154.png"/><Relationship Id="rId154" Type="http://schemas.openxmlformats.org/officeDocument/2006/relationships/customXml" Target="../ink/ink163.xml"/><Relationship Id="rId175" Type="http://schemas.openxmlformats.org/officeDocument/2006/relationships/image" Target="../media/image175.png"/><Relationship Id="rId196" Type="http://schemas.openxmlformats.org/officeDocument/2006/relationships/customXml" Target="../ink/ink184.xml"/><Relationship Id="rId200" Type="http://schemas.openxmlformats.org/officeDocument/2006/relationships/customXml" Target="../ink/ink186.xml"/><Relationship Id="rId16" Type="http://schemas.openxmlformats.org/officeDocument/2006/relationships/customXml" Target="../ink/ink94.xml"/><Relationship Id="rId221" Type="http://schemas.openxmlformats.org/officeDocument/2006/relationships/image" Target="../media/image198.png"/><Relationship Id="rId37" Type="http://schemas.openxmlformats.org/officeDocument/2006/relationships/image" Target="../media/image106.png"/><Relationship Id="rId58" Type="http://schemas.openxmlformats.org/officeDocument/2006/relationships/customXml" Target="../ink/ink115.xml"/><Relationship Id="rId79" Type="http://schemas.openxmlformats.org/officeDocument/2006/relationships/image" Target="../media/image127.png"/><Relationship Id="rId102" Type="http://schemas.openxmlformats.org/officeDocument/2006/relationships/customXml" Target="../ink/ink137.xml"/><Relationship Id="rId123" Type="http://schemas.openxmlformats.org/officeDocument/2006/relationships/image" Target="../media/image149.png"/><Relationship Id="rId144" Type="http://schemas.openxmlformats.org/officeDocument/2006/relationships/customXml" Target="../ink/ink158.xml"/><Relationship Id="rId90" Type="http://schemas.openxmlformats.org/officeDocument/2006/relationships/customXml" Target="../ink/ink131.xml"/><Relationship Id="rId165" Type="http://schemas.openxmlformats.org/officeDocument/2006/relationships/image" Target="../media/image170.png"/><Relationship Id="rId186" Type="http://schemas.openxmlformats.org/officeDocument/2006/relationships/customXml" Target="../ink/ink179.xml"/><Relationship Id="rId211" Type="http://schemas.openxmlformats.org/officeDocument/2006/relationships/image" Target="../media/image193.png"/><Relationship Id="rId232" Type="http://schemas.openxmlformats.org/officeDocument/2006/relationships/customXml" Target="../ink/ink202.xml"/><Relationship Id="rId27" Type="http://schemas.openxmlformats.org/officeDocument/2006/relationships/image" Target="../media/image101.png"/><Relationship Id="rId48" Type="http://schemas.openxmlformats.org/officeDocument/2006/relationships/customXml" Target="../ink/ink110.xml"/><Relationship Id="rId69" Type="http://schemas.openxmlformats.org/officeDocument/2006/relationships/image" Target="../media/image122.png"/><Relationship Id="rId113" Type="http://schemas.openxmlformats.org/officeDocument/2006/relationships/image" Target="../media/image144.png"/><Relationship Id="rId134" Type="http://schemas.openxmlformats.org/officeDocument/2006/relationships/customXml" Target="../ink/ink153.xml"/><Relationship Id="rId80" Type="http://schemas.openxmlformats.org/officeDocument/2006/relationships/customXml" Target="../ink/ink126.xml"/><Relationship Id="rId155" Type="http://schemas.openxmlformats.org/officeDocument/2006/relationships/image" Target="../media/image165.png"/><Relationship Id="rId176" Type="http://schemas.openxmlformats.org/officeDocument/2006/relationships/customXml" Target="../ink/ink174.xml"/><Relationship Id="rId197" Type="http://schemas.openxmlformats.org/officeDocument/2006/relationships/image" Target="../media/image186.png"/><Relationship Id="rId201" Type="http://schemas.openxmlformats.org/officeDocument/2006/relationships/image" Target="../media/image188.png"/><Relationship Id="rId222" Type="http://schemas.openxmlformats.org/officeDocument/2006/relationships/customXml" Target="../ink/ink197.xml"/><Relationship Id="rId17" Type="http://schemas.openxmlformats.org/officeDocument/2006/relationships/image" Target="../media/image96.png"/><Relationship Id="rId38" Type="http://schemas.openxmlformats.org/officeDocument/2006/relationships/customXml" Target="../ink/ink105.xml"/><Relationship Id="rId59" Type="http://schemas.openxmlformats.org/officeDocument/2006/relationships/image" Target="../media/image117.png"/><Relationship Id="rId103" Type="http://schemas.openxmlformats.org/officeDocument/2006/relationships/image" Target="../media/image139.png"/><Relationship Id="rId124" Type="http://schemas.openxmlformats.org/officeDocument/2006/relationships/customXml" Target="../ink/ink148.xml"/><Relationship Id="rId70" Type="http://schemas.openxmlformats.org/officeDocument/2006/relationships/customXml" Target="../ink/ink121.xml"/><Relationship Id="rId91" Type="http://schemas.openxmlformats.org/officeDocument/2006/relationships/image" Target="../media/image133.png"/><Relationship Id="rId145" Type="http://schemas.openxmlformats.org/officeDocument/2006/relationships/image" Target="../media/image160.png"/><Relationship Id="rId166" Type="http://schemas.openxmlformats.org/officeDocument/2006/relationships/customXml" Target="../ink/ink169.xml"/><Relationship Id="rId187" Type="http://schemas.openxmlformats.org/officeDocument/2006/relationships/image" Target="../media/image181.png"/><Relationship Id="rId1" Type="http://schemas.openxmlformats.org/officeDocument/2006/relationships/slideLayout" Target="../slideLayouts/slideLayout37.xml"/><Relationship Id="rId212" Type="http://schemas.openxmlformats.org/officeDocument/2006/relationships/customXml" Target="../ink/ink192.xml"/><Relationship Id="rId28" Type="http://schemas.openxmlformats.org/officeDocument/2006/relationships/customXml" Target="../ink/ink100.xml"/><Relationship Id="rId49" Type="http://schemas.openxmlformats.org/officeDocument/2006/relationships/image" Target="../media/image112.png"/><Relationship Id="rId114" Type="http://schemas.openxmlformats.org/officeDocument/2006/relationships/customXml" Target="../ink/ink143.xml"/><Relationship Id="rId60" Type="http://schemas.openxmlformats.org/officeDocument/2006/relationships/customXml" Target="../ink/ink116.xml"/><Relationship Id="rId81" Type="http://schemas.openxmlformats.org/officeDocument/2006/relationships/image" Target="../media/image128.png"/><Relationship Id="rId135" Type="http://schemas.openxmlformats.org/officeDocument/2006/relationships/image" Target="../media/image155.png"/><Relationship Id="rId156" Type="http://schemas.openxmlformats.org/officeDocument/2006/relationships/customXml" Target="../ink/ink164.xml"/><Relationship Id="rId177" Type="http://schemas.openxmlformats.org/officeDocument/2006/relationships/image" Target="../media/image176.png"/><Relationship Id="rId198" Type="http://schemas.openxmlformats.org/officeDocument/2006/relationships/customXml" Target="../ink/ink185.xml"/><Relationship Id="rId202" Type="http://schemas.openxmlformats.org/officeDocument/2006/relationships/customXml" Target="../ink/ink187.xml"/><Relationship Id="rId223" Type="http://schemas.openxmlformats.org/officeDocument/2006/relationships/image" Target="../media/image199.png"/><Relationship Id="rId18" Type="http://schemas.openxmlformats.org/officeDocument/2006/relationships/customXml" Target="../ink/ink95.xml"/><Relationship Id="rId39" Type="http://schemas.openxmlformats.org/officeDocument/2006/relationships/image" Target="../media/image107.png"/><Relationship Id="rId50" Type="http://schemas.openxmlformats.org/officeDocument/2006/relationships/customXml" Target="../ink/ink111.xml"/><Relationship Id="rId104" Type="http://schemas.openxmlformats.org/officeDocument/2006/relationships/customXml" Target="../ink/ink138.xml"/><Relationship Id="rId125" Type="http://schemas.openxmlformats.org/officeDocument/2006/relationships/image" Target="../media/image150.png"/><Relationship Id="rId146" Type="http://schemas.openxmlformats.org/officeDocument/2006/relationships/customXml" Target="../ink/ink159.xml"/><Relationship Id="rId167" Type="http://schemas.openxmlformats.org/officeDocument/2006/relationships/image" Target="../media/image171.png"/><Relationship Id="rId188" Type="http://schemas.openxmlformats.org/officeDocument/2006/relationships/customXml" Target="../ink/ink180.xml"/><Relationship Id="rId71" Type="http://schemas.openxmlformats.org/officeDocument/2006/relationships/image" Target="../media/image123.png"/><Relationship Id="rId92" Type="http://schemas.openxmlformats.org/officeDocument/2006/relationships/customXml" Target="../ink/ink132.xml"/><Relationship Id="rId213" Type="http://schemas.openxmlformats.org/officeDocument/2006/relationships/image" Target="../media/image194.png"/><Relationship Id="rId2" Type="http://schemas.openxmlformats.org/officeDocument/2006/relationships/customXml" Target="../ink/ink87.xml"/><Relationship Id="rId29" Type="http://schemas.openxmlformats.org/officeDocument/2006/relationships/image" Target="../media/image102.png"/><Relationship Id="rId40" Type="http://schemas.openxmlformats.org/officeDocument/2006/relationships/customXml" Target="../ink/ink106.xml"/><Relationship Id="rId115" Type="http://schemas.openxmlformats.org/officeDocument/2006/relationships/image" Target="../media/image145.png"/><Relationship Id="rId136" Type="http://schemas.openxmlformats.org/officeDocument/2006/relationships/customXml" Target="../ink/ink154.xml"/><Relationship Id="rId157" Type="http://schemas.openxmlformats.org/officeDocument/2006/relationships/image" Target="../media/image166.png"/><Relationship Id="rId178" Type="http://schemas.openxmlformats.org/officeDocument/2006/relationships/customXml" Target="../ink/ink175.xml"/><Relationship Id="rId61" Type="http://schemas.openxmlformats.org/officeDocument/2006/relationships/image" Target="../media/image118.png"/><Relationship Id="rId82" Type="http://schemas.openxmlformats.org/officeDocument/2006/relationships/customXml" Target="../ink/ink127.xml"/><Relationship Id="rId199" Type="http://schemas.openxmlformats.org/officeDocument/2006/relationships/image" Target="../media/image187.png"/><Relationship Id="rId203" Type="http://schemas.openxmlformats.org/officeDocument/2006/relationships/image" Target="../media/image189.png"/><Relationship Id="rId19" Type="http://schemas.openxmlformats.org/officeDocument/2006/relationships/image" Target="../media/image97.png"/><Relationship Id="rId224" Type="http://schemas.openxmlformats.org/officeDocument/2006/relationships/customXml" Target="../ink/ink198.xml"/><Relationship Id="rId30" Type="http://schemas.openxmlformats.org/officeDocument/2006/relationships/customXml" Target="../ink/ink101.xml"/><Relationship Id="rId105" Type="http://schemas.openxmlformats.org/officeDocument/2006/relationships/image" Target="../media/image140.png"/><Relationship Id="rId126" Type="http://schemas.openxmlformats.org/officeDocument/2006/relationships/customXml" Target="../ink/ink149.xml"/><Relationship Id="rId147" Type="http://schemas.openxmlformats.org/officeDocument/2006/relationships/image" Target="../media/image161.png"/><Relationship Id="rId168" Type="http://schemas.openxmlformats.org/officeDocument/2006/relationships/customXml" Target="../ink/ink170.xml"/><Relationship Id="rId51" Type="http://schemas.openxmlformats.org/officeDocument/2006/relationships/image" Target="../media/image113.png"/><Relationship Id="rId72" Type="http://schemas.openxmlformats.org/officeDocument/2006/relationships/customXml" Target="../ink/ink122.xml"/><Relationship Id="rId93" Type="http://schemas.openxmlformats.org/officeDocument/2006/relationships/image" Target="../media/image134.png"/><Relationship Id="rId189" Type="http://schemas.openxmlformats.org/officeDocument/2006/relationships/image" Target="../media/image182.png"/><Relationship Id="rId3" Type="http://schemas.openxmlformats.org/officeDocument/2006/relationships/image" Target="../media/image89.png"/><Relationship Id="rId214" Type="http://schemas.openxmlformats.org/officeDocument/2006/relationships/customXml" Target="../ink/ink19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8.xml.rels><?xml version="1.0" encoding="UTF-8" standalone="yes"?>
<Relationships xmlns="http://schemas.openxmlformats.org/package/2006/relationships"><Relationship Id="rId2" Type="http://schemas.openxmlformats.org/officeDocument/2006/relationships/hyperlink" Target="https://drive.google.com/file/d/17PKvKvl5MkJVxmRuhdayLeL1EstHnqbQ/view"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97.xml"/><Relationship Id="rId18" Type="http://schemas.openxmlformats.org/officeDocument/2006/relationships/slide" Target="slide60.xml"/><Relationship Id="rId26" Type="http://schemas.openxmlformats.org/officeDocument/2006/relationships/slide" Target="slide75.xml"/><Relationship Id="rId3" Type="http://schemas.openxmlformats.org/officeDocument/2006/relationships/slide" Target="slide36.xml"/><Relationship Id="rId21" Type="http://schemas.openxmlformats.org/officeDocument/2006/relationships/slide" Target="slide64.xml"/><Relationship Id="rId7" Type="http://schemas.openxmlformats.org/officeDocument/2006/relationships/slide" Target="slide81.xml"/><Relationship Id="rId12" Type="http://schemas.openxmlformats.org/officeDocument/2006/relationships/slide" Target="slide49.xml"/><Relationship Id="rId17" Type="http://schemas.openxmlformats.org/officeDocument/2006/relationships/slide" Target="slide30.xml"/><Relationship Id="rId25" Type="http://schemas.openxmlformats.org/officeDocument/2006/relationships/slide" Target="slide35.xml"/><Relationship Id="rId2" Type="http://schemas.openxmlformats.org/officeDocument/2006/relationships/slide" Target="slide5.xml"/><Relationship Id="rId16" Type="http://schemas.openxmlformats.org/officeDocument/2006/relationships/slide" Target="slide101.xml"/><Relationship Id="rId20" Type="http://schemas.openxmlformats.org/officeDocument/2006/relationships/slide" Target="slide32.xml"/><Relationship Id="rId1" Type="http://schemas.openxmlformats.org/officeDocument/2006/relationships/slideLayout" Target="../slideLayouts/slideLayout12.xml"/><Relationship Id="rId6" Type="http://schemas.openxmlformats.org/officeDocument/2006/relationships/slide" Target="slide40.xml"/><Relationship Id="rId11" Type="http://schemas.openxmlformats.org/officeDocument/2006/relationships/slide" Target="slide18.xml"/><Relationship Id="rId24" Type="http://schemas.openxmlformats.org/officeDocument/2006/relationships/slide" Target="slide4.xml"/><Relationship Id="rId5" Type="http://schemas.openxmlformats.org/officeDocument/2006/relationships/slide" Target="slide9.xml"/><Relationship Id="rId15" Type="http://schemas.openxmlformats.org/officeDocument/2006/relationships/slide" Target="slide56.xml"/><Relationship Id="rId23" Type="http://schemas.openxmlformats.org/officeDocument/2006/relationships/slide" Target="slide73.xml"/><Relationship Id="rId10" Type="http://schemas.openxmlformats.org/officeDocument/2006/relationships/slide" Target="slide91.xml"/><Relationship Id="rId19" Type="http://schemas.openxmlformats.org/officeDocument/2006/relationships/slide" Target="slide106.xml"/><Relationship Id="rId4" Type="http://schemas.openxmlformats.org/officeDocument/2006/relationships/slide" Target="slide76.xml"/><Relationship Id="rId9" Type="http://schemas.openxmlformats.org/officeDocument/2006/relationships/slide" Target="slide44.xml"/><Relationship Id="rId14" Type="http://schemas.openxmlformats.org/officeDocument/2006/relationships/slide" Target="slide28.xml"/><Relationship Id="rId22" Type="http://schemas.openxmlformats.org/officeDocument/2006/relationships/slide" Target="slide68.xml"/></Relationships>
</file>

<file path=ppt/slides/_rels/slide20.xml.rels><?xml version="1.0" encoding="UTF-8" standalone="yes"?>
<Relationships xmlns="http://schemas.openxmlformats.org/package/2006/relationships"><Relationship Id="rId117" Type="http://schemas.openxmlformats.org/officeDocument/2006/relationships/image" Target="../media/image77.png"/><Relationship Id="rId21" Type="http://schemas.openxmlformats.org/officeDocument/2006/relationships/image" Target="../media/image29.png"/><Relationship Id="rId42" Type="http://schemas.openxmlformats.org/officeDocument/2006/relationships/customXml" Target="../ink/ink223.xml"/><Relationship Id="rId63" Type="http://schemas.openxmlformats.org/officeDocument/2006/relationships/image" Target="../media/image50.png"/><Relationship Id="rId84" Type="http://schemas.openxmlformats.org/officeDocument/2006/relationships/customXml" Target="../ink/ink244.xml"/><Relationship Id="rId138" Type="http://schemas.openxmlformats.org/officeDocument/2006/relationships/customXml" Target="../ink/ink271.xml"/><Relationship Id="rId16" Type="http://schemas.openxmlformats.org/officeDocument/2006/relationships/customXml" Target="../ink/ink210.xml"/><Relationship Id="rId107" Type="http://schemas.openxmlformats.org/officeDocument/2006/relationships/image" Target="../media/image72.png"/><Relationship Id="rId11" Type="http://schemas.openxmlformats.org/officeDocument/2006/relationships/image" Target="../media/image24.png"/><Relationship Id="rId32" Type="http://schemas.openxmlformats.org/officeDocument/2006/relationships/customXml" Target="../ink/ink218.xml"/><Relationship Id="rId37" Type="http://schemas.openxmlformats.org/officeDocument/2006/relationships/image" Target="../media/image37.png"/><Relationship Id="rId53" Type="http://schemas.openxmlformats.org/officeDocument/2006/relationships/image" Target="../media/image45.png"/><Relationship Id="rId58" Type="http://schemas.openxmlformats.org/officeDocument/2006/relationships/customXml" Target="../ink/ink231.xml"/><Relationship Id="rId74" Type="http://schemas.openxmlformats.org/officeDocument/2006/relationships/customXml" Target="../ink/ink239.xml"/><Relationship Id="rId79" Type="http://schemas.openxmlformats.org/officeDocument/2006/relationships/image" Target="../media/image58.png"/><Relationship Id="rId102" Type="http://schemas.openxmlformats.org/officeDocument/2006/relationships/customXml" Target="../ink/ink253.xml"/><Relationship Id="rId123" Type="http://schemas.openxmlformats.org/officeDocument/2006/relationships/image" Target="../media/image80.png"/><Relationship Id="rId128" Type="http://schemas.openxmlformats.org/officeDocument/2006/relationships/customXml" Target="../ink/ink266.xml"/><Relationship Id="rId5" Type="http://schemas.openxmlformats.org/officeDocument/2006/relationships/image" Target="../media/image21.png"/><Relationship Id="rId90" Type="http://schemas.openxmlformats.org/officeDocument/2006/relationships/customXml" Target="../ink/ink247.xml"/><Relationship Id="rId95" Type="http://schemas.openxmlformats.org/officeDocument/2006/relationships/image" Target="../media/image66.png"/><Relationship Id="rId22" Type="http://schemas.openxmlformats.org/officeDocument/2006/relationships/customXml" Target="../ink/ink213.xml"/><Relationship Id="rId27" Type="http://schemas.openxmlformats.org/officeDocument/2006/relationships/image" Target="../media/image32.png"/><Relationship Id="rId43" Type="http://schemas.openxmlformats.org/officeDocument/2006/relationships/image" Target="../media/image40.png"/><Relationship Id="rId48" Type="http://schemas.openxmlformats.org/officeDocument/2006/relationships/customXml" Target="../ink/ink226.xml"/><Relationship Id="rId64" Type="http://schemas.openxmlformats.org/officeDocument/2006/relationships/customXml" Target="../ink/ink234.xml"/><Relationship Id="rId69" Type="http://schemas.openxmlformats.org/officeDocument/2006/relationships/image" Target="../media/image53.png"/><Relationship Id="rId113" Type="http://schemas.openxmlformats.org/officeDocument/2006/relationships/image" Target="../media/image75.png"/><Relationship Id="rId118" Type="http://schemas.openxmlformats.org/officeDocument/2006/relationships/customXml" Target="../ink/ink261.xml"/><Relationship Id="rId134" Type="http://schemas.openxmlformats.org/officeDocument/2006/relationships/customXml" Target="../ink/ink269.xml"/><Relationship Id="rId139" Type="http://schemas.openxmlformats.org/officeDocument/2006/relationships/image" Target="../media/image88.png"/><Relationship Id="rId80" Type="http://schemas.openxmlformats.org/officeDocument/2006/relationships/customXml" Target="../ink/ink242.xml"/><Relationship Id="rId85" Type="http://schemas.openxmlformats.org/officeDocument/2006/relationships/image" Target="../media/image61.png"/><Relationship Id="rId12" Type="http://schemas.openxmlformats.org/officeDocument/2006/relationships/customXml" Target="../ink/ink208.xml"/><Relationship Id="rId17"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customXml" Target="../ink/ink221.xml"/><Relationship Id="rId59" Type="http://schemas.openxmlformats.org/officeDocument/2006/relationships/image" Target="../media/image48.png"/><Relationship Id="rId103" Type="http://schemas.openxmlformats.org/officeDocument/2006/relationships/image" Target="../media/image70.png"/><Relationship Id="rId108" Type="http://schemas.openxmlformats.org/officeDocument/2006/relationships/customXml" Target="../ink/ink256.xml"/><Relationship Id="rId124" Type="http://schemas.openxmlformats.org/officeDocument/2006/relationships/customXml" Target="../ink/ink264.xml"/><Relationship Id="rId129" Type="http://schemas.openxmlformats.org/officeDocument/2006/relationships/image" Target="../media/image83.png"/><Relationship Id="rId54" Type="http://schemas.openxmlformats.org/officeDocument/2006/relationships/customXml" Target="../ink/ink229.xml"/><Relationship Id="rId70" Type="http://schemas.openxmlformats.org/officeDocument/2006/relationships/customXml" Target="../ink/ink237.xml"/><Relationship Id="rId75" Type="http://schemas.openxmlformats.org/officeDocument/2006/relationships/image" Target="../media/image56.png"/><Relationship Id="rId91" Type="http://schemas.openxmlformats.org/officeDocument/2006/relationships/image" Target="../media/image64.png"/><Relationship Id="rId96" Type="http://schemas.openxmlformats.org/officeDocument/2006/relationships/customXml" Target="../ink/ink250.xml"/><Relationship Id="rId1" Type="http://schemas.openxmlformats.org/officeDocument/2006/relationships/slideLayout" Target="../slideLayouts/slideLayout37.xml"/><Relationship Id="rId6" Type="http://schemas.openxmlformats.org/officeDocument/2006/relationships/customXml" Target="../ink/ink205.xml"/><Relationship Id="rId23" Type="http://schemas.openxmlformats.org/officeDocument/2006/relationships/image" Target="../media/image30.png"/><Relationship Id="rId28" Type="http://schemas.openxmlformats.org/officeDocument/2006/relationships/customXml" Target="../ink/ink216.xml"/><Relationship Id="rId49" Type="http://schemas.openxmlformats.org/officeDocument/2006/relationships/image" Target="../media/image43.png"/><Relationship Id="rId114" Type="http://schemas.openxmlformats.org/officeDocument/2006/relationships/customXml" Target="../ink/ink259.xml"/><Relationship Id="rId119" Type="http://schemas.openxmlformats.org/officeDocument/2006/relationships/image" Target="../media/image78.png"/><Relationship Id="rId44" Type="http://schemas.openxmlformats.org/officeDocument/2006/relationships/customXml" Target="../ink/ink224.xml"/><Relationship Id="rId60" Type="http://schemas.openxmlformats.org/officeDocument/2006/relationships/customXml" Target="../ink/ink232.xml"/><Relationship Id="rId65" Type="http://schemas.openxmlformats.org/officeDocument/2006/relationships/image" Target="../media/image51.png"/><Relationship Id="rId81" Type="http://schemas.openxmlformats.org/officeDocument/2006/relationships/image" Target="../media/image59.png"/><Relationship Id="rId86" Type="http://schemas.openxmlformats.org/officeDocument/2006/relationships/customXml" Target="../ink/ink245.xml"/><Relationship Id="rId130" Type="http://schemas.openxmlformats.org/officeDocument/2006/relationships/customXml" Target="../ink/ink267.xml"/><Relationship Id="rId135" Type="http://schemas.openxmlformats.org/officeDocument/2006/relationships/image" Target="../media/image86.png"/><Relationship Id="rId13" Type="http://schemas.openxmlformats.org/officeDocument/2006/relationships/image" Target="../media/image25.png"/><Relationship Id="rId18" Type="http://schemas.openxmlformats.org/officeDocument/2006/relationships/customXml" Target="../ink/ink211.xml"/><Relationship Id="rId39" Type="http://schemas.openxmlformats.org/officeDocument/2006/relationships/image" Target="../media/image38.png"/><Relationship Id="rId109" Type="http://schemas.openxmlformats.org/officeDocument/2006/relationships/image" Target="../media/image73.png"/><Relationship Id="rId34" Type="http://schemas.openxmlformats.org/officeDocument/2006/relationships/customXml" Target="../ink/ink219.xml"/><Relationship Id="rId50" Type="http://schemas.openxmlformats.org/officeDocument/2006/relationships/customXml" Target="../ink/ink227.xml"/><Relationship Id="rId55" Type="http://schemas.openxmlformats.org/officeDocument/2006/relationships/image" Target="../media/image46.png"/><Relationship Id="rId76" Type="http://schemas.openxmlformats.org/officeDocument/2006/relationships/customXml" Target="../ink/ink240.xml"/><Relationship Id="rId97" Type="http://schemas.openxmlformats.org/officeDocument/2006/relationships/image" Target="../media/image67.png"/><Relationship Id="rId104" Type="http://schemas.openxmlformats.org/officeDocument/2006/relationships/customXml" Target="../ink/ink254.xml"/><Relationship Id="rId120" Type="http://schemas.openxmlformats.org/officeDocument/2006/relationships/customXml" Target="../ink/ink262.xml"/><Relationship Id="rId125" Type="http://schemas.openxmlformats.org/officeDocument/2006/relationships/image" Target="../media/image81.png"/><Relationship Id="rId7" Type="http://schemas.openxmlformats.org/officeDocument/2006/relationships/image" Target="../media/image22.png"/><Relationship Id="rId71" Type="http://schemas.openxmlformats.org/officeDocument/2006/relationships/image" Target="../media/image54.png"/><Relationship Id="rId92" Type="http://schemas.openxmlformats.org/officeDocument/2006/relationships/customXml" Target="../ink/ink248.xml"/><Relationship Id="rId2" Type="http://schemas.openxmlformats.org/officeDocument/2006/relationships/customXml" Target="../ink/ink203.xml"/><Relationship Id="rId29" Type="http://schemas.openxmlformats.org/officeDocument/2006/relationships/image" Target="../media/image33.png"/><Relationship Id="rId24" Type="http://schemas.openxmlformats.org/officeDocument/2006/relationships/customXml" Target="../ink/ink214.xml"/><Relationship Id="rId40" Type="http://schemas.openxmlformats.org/officeDocument/2006/relationships/customXml" Target="../ink/ink222.xml"/><Relationship Id="rId45" Type="http://schemas.openxmlformats.org/officeDocument/2006/relationships/image" Target="../media/image41.png"/><Relationship Id="rId66" Type="http://schemas.openxmlformats.org/officeDocument/2006/relationships/customXml" Target="../ink/ink235.xml"/><Relationship Id="rId87" Type="http://schemas.openxmlformats.org/officeDocument/2006/relationships/image" Target="../media/image62.png"/><Relationship Id="rId110" Type="http://schemas.openxmlformats.org/officeDocument/2006/relationships/customXml" Target="../ink/ink257.xml"/><Relationship Id="rId115" Type="http://schemas.openxmlformats.org/officeDocument/2006/relationships/image" Target="../media/image76.png"/><Relationship Id="rId131" Type="http://schemas.openxmlformats.org/officeDocument/2006/relationships/image" Target="../media/image84.png"/><Relationship Id="rId136" Type="http://schemas.openxmlformats.org/officeDocument/2006/relationships/customXml" Target="../ink/ink270.xml"/><Relationship Id="rId61" Type="http://schemas.openxmlformats.org/officeDocument/2006/relationships/image" Target="../media/image49.png"/><Relationship Id="rId82" Type="http://schemas.openxmlformats.org/officeDocument/2006/relationships/customXml" Target="../ink/ink243.xml"/><Relationship Id="rId19" Type="http://schemas.openxmlformats.org/officeDocument/2006/relationships/image" Target="../media/image28.png"/><Relationship Id="rId14" Type="http://schemas.openxmlformats.org/officeDocument/2006/relationships/customXml" Target="../ink/ink209.xml"/><Relationship Id="rId30" Type="http://schemas.openxmlformats.org/officeDocument/2006/relationships/customXml" Target="../ink/ink217.xml"/><Relationship Id="rId35" Type="http://schemas.openxmlformats.org/officeDocument/2006/relationships/image" Target="../media/image36.png"/><Relationship Id="rId56" Type="http://schemas.openxmlformats.org/officeDocument/2006/relationships/customXml" Target="../ink/ink230.xml"/><Relationship Id="rId77" Type="http://schemas.openxmlformats.org/officeDocument/2006/relationships/image" Target="../media/image57.png"/><Relationship Id="rId100" Type="http://schemas.openxmlformats.org/officeDocument/2006/relationships/customXml" Target="../ink/ink252.xml"/><Relationship Id="rId105" Type="http://schemas.openxmlformats.org/officeDocument/2006/relationships/image" Target="../media/image71.png"/><Relationship Id="rId126" Type="http://schemas.openxmlformats.org/officeDocument/2006/relationships/customXml" Target="../ink/ink265.xml"/><Relationship Id="rId8" Type="http://schemas.openxmlformats.org/officeDocument/2006/relationships/customXml" Target="../ink/ink206.xml"/><Relationship Id="rId51" Type="http://schemas.openxmlformats.org/officeDocument/2006/relationships/image" Target="../media/image44.png"/><Relationship Id="rId72" Type="http://schemas.openxmlformats.org/officeDocument/2006/relationships/customXml" Target="../ink/ink238.xml"/><Relationship Id="rId93" Type="http://schemas.openxmlformats.org/officeDocument/2006/relationships/image" Target="../media/image65.png"/><Relationship Id="rId98" Type="http://schemas.openxmlformats.org/officeDocument/2006/relationships/customXml" Target="../ink/ink251.xml"/><Relationship Id="rId121" Type="http://schemas.openxmlformats.org/officeDocument/2006/relationships/image" Target="../media/image79.png"/><Relationship Id="rId3" Type="http://schemas.openxmlformats.org/officeDocument/2006/relationships/image" Target="../media/image20.png"/><Relationship Id="rId25" Type="http://schemas.openxmlformats.org/officeDocument/2006/relationships/image" Target="../media/image31.png"/><Relationship Id="rId46" Type="http://schemas.openxmlformats.org/officeDocument/2006/relationships/customXml" Target="../ink/ink225.xml"/><Relationship Id="rId67" Type="http://schemas.openxmlformats.org/officeDocument/2006/relationships/image" Target="../media/image52.png"/><Relationship Id="rId116" Type="http://schemas.openxmlformats.org/officeDocument/2006/relationships/customXml" Target="../ink/ink260.xml"/><Relationship Id="rId137" Type="http://schemas.openxmlformats.org/officeDocument/2006/relationships/image" Target="../media/image87.png"/><Relationship Id="rId20" Type="http://schemas.openxmlformats.org/officeDocument/2006/relationships/customXml" Target="../ink/ink212.xml"/><Relationship Id="rId41" Type="http://schemas.openxmlformats.org/officeDocument/2006/relationships/image" Target="../media/image39.png"/><Relationship Id="rId62" Type="http://schemas.openxmlformats.org/officeDocument/2006/relationships/customXml" Target="../ink/ink233.xml"/><Relationship Id="rId83" Type="http://schemas.openxmlformats.org/officeDocument/2006/relationships/image" Target="../media/image60.png"/><Relationship Id="rId88" Type="http://schemas.openxmlformats.org/officeDocument/2006/relationships/customXml" Target="../ink/ink246.xml"/><Relationship Id="rId111" Type="http://schemas.openxmlformats.org/officeDocument/2006/relationships/image" Target="../media/image74.png"/><Relationship Id="rId132" Type="http://schemas.openxmlformats.org/officeDocument/2006/relationships/customXml" Target="../ink/ink268.xml"/><Relationship Id="rId15" Type="http://schemas.openxmlformats.org/officeDocument/2006/relationships/image" Target="../media/image26.png"/><Relationship Id="rId36" Type="http://schemas.openxmlformats.org/officeDocument/2006/relationships/customXml" Target="../ink/ink220.xml"/><Relationship Id="rId57" Type="http://schemas.openxmlformats.org/officeDocument/2006/relationships/image" Target="../media/image47.png"/><Relationship Id="rId106" Type="http://schemas.openxmlformats.org/officeDocument/2006/relationships/customXml" Target="../ink/ink255.xml"/><Relationship Id="rId127" Type="http://schemas.openxmlformats.org/officeDocument/2006/relationships/image" Target="../media/image82.png"/><Relationship Id="rId10" Type="http://schemas.openxmlformats.org/officeDocument/2006/relationships/customXml" Target="../ink/ink207.xml"/><Relationship Id="rId31" Type="http://schemas.openxmlformats.org/officeDocument/2006/relationships/image" Target="../media/image34.png"/><Relationship Id="rId52" Type="http://schemas.openxmlformats.org/officeDocument/2006/relationships/customXml" Target="../ink/ink228.xml"/><Relationship Id="rId73" Type="http://schemas.openxmlformats.org/officeDocument/2006/relationships/image" Target="../media/image55.png"/><Relationship Id="rId78" Type="http://schemas.openxmlformats.org/officeDocument/2006/relationships/customXml" Target="../ink/ink241.xml"/><Relationship Id="rId94" Type="http://schemas.openxmlformats.org/officeDocument/2006/relationships/customXml" Target="../ink/ink249.xml"/><Relationship Id="rId99" Type="http://schemas.openxmlformats.org/officeDocument/2006/relationships/image" Target="../media/image68.png"/><Relationship Id="rId101" Type="http://schemas.openxmlformats.org/officeDocument/2006/relationships/image" Target="../media/image69.png"/><Relationship Id="rId122" Type="http://schemas.openxmlformats.org/officeDocument/2006/relationships/customXml" Target="../ink/ink263.xml"/><Relationship Id="rId4" Type="http://schemas.openxmlformats.org/officeDocument/2006/relationships/customXml" Target="../ink/ink204.xml"/><Relationship Id="rId9" Type="http://schemas.openxmlformats.org/officeDocument/2006/relationships/image" Target="../media/image23.png"/><Relationship Id="rId26" Type="http://schemas.openxmlformats.org/officeDocument/2006/relationships/customXml" Target="../ink/ink215.xml"/><Relationship Id="rId47" Type="http://schemas.openxmlformats.org/officeDocument/2006/relationships/image" Target="../media/image42.png"/><Relationship Id="rId68" Type="http://schemas.openxmlformats.org/officeDocument/2006/relationships/customXml" Target="../ink/ink236.xml"/><Relationship Id="rId89" Type="http://schemas.openxmlformats.org/officeDocument/2006/relationships/image" Target="../media/image63.png"/><Relationship Id="rId112" Type="http://schemas.openxmlformats.org/officeDocument/2006/relationships/customXml" Target="../ink/ink258.xml"/><Relationship Id="rId133" Type="http://schemas.openxmlformats.org/officeDocument/2006/relationships/image" Target="../media/image8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customXml" Target="../ink/ink275.xml"/><Relationship Id="rId3" Type="http://schemas.openxmlformats.org/officeDocument/2006/relationships/image" Target="../media/image204.png"/><Relationship Id="rId7" Type="http://schemas.openxmlformats.org/officeDocument/2006/relationships/image" Target="../media/image206.png"/><Relationship Id="rId2" Type="http://schemas.openxmlformats.org/officeDocument/2006/relationships/customXml" Target="../ink/ink272.xml"/><Relationship Id="rId1" Type="http://schemas.openxmlformats.org/officeDocument/2006/relationships/slideLayout" Target="../slideLayouts/slideLayout12.xml"/><Relationship Id="rId6" Type="http://schemas.openxmlformats.org/officeDocument/2006/relationships/customXml" Target="../ink/ink274.xml"/><Relationship Id="rId5" Type="http://schemas.openxmlformats.org/officeDocument/2006/relationships/image" Target="../media/image205.png"/><Relationship Id="rId4" Type="http://schemas.openxmlformats.org/officeDocument/2006/relationships/customXml" Target="../ink/ink273.xml"/><Relationship Id="rId9" Type="http://schemas.openxmlformats.org/officeDocument/2006/relationships/image" Target="../media/image20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8.xml.rels><?xml version="1.0" encoding="UTF-8" standalone="yes"?>
<Relationships xmlns="http://schemas.openxmlformats.org/package/2006/relationships"><Relationship Id="rId2" Type="http://schemas.openxmlformats.org/officeDocument/2006/relationships/hyperlink" Target="https://drive.google.com/file/d/1JO_ZybsYlFoQupTBwxchyVk_fQW6myGN/view" TargetMode="Externa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09.png"/><Relationship Id="rId2" Type="http://schemas.openxmlformats.org/officeDocument/2006/relationships/image" Target="../media/image20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hyperlink" Target="https://drive.google.com/file/d/1qENdv5ZUMUSP6H-Or9yFkaM45CkMbAvZ/view" TargetMode="Externa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hyperlink" Target="https://drive.google.com/file/d/1MB_Rdh8FFtiY39YhqnJEA9OKW2wmrmjd/view" TargetMode="Externa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4.xml.rels><?xml version="1.0" encoding="UTF-8" standalone="yes"?>
<Relationships xmlns="http://schemas.openxmlformats.org/package/2006/relationships"><Relationship Id="rId2" Type="http://schemas.openxmlformats.org/officeDocument/2006/relationships/hyperlink" Target="https://drive.google.com/file/d/1sf7Kr9QxhtcK06DlIwgQbj0a7EnPYLOC/view" TargetMode="Externa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3" Type="http://schemas.openxmlformats.org/officeDocument/2006/relationships/image" Target="../media/image217.png"/><Relationship Id="rId18" Type="http://schemas.openxmlformats.org/officeDocument/2006/relationships/customXml" Target="../ink/ink284.xml"/><Relationship Id="rId26" Type="http://schemas.openxmlformats.org/officeDocument/2006/relationships/customXml" Target="../ink/ink288.xml"/><Relationship Id="rId39" Type="http://schemas.openxmlformats.org/officeDocument/2006/relationships/image" Target="../media/image230.png"/><Relationship Id="rId21" Type="http://schemas.openxmlformats.org/officeDocument/2006/relationships/image" Target="../media/image221.png"/><Relationship Id="rId34" Type="http://schemas.openxmlformats.org/officeDocument/2006/relationships/customXml" Target="../ink/ink292.xml"/><Relationship Id="rId42" Type="http://schemas.openxmlformats.org/officeDocument/2006/relationships/customXml" Target="../ink/ink296.xml"/><Relationship Id="rId47" Type="http://schemas.openxmlformats.org/officeDocument/2006/relationships/image" Target="../media/image234.png"/><Relationship Id="rId50" Type="http://schemas.openxmlformats.org/officeDocument/2006/relationships/customXml" Target="../ink/ink300.xml"/><Relationship Id="rId7" Type="http://schemas.openxmlformats.org/officeDocument/2006/relationships/image" Target="../media/image214.png"/><Relationship Id="rId2" Type="http://schemas.openxmlformats.org/officeDocument/2006/relationships/customXml" Target="../ink/ink276.xml"/><Relationship Id="rId16" Type="http://schemas.openxmlformats.org/officeDocument/2006/relationships/customXml" Target="../ink/ink283.xml"/><Relationship Id="rId29" Type="http://schemas.openxmlformats.org/officeDocument/2006/relationships/image" Target="../media/image225.png"/><Relationship Id="rId11" Type="http://schemas.openxmlformats.org/officeDocument/2006/relationships/image" Target="../media/image216.png"/><Relationship Id="rId24" Type="http://schemas.openxmlformats.org/officeDocument/2006/relationships/customXml" Target="../ink/ink287.xml"/><Relationship Id="rId32" Type="http://schemas.openxmlformats.org/officeDocument/2006/relationships/customXml" Target="../ink/ink291.xml"/><Relationship Id="rId37" Type="http://schemas.openxmlformats.org/officeDocument/2006/relationships/image" Target="../media/image229.png"/><Relationship Id="rId40" Type="http://schemas.openxmlformats.org/officeDocument/2006/relationships/customXml" Target="../ink/ink295.xml"/><Relationship Id="rId45" Type="http://schemas.openxmlformats.org/officeDocument/2006/relationships/image" Target="../media/image233.png"/><Relationship Id="rId53" Type="http://schemas.openxmlformats.org/officeDocument/2006/relationships/image" Target="../media/image238.png"/><Relationship Id="rId5" Type="http://schemas.openxmlformats.org/officeDocument/2006/relationships/image" Target="../media/image213.png"/><Relationship Id="rId10" Type="http://schemas.openxmlformats.org/officeDocument/2006/relationships/customXml" Target="../ink/ink280.xml"/><Relationship Id="rId19" Type="http://schemas.openxmlformats.org/officeDocument/2006/relationships/image" Target="../media/image220.png"/><Relationship Id="rId31" Type="http://schemas.openxmlformats.org/officeDocument/2006/relationships/image" Target="../media/image226.png"/><Relationship Id="rId44" Type="http://schemas.openxmlformats.org/officeDocument/2006/relationships/customXml" Target="../ink/ink297.xml"/><Relationship Id="rId52" Type="http://schemas.openxmlformats.org/officeDocument/2006/relationships/image" Target="../media/image237.png"/><Relationship Id="rId4" Type="http://schemas.openxmlformats.org/officeDocument/2006/relationships/customXml" Target="../ink/ink277.xml"/><Relationship Id="rId9" Type="http://schemas.openxmlformats.org/officeDocument/2006/relationships/image" Target="../media/image215.png"/><Relationship Id="rId14" Type="http://schemas.openxmlformats.org/officeDocument/2006/relationships/customXml" Target="../ink/ink282.xml"/><Relationship Id="rId22" Type="http://schemas.openxmlformats.org/officeDocument/2006/relationships/customXml" Target="../ink/ink286.xml"/><Relationship Id="rId27" Type="http://schemas.openxmlformats.org/officeDocument/2006/relationships/image" Target="../media/image224.png"/><Relationship Id="rId30" Type="http://schemas.openxmlformats.org/officeDocument/2006/relationships/customXml" Target="../ink/ink290.xml"/><Relationship Id="rId35" Type="http://schemas.openxmlformats.org/officeDocument/2006/relationships/image" Target="../media/image228.png"/><Relationship Id="rId43" Type="http://schemas.openxmlformats.org/officeDocument/2006/relationships/image" Target="../media/image232.png"/><Relationship Id="rId48" Type="http://schemas.openxmlformats.org/officeDocument/2006/relationships/customXml" Target="../ink/ink299.xml"/><Relationship Id="rId8" Type="http://schemas.openxmlformats.org/officeDocument/2006/relationships/customXml" Target="../ink/ink279.xml"/><Relationship Id="rId51" Type="http://schemas.openxmlformats.org/officeDocument/2006/relationships/image" Target="../media/image236.png"/><Relationship Id="rId3" Type="http://schemas.openxmlformats.org/officeDocument/2006/relationships/image" Target="../media/image212.png"/><Relationship Id="rId12" Type="http://schemas.openxmlformats.org/officeDocument/2006/relationships/customXml" Target="../ink/ink281.xml"/><Relationship Id="rId17" Type="http://schemas.openxmlformats.org/officeDocument/2006/relationships/image" Target="../media/image219.png"/><Relationship Id="rId25" Type="http://schemas.openxmlformats.org/officeDocument/2006/relationships/image" Target="../media/image223.png"/><Relationship Id="rId33" Type="http://schemas.openxmlformats.org/officeDocument/2006/relationships/image" Target="../media/image227.png"/><Relationship Id="rId38" Type="http://schemas.openxmlformats.org/officeDocument/2006/relationships/customXml" Target="../ink/ink294.xml"/><Relationship Id="rId46" Type="http://schemas.openxmlformats.org/officeDocument/2006/relationships/customXml" Target="../ink/ink298.xml"/><Relationship Id="rId20" Type="http://schemas.openxmlformats.org/officeDocument/2006/relationships/customXml" Target="../ink/ink285.xml"/><Relationship Id="rId41" Type="http://schemas.openxmlformats.org/officeDocument/2006/relationships/image" Target="../media/image231.png"/><Relationship Id="rId1" Type="http://schemas.openxmlformats.org/officeDocument/2006/relationships/slideLayout" Target="../slideLayouts/slideLayout12.xml"/><Relationship Id="rId6" Type="http://schemas.openxmlformats.org/officeDocument/2006/relationships/customXml" Target="../ink/ink278.xml"/><Relationship Id="rId15" Type="http://schemas.openxmlformats.org/officeDocument/2006/relationships/image" Target="../media/image218.png"/><Relationship Id="rId23" Type="http://schemas.openxmlformats.org/officeDocument/2006/relationships/image" Target="../media/image222.png"/><Relationship Id="rId28" Type="http://schemas.openxmlformats.org/officeDocument/2006/relationships/customXml" Target="../ink/ink289.xml"/><Relationship Id="rId36" Type="http://schemas.openxmlformats.org/officeDocument/2006/relationships/customXml" Target="../ink/ink293.xml"/><Relationship Id="rId49" Type="http://schemas.openxmlformats.org/officeDocument/2006/relationships/image" Target="../media/image235.png"/></Relationships>
</file>

<file path=ppt/slides/_rels/slide47.xml.rels><?xml version="1.0" encoding="UTF-8" standalone="yes"?>
<Relationships xmlns="http://schemas.openxmlformats.org/package/2006/relationships"><Relationship Id="rId2" Type="http://schemas.openxmlformats.org/officeDocument/2006/relationships/image" Target="../media/image239.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hyperlink" Target="https://drive.google.com/file/d/1-awVAplrjUor59V7gQcMVUuc1Ql8QPoe/view"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s://drive.google.com/file/d/1AMc3a2gQeDTTV1MQML6Pt1DCnIJtedoT/view" TargetMode="Externa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8" Type="http://schemas.openxmlformats.org/officeDocument/2006/relationships/customXml" Target="../ink/ink304.xml"/><Relationship Id="rId13" Type="http://schemas.openxmlformats.org/officeDocument/2006/relationships/image" Target="../media/image222.png"/><Relationship Id="rId18" Type="http://schemas.openxmlformats.org/officeDocument/2006/relationships/image" Target="../media/image237.png"/><Relationship Id="rId3" Type="http://schemas.openxmlformats.org/officeDocument/2006/relationships/image" Target="../media/image212.png"/><Relationship Id="rId7" Type="http://schemas.openxmlformats.org/officeDocument/2006/relationships/image" Target="../media/image215.png"/><Relationship Id="rId12" Type="http://schemas.openxmlformats.org/officeDocument/2006/relationships/customXml" Target="../ink/ink306.xml"/><Relationship Id="rId17" Type="http://schemas.openxmlformats.org/officeDocument/2006/relationships/image" Target="../media/image224.png"/><Relationship Id="rId2" Type="http://schemas.openxmlformats.org/officeDocument/2006/relationships/customXml" Target="../ink/ink301.xml"/><Relationship Id="rId16" Type="http://schemas.openxmlformats.org/officeDocument/2006/relationships/customXml" Target="../ink/ink308.xml"/><Relationship Id="rId20" Type="http://schemas.openxmlformats.org/officeDocument/2006/relationships/image" Target="../media/image241.png"/><Relationship Id="rId1" Type="http://schemas.openxmlformats.org/officeDocument/2006/relationships/slideLayout" Target="../slideLayouts/slideLayout12.xml"/><Relationship Id="rId6" Type="http://schemas.openxmlformats.org/officeDocument/2006/relationships/customXml" Target="../ink/ink303.xml"/><Relationship Id="rId11" Type="http://schemas.openxmlformats.org/officeDocument/2006/relationships/image" Target="../media/image221.png"/><Relationship Id="rId5" Type="http://schemas.openxmlformats.org/officeDocument/2006/relationships/image" Target="../media/image213.png"/><Relationship Id="rId15" Type="http://schemas.openxmlformats.org/officeDocument/2006/relationships/image" Target="../media/image223.png"/><Relationship Id="rId10" Type="http://schemas.openxmlformats.org/officeDocument/2006/relationships/customXml" Target="../ink/ink305.xml"/><Relationship Id="rId19" Type="http://schemas.openxmlformats.org/officeDocument/2006/relationships/image" Target="../media/image238.png"/><Relationship Id="rId4" Type="http://schemas.openxmlformats.org/officeDocument/2006/relationships/customXml" Target="../ink/ink302.xml"/><Relationship Id="rId9" Type="http://schemas.openxmlformats.org/officeDocument/2006/relationships/image" Target="../media/image220.png"/><Relationship Id="rId14" Type="http://schemas.openxmlformats.org/officeDocument/2006/relationships/customXml" Target="../ink/ink307.xml"/></Relationships>
</file>

<file path=ppt/slides/_rels/slide51.xml.rels><?xml version="1.0" encoding="UTF-8" standalone="yes"?>
<Relationships xmlns="http://schemas.openxmlformats.org/package/2006/relationships"><Relationship Id="rId13" Type="http://schemas.openxmlformats.org/officeDocument/2006/relationships/image" Target="../media/image222.png"/><Relationship Id="rId18" Type="http://schemas.openxmlformats.org/officeDocument/2006/relationships/image" Target="../media/image237.png"/><Relationship Id="rId26" Type="http://schemas.openxmlformats.org/officeDocument/2006/relationships/image" Target="../media/image244.png"/><Relationship Id="rId21" Type="http://schemas.openxmlformats.org/officeDocument/2006/relationships/customXml" Target="../ink/ink317.xml"/><Relationship Id="rId34" Type="http://schemas.openxmlformats.org/officeDocument/2006/relationships/image" Target="../media/image248.png"/><Relationship Id="rId7" Type="http://schemas.openxmlformats.org/officeDocument/2006/relationships/image" Target="../media/image215.png"/><Relationship Id="rId12" Type="http://schemas.openxmlformats.org/officeDocument/2006/relationships/customXml" Target="../ink/ink314.xml"/><Relationship Id="rId17" Type="http://schemas.openxmlformats.org/officeDocument/2006/relationships/image" Target="../media/image224.png"/><Relationship Id="rId25" Type="http://schemas.openxmlformats.org/officeDocument/2006/relationships/customXml" Target="../ink/ink319.xml"/><Relationship Id="rId33" Type="http://schemas.openxmlformats.org/officeDocument/2006/relationships/customXml" Target="../ink/ink323.xml"/><Relationship Id="rId38" Type="http://schemas.openxmlformats.org/officeDocument/2006/relationships/image" Target="../media/image250.png"/><Relationship Id="rId2" Type="http://schemas.openxmlformats.org/officeDocument/2006/relationships/customXml" Target="../ink/ink309.xml"/><Relationship Id="rId16" Type="http://schemas.openxmlformats.org/officeDocument/2006/relationships/customXml" Target="../ink/ink316.xml"/><Relationship Id="rId20" Type="http://schemas.openxmlformats.org/officeDocument/2006/relationships/image" Target="../media/image241.png"/><Relationship Id="rId29" Type="http://schemas.openxmlformats.org/officeDocument/2006/relationships/customXml" Target="../ink/ink321.xml"/><Relationship Id="rId1" Type="http://schemas.openxmlformats.org/officeDocument/2006/relationships/slideLayout" Target="../slideLayouts/slideLayout12.xml"/><Relationship Id="rId6" Type="http://schemas.openxmlformats.org/officeDocument/2006/relationships/customXml" Target="../ink/ink311.xml"/><Relationship Id="rId11" Type="http://schemas.openxmlformats.org/officeDocument/2006/relationships/image" Target="../media/image221.png"/><Relationship Id="rId24" Type="http://schemas.openxmlformats.org/officeDocument/2006/relationships/image" Target="../media/image243.png"/><Relationship Id="rId32" Type="http://schemas.openxmlformats.org/officeDocument/2006/relationships/image" Target="../media/image247.png"/><Relationship Id="rId37" Type="http://schemas.openxmlformats.org/officeDocument/2006/relationships/customXml" Target="../ink/ink325.xml"/><Relationship Id="rId5" Type="http://schemas.openxmlformats.org/officeDocument/2006/relationships/image" Target="../media/image213.png"/><Relationship Id="rId15" Type="http://schemas.openxmlformats.org/officeDocument/2006/relationships/image" Target="../media/image223.png"/><Relationship Id="rId23" Type="http://schemas.openxmlformats.org/officeDocument/2006/relationships/customXml" Target="../ink/ink318.xml"/><Relationship Id="rId28" Type="http://schemas.openxmlformats.org/officeDocument/2006/relationships/image" Target="../media/image245.png"/><Relationship Id="rId36" Type="http://schemas.openxmlformats.org/officeDocument/2006/relationships/image" Target="../media/image249.png"/><Relationship Id="rId10" Type="http://schemas.openxmlformats.org/officeDocument/2006/relationships/customXml" Target="../ink/ink313.xml"/><Relationship Id="rId19" Type="http://schemas.openxmlformats.org/officeDocument/2006/relationships/image" Target="../media/image238.png"/><Relationship Id="rId31" Type="http://schemas.openxmlformats.org/officeDocument/2006/relationships/customXml" Target="../ink/ink322.xml"/><Relationship Id="rId4" Type="http://schemas.openxmlformats.org/officeDocument/2006/relationships/customXml" Target="../ink/ink310.xml"/><Relationship Id="rId9" Type="http://schemas.openxmlformats.org/officeDocument/2006/relationships/image" Target="../media/image220.png"/><Relationship Id="rId14" Type="http://schemas.openxmlformats.org/officeDocument/2006/relationships/customXml" Target="../ink/ink315.xml"/><Relationship Id="rId22" Type="http://schemas.openxmlformats.org/officeDocument/2006/relationships/image" Target="../media/image242.png"/><Relationship Id="rId27" Type="http://schemas.openxmlformats.org/officeDocument/2006/relationships/customXml" Target="../ink/ink320.xml"/><Relationship Id="rId30" Type="http://schemas.openxmlformats.org/officeDocument/2006/relationships/image" Target="../media/image246.png"/><Relationship Id="rId35" Type="http://schemas.openxmlformats.org/officeDocument/2006/relationships/customXml" Target="../ink/ink324.xml"/><Relationship Id="rId8" Type="http://schemas.openxmlformats.org/officeDocument/2006/relationships/customXml" Target="../ink/ink312.xml"/><Relationship Id="rId3" Type="http://schemas.openxmlformats.org/officeDocument/2006/relationships/image" Target="../media/image212.png"/></Relationships>
</file>

<file path=ppt/slides/_rels/slide52.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customXml" Target="../ink/ink326.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3" Type="http://schemas.openxmlformats.org/officeDocument/2006/relationships/image" Target="../media/image222.png"/><Relationship Id="rId18" Type="http://schemas.openxmlformats.org/officeDocument/2006/relationships/image" Target="../media/image237.png"/><Relationship Id="rId26" Type="http://schemas.openxmlformats.org/officeDocument/2006/relationships/image" Target="../media/image244.png"/><Relationship Id="rId21" Type="http://schemas.openxmlformats.org/officeDocument/2006/relationships/customXml" Target="../ink/ink335.xml"/><Relationship Id="rId34" Type="http://schemas.openxmlformats.org/officeDocument/2006/relationships/image" Target="../media/image248.png"/><Relationship Id="rId7" Type="http://schemas.openxmlformats.org/officeDocument/2006/relationships/image" Target="../media/image215.png"/><Relationship Id="rId12" Type="http://schemas.openxmlformats.org/officeDocument/2006/relationships/customXml" Target="../ink/ink332.xml"/><Relationship Id="rId17" Type="http://schemas.openxmlformats.org/officeDocument/2006/relationships/image" Target="../media/image224.png"/><Relationship Id="rId25" Type="http://schemas.openxmlformats.org/officeDocument/2006/relationships/customXml" Target="../ink/ink337.xml"/><Relationship Id="rId33" Type="http://schemas.openxmlformats.org/officeDocument/2006/relationships/customXml" Target="../ink/ink341.xml"/><Relationship Id="rId38" Type="http://schemas.openxmlformats.org/officeDocument/2006/relationships/image" Target="../media/image250.png"/><Relationship Id="rId2" Type="http://schemas.openxmlformats.org/officeDocument/2006/relationships/customXml" Target="../ink/ink327.xml"/><Relationship Id="rId16" Type="http://schemas.openxmlformats.org/officeDocument/2006/relationships/customXml" Target="../ink/ink334.xml"/><Relationship Id="rId20" Type="http://schemas.openxmlformats.org/officeDocument/2006/relationships/image" Target="../media/image241.png"/><Relationship Id="rId29" Type="http://schemas.openxmlformats.org/officeDocument/2006/relationships/customXml" Target="../ink/ink339.xml"/><Relationship Id="rId1" Type="http://schemas.openxmlformats.org/officeDocument/2006/relationships/slideLayout" Target="../slideLayouts/slideLayout12.xml"/><Relationship Id="rId6" Type="http://schemas.openxmlformats.org/officeDocument/2006/relationships/customXml" Target="../ink/ink329.xml"/><Relationship Id="rId11" Type="http://schemas.openxmlformats.org/officeDocument/2006/relationships/image" Target="../media/image221.png"/><Relationship Id="rId24" Type="http://schemas.openxmlformats.org/officeDocument/2006/relationships/image" Target="../media/image243.png"/><Relationship Id="rId32" Type="http://schemas.openxmlformats.org/officeDocument/2006/relationships/image" Target="../media/image247.png"/><Relationship Id="rId37" Type="http://schemas.openxmlformats.org/officeDocument/2006/relationships/customXml" Target="../ink/ink343.xml"/><Relationship Id="rId5" Type="http://schemas.openxmlformats.org/officeDocument/2006/relationships/image" Target="../media/image213.png"/><Relationship Id="rId15" Type="http://schemas.openxmlformats.org/officeDocument/2006/relationships/image" Target="../media/image223.png"/><Relationship Id="rId23" Type="http://schemas.openxmlformats.org/officeDocument/2006/relationships/customXml" Target="../ink/ink336.xml"/><Relationship Id="rId28" Type="http://schemas.openxmlformats.org/officeDocument/2006/relationships/image" Target="../media/image245.png"/><Relationship Id="rId36" Type="http://schemas.openxmlformats.org/officeDocument/2006/relationships/image" Target="../media/image249.png"/><Relationship Id="rId10" Type="http://schemas.openxmlformats.org/officeDocument/2006/relationships/customXml" Target="../ink/ink331.xml"/><Relationship Id="rId19" Type="http://schemas.openxmlformats.org/officeDocument/2006/relationships/image" Target="../media/image238.png"/><Relationship Id="rId31" Type="http://schemas.openxmlformats.org/officeDocument/2006/relationships/customXml" Target="../ink/ink340.xml"/><Relationship Id="rId4" Type="http://schemas.openxmlformats.org/officeDocument/2006/relationships/customXml" Target="../ink/ink328.xml"/><Relationship Id="rId9" Type="http://schemas.openxmlformats.org/officeDocument/2006/relationships/image" Target="../media/image220.png"/><Relationship Id="rId14" Type="http://schemas.openxmlformats.org/officeDocument/2006/relationships/customXml" Target="../ink/ink333.xml"/><Relationship Id="rId22" Type="http://schemas.openxmlformats.org/officeDocument/2006/relationships/image" Target="../media/image242.png"/><Relationship Id="rId27" Type="http://schemas.openxmlformats.org/officeDocument/2006/relationships/customXml" Target="../ink/ink338.xml"/><Relationship Id="rId30" Type="http://schemas.openxmlformats.org/officeDocument/2006/relationships/image" Target="../media/image246.png"/><Relationship Id="rId35" Type="http://schemas.openxmlformats.org/officeDocument/2006/relationships/customXml" Target="../ink/ink342.xml"/><Relationship Id="rId8" Type="http://schemas.openxmlformats.org/officeDocument/2006/relationships/customXml" Target="../ink/ink330.xml"/><Relationship Id="rId3" Type="http://schemas.openxmlformats.org/officeDocument/2006/relationships/image" Target="../media/image212.png"/></Relationships>
</file>

<file path=ppt/slides/_rels/slide54.xml.rels><?xml version="1.0" encoding="UTF-8" standalone="yes"?>
<Relationships xmlns="http://schemas.openxmlformats.org/package/2006/relationships"><Relationship Id="rId2" Type="http://schemas.openxmlformats.org/officeDocument/2006/relationships/image" Target="../media/image252.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6.xml.rels><?xml version="1.0" encoding="UTF-8" standalone="yes"?>
<Relationships xmlns="http://schemas.openxmlformats.org/package/2006/relationships"><Relationship Id="rId2" Type="http://schemas.openxmlformats.org/officeDocument/2006/relationships/hyperlink" Target="https://drive.google.com/file/d/1Z9CZutt7EyHeoQfTKQjE388wviS9KLcW/view" TargetMode="Externa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253.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hyperlink" Target="https://drive.google.com/file/d/1vBVoviFa09KHf4mdIXrmAKInfsRcWZyQ/view" TargetMode="Externa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254.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64.xml.rels><?xml version="1.0" encoding="UTF-8" standalone="yes"?>
<Relationships xmlns="http://schemas.openxmlformats.org/package/2006/relationships"><Relationship Id="rId2" Type="http://schemas.openxmlformats.org/officeDocument/2006/relationships/hyperlink" Target="https://www.google.com/url?q=https://drive.google.com/open?id=1X_e1dO2lCip1UeBmhpDlhySVDw5ZbADW&amp;sa=D&amp;ust=1597188377122000&amp;usg=AFQjCNEj-RVXSgiXQcYYqVLLVIEk_d-ENg" TargetMode="Externa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255.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68.xml.rels><?xml version="1.0" encoding="UTF-8" standalone="yes"?>
<Relationships xmlns="http://schemas.openxmlformats.org/package/2006/relationships"><Relationship Id="rId3" Type="http://schemas.openxmlformats.org/officeDocument/2006/relationships/image" Target="../media/image257.png"/><Relationship Id="rId2" Type="http://schemas.openxmlformats.org/officeDocument/2006/relationships/image" Target="../media/image256.png"/><Relationship Id="rId1" Type="http://schemas.openxmlformats.org/officeDocument/2006/relationships/slideLayout" Target="../slideLayouts/slideLayout64.xml"/></Relationships>
</file>

<file path=ppt/slides/_rels/slide69.xml.rels><?xml version="1.0" encoding="UTF-8" standalone="yes"?>
<Relationships xmlns="http://schemas.openxmlformats.org/package/2006/relationships"><Relationship Id="rId3" Type="http://schemas.openxmlformats.org/officeDocument/2006/relationships/image" Target="../media/image259.png"/><Relationship Id="rId2" Type="http://schemas.openxmlformats.org/officeDocument/2006/relationships/image" Target="../media/image258.png"/><Relationship Id="rId1" Type="http://schemas.openxmlformats.org/officeDocument/2006/relationships/slideLayout" Target="../slideLayouts/slideLayout64.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2.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hyperlink" Target="https://drive.google.com/file/d/1QIqiyn62gXTMmHOrQ5r01EaQo3t2-HiC/view" TargetMode="Externa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262.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1.xml.rels><?xml version="1.0" encoding="UTF-8" standalone="yes"?>
<Relationships xmlns="http://schemas.openxmlformats.org/package/2006/relationships"><Relationship Id="rId2" Type="http://schemas.openxmlformats.org/officeDocument/2006/relationships/hyperlink" Target="https://drive.google.com/file/d/1IYY2JnWz4CSvY2k7iU8uUBWjsEtE4Gx3/view" TargetMode="Externa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6" Type="http://schemas.openxmlformats.org/officeDocument/2006/relationships/customXml" Target="../ink/ink356.xml"/><Relationship Id="rId21" Type="http://schemas.openxmlformats.org/officeDocument/2006/relationships/image" Target="../media/image272.png"/><Relationship Id="rId42" Type="http://schemas.openxmlformats.org/officeDocument/2006/relationships/customXml" Target="../ink/ink364.xml"/><Relationship Id="rId47" Type="http://schemas.openxmlformats.org/officeDocument/2006/relationships/image" Target="../media/image62.png"/><Relationship Id="rId63" Type="http://schemas.openxmlformats.org/officeDocument/2006/relationships/image" Target="../media/image292.png"/><Relationship Id="rId68" Type="http://schemas.openxmlformats.org/officeDocument/2006/relationships/customXml" Target="../ink/ink377.xml"/><Relationship Id="rId2" Type="http://schemas.openxmlformats.org/officeDocument/2006/relationships/customXml" Target="../ink/ink344.xml"/><Relationship Id="rId16" Type="http://schemas.openxmlformats.org/officeDocument/2006/relationships/customXml" Target="../ink/ink351.xml"/><Relationship Id="rId29" Type="http://schemas.openxmlformats.org/officeDocument/2006/relationships/image" Target="../media/image276.png"/><Relationship Id="rId11" Type="http://schemas.openxmlformats.org/officeDocument/2006/relationships/image" Target="../media/image267.png"/><Relationship Id="rId24" Type="http://schemas.openxmlformats.org/officeDocument/2006/relationships/customXml" Target="../ink/ink355.xml"/><Relationship Id="rId32" Type="http://schemas.openxmlformats.org/officeDocument/2006/relationships/customXml" Target="../ink/ink359.xml"/><Relationship Id="rId37" Type="http://schemas.openxmlformats.org/officeDocument/2006/relationships/image" Target="../media/image280.png"/><Relationship Id="rId40" Type="http://schemas.openxmlformats.org/officeDocument/2006/relationships/customXml" Target="../ink/ink363.xml"/><Relationship Id="rId45" Type="http://schemas.openxmlformats.org/officeDocument/2006/relationships/image" Target="../media/image284.png"/><Relationship Id="rId53" Type="http://schemas.openxmlformats.org/officeDocument/2006/relationships/image" Target="../media/image287.png"/><Relationship Id="rId58" Type="http://schemas.openxmlformats.org/officeDocument/2006/relationships/customXml" Target="../ink/ink372.xml"/><Relationship Id="rId66" Type="http://schemas.openxmlformats.org/officeDocument/2006/relationships/customXml" Target="../ink/ink376.xml"/><Relationship Id="rId5" Type="http://schemas.openxmlformats.org/officeDocument/2006/relationships/image" Target="../media/image264.png"/><Relationship Id="rId61" Type="http://schemas.openxmlformats.org/officeDocument/2006/relationships/image" Target="../media/image291.png"/><Relationship Id="rId19" Type="http://schemas.openxmlformats.org/officeDocument/2006/relationships/image" Target="../media/image271.png"/><Relationship Id="rId14" Type="http://schemas.openxmlformats.org/officeDocument/2006/relationships/customXml" Target="../ink/ink350.xml"/><Relationship Id="rId22" Type="http://schemas.openxmlformats.org/officeDocument/2006/relationships/customXml" Target="../ink/ink354.xml"/><Relationship Id="rId27" Type="http://schemas.openxmlformats.org/officeDocument/2006/relationships/image" Target="../media/image275.png"/><Relationship Id="rId30" Type="http://schemas.openxmlformats.org/officeDocument/2006/relationships/customXml" Target="../ink/ink358.xml"/><Relationship Id="rId35" Type="http://schemas.openxmlformats.org/officeDocument/2006/relationships/image" Target="../media/image279.png"/><Relationship Id="rId43" Type="http://schemas.openxmlformats.org/officeDocument/2006/relationships/image" Target="../media/image283.png"/><Relationship Id="rId48" Type="http://schemas.openxmlformats.org/officeDocument/2006/relationships/customXml" Target="../ink/ink367.xml"/><Relationship Id="rId56" Type="http://schemas.openxmlformats.org/officeDocument/2006/relationships/customXml" Target="../ink/ink371.xml"/><Relationship Id="rId64" Type="http://schemas.openxmlformats.org/officeDocument/2006/relationships/customXml" Target="../ink/ink375.xml"/><Relationship Id="rId69" Type="http://schemas.openxmlformats.org/officeDocument/2006/relationships/image" Target="../media/image295.png"/><Relationship Id="rId8" Type="http://schemas.openxmlformats.org/officeDocument/2006/relationships/customXml" Target="../ink/ink347.xml"/><Relationship Id="rId51" Type="http://schemas.openxmlformats.org/officeDocument/2006/relationships/image" Target="../media/image286.png"/><Relationship Id="rId72" Type="http://schemas.openxmlformats.org/officeDocument/2006/relationships/customXml" Target="../ink/ink379.xml"/><Relationship Id="rId3" Type="http://schemas.openxmlformats.org/officeDocument/2006/relationships/image" Target="../media/image263.png"/><Relationship Id="rId12" Type="http://schemas.openxmlformats.org/officeDocument/2006/relationships/customXml" Target="../ink/ink349.xml"/><Relationship Id="rId17" Type="http://schemas.openxmlformats.org/officeDocument/2006/relationships/image" Target="../media/image270.png"/><Relationship Id="rId25" Type="http://schemas.openxmlformats.org/officeDocument/2006/relationships/image" Target="../media/image274.png"/><Relationship Id="rId33" Type="http://schemas.openxmlformats.org/officeDocument/2006/relationships/image" Target="../media/image278.png"/><Relationship Id="rId38" Type="http://schemas.openxmlformats.org/officeDocument/2006/relationships/customXml" Target="../ink/ink362.xml"/><Relationship Id="rId46" Type="http://schemas.openxmlformats.org/officeDocument/2006/relationships/customXml" Target="../ink/ink366.xml"/><Relationship Id="rId59" Type="http://schemas.openxmlformats.org/officeDocument/2006/relationships/image" Target="../media/image290.png"/><Relationship Id="rId67" Type="http://schemas.openxmlformats.org/officeDocument/2006/relationships/image" Target="../media/image294.png"/><Relationship Id="rId20" Type="http://schemas.openxmlformats.org/officeDocument/2006/relationships/customXml" Target="../ink/ink353.xml"/><Relationship Id="rId41" Type="http://schemas.openxmlformats.org/officeDocument/2006/relationships/image" Target="../media/image282.png"/><Relationship Id="rId54" Type="http://schemas.openxmlformats.org/officeDocument/2006/relationships/customXml" Target="../ink/ink370.xml"/><Relationship Id="rId62" Type="http://schemas.openxmlformats.org/officeDocument/2006/relationships/customXml" Target="../ink/ink374.xml"/><Relationship Id="rId70" Type="http://schemas.openxmlformats.org/officeDocument/2006/relationships/customXml" Target="../ink/ink378.xml"/><Relationship Id="rId1" Type="http://schemas.openxmlformats.org/officeDocument/2006/relationships/slideLayout" Target="../slideLayouts/slideLayout12.xml"/><Relationship Id="rId6" Type="http://schemas.openxmlformats.org/officeDocument/2006/relationships/customXml" Target="../ink/ink346.xml"/><Relationship Id="rId15" Type="http://schemas.openxmlformats.org/officeDocument/2006/relationships/image" Target="../media/image269.png"/><Relationship Id="rId23" Type="http://schemas.openxmlformats.org/officeDocument/2006/relationships/image" Target="../media/image273.png"/><Relationship Id="rId28" Type="http://schemas.openxmlformats.org/officeDocument/2006/relationships/customXml" Target="../ink/ink357.xml"/><Relationship Id="rId36" Type="http://schemas.openxmlformats.org/officeDocument/2006/relationships/customXml" Target="../ink/ink361.xml"/><Relationship Id="rId49" Type="http://schemas.openxmlformats.org/officeDocument/2006/relationships/image" Target="../media/image285.png"/><Relationship Id="rId57" Type="http://schemas.openxmlformats.org/officeDocument/2006/relationships/image" Target="../media/image289.png"/><Relationship Id="rId10" Type="http://schemas.openxmlformats.org/officeDocument/2006/relationships/customXml" Target="../ink/ink348.xml"/><Relationship Id="rId31" Type="http://schemas.openxmlformats.org/officeDocument/2006/relationships/image" Target="../media/image277.png"/><Relationship Id="rId44" Type="http://schemas.openxmlformats.org/officeDocument/2006/relationships/customXml" Target="../ink/ink365.xml"/><Relationship Id="rId52" Type="http://schemas.openxmlformats.org/officeDocument/2006/relationships/customXml" Target="../ink/ink369.xml"/><Relationship Id="rId60" Type="http://schemas.openxmlformats.org/officeDocument/2006/relationships/customXml" Target="../ink/ink373.xml"/><Relationship Id="rId65" Type="http://schemas.openxmlformats.org/officeDocument/2006/relationships/image" Target="../media/image293.png"/><Relationship Id="rId73" Type="http://schemas.openxmlformats.org/officeDocument/2006/relationships/image" Target="../media/image297.png"/><Relationship Id="rId4" Type="http://schemas.openxmlformats.org/officeDocument/2006/relationships/customXml" Target="../ink/ink345.xml"/><Relationship Id="rId9" Type="http://schemas.openxmlformats.org/officeDocument/2006/relationships/image" Target="../media/image266.png"/><Relationship Id="rId13" Type="http://schemas.openxmlformats.org/officeDocument/2006/relationships/image" Target="../media/image268.png"/><Relationship Id="rId18" Type="http://schemas.openxmlformats.org/officeDocument/2006/relationships/customXml" Target="../ink/ink352.xml"/><Relationship Id="rId39" Type="http://schemas.openxmlformats.org/officeDocument/2006/relationships/image" Target="../media/image281.png"/><Relationship Id="rId34" Type="http://schemas.openxmlformats.org/officeDocument/2006/relationships/customXml" Target="../ink/ink360.xml"/><Relationship Id="rId50" Type="http://schemas.openxmlformats.org/officeDocument/2006/relationships/customXml" Target="../ink/ink368.xml"/><Relationship Id="rId55" Type="http://schemas.openxmlformats.org/officeDocument/2006/relationships/image" Target="../media/image288.png"/><Relationship Id="rId7" Type="http://schemas.openxmlformats.org/officeDocument/2006/relationships/image" Target="../media/image265.png"/><Relationship Id="rId71" Type="http://schemas.openxmlformats.org/officeDocument/2006/relationships/image" Target="../media/image29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8" Type="http://schemas.openxmlformats.org/officeDocument/2006/relationships/customXml" Target="../ink/ink383.xml"/><Relationship Id="rId3" Type="http://schemas.openxmlformats.org/officeDocument/2006/relationships/image" Target="../media/image298.png"/><Relationship Id="rId7" Type="http://schemas.openxmlformats.org/officeDocument/2006/relationships/image" Target="../media/image300.png"/><Relationship Id="rId2" Type="http://schemas.openxmlformats.org/officeDocument/2006/relationships/customXml" Target="../ink/ink380.xml"/><Relationship Id="rId1" Type="http://schemas.openxmlformats.org/officeDocument/2006/relationships/slideLayout" Target="../slideLayouts/slideLayout12.xml"/><Relationship Id="rId6" Type="http://schemas.openxmlformats.org/officeDocument/2006/relationships/customXml" Target="../ink/ink382.xml"/><Relationship Id="rId11" Type="http://schemas.openxmlformats.org/officeDocument/2006/relationships/image" Target="../media/image302.png"/><Relationship Id="rId5" Type="http://schemas.openxmlformats.org/officeDocument/2006/relationships/image" Target="../media/image299.png"/><Relationship Id="rId10" Type="http://schemas.openxmlformats.org/officeDocument/2006/relationships/customXml" Target="../ink/ink384.xml"/><Relationship Id="rId4" Type="http://schemas.openxmlformats.org/officeDocument/2006/relationships/customXml" Target="../ink/ink381.xml"/><Relationship Id="rId9" Type="http://schemas.openxmlformats.org/officeDocument/2006/relationships/image" Target="../media/image301.png"/></Relationships>
</file>

<file path=ppt/slides/_rels/slide86.xml.rels><?xml version="1.0" encoding="UTF-8" standalone="yes"?>
<Relationships xmlns="http://schemas.openxmlformats.org/package/2006/relationships"><Relationship Id="rId8" Type="http://schemas.openxmlformats.org/officeDocument/2006/relationships/customXml" Target="../ink/ink388.xml"/><Relationship Id="rId13" Type="http://schemas.openxmlformats.org/officeDocument/2006/relationships/image" Target="../media/image308.png"/><Relationship Id="rId18" Type="http://schemas.openxmlformats.org/officeDocument/2006/relationships/customXml" Target="../ink/ink393.xml"/><Relationship Id="rId3" Type="http://schemas.openxmlformats.org/officeDocument/2006/relationships/image" Target="../media/image303.png"/><Relationship Id="rId7" Type="http://schemas.openxmlformats.org/officeDocument/2006/relationships/image" Target="../media/image305.png"/><Relationship Id="rId12" Type="http://schemas.openxmlformats.org/officeDocument/2006/relationships/customXml" Target="../ink/ink390.xml"/><Relationship Id="rId17" Type="http://schemas.openxmlformats.org/officeDocument/2006/relationships/image" Target="../media/image310.png"/><Relationship Id="rId2" Type="http://schemas.openxmlformats.org/officeDocument/2006/relationships/customXml" Target="../ink/ink385.xml"/><Relationship Id="rId16" Type="http://schemas.openxmlformats.org/officeDocument/2006/relationships/customXml" Target="../ink/ink392.xml"/><Relationship Id="rId1" Type="http://schemas.openxmlformats.org/officeDocument/2006/relationships/slideLayout" Target="../slideLayouts/slideLayout12.xml"/><Relationship Id="rId6" Type="http://schemas.openxmlformats.org/officeDocument/2006/relationships/customXml" Target="../ink/ink387.xml"/><Relationship Id="rId11" Type="http://schemas.openxmlformats.org/officeDocument/2006/relationships/image" Target="../media/image307.png"/><Relationship Id="rId5" Type="http://schemas.openxmlformats.org/officeDocument/2006/relationships/image" Target="../media/image304.png"/><Relationship Id="rId15" Type="http://schemas.openxmlformats.org/officeDocument/2006/relationships/image" Target="../media/image309.png"/><Relationship Id="rId10" Type="http://schemas.openxmlformats.org/officeDocument/2006/relationships/customXml" Target="../ink/ink389.xml"/><Relationship Id="rId19" Type="http://schemas.openxmlformats.org/officeDocument/2006/relationships/image" Target="../media/image311.png"/><Relationship Id="rId4" Type="http://schemas.openxmlformats.org/officeDocument/2006/relationships/customXml" Target="../ink/ink386.xml"/><Relationship Id="rId9" Type="http://schemas.openxmlformats.org/officeDocument/2006/relationships/image" Target="../media/image306.png"/><Relationship Id="rId14" Type="http://schemas.openxmlformats.org/officeDocument/2006/relationships/customXml" Target="../ink/ink391.xml"/></Relationships>
</file>

<file path=ppt/slides/_rels/slide87.xml.rels><?xml version="1.0" encoding="UTF-8" standalone="yes"?>
<Relationships xmlns="http://schemas.openxmlformats.org/package/2006/relationships"><Relationship Id="rId2" Type="http://schemas.openxmlformats.org/officeDocument/2006/relationships/image" Target="../media/image312.png"/><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https://drive.google.com/file/d/1v3enIpxdB97MSuVzcBgg3gtJAnPQ7k_4/view" TargetMode="Externa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1.xml.rels><?xml version="1.0" encoding="UTF-8" standalone="yes"?>
<Relationships xmlns="http://schemas.openxmlformats.org/package/2006/relationships"><Relationship Id="rId2" Type="http://schemas.openxmlformats.org/officeDocument/2006/relationships/hyperlink" Target="https://drive.google.com/file/d/1vjEJ34nMYiNiCN7fYYSi8XjW6NkYw-9I/view" TargetMode="Externa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313.png"/><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image" Target="../media/image314.png"/><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4.xml"/></Relationships>
</file>

<file path=ppt/slides/_rels/slide97.xml.rels><?xml version="1.0" encoding="UTF-8" standalone="yes"?>
<Relationships xmlns="http://schemas.openxmlformats.org/package/2006/relationships"><Relationship Id="rId2" Type="http://schemas.openxmlformats.org/officeDocument/2006/relationships/hyperlink" Target="https://drive.google.com/file/d/18uKPtyhy0e4piEbxNN2mlpVqLpfkxFxu/view" TargetMode="Externa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9.xml.rels><?xml version="1.0" encoding="UTF-8" standalone="yes"?>
<Relationships xmlns="http://schemas.openxmlformats.org/package/2006/relationships"><Relationship Id="rId3" Type="http://schemas.openxmlformats.org/officeDocument/2006/relationships/image" Target="../media/image315.png"/><Relationship Id="rId2" Type="http://schemas.openxmlformats.org/officeDocument/2006/relationships/customXml" Target="../ink/ink39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CSE 105 </a:t>
            </a:r>
            <a:br>
              <a:rPr lang="en-US"/>
            </a:br>
            <a:r>
              <a:rPr lang="en-US" sz="4400"/>
              <a:t>theory of computation</a:t>
            </a:r>
          </a:p>
        </p:txBody>
      </p:sp>
      <p:sp>
        <p:nvSpPr>
          <p:cNvPr id="3" name="Subtitle 2"/>
          <p:cNvSpPr>
            <a:spLocks noGrp="1"/>
          </p:cNvSpPr>
          <p:nvPr>
            <p:ph type="subTitle" idx="1"/>
          </p:nvPr>
        </p:nvSpPr>
        <p:spPr>
          <a:xfrm>
            <a:off x="685802" y="2628901"/>
            <a:ext cx="7521575" cy="2234159"/>
          </a:xfrm>
        </p:spPr>
        <p:txBody>
          <a:bodyPr vert="horz" lIns="0" tIns="0" rIns="0" bIns="0" rtlCol="0" anchor="t">
            <a:normAutofit/>
          </a:bodyPr>
          <a:lstStyle/>
          <a:p>
            <a:endParaRPr lang="en-US"/>
          </a:p>
          <a:p>
            <a:endParaRPr lang="en-US"/>
          </a:p>
          <a:p>
            <a:endParaRPr lang="en-US"/>
          </a:p>
          <a:p>
            <a:endParaRPr lang="en-US"/>
          </a:p>
          <a:p>
            <a:r>
              <a:rPr lang="en-US"/>
              <a:t>Fall 2020 Week 8</a:t>
            </a:r>
          </a:p>
        </p:txBody>
      </p:sp>
    </p:spTree>
    <p:extLst>
      <p:ext uri="{BB962C8B-B14F-4D97-AF65-F5344CB8AC3E}">
        <p14:creationId xmlns:p14="http://schemas.microsoft.com/office/powerpoint/2010/main" val="1882651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a:t>
            </a:r>
            <a:r>
              <a:rPr lang="en-US" baseline="-25000"/>
              <a:t>TM	</a:t>
            </a:r>
            <a:r>
              <a:rPr lang="en-US"/>
              <a:t>		</a:t>
            </a:r>
            <a:r>
              <a:rPr lang="en-US" sz="1600"/>
              <a:t>			</a:t>
            </a:r>
            <a:r>
              <a:rPr lang="en-US" sz="1600" i="1" err="1">
                <a:solidFill>
                  <a:schemeClr val="accent6"/>
                </a:solidFill>
              </a:rPr>
              <a:t>Sipser</a:t>
            </a:r>
            <a:r>
              <a:rPr lang="en-US" sz="1600" i="1">
                <a:solidFill>
                  <a:schemeClr val="accent6"/>
                </a:solidFill>
              </a:rPr>
              <a:t> p. 210</a:t>
            </a:r>
            <a:endParaRPr lang="en-US" sz="1600"/>
          </a:p>
        </p:txBody>
      </p:sp>
      <p:sp>
        <p:nvSpPr>
          <p:cNvPr id="3" name="Content Placeholder 2"/>
          <p:cNvSpPr>
            <a:spLocks noGrp="1"/>
          </p:cNvSpPr>
          <p:nvPr>
            <p:ph idx="1"/>
          </p:nvPr>
        </p:nvSpPr>
        <p:spPr/>
        <p:txBody>
          <a:bodyPr/>
          <a:lstStyle/>
          <a:p>
            <a:r>
              <a:rPr lang="en-US"/>
              <a:t>Recognizable</a:t>
            </a:r>
          </a:p>
          <a:p>
            <a:r>
              <a:rPr lang="en-US"/>
              <a:t>Not decidable</a:t>
            </a:r>
          </a:p>
          <a:p>
            <a:endParaRPr lang="en-US"/>
          </a:p>
          <a:p>
            <a:pPr marL="0" indent="0">
              <a:buNone/>
            </a:pPr>
            <a:r>
              <a:rPr lang="en-US" b="1"/>
              <a:t>Fact</a:t>
            </a:r>
            <a:r>
              <a:rPr lang="en-US"/>
              <a:t> (Theorem 4.22): A language is decidable </a:t>
            </a:r>
            <a:r>
              <a:rPr lang="en-US" err="1"/>
              <a:t>iff</a:t>
            </a:r>
            <a:r>
              <a:rPr lang="en-US"/>
              <a:t> it and its complement are both recognizable.</a:t>
            </a:r>
          </a:p>
          <a:p>
            <a:pPr marL="0" indent="0">
              <a:buNone/>
            </a:pPr>
            <a:endParaRPr lang="en-US"/>
          </a:p>
          <a:p>
            <a:pPr marL="0" indent="0">
              <a:buNone/>
            </a:pPr>
            <a:r>
              <a:rPr lang="en-US" b="1"/>
              <a:t>Corollary 4.23</a:t>
            </a:r>
            <a:r>
              <a:rPr lang="en-US"/>
              <a:t>: The complement of A</a:t>
            </a:r>
            <a:r>
              <a:rPr lang="en-US" baseline="-25000"/>
              <a:t>TM </a:t>
            </a:r>
            <a:r>
              <a:rPr lang="en-US"/>
              <a:t>is </a:t>
            </a:r>
            <a:r>
              <a:rPr lang="en-US" b="1">
                <a:solidFill>
                  <a:schemeClr val="tx2"/>
                </a:solidFill>
              </a:rPr>
              <a:t>unrecognizable</a:t>
            </a:r>
            <a:r>
              <a:rPr lang="en-US"/>
              <a:t>.</a:t>
            </a:r>
          </a:p>
        </p:txBody>
      </p:sp>
    </p:spTree>
    <p:extLst>
      <p:ext uri="{BB962C8B-B14F-4D97-AF65-F5344CB8AC3E}">
        <p14:creationId xmlns:p14="http://schemas.microsoft.com/office/powerpoint/2010/main" val="15905015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(117)</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r>
              <a:rPr lang="en-US"/>
              <a:t>Fact: A</a:t>
            </a:r>
            <a:r>
              <a:rPr lang="en-US" baseline="-25000"/>
              <a:t>TM</a:t>
            </a:r>
            <a:r>
              <a:rPr lang="en-US"/>
              <a:t> mapping reduces to HALT</a:t>
            </a:r>
            <a:r>
              <a:rPr lang="en-US" baseline="-25000"/>
              <a:t>TM</a:t>
            </a:r>
          </a:p>
          <a:p>
            <a:r>
              <a:rPr lang="en-US"/>
              <a:t>Fact: HALT</a:t>
            </a:r>
            <a:r>
              <a:rPr lang="en-US" baseline="-25000"/>
              <a:t>TM</a:t>
            </a:r>
            <a:r>
              <a:rPr lang="en-US"/>
              <a:t> mapping reduces to A</a:t>
            </a:r>
            <a:r>
              <a:rPr lang="en-US" baseline="-25000"/>
              <a:t>TM</a:t>
            </a:r>
            <a:endParaRPr lang="en-US"/>
          </a:p>
          <a:p>
            <a:endParaRPr lang="en-US"/>
          </a:p>
        </p:txBody>
      </p:sp>
      <p:graphicFrame>
        <p:nvGraphicFramePr>
          <p:cNvPr id="5" name="Table 4">
            <a:extLst>
              <a:ext uri="{FF2B5EF4-FFF2-40B4-BE49-F238E27FC236}">
                <a16:creationId xmlns:a16="http://schemas.microsoft.com/office/drawing/2014/main" id="{952C7788-0E58-BF4C-84ED-6DD3022DA202}"/>
              </a:ext>
            </a:extLst>
          </p:cNvPr>
          <p:cNvGraphicFramePr>
            <a:graphicFrameLocks noGrp="1"/>
          </p:cNvGraphicFramePr>
          <p:nvPr>
            <p:extLst>
              <p:ext uri="{D42A27DB-BD31-4B8C-83A1-F6EECF244321}">
                <p14:modId xmlns:p14="http://schemas.microsoft.com/office/powerpoint/2010/main" val="225477150"/>
              </p:ext>
            </p:extLst>
          </p:nvPr>
        </p:nvGraphicFramePr>
        <p:xfrm>
          <a:off x="708660" y="2376471"/>
          <a:ext cx="6096000" cy="2026920"/>
        </p:xfrm>
        <a:graphic>
          <a:graphicData uri="http://schemas.openxmlformats.org/drawingml/2006/table">
            <a:tbl>
              <a:tblPr firstRow="1" bandRow="1">
                <a:tableStyleId>{284E427A-3D55-4303-BF80-6455036E1DE7}</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a:solidFill>
                            <a:srgbClr val="0070C0"/>
                          </a:solidFill>
                        </a:rPr>
                        <a:t>Decidable</a:t>
                      </a:r>
                    </a:p>
                  </a:txBody>
                  <a:tcPr>
                    <a:solidFill>
                      <a:srgbClr val="FCEFCF"/>
                    </a:solidFill>
                  </a:tcPr>
                </a:tc>
                <a:tc>
                  <a:txBody>
                    <a:bodyPr/>
                    <a:lstStyle/>
                    <a:p>
                      <a:r>
                        <a:rPr lang="en-US">
                          <a:solidFill>
                            <a:srgbClr val="0070C0"/>
                          </a:solidFill>
                        </a:rPr>
                        <a:t>Undecidable</a:t>
                      </a:r>
                    </a:p>
                    <a:p>
                      <a:r>
                        <a:rPr lang="en-US">
                          <a:solidFill>
                            <a:srgbClr val="0070C0"/>
                          </a:solidFill>
                        </a:rPr>
                        <a:t>but</a:t>
                      </a:r>
                    </a:p>
                    <a:p>
                      <a:r>
                        <a:rPr lang="en-US">
                          <a:solidFill>
                            <a:srgbClr val="0070C0"/>
                          </a:solidFill>
                        </a:rPr>
                        <a:t>recognizable</a:t>
                      </a:r>
                    </a:p>
                  </a:txBody>
                  <a:tcPr>
                    <a:solidFill>
                      <a:srgbClr val="FCEFCF"/>
                    </a:solidFill>
                  </a:tcPr>
                </a:tc>
                <a:tc>
                  <a:txBody>
                    <a:bodyPr/>
                    <a:lstStyle/>
                    <a:p>
                      <a:r>
                        <a:rPr lang="en-US">
                          <a:solidFill>
                            <a:srgbClr val="0070C0"/>
                          </a:solidFill>
                        </a:rPr>
                        <a:t>Undecidable</a:t>
                      </a:r>
                    </a:p>
                    <a:p>
                      <a:r>
                        <a:rPr lang="en-US">
                          <a:solidFill>
                            <a:srgbClr val="0070C0"/>
                          </a:solidFill>
                        </a:rPr>
                        <a:t>and</a:t>
                      </a:r>
                    </a:p>
                    <a:p>
                      <a:r>
                        <a:rPr lang="en-US">
                          <a:solidFill>
                            <a:srgbClr val="0070C0"/>
                          </a:solidFill>
                        </a:rPr>
                        <a:t>unrecognizable</a:t>
                      </a:r>
                    </a:p>
                  </a:txBody>
                  <a:tcPr>
                    <a:solidFill>
                      <a:srgbClr val="FCEFCF"/>
                    </a:solidFill>
                  </a:tcPr>
                </a:tc>
                <a:extLst>
                  <a:ext uri="{0D108BD9-81ED-4DB2-BD59-A6C34878D82A}">
                    <a16:rowId xmlns:a16="http://schemas.microsoft.com/office/drawing/2014/main" val="10000"/>
                  </a:ext>
                </a:extLst>
              </a:tr>
              <a:tr h="370840">
                <a:tc>
                  <a:txBody>
                    <a:bodyPr/>
                    <a:lstStyle/>
                    <a:p>
                      <a:r>
                        <a:rPr lang="en-US"/>
                        <a:t>A</a:t>
                      </a:r>
                      <a:r>
                        <a:rPr lang="en-US" baseline="-25000"/>
                        <a:t>DFA</a:t>
                      </a:r>
                      <a:endParaRPr lang="en-US" baseline="0"/>
                    </a:p>
                  </a:txBody>
                  <a:tcPr/>
                </a:tc>
                <a:tc>
                  <a:txBody>
                    <a:bodyPr/>
                    <a:lstStyle/>
                    <a:p>
                      <a:r>
                        <a:rPr lang="en-US"/>
                        <a:t>A</a:t>
                      </a:r>
                      <a:r>
                        <a:rPr lang="en-US" baseline="-25000"/>
                        <a:t>TM</a:t>
                      </a:r>
                      <a:endParaRPr lang="en-US"/>
                    </a:p>
                  </a:txBody>
                  <a:tcPr/>
                </a:tc>
                <a:tc>
                  <a:txBody>
                    <a:bodyPr/>
                    <a:lstStyle/>
                    <a:p>
                      <a:r>
                        <a:rPr lang="en-US"/>
                        <a:t>A</a:t>
                      </a:r>
                      <a:r>
                        <a:rPr lang="en-US" baseline="-25000"/>
                        <a:t>TM</a:t>
                      </a:r>
                      <a:r>
                        <a:rPr lang="en-US" baseline="30000"/>
                        <a:t>C</a:t>
                      </a:r>
                      <a:endParaRPr lang="en-US"/>
                    </a:p>
                  </a:txBody>
                  <a:tcPr/>
                </a:tc>
                <a:extLst>
                  <a:ext uri="{0D108BD9-81ED-4DB2-BD59-A6C34878D82A}">
                    <a16:rowId xmlns:a16="http://schemas.microsoft.com/office/drawing/2014/main" val="10001"/>
                  </a:ext>
                </a:extLst>
              </a:tr>
              <a:tr h="370840">
                <a:tc>
                  <a:txBody>
                    <a:bodyPr/>
                    <a:lstStyle/>
                    <a:p>
                      <a:r>
                        <a:rPr lang="en-US"/>
                        <a:t>E</a:t>
                      </a:r>
                      <a:r>
                        <a:rPr lang="en-US" baseline="-25000"/>
                        <a:t>DFA</a:t>
                      </a:r>
                      <a:endParaRPr lang="en-US" baseline="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a:solidFill>
                            <a:schemeClr val="tx1"/>
                          </a:solidFill>
                        </a:rPr>
                        <a:t>HALT</a:t>
                      </a:r>
                      <a:r>
                        <a:rPr lang="en-US" baseline="-25000">
                          <a:solidFill>
                            <a:schemeClr val="tx1"/>
                          </a:solidFill>
                        </a:rPr>
                        <a:t>TM</a:t>
                      </a:r>
                      <a:endParaRPr lang="en-US" baseline="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a:solidFill>
                            <a:schemeClr val="tx1"/>
                          </a:solidFill>
                        </a:rPr>
                        <a:t>HALT</a:t>
                      </a:r>
                      <a:r>
                        <a:rPr lang="en-US" baseline="-25000">
                          <a:solidFill>
                            <a:schemeClr val="tx1"/>
                          </a:solidFill>
                        </a:rPr>
                        <a:t>TM</a:t>
                      </a:r>
                      <a:r>
                        <a:rPr lang="en-US" baseline="30000">
                          <a:solidFill>
                            <a:schemeClr val="dk1"/>
                          </a:solidFill>
                        </a:rPr>
                        <a:t>C</a:t>
                      </a:r>
                      <a:endParaRPr lang="en-US" baseline="0">
                        <a:solidFill>
                          <a:schemeClr val="tx1"/>
                        </a:solidFill>
                      </a:endParaRPr>
                    </a:p>
                  </a:txBody>
                  <a:tcPr/>
                </a:tc>
                <a:extLst>
                  <a:ext uri="{0D108BD9-81ED-4DB2-BD59-A6C34878D82A}">
                    <a16:rowId xmlns:a16="http://schemas.microsoft.com/office/drawing/2014/main" val="10002"/>
                  </a:ext>
                </a:extLst>
              </a:tr>
              <a:tr h="370840">
                <a:tc>
                  <a:txBody>
                    <a:bodyPr/>
                    <a:lstStyle/>
                    <a:p>
                      <a:r>
                        <a:rPr lang="en-US"/>
                        <a:t>EQ</a:t>
                      </a:r>
                      <a:r>
                        <a:rPr lang="en-US" baseline="-25000"/>
                        <a:t>DFA</a:t>
                      </a: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692515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8DD50C-4FAA-614A-94F3-43286892FCD7}"/>
                  </a:ext>
                </a:extLst>
              </p:cNvPr>
              <p:cNvSpPr>
                <a:spLocks noGrp="1"/>
              </p:cNvSpPr>
              <p:nvPr>
                <p:ph type="title"/>
              </p:nvPr>
            </p:nvSpPr>
            <p:spPr/>
            <p:txBody>
              <a:bodyPr/>
              <a:lstStyle/>
              <a:p>
                <a:r>
                  <a:rPr lang="en-US">
                    <a:solidFill>
                      <a:srgbClr val="00B050"/>
                    </a:solidFill>
                  </a:rPr>
                  <a:t>Reducing </a:t>
                </a:r>
                <a14:m>
                  <m:oMath xmlns:m="http://schemas.openxmlformats.org/officeDocument/2006/math">
                    <m:sSub>
                      <m:sSubPr>
                        <m:ctrlPr>
                          <a:rPr lang="en-US"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𝐴</m:t>
                        </m:r>
                      </m:e>
                      <m:sub>
                        <m:r>
                          <a:rPr lang="en-US" b="0" i="1" smtClean="0">
                            <a:solidFill>
                              <a:srgbClr val="00B050"/>
                            </a:solidFill>
                            <a:latin typeface="Cambria Math" panose="02040503050406030204" pitchFamily="18" charset="0"/>
                          </a:rPr>
                          <m:t>𝑇𝑀</m:t>
                        </m:r>
                      </m:sub>
                    </m:sSub>
                  </m:oMath>
                </a14:m>
                <a:r>
                  <a:rPr lang="en-US">
                    <a:solidFill>
                      <a:srgbClr val="00B050"/>
                    </a:solidFill>
                  </a:rPr>
                  <a:t> to </a:t>
                </a:r>
                <a14:m>
                  <m:oMath xmlns:m="http://schemas.openxmlformats.org/officeDocument/2006/math">
                    <m:sSub>
                      <m:sSubPr>
                        <m:ctrlPr>
                          <a:rPr lang="en-US"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𝐻𝐴𝐿𝑇</m:t>
                        </m:r>
                      </m:e>
                      <m:sub>
                        <m:r>
                          <a:rPr lang="en-US" b="0" i="1" smtClean="0">
                            <a:solidFill>
                              <a:srgbClr val="00B050"/>
                            </a:solidFill>
                            <a:latin typeface="Cambria Math" panose="02040503050406030204" pitchFamily="18" charset="0"/>
                          </a:rPr>
                          <m:t>𝑇𝑀</m:t>
                        </m:r>
                      </m:sub>
                    </m:sSub>
                  </m:oMath>
                </a14:m>
                <a:endParaRPr lang="en-US">
                  <a:solidFill>
                    <a:srgbClr val="00B050"/>
                  </a:solidFill>
                </a:endParaRPr>
              </a:p>
            </p:txBody>
          </p:sp>
        </mc:Choice>
        <mc:Fallback xmlns="">
          <p:sp>
            <p:nvSpPr>
              <p:cNvPr id="2" name="Title 1">
                <a:extLst>
                  <a:ext uri="{FF2B5EF4-FFF2-40B4-BE49-F238E27FC236}">
                    <a16:creationId xmlns:a16="http://schemas.microsoft.com/office/drawing/2014/main" id="{2A8DD50C-4FAA-614A-94F3-43286892FCD7}"/>
                  </a:ext>
                </a:extLst>
              </p:cNvPr>
              <p:cNvSpPr>
                <a:spLocks noGrp="1" noRot="1" noChangeAspect="1" noMove="1" noResize="1" noEditPoints="1" noAdjustHandles="1" noChangeArrowheads="1" noChangeShapeType="1" noTextEdit="1"/>
              </p:cNvSpPr>
              <p:nvPr>
                <p:ph type="title"/>
              </p:nvPr>
            </p:nvSpPr>
            <p:spPr>
              <a:blipFill>
                <a:blip r:embed="rId2"/>
                <a:stretch>
                  <a:fillRect l="-2593" t="-12295" b="-3196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E3285E8-06A8-4841-A5F7-7649A6F54D7D}"/>
              </a:ext>
            </a:extLst>
          </p:cNvPr>
          <p:cNvPicPr>
            <a:picLocks noChangeAspect="1"/>
          </p:cNvPicPr>
          <p:nvPr/>
        </p:nvPicPr>
        <p:blipFill>
          <a:blip r:embed="rId3"/>
          <a:stretch>
            <a:fillRect/>
          </a:stretch>
        </p:blipFill>
        <p:spPr>
          <a:xfrm>
            <a:off x="457200" y="1547366"/>
            <a:ext cx="7629469" cy="1876648"/>
          </a:xfrm>
          <a:prstGeom prst="rect">
            <a:avLst/>
          </a:prstGeom>
        </p:spPr>
      </p:pic>
      <p:sp>
        <p:nvSpPr>
          <p:cNvPr id="6" name="TextBox 5">
            <a:extLst>
              <a:ext uri="{FF2B5EF4-FFF2-40B4-BE49-F238E27FC236}">
                <a16:creationId xmlns:a16="http://schemas.microsoft.com/office/drawing/2014/main" id="{1D6D7426-102F-4000-BA8A-529D69D84560}"/>
              </a:ext>
            </a:extLst>
          </p:cNvPr>
          <p:cNvSpPr txBox="1"/>
          <p:nvPr/>
        </p:nvSpPr>
        <p:spPr>
          <a:xfrm>
            <a:off x="457200" y="1055124"/>
            <a:ext cx="3528508" cy="369332"/>
          </a:xfrm>
          <a:prstGeom prst="rect">
            <a:avLst/>
          </a:prstGeom>
          <a:noFill/>
        </p:spPr>
        <p:txBody>
          <a:bodyPr wrap="square" rtlCol="0">
            <a:spAutoFit/>
          </a:bodyPr>
          <a:lstStyle/>
          <a:p>
            <a:r>
              <a:rPr lang="en-US">
                <a:solidFill>
                  <a:srgbClr val="00B050"/>
                </a:solidFill>
              </a:rPr>
              <a:t>Example 1</a:t>
            </a:r>
          </a:p>
        </p:txBody>
      </p:sp>
      <p:sp>
        <p:nvSpPr>
          <p:cNvPr id="7" name="TextBox 6">
            <a:extLst>
              <a:ext uri="{FF2B5EF4-FFF2-40B4-BE49-F238E27FC236}">
                <a16:creationId xmlns:a16="http://schemas.microsoft.com/office/drawing/2014/main" id="{D38B7611-9E8C-436E-AAE3-FEA371923CC8}"/>
              </a:ext>
            </a:extLst>
          </p:cNvPr>
          <p:cNvSpPr txBox="1"/>
          <p:nvPr/>
        </p:nvSpPr>
        <p:spPr>
          <a:xfrm>
            <a:off x="7091916" y="4299742"/>
            <a:ext cx="1903228" cy="646331"/>
          </a:xfrm>
          <a:prstGeom prst="rect">
            <a:avLst/>
          </a:prstGeom>
          <a:noFill/>
        </p:spPr>
        <p:txBody>
          <a:bodyPr wrap="square" rtlCol="0">
            <a:spAutoFit/>
          </a:bodyPr>
          <a:lstStyle/>
          <a:p>
            <a:r>
              <a:rPr lang="en-US"/>
              <a:t>Example 5.24 pg. 236</a:t>
            </a:r>
          </a:p>
        </p:txBody>
      </p:sp>
    </p:spTree>
    <p:extLst>
      <p:ext uri="{BB962C8B-B14F-4D97-AF65-F5344CB8AC3E}">
        <p14:creationId xmlns:p14="http://schemas.microsoft.com/office/powerpoint/2010/main" val="42879383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EB09-A220-48F8-897D-A62FD2AF387F}"/>
              </a:ext>
            </a:extLst>
          </p:cNvPr>
          <p:cNvSpPr>
            <a:spLocks noGrp="1"/>
          </p:cNvSpPr>
          <p:nvPr>
            <p:ph type="title"/>
          </p:nvPr>
        </p:nvSpPr>
        <p:spPr/>
        <p:txBody>
          <a:bodyPr/>
          <a:lstStyle/>
          <a:p>
            <a:r>
              <a:rPr lang="en-US">
                <a:solidFill>
                  <a:srgbClr val="00B050"/>
                </a:solidFill>
              </a:rPr>
              <a:t>Proving Decidability</a:t>
            </a:r>
          </a:p>
        </p:txBody>
      </p:sp>
      <p:pic>
        <p:nvPicPr>
          <p:cNvPr id="5" name="Picture 4">
            <a:extLst>
              <a:ext uri="{FF2B5EF4-FFF2-40B4-BE49-F238E27FC236}">
                <a16:creationId xmlns:a16="http://schemas.microsoft.com/office/drawing/2014/main" id="{29FB8E4C-6181-47D3-ABDE-460D9299D5F7}"/>
              </a:ext>
            </a:extLst>
          </p:cNvPr>
          <p:cNvPicPr>
            <a:picLocks noChangeAspect="1"/>
          </p:cNvPicPr>
          <p:nvPr/>
        </p:nvPicPr>
        <p:blipFill>
          <a:blip r:embed="rId2"/>
          <a:stretch>
            <a:fillRect/>
          </a:stretch>
        </p:blipFill>
        <p:spPr>
          <a:xfrm>
            <a:off x="457200" y="2009403"/>
            <a:ext cx="8463516" cy="434455"/>
          </a:xfrm>
          <a:prstGeom prst="rect">
            <a:avLst/>
          </a:prstGeom>
        </p:spPr>
      </p:pic>
      <p:sp>
        <p:nvSpPr>
          <p:cNvPr id="6" name="TextBox 5">
            <a:extLst>
              <a:ext uri="{FF2B5EF4-FFF2-40B4-BE49-F238E27FC236}">
                <a16:creationId xmlns:a16="http://schemas.microsoft.com/office/drawing/2014/main" id="{005C15F9-2C51-4667-A01C-74842D796644}"/>
              </a:ext>
            </a:extLst>
          </p:cNvPr>
          <p:cNvSpPr txBox="1"/>
          <p:nvPr/>
        </p:nvSpPr>
        <p:spPr>
          <a:xfrm>
            <a:off x="520995" y="1052623"/>
            <a:ext cx="405100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B050"/>
                </a:solidFill>
                <a:effectLst/>
                <a:uLnTx/>
                <a:uFillTx/>
                <a:latin typeface="Arial"/>
                <a:ea typeface="+mn-ea"/>
                <a:cs typeface="+mn-cs"/>
              </a:rPr>
              <a:t>Example 2</a:t>
            </a:r>
          </a:p>
        </p:txBody>
      </p:sp>
      <p:sp>
        <p:nvSpPr>
          <p:cNvPr id="7" name="TextBox 6">
            <a:extLst>
              <a:ext uri="{FF2B5EF4-FFF2-40B4-BE49-F238E27FC236}">
                <a16:creationId xmlns:a16="http://schemas.microsoft.com/office/drawing/2014/main" id="{32F3E2ED-E4BB-4B87-B93C-C0715E678D64}"/>
              </a:ext>
            </a:extLst>
          </p:cNvPr>
          <p:cNvSpPr txBox="1"/>
          <p:nvPr/>
        </p:nvSpPr>
        <p:spPr>
          <a:xfrm>
            <a:off x="7219507" y="4199860"/>
            <a:ext cx="192449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292934"/>
                </a:solidFill>
                <a:effectLst/>
                <a:uLnTx/>
                <a:uFillTx/>
                <a:latin typeface="Arial"/>
                <a:ea typeface="+mn-ea"/>
                <a:cs typeface="+mn-cs"/>
              </a:rPr>
              <a:t>Ch. 5 Exercises pg. 239</a:t>
            </a:r>
          </a:p>
        </p:txBody>
      </p:sp>
    </p:spTree>
    <p:extLst>
      <p:ext uri="{BB962C8B-B14F-4D97-AF65-F5344CB8AC3E}">
        <p14:creationId xmlns:p14="http://schemas.microsoft.com/office/powerpoint/2010/main" val="17640273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76AA4-00BC-4950-9941-990EAEFEFE15}"/>
              </a:ext>
            </a:extLst>
          </p:cNvPr>
          <p:cNvSpPr>
            <a:spLocks noGrp="1"/>
          </p:cNvSpPr>
          <p:nvPr>
            <p:ph type="title"/>
          </p:nvPr>
        </p:nvSpPr>
        <p:spPr/>
        <p:txBody>
          <a:bodyPr/>
          <a:lstStyle/>
          <a:p>
            <a:r>
              <a:rPr lang="en-US">
                <a:solidFill>
                  <a:srgbClr val="00B050"/>
                </a:solidFill>
              </a:rPr>
              <a:t>Example 1 Solution</a:t>
            </a:r>
          </a:p>
        </p:txBody>
      </p:sp>
      <p:pic>
        <p:nvPicPr>
          <p:cNvPr id="5" name="Picture 4">
            <a:extLst>
              <a:ext uri="{FF2B5EF4-FFF2-40B4-BE49-F238E27FC236}">
                <a16:creationId xmlns:a16="http://schemas.microsoft.com/office/drawing/2014/main" id="{CC18987C-1939-4B9A-81F6-775E12371D04}"/>
              </a:ext>
            </a:extLst>
          </p:cNvPr>
          <p:cNvPicPr>
            <a:picLocks noChangeAspect="1"/>
          </p:cNvPicPr>
          <p:nvPr/>
        </p:nvPicPr>
        <p:blipFill>
          <a:blip r:embed="rId2"/>
          <a:stretch>
            <a:fillRect/>
          </a:stretch>
        </p:blipFill>
        <p:spPr>
          <a:xfrm>
            <a:off x="1601482" y="1143000"/>
            <a:ext cx="5941035" cy="2963781"/>
          </a:xfrm>
          <a:prstGeom prst="rect">
            <a:avLst/>
          </a:prstGeom>
        </p:spPr>
      </p:pic>
      <p:sp>
        <p:nvSpPr>
          <p:cNvPr id="6" name="TextBox 5">
            <a:extLst>
              <a:ext uri="{FF2B5EF4-FFF2-40B4-BE49-F238E27FC236}">
                <a16:creationId xmlns:a16="http://schemas.microsoft.com/office/drawing/2014/main" id="{22EBA6A4-1FC5-455B-940C-435687503B3A}"/>
              </a:ext>
            </a:extLst>
          </p:cNvPr>
          <p:cNvSpPr txBox="1"/>
          <p:nvPr/>
        </p:nvSpPr>
        <p:spPr>
          <a:xfrm>
            <a:off x="7159215" y="4203400"/>
            <a:ext cx="1984785" cy="646331"/>
          </a:xfrm>
          <a:prstGeom prst="rect">
            <a:avLst/>
          </a:prstGeom>
          <a:noFill/>
        </p:spPr>
        <p:txBody>
          <a:bodyPr wrap="square" rtlCol="0">
            <a:spAutoFit/>
          </a:bodyPr>
          <a:lstStyle/>
          <a:p>
            <a:r>
              <a:rPr lang="en-US"/>
              <a:t>Ch. 5 Solutions pg. 237</a:t>
            </a:r>
          </a:p>
        </p:txBody>
      </p:sp>
    </p:spTree>
    <p:extLst>
      <p:ext uri="{BB962C8B-B14F-4D97-AF65-F5344CB8AC3E}">
        <p14:creationId xmlns:p14="http://schemas.microsoft.com/office/powerpoint/2010/main" val="32901357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5529-2CFA-400A-B15C-6658B05526F8}"/>
              </a:ext>
            </a:extLst>
          </p:cNvPr>
          <p:cNvSpPr>
            <a:spLocks noGrp="1"/>
          </p:cNvSpPr>
          <p:nvPr>
            <p:ph type="title"/>
          </p:nvPr>
        </p:nvSpPr>
        <p:spPr/>
        <p:txBody>
          <a:bodyPr/>
          <a:lstStyle/>
          <a:p>
            <a:r>
              <a:rPr lang="en-US">
                <a:solidFill>
                  <a:srgbClr val="00B050"/>
                </a:solidFill>
              </a:rPr>
              <a:t>Example 1 Solution(cont.)</a:t>
            </a:r>
          </a:p>
        </p:txBody>
      </p:sp>
      <p:pic>
        <p:nvPicPr>
          <p:cNvPr id="5" name="Picture 4">
            <a:extLst>
              <a:ext uri="{FF2B5EF4-FFF2-40B4-BE49-F238E27FC236}">
                <a16:creationId xmlns:a16="http://schemas.microsoft.com/office/drawing/2014/main" id="{7C79D5C6-576B-49C0-B194-034BEB5D0181}"/>
              </a:ext>
            </a:extLst>
          </p:cNvPr>
          <p:cNvPicPr>
            <a:picLocks noChangeAspect="1"/>
          </p:cNvPicPr>
          <p:nvPr/>
        </p:nvPicPr>
        <p:blipFill>
          <a:blip r:embed="rId2"/>
          <a:stretch>
            <a:fillRect/>
          </a:stretch>
        </p:blipFill>
        <p:spPr>
          <a:xfrm>
            <a:off x="698181" y="1394026"/>
            <a:ext cx="7797691" cy="885328"/>
          </a:xfrm>
          <a:prstGeom prst="rect">
            <a:avLst/>
          </a:prstGeom>
        </p:spPr>
      </p:pic>
      <p:pic>
        <p:nvPicPr>
          <p:cNvPr id="7" name="Picture 6">
            <a:extLst>
              <a:ext uri="{FF2B5EF4-FFF2-40B4-BE49-F238E27FC236}">
                <a16:creationId xmlns:a16="http://schemas.microsoft.com/office/drawing/2014/main" id="{B2E763D0-EBE7-4039-8079-F9995DD73DB6}"/>
              </a:ext>
            </a:extLst>
          </p:cNvPr>
          <p:cNvPicPr>
            <a:picLocks noChangeAspect="1"/>
          </p:cNvPicPr>
          <p:nvPr/>
        </p:nvPicPr>
        <p:blipFill>
          <a:blip r:embed="rId3"/>
          <a:stretch>
            <a:fillRect/>
          </a:stretch>
        </p:blipFill>
        <p:spPr>
          <a:xfrm>
            <a:off x="698181" y="2279354"/>
            <a:ext cx="7852970" cy="885327"/>
          </a:xfrm>
          <a:prstGeom prst="rect">
            <a:avLst/>
          </a:prstGeom>
        </p:spPr>
      </p:pic>
      <p:sp>
        <p:nvSpPr>
          <p:cNvPr id="8" name="TextBox 7">
            <a:extLst>
              <a:ext uri="{FF2B5EF4-FFF2-40B4-BE49-F238E27FC236}">
                <a16:creationId xmlns:a16="http://schemas.microsoft.com/office/drawing/2014/main" id="{10B9A0C4-6EB0-4213-B85B-4A16819BE4A8}"/>
              </a:ext>
            </a:extLst>
          </p:cNvPr>
          <p:cNvSpPr txBox="1"/>
          <p:nvPr/>
        </p:nvSpPr>
        <p:spPr>
          <a:xfrm>
            <a:off x="7155712" y="4301035"/>
            <a:ext cx="1903228" cy="646331"/>
          </a:xfrm>
          <a:prstGeom prst="rect">
            <a:avLst/>
          </a:prstGeom>
          <a:noFill/>
        </p:spPr>
        <p:txBody>
          <a:bodyPr wrap="square" rtlCol="0">
            <a:spAutoFit/>
          </a:bodyPr>
          <a:lstStyle/>
          <a:p>
            <a:r>
              <a:rPr lang="en-US"/>
              <a:t>Example 2.24 pg. 236-237</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70F5B77-DE35-4A42-92A9-53C132E6D11B}"/>
                  </a:ext>
                </a:extLst>
              </p:cNvPr>
              <p:cNvSpPr txBox="1"/>
              <p:nvPr/>
            </p:nvSpPr>
            <p:spPr>
              <a:xfrm>
                <a:off x="698181" y="3274828"/>
                <a:ext cx="5277317" cy="1754326"/>
              </a:xfrm>
              <a:prstGeom prst="rect">
                <a:avLst/>
              </a:prstGeom>
              <a:noFill/>
            </p:spPr>
            <p:txBody>
              <a:bodyPr wrap="square" rtlCol="0">
                <a:spAutoFit/>
              </a:bodyPr>
              <a:lstStyle/>
              <a:p>
                <a:r>
                  <a:rPr lang="en-US"/>
                  <a:t>Note that, in the lecture slides, rather than assuming invalid inputs map to strings outside of B, we did a manual type check and mapped such strings to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𝑐𝑜𝑛𝑠𝑡</m:t>
                        </m:r>
                      </m:e>
                      <m:sub>
                        <m:r>
                          <a:rPr lang="en-US" b="0" i="1" smtClean="0">
                            <a:latin typeface="Cambria Math" panose="02040503050406030204" pitchFamily="18" charset="0"/>
                          </a:rPr>
                          <m:t>𝑜𝑢𝑡</m:t>
                        </m:r>
                      </m:sub>
                    </m:sSub>
                  </m:oMath>
                </a14:m>
                <a:endParaRPr lang="en-US"/>
              </a:p>
              <a:p>
                <a:endParaRPr lang="en-US"/>
              </a:p>
              <a:p>
                <a:r>
                  <a:rPr lang="en-US"/>
                  <a:t>Both methods produce equivalent results.</a:t>
                </a:r>
              </a:p>
            </p:txBody>
          </p:sp>
        </mc:Choice>
        <mc:Fallback xmlns="">
          <p:sp>
            <p:nvSpPr>
              <p:cNvPr id="3" name="TextBox 2">
                <a:extLst>
                  <a:ext uri="{FF2B5EF4-FFF2-40B4-BE49-F238E27FC236}">
                    <a16:creationId xmlns:a16="http://schemas.microsoft.com/office/drawing/2014/main" id="{C70F5B77-DE35-4A42-92A9-53C132E6D11B}"/>
                  </a:ext>
                </a:extLst>
              </p:cNvPr>
              <p:cNvSpPr txBox="1">
                <a:spLocks noRot="1" noChangeAspect="1" noMove="1" noResize="1" noEditPoints="1" noAdjustHandles="1" noChangeArrowheads="1" noChangeShapeType="1" noTextEdit="1"/>
              </p:cNvSpPr>
              <p:nvPr/>
            </p:nvSpPr>
            <p:spPr>
              <a:xfrm>
                <a:off x="698181" y="3274828"/>
                <a:ext cx="5277317" cy="1754326"/>
              </a:xfrm>
              <a:prstGeom prst="rect">
                <a:avLst/>
              </a:prstGeom>
              <a:blipFill>
                <a:blip r:embed="rId4"/>
                <a:stretch>
                  <a:fillRect l="-1040" t="-1736" b="-4514"/>
                </a:stretch>
              </a:blipFill>
            </p:spPr>
            <p:txBody>
              <a:bodyPr/>
              <a:lstStyle/>
              <a:p>
                <a:r>
                  <a:rPr lang="en-US">
                    <a:noFill/>
                  </a:rPr>
                  <a:t> </a:t>
                </a:r>
              </a:p>
            </p:txBody>
          </p:sp>
        </mc:Fallback>
      </mc:AlternateContent>
    </p:spTree>
    <p:extLst>
      <p:ext uri="{BB962C8B-B14F-4D97-AF65-F5344CB8AC3E}">
        <p14:creationId xmlns:p14="http://schemas.microsoft.com/office/powerpoint/2010/main" val="41591359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3A2EE-F806-44F8-B5BA-E82C2DB29B46}"/>
              </a:ext>
            </a:extLst>
          </p:cNvPr>
          <p:cNvSpPr>
            <a:spLocks noGrp="1"/>
          </p:cNvSpPr>
          <p:nvPr>
            <p:ph type="title"/>
          </p:nvPr>
        </p:nvSpPr>
        <p:spPr/>
        <p:txBody>
          <a:bodyPr/>
          <a:lstStyle/>
          <a:p>
            <a:r>
              <a:rPr lang="en-US">
                <a:solidFill>
                  <a:srgbClr val="00B050"/>
                </a:solidFill>
              </a:rPr>
              <a:t>Example 2 Solution</a:t>
            </a:r>
          </a:p>
        </p:txBody>
      </p:sp>
      <p:pic>
        <p:nvPicPr>
          <p:cNvPr id="5" name="Picture 4">
            <a:extLst>
              <a:ext uri="{FF2B5EF4-FFF2-40B4-BE49-F238E27FC236}">
                <a16:creationId xmlns:a16="http://schemas.microsoft.com/office/drawing/2014/main" id="{BEA42942-A248-4ED2-8AD4-DD2C37D8FF6F}"/>
              </a:ext>
            </a:extLst>
          </p:cNvPr>
          <p:cNvPicPr>
            <a:picLocks noChangeAspect="1"/>
          </p:cNvPicPr>
          <p:nvPr/>
        </p:nvPicPr>
        <p:blipFill>
          <a:blip r:embed="rId2"/>
          <a:stretch>
            <a:fillRect/>
          </a:stretch>
        </p:blipFill>
        <p:spPr>
          <a:xfrm>
            <a:off x="623389" y="1453614"/>
            <a:ext cx="7897222" cy="873587"/>
          </a:xfrm>
          <a:prstGeom prst="rect">
            <a:avLst/>
          </a:prstGeom>
        </p:spPr>
      </p:pic>
      <p:sp>
        <p:nvSpPr>
          <p:cNvPr id="6" name="TextBox 5">
            <a:extLst>
              <a:ext uri="{FF2B5EF4-FFF2-40B4-BE49-F238E27FC236}">
                <a16:creationId xmlns:a16="http://schemas.microsoft.com/office/drawing/2014/main" id="{C335DAE0-984D-45C9-AABB-87E6F5D5D441}"/>
              </a:ext>
            </a:extLst>
          </p:cNvPr>
          <p:cNvSpPr txBox="1"/>
          <p:nvPr/>
        </p:nvSpPr>
        <p:spPr>
          <a:xfrm>
            <a:off x="7262037" y="4284921"/>
            <a:ext cx="1796903" cy="646331"/>
          </a:xfrm>
          <a:prstGeom prst="rect">
            <a:avLst/>
          </a:prstGeom>
          <a:noFill/>
        </p:spPr>
        <p:txBody>
          <a:bodyPr wrap="square" rtlCol="0">
            <a:spAutoFit/>
          </a:bodyPr>
          <a:lstStyle/>
          <a:p>
            <a:r>
              <a:rPr lang="en-US"/>
              <a:t>Ch. 5 Solutions pg. 242</a:t>
            </a:r>
          </a:p>
        </p:txBody>
      </p:sp>
    </p:spTree>
    <p:extLst>
      <p:ext uri="{BB962C8B-B14F-4D97-AF65-F5344CB8AC3E}">
        <p14:creationId xmlns:p14="http://schemas.microsoft.com/office/powerpoint/2010/main" val="343115460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50"/>
                </a:solidFill>
              </a:rPr>
              <a:t>Friday FAQ (114-117)</a:t>
            </a:r>
            <a:endParaRPr lang="en-US">
              <a:solidFill>
                <a:srgbClr val="00B050"/>
              </a:solidFill>
              <a:cs typeface="Arial"/>
            </a:endParaRPr>
          </a:p>
        </p:txBody>
      </p:sp>
      <p:sp>
        <p:nvSpPr>
          <p:cNvPr id="3" name="Content Placeholder 2"/>
          <p:cNvSpPr>
            <a:spLocks noGrp="1"/>
          </p:cNvSpPr>
          <p:nvPr>
            <p:ph idx="1"/>
          </p:nvPr>
        </p:nvSpPr>
        <p:spPr/>
        <p:txBody>
          <a:bodyPr vert="horz" lIns="91440" tIns="45720" rIns="91440" bIns="45720" rtlCol="0" anchor="t">
            <a:noAutofit/>
          </a:bodyPr>
          <a:lstStyle/>
          <a:p>
            <a:r>
              <a:rPr lang="en-US" sz="2000" b="1"/>
              <a:t>Q:</a:t>
            </a:r>
            <a:r>
              <a:rPr lang="en-US" sz="2000"/>
              <a:t> "If A is mapping reducible to B, then will B also be mapping reducible to A?"</a:t>
            </a:r>
            <a:endParaRPr lang="en-US" sz="2000">
              <a:cs typeface="Arial"/>
            </a:endParaRPr>
          </a:p>
          <a:p>
            <a:r>
              <a:rPr lang="en-US" sz="2000" b="1"/>
              <a:t>A:</a:t>
            </a:r>
            <a:r>
              <a:rPr lang="en-US" sz="2000"/>
              <a:t> Not necessarily. A being mapping reducible to B just means that B is </a:t>
            </a:r>
            <a:r>
              <a:rPr lang="en-US" sz="2000" b="1"/>
              <a:t>at least as hard as</a:t>
            </a:r>
            <a:r>
              <a:rPr lang="en-US" sz="2000"/>
              <a:t> A. B could be harder than A, or B could be equally as hard as A. B would only be mapping reducible to A if they were equally as hard.</a:t>
            </a:r>
            <a:endParaRPr lang="en-US" sz="2000">
              <a:cs typeface="Arial"/>
            </a:endParaRPr>
          </a:p>
          <a:p>
            <a:endParaRPr lang="en-US" sz="1600">
              <a:cs typeface="Arial"/>
            </a:endParaRPr>
          </a:p>
        </p:txBody>
      </p:sp>
    </p:spTree>
    <p:extLst>
      <p:ext uri="{BB962C8B-B14F-4D97-AF65-F5344CB8AC3E}">
        <p14:creationId xmlns:p14="http://schemas.microsoft.com/office/powerpoint/2010/main" val="31124397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50"/>
                </a:solidFill>
              </a:rPr>
              <a:t>Friday FAQ (114-117) cont.</a:t>
            </a:r>
            <a:endParaRPr lang="en-US">
              <a:solidFill>
                <a:srgbClr val="00B050"/>
              </a:solidFill>
              <a:cs typeface="Arial"/>
            </a:endParaRPr>
          </a:p>
        </p:txBody>
      </p:sp>
      <p:sp>
        <p:nvSpPr>
          <p:cNvPr id="3" name="Content Placeholder 2"/>
          <p:cNvSpPr>
            <a:spLocks noGrp="1"/>
          </p:cNvSpPr>
          <p:nvPr>
            <p:ph idx="1"/>
          </p:nvPr>
        </p:nvSpPr>
        <p:spPr/>
        <p:txBody>
          <a:bodyPr vert="horz" lIns="91440" tIns="45720" rIns="91440" bIns="45720" rtlCol="0" anchor="t">
            <a:noAutofit/>
          </a:bodyPr>
          <a:lstStyle/>
          <a:p>
            <a:r>
              <a:rPr lang="en-US" sz="2000" b="1">
                <a:ea typeface="+mn-lt"/>
                <a:cs typeface="+mn-lt"/>
              </a:rPr>
              <a:t>Q: </a:t>
            </a:r>
            <a:r>
              <a:rPr lang="en-US" sz="2000">
                <a:ea typeface="+mn-lt"/>
                <a:cs typeface="+mn-lt"/>
              </a:rPr>
              <a:t>"When reducing A</a:t>
            </a:r>
            <a:r>
              <a:rPr lang="en-US" sz="2000" baseline="-25000">
                <a:ea typeface="+mn-lt"/>
                <a:cs typeface="+mn-lt"/>
              </a:rPr>
              <a:t>TM</a:t>
            </a:r>
            <a:r>
              <a:rPr lang="en-US" sz="2000">
                <a:ea typeface="+mn-lt"/>
                <a:cs typeface="+mn-lt"/>
              </a:rPr>
              <a:t> to HALT</a:t>
            </a:r>
            <a:r>
              <a:rPr lang="en-US" sz="2000" baseline="-25000">
                <a:ea typeface="+mn-lt"/>
                <a:cs typeface="+mn-lt"/>
              </a:rPr>
              <a:t>TM</a:t>
            </a:r>
            <a:r>
              <a:rPr lang="en-US" sz="2000">
                <a:ea typeface="+mn-lt"/>
                <a:cs typeface="+mn-lt"/>
              </a:rPr>
              <a:t>, why do we want to build a machine that enters a loop if M would reject?"</a:t>
            </a:r>
          </a:p>
          <a:p>
            <a:r>
              <a:rPr lang="en-US" sz="2000" b="1">
                <a:ea typeface="+mn-lt"/>
                <a:cs typeface="+mn-lt"/>
              </a:rPr>
              <a:t>A:</a:t>
            </a:r>
            <a:r>
              <a:rPr lang="en-US" sz="2000">
                <a:ea typeface="+mn-lt"/>
                <a:cs typeface="+mn-lt"/>
              </a:rPr>
              <a:t> If a string &lt;</a:t>
            </a:r>
            <a:r>
              <a:rPr lang="en-US" sz="2000" err="1">
                <a:ea typeface="+mn-lt"/>
                <a:cs typeface="+mn-lt"/>
              </a:rPr>
              <a:t>M,w</a:t>
            </a:r>
            <a:r>
              <a:rPr lang="en-US" sz="2000">
                <a:ea typeface="+mn-lt"/>
                <a:cs typeface="+mn-lt"/>
              </a:rPr>
              <a:t>&gt; is in A</a:t>
            </a:r>
            <a:r>
              <a:rPr lang="en-US" sz="2000" baseline="-25000">
                <a:ea typeface="+mn-lt"/>
                <a:cs typeface="+mn-lt"/>
              </a:rPr>
              <a:t>TM</a:t>
            </a:r>
            <a:r>
              <a:rPr lang="en-US" sz="2000">
                <a:ea typeface="+mn-lt"/>
                <a:cs typeface="+mn-lt"/>
              </a:rPr>
              <a:t>, we would want it to map to a string that is in HALT</a:t>
            </a:r>
            <a:r>
              <a:rPr lang="en-US" sz="2000" baseline="-25000">
                <a:ea typeface="+mn-lt"/>
                <a:cs typeface="+mn-lt"/>
              </a:rPr>
              <a:t>TM</a:t>
            </a:r>
            <a:r>
              <a:rPr lang="en-US" sz="2000">
                <a:ea typeface="+mn-lt"/>
                <a:cs typeface="+mn-lt"/>
              </a:rPr>
              <a:t>. If M rejects w, it means that &lt;</a:t>
            </a:r>
            <a:r>
              <a:rPr lang="en-US" sz="2000" err="1">
                <a:ea typeface="+mn-lt"/>
                <a:cs typeface="+mn-lt"/>
              </a:rPr>
              <a:t>M,w</a:t>
            </a:r>
            <a:r>
              <a:rPr lang="en-US" sz="2000">
                <a:ea typeface="+mn-lt"/>
                <a:cs typeface="+mn-lt"/>
              </a:rPr>
              <a:t>&gt; is not a string in A</a:t>
            </a:r>
            <a:r>
              <a:rPr lang="en-US" sz="2000" baseline="-25000">
                <a:ea typeface="+mn-lt"/>
                <a:cs typeface="+mn-lt"/>
              </a:rPr>
              <a:t>TM</a:t>
            </a:r>
            <a:r>
              <a:rPr lang="en-US" sz="2000">
                <a:ea typeface="+mn-lt"/>
                <a:cs typeface="+mn-lt"/>
              </a:rPr>
              <a:t>, so we would want it to map to a string that is not in HALT</a:t>
            </a:r>
            <a:r>
              <a:rPr lang="en-US" sz="2000" baseline="-25000">
                <a:ea typeface="+mn-lt"/>
                <a:cs typeface="+mn-lt"/>
              </a:rPr>
              <a:t>TM</a:t>
            </a:r>
            <a:r>
              <a:rPr lang="en-US" sz="2000">
                <a:ea typeface="+mn-lt"/>
                <a:cs typeface="+mn-lt"/>
              </a:rPr>
              <a:t>. By creating a machine M' that would loop on an input w that M would reject, we can produce a string &lt;</a:t>
            </a:r>
            <a:r>
              <a:rPr lang="en-US" sz="2000" err="1">
                <a:ea typeface="+mn-lt"/>
                <a:cs typeface="+mn-lt"/>
              </a:rPr>
              <a:t>M',w</a:t>
            </a:r>
            <a:r>
              <a:rPr lang="en-US" sz="2000">
                <a:ea typeface="+mn-lt"/>
                <a:cs typeface="+mn-lt"/>
              </a:rPr>
              <a:t>&gt; that is not in HALT</a:t>
            </a:r>
            <a:r>
              <a:rPr lang="en-US" sz="2000" baseline="-25000">
                <a:ea typeface="+mn-lt"/>
                <a:cs typeface="+mn-lt"/>
              </a:rPr>
              <a:t>TM</a:t>
            </a:r>
            <a:r>
              <a:rPr lang="en-US" sz="2000">
                <a:ea typeface="+mn-lt"/>
                <a:cs typeface="+mn-lt"/>
              </a:rPr>
              <a:t>, since the computation of M' on w would never halt.</a:t>
            </a:r>
            <a:endParaRPr lang="en-US">
              <a:cs typeface="Arial"/>
            </a:endParaRPr>
          </a:p>
        </p:txBody>
      </p:sp>
    </p:spTree>
    <p:extLst>
      <p:ext uri="{BB962C8B-B14F-4D97-AF65-F5344CB8AC3E}">
        <p14:creationId xmlns:p14="http://schemas.microsoft.com/office/powerpoint/2010/main" val="3154157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a:t>
            </a:r>
            <a:r>
              <a:rPr lang="en-US" baseline="-25000"/>
              <a:t>TM	</a:t>
            </a:r>
            <a:r>
              <a:rPr lang="en-US"/>
              <a:t>		</a:t>
            </a:r>
            <a:r>
              <a:rPr lang="en-US" sz="1600"/>
              <a:t>			</a:t>
            </a:r>
            <a:r>
              <a:rPr lang="en-US" sz="1600" i="1" err="1">
                <a:solidFill>
                  <a:schemeClr val="accent6"/>
                </a:solidFill>
              </a:rPr>
              <a:t>Sipser</a:t>
            </a:r>
            <a:r>
              <a:rPr lang="en-US" sz="1600" i="1">
                <a:solidFill>
                  <a:schemeClr val="accent6"/>
                </a:solidFill>
              </a:rPr>
              <a:t> p. 210</a:t>
            </a:r>
            <a:endParaRPr lang="en-US" sz="1600"/>
          </a:p>
        </p:txBody>
      </p:sp>
      <p:sp>
        <p:nvSpPr>
          <p:cNvPr id="3" name="Content Placeholder 2"/>
          <p:cNvSpPr>
            <a:spLocks noGrp="1"/>
          </p:cNvSpPr>
          <p:nvPr>
            <p:ph idx="1"/>
          </p:nvPr>
        </p:nvSpPr>
        <p:spPr/>
        <p:txBody>
          <a:bodyPr/>
          <a:lstStyle/>
          <a:p>
            <a:r>
              <a:rPr lang="en-US"/>
              <a:t>Recognizable</a:t>
            </a:r>
          </a:p>
          <a:p>
            <a:r>
              <a:rPr lang="en-US"/>
              <a:t>Not decidable</a:t>
            </a:r>
          </a:p>
          <a:p>
            <a:endParaRPr lang="en-US"/>
          </a:p>
          <a:p>
            <a:pPr marL="0" indent="0">
              <a:buNone/>
            </a:pPr>
            <a:r>
              <a:rPr lang="en-US" b="1"/>
              <a:t>Fact</a:t>
            </a:r>
            <a:r>
              <a:rPr lang="en-US"/>
              <a:t> (Theorem 4.22): A language is decidable </a:t>
            </a:r>
            <a:r>
              <a:rPr lang="en-US" err="1"/>
              <a:t>iff</a:t>
            </a:r>
            <a:r>
              <a:rPr lang="en-US"/>
              <a:t> it and its complement are both recognizable.</a:t>
            </a:r>
          </a:p>
          <a:p>
            <a:pPr marL="0" indent="0">
              <a:buNone/>
            </a:pPr>
            <a:endParaRPr lang="en-US"/>
          </a:p>
          <a:p>
            <a:pPr marL="0" indent="0">
              <a:buNone/>
            </a:pPr>
            <a:r>
              <a:rPr lang="en-US" b="1"/>
              <a:t>Corollary 4.23</a:t>
            </a:r>
            <a:r>
              <a:rPr lang="en-US"/>
              <a:t>: The complement of A</a:t>
            </a:r>
            <a:r>
              <a:rPr lang="en-US" baseline="-25000"/>
              <a:t>TM </a:t>
            </a:r>
            <a:r>
              <a:rPr lang="en-US"/>
              <a:t>is </a:t>
            </a:r>
            <a:r>
              <a:rPr lang="en-US" b="1">
                <a:solidFill>
                  <a:schemeClr val="tx2"/>
                </a:solidFill>
              </a:rPr>
              <a:t>unrecognizable</a:t>
            </a:r>
            <a:r>
              <a:rPr lang="en-US"/>
              <a:t>.</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D234E454-FE4C-43BF-81BC-F86C5ABFC4F2}"/>
                  </a:ext>
                </a:extLst>
              </p14:cNvPr>
              <p14:cNvContentPartPr/>
              <p14:nvPr/>
            </p14:nvContentPartPr>
            <p14:xfrm>
              <a:off x="5433904" y="2768164"/>
              <a:ext cx="1295400" cy="9525"/>
            </p14:xfrm>
          </p:contentPart>
        </mc:Choice>
        <mc:Fallback xmlns="">
          <p:pic>
            <p:nvPicPr>
              <p:cNvPr id="7" name="Ink 6">
                <a:extLst>
                  <a:ext uri="{FF2B5EF4-FFF2-40B4-BE49-F238E27FC236}">
                    <a16:creationId xmlns:a16="http://schemas.microsoft.com/office/drawing/2014/main" id="{D234E454-FE4C-43BF-81BC-F86C5ABFC4F2}"/>
                  </a:ext>
                </a:extLst>
              </p:cNvPr>
              <p:cNvPicPr/>
              <p:nvPr/>
            </p:nvPicPr>
            <p:blipFill>
              <a:blip r:embed="rId3"/>
              <a:stretch>
                <a:fillRect/>
              </a:stretch>
            </p:blipFill>
            <p:spPr>
              <a:xfrm>
                <a:off x="5380108" y="2696726"/>
                <a:ext cx="1402633" cy="152162"/>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7F4DE635-AA4F-453D-83A0-5D45057E49A6}"/>
                  </a:ext>
                </a:extLst>
              </p14:cNvPr>
              <p14:cNvContentPartPr/>
              <p14:nvPr/>
            </p14:nvContentPartPr>
            <p14:xfrm>
              <a:off x="3491280" y="3132163"/>
              <a:ext cx="1724025" cy="28575"/>
            </p14:xfrm>
          </p:contentPart>
        </mc:Choice>
        <mc:Fallback xmlns="">
          <p:pic>
            <p:nvPicPr>
              <p:cNvPr id="8" name="Ink 7">
                <a:extLst>
                  <a:ext uri="{FF2B5EF4-FFF2-40B4-BE49-F238E27FC236}">
                    <a16:creationId xmlns:a16="http://schemas.microsoft.com/office/drawing/2014/main" id="{7F4DE635-AA4F-453D-83A0-5D45057E49A6}"/>
                  </a:ext>
                </a:extLst>
              </p:cNvPr>
              <p:cNvPicPr/>
              <p:nvPr/>
            </p:nvPicPr>
            <p:blipFill>
              <a:blip r:embed="rId5"/>
              <a:stretch>
                <a:fillRect/>
              </a:stretch>
            </p:blipFill>
            <p:spPr>
              <a:xfrm>
                <a:off x="3437292" y="3034748"/>
                <a:ext cx="1831642" cy="223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D0ADC8B-482C-234E-A7F6-C46D8E80B6A0}"/>
                  </a:ext>
                </a:extLst>
              </p14:cNvPr>
              <p14:cNvContentPartPr/>
              <p14:nvPr/>
            </p14:nvContentPartPr>
            <p14:xfrm>
              <a:off x="6997266" y="2541960"/>
              <a:ext cx="474120" cy="466920"/>
            </p14:xfrm>
          </p:contentPart>
        </mc:Choice>
        <mc:Fallback xmlns="">
          <p:pic>
            <p:nvPicPr>
              <p:cNvPr id="4" name="Ink 3">
                <a:extLst>
                  <a:ext uri="{FF2B5EF4-FFF2-40B4-BE49-F238E27FC236}">
                    <a16:creationId xmlns:a16="http://schemas.microsoft.com/office/drawing/2014/main" id="{CD0ADC8B-482C-234E-A7F6-C46D8E80B6A0}"/>
                  </a:ext>
                </a:extLst>
              </p:cNvPr>
              <p:cNvPicPr/>
              <p:nvPr/>
            </p:nvPicPr>
            <p:blipFill>
              <a:blip r:embed="rId7"/>
              <a:stretch>
                <a:fillRect/>
              </a:stretch>
            </p:blipFill>
            <p:spPr>
              <a:xfrm>
                <a:off x="6991146" y="2535840"/>
                <a:ext cx="486360" cy="479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BC867BB-A707-CB43-AD8F-6427F918E31C}"/>
                  </a:ext>
                </a:extLst>
              </p14:cNvPr>
              <p14:cNvContentPartPr/>
              <p14:nvPr/>
            </p14:nvContentPartPr>
            <p14:xfrm>
              <a:off x="7144381" y="3040200"/>
              <a:ext cx="83160" cy="228240"/>
            </p14:xfrm>
          </p:contentPart>
        </mc:Choice>
        <mc:Fallback xmlns="">
          <p:pic>
            <p:nvPicPr>
              <p:cNvPr id="6" name="Ink 5">
                <a:extLst>
                  <a:ext uri="{FF2B5EF4-FFF2-40B4-BE49-F238E27FC236}">
                    <a16:creationId xmlns:a16="http://schemas.microsoft.com/office/drawing/2014/main" id="{EBC867BB-A707-CB43-AD8F-6427F918E31C}"/>
                  </a:ext>
                </a:extLst>
              </p:cNvPr>
              <p:cNvPicPr/>
              <p:nvPr/>
            </p:nvPicPr>
            <p:blipFill>
              <a:blip r:embed="rId9"/>
              <a:stretch>
                <a:fillRect/>
              </a:stretch>
            </p:blipFill>
            <p:spPr>
              <a:xfrm>
                <a:off x="7138287" y="3034080"/>
                <a:ext cx="95347"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1">
                <a:extLst>
                  <a:ext uri="{FF2B5EF4-FFF2-40B4-BE49-F238E27FC236}">
                    <a16:creationId xmlns:a16="http://schemas.microsoft.com/office/drawing/2014/main" id="{884E1BEF-5F8A-B841-AAE9-BD9F5A0AAE0E}"/>
                  </a:ext>
                </a:extLst>
              </p14:cNvPr>
              <p14:cNvContentPartPr/>
              <p14:nvPr/>
            </p14:nvContentPartPr>
            <p14:xfrm>
              <a:off x="6865021" y="3353760"/>
              <a:ext cx="61560" cy="54000"/>
            </p14:xfrm>
          </p:contentPart>
        </mc:Choice>
        <mc:Fallback xmlns="">
          <p:pic>
            <p:nvPicPr>
              <p:cNvPr id="11" name="Ink 11">
                <a:extLst>
                  <a:ext uri="{FF2B5EF4-FFF2-40B4-BE49-F238E27FC236}">
                    <a16:creationId xmlns:a16="http://schemas.microsoft.com/office/drawing/2014/main" id="{884E1BEF-5F8A-B841-AAE9-BD9F5A0AAE0E}"/>
                  </a:ext>
                </a:extLst>
              </p:cNvPr>
              <p:cNvPicPr/>
              <p:nvPr/>
            </p:nvPicPr>
            <p:blipFill>
              <a:blip r:embed="rId11"/>
              <a:stretch>
                <a:fillRect/>
              </a:stretch>
            </p:blipFill>
            <p:spPr>
              <a:xfrm>
                <a:off x="6858901" y="3347640"/>
                <a:ext cx="738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6">
                <a:extLst>
                  <a:ext uri="{FF2B5EF4-FFF2-40B4-BE49-F238E27FC236}">
                    <a16:creationId xmlns:a16="http://schemas.microsoft.com/office/drawing/2014/main" id="{329EA5CC-4232-A042-BB6C-2BD5A9709CA2}"/>
                  </a:ext>
                </a:extLst>
              </p14:cNvPr>
              <p14:cNvContentPartPr/>
              <p14:nvPr/>
            </p14:nvContentPartPr>
            <p14:xfrm>
              <a:off x="6996061" y="3369240"/>
              <a:ext cx="334440" cy="184320"/>
            </p14:xfrm>
          </p:contentPart>
        </mc:Choice>
        <mc:Fallback xmlns="">
          <p:pic>
            <p:nvPicPr>
              <p:cNvPr id="16" name="Ink 16">
                <a:extLst>
                  <a:ext uri="{FF2B5EF4-FFF2-40B4-BE49-F238E27FC236}">
                    <a16:creationId xmlns:a16="http://schemas.microsoft.com/office/drawing/2014/main" id="{329EA5CC-4232-A042-BB6C-2BD5A9709CA2}"/>
                  </a:ext>
                </a:extLst>
              </p:cNvPr>
              <p:cNvPicPr/>
              <p:nvPr/>
            </p:nvPicPr>
            <p:blipFill>
              <a:blip r:embed="rId13"/>
              <a:stretch>
                <a:fillRect/>
              </a:stretch>
            </p:blipFill>
            <p:spPr>
              <a:xfrm>
                <a:off x="6989941" y="3363120"/>
                <a:ext cx="3466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9">
                <a:extLst>
                  <a:ext uri="{FF2B5EF4-FFF2-40B4-BE49-F238E27FC236}">
                    <a16:creationId xmlns:a16="http://schemas.microsoft.com/office/drawing/2014/main" id="{31796037-44DC-C348-8AE8-A463EC36AAB5}"/>
                  </a:ext>
                </a:extLst>
              </p14:cNvPr>
              <p14:cNvContentPartPr/>
              <p14:nvPr/>
            </p14:nvContentPartPr>
            <p14:xfrm>
              <a:off x="7368661" y="3336480"/>
              <a:ext cx="37440" cy="50760"/>
            </p14:xfrm>
          </p:contentPart>
        </mc:Choice>
        <mc:Fallback xmlns="">
          <p:pic>
            <p:nvPicPr>
              <p:cNvPr id="19" name="Ink 19">
                <a:extLst>
                  <a:ext uri="{FF2B5EF4-FFF2-40B4-BE49-F238E27FC236}">
                    <a16:creationId xmlns:a16="http://schemas.microsoft.com/office/drawing/2014/main" id="{31796037-44DC-C348-8AE8-A463EC36AAB5}"/>
                  </a:ext>
                </a:extLst>
              </p:cNvPr>
              <p:cNvPicPr/>
              <p:nvPr/>
            </p:nvPicPr>
            <p:blipFill>
              <a:blip r:embed="rId15"/>
              <a:stretch>
                <a:fillRect/>
              </a:stretch>
            </p:blipFill>
            <p:spPr>
              <a:xfrm>
                <a:off x="7362541" y="3330360"/>
                <a:ext cx="4968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0634CC32-6782-A942-98B7-4AF4DAE28E56}"/>
                  </a:ext>
                </a:extLst>
              </p14:cNvPr>
              <p14:cNvContentPartPr/>
              <p14:nvPr/>
            </p14:nvContentPartPr>
            <p14:xfrm>
              <a:off x="5320261" y="3728160"/>
              <a:ext cx="644040" cy="622440"/>
            </p14:xfrm>
          </p:contentPart>
        </mc:Choice>
        <mc:Fallback xmlns="">
          <p:pic>
            <p:nvPicPr>
              <p:cNvPr id="20" name="Ink 19">
                <a:extLst>
                  <a:ext uri="{FF2B5EF4-FFF2-40B4-BE49-F238E27FC236}">
                    <a16:creationId xmlns:a16="http://schemas.microsoft.com/office/drawing/2014/main" id="{0634CC32-6782-A942-98B7-4AF4DAE28E56}"/>
                  </a:ext>
                </a:extLst>
              </p:cNvPr>
              <p:cNvPicPr/>
              <p:nvPr/>
            </p:nvPicPr>
            <p:blipFill>
              <a:blip r:embed="rId17"/>
              <a:stretch>
                <a:fillRect/>
              </a:stretch>
            </p:blipFill>
            <p:spPr>
              <a:xfrm>
                <a:off x="5314141" y="3722040"/>
                <a:ext cx="656280" cy="634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4">
                <a:extLst>
                  <a:ext uri="{FF2B5EF4-FFF2-40B4-BE49-F238E27FC236}">
                    <a16:creationId xmlns:a16="http://schemas.microsoft.com/office/drawing/2014/main" id="{00A91A91-97CE-D548-9340-6D2B257DDA02}"/>
                  </a:ext>
                </a:extLst>
              </p14:cNvPr>
              <p14:cNvContentPartPr/>
              <p14:nvPr/>
            </p14:nvContentPartPr>
            <p14:xfrm>
              <a:off x="4225501" y="4440240"/>
              <a:ext cx="415080" cy="258480"/>
            </p14:xfrm>
          </p:contentPart>
        </mc:Choice>
        <mc:Fallback xmlns="">
          <p:pic>
            <p:nvPicPr>
              <p:cNvPr id="24" name="Ink 24">
                <a:extLst>
                  <a:ext uri="{FF2B5EF4-FFF2-40B4-BE49-F238E27FC236}">
                    <a16:creationId xmlns:a16="http://schemas.microsoft.com/office/drawing/2014/main" id="{00A91A91-97CE-D548-9340-6D2B257DDA02}"/>
                  </a:ext>
                </a:extLst>
              </p:cNvPr>
              <p:cNvPicPr/>
              <p:nvPr/>
            </p:nvPicPr>
            <p:blipFill>
              <a:blip r:embed="rId19"/>
              <a:stretch>
                <a:fillRect/>
              </a:stretch>
            </p:blipFill>
            <p:spPr>
              <a:xfrm>
                <a:off x="4219386" y="4434129"/>
                <a:ext cx="427309" cy="27070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4" name="Ink 34">
                <a:extLst>
                  <a:ext uri="{FF2B5EF4-FFF2-40B4-BE49-F238E27FC236}">
                    <a16:creationId xmlns:a16="http://schemas.microsoft.com/office/drawing/2014/main" id="{A4F30721-B252-2F49-894C-2A5B9847806D}"/>
                  </a:ext>
                </a:extLst>
              </p14:cNvPr>
              <p14:cNvContentPartPr/>
              <p14:nvPr/>
            </p14:nvContentPartPr>
            <p14:xfrm>
              <a:off x="4628341" y="4461480"/>
              <a:ext cx="763560" cy="244440"/>
            </p14:xfrm>
          </p:contentPart>
        </mc:Choice>
        <mc:Fallback xmlns="">
          <p:pic>
            <p:nvPicPr>
              <p:cNvPr id="34" name="Ink 34">
                <a:extLst>
                  <a:ext uri="{FF2B5EF4-FFF2-40B4-BE49-F238E27FC236}">
                    <a16:creationId xmlns:a16="http://schemas.microsoft.com/office/drawing/2014/main" id="{A4F30721-B252-2F49-894C-2A5B9847806D}"/>
                  </a:ext>
                </a:extLst>
              </p:cNvPr>
              <p:cNvPicPr/>
              <p:nvPr/>
            </p:nvPicPr>
            <p:blipFill>
              <a:blip r:embed="rId21"/>
              <a:stretch>
                <a:fillRect/>
              </a:stretch>
            </p:blipFill>
            <p:spPr>
              <a:xfrm>
                <a:off x="4622221" y="4455360"/>
                <a:ext cx="77580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3" name="Ink 43">
                <a:extLst>
                  <a:ext uri="{FF2B5EF4-FFF2-40B4-BE49-F238E27FC236}">
                    <a16:creationId xmlns:a16="http://schemas.microsoft.com/office/drawing/2014/main" id="{DFC35D7B-5DDA-5743-B4CA-AA96EF44F2B8}"/>
                  </a:ext>
                </a:extLst>
              </p14:cNvPr>
              <p14:cNvContentPartPr/>
              <p14:nvPr/>
            </p14:nvContentPartPr>
            <p14:xfrm>
              <a:off x="5499181" y="4583520"/>
              <a:ext cx="80640" cy="80280"/>
            </p14:xfrm>
          </p:contentPart>
        </mc:Choice>
        <mc:Fallback xmlns="">
          <p:pic>
            <p:nvPicPr>
              <p:cNvPr id="43" name="Ink 43">
                <a:extLst>
                  <a:ext uri="{FF2B5EF4-FFF2-40B4-BE49-F238E27FC236}">
                    <a16:creationId xmlns:a16="http://schemas.microsoft.com/office/drawing/2014/main" id="{DFC35D7B-5DDA-5743-B4CA-AA96EF44F2B8}"/>
                  </a:ext>
                </a:extLst>
              </p:cNvPr>
              <p:cNvPicPr/>
              <p:nvPr/>
            </p:nvPicPr>
            <p:blipFill>
              <a:blip r:embed="rId23"/>
              <a:stretch>
                <a:fillRect/>
              </a:stretch>
            </p:blipFill>
            <p:spPr>
              <a:xfrm>
                <a:off x="5493088" y="4577400"/>
                <a:ext cx="92826" cy="92520"/>
              </a:xfrm>
              <a:prstGeom prst="rect">
                <a:avLst/>
              </a:prstGeom>
            </p:spPr>
          </p:pic>
        </mc:Fallback>
      </mc:AlternateContent>
      <p:grpSp>
        <p:nvGrpSpPr>
          <p:cNvPr id="42" name="Group 41">
            <a:extLst>
              <a:ext uri="{FF2B5EF4-FFF2-40B4-BE49-F238E27FC236}">
                <a16:creationId xmlns:a16="http://schemas.microsoft.com/office/drawing/2014/main" id="{B8E79251-FB01-4F70-BC7B-A24F3BFB88AB}"/>
              </a:ext>
            </a:extLst>
          </p:cNvPr>
          <p:cNvGrpSpPr/>
          <p:nvPr/>
        </p:nvGrpSpPr>
        <p:grpSpPr>
          <a:xfrm>
            <a:off x="5724834" y="4435763"/>
            <a:ext cx="1175573" cy="418208"/>
            <a:chOff x="5705461" y="4493880"/>
            <a:chExt cx="914040" cy="282600"/>
          </a:xfrm>
        </p:grpSpPr>
        <mc:AlternateContent xmlns:mc="http://schemas.openxmlformats.org/markup-compatibility/2006" xmlns:p14="http://schemas.microsoft.com/office/powerpoint/2010/main">
          <mc:Choice Requires="p14">
            <p:contentPart p14:bwMode="auto" r:id="rId24">
              <p14:nvContentPartPr>
                <p14:cNvPr id="49" name="Ink 49">
                  <a:extLst>
                    <a:ext uri="{FF2B5EF4-FFF2-40B4-BE49-F238E27FC236}">
                      <a16:creationId xmlns:a16="http://schemas.microsoft.com/office/drawing/2014/main" id="{AD2C8370-4B01-F742-B36D-4FCA69EA2E71}"/>
                    </a:ext>
                  </a:extLst>
                </p14:cNvPr>
                <p14:cNvContentPartPr/>
                <p14:nvPr/>
              </p14:nvContentPartPr>
              <p14:xfrm>
                <a:off x="5705461" y="4584240"/>
                <a:ext cx="387360" cy="192240"/>
              </p14:xfrm>
            </p:contentPart>
          </mc:Choice>
          <mc:Fallback xmlns="">
            <p:pic>
              <p:nvPicPr>
                <p:cNvPr id="49" name="Ink 49">
                  <a:extLst>
                    <a:ext uri="{FF2B5EF4-FFF2-40B4-BE49-F238E27FC236}">
                      <a16:creationId xmlns:a16="http://schemas.microsoft.com/office/drawing/2014/main" id="{AD2C8370-4B01-F742-B36D-4FCA69EA2E71}"/>
                    </a:ext>
                  </a:extLst>
                </p:cNvPr>
                <p:cNvPicPr/>
                <p:nvPr/>
              </p:nvPicPr>
              <p:blipFill>
                <a:blip r:embed="rId25"/>
                <a:stretch>
                  <a:fillRect/>
                </a:stretch>
              </p:blipFill>
              <p:spPr>
                <a:xfrm>
                  <a:off x="5700703" y="4580103"/>
                  <a:ext cx="396876" cy="200514"/>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8" name="Ink 58">
                  <a:extLst>
                    <a:ext uri="{FF2B5EF4-FFF2-40B4-BE49-F238E27FC236}">
                      <a16:creationId xmlns:a16="http://schemas.microsoft.com/office/drawing/2014/main" id="{11B390AF-7E68-AA4F-858A-E9567FF06A38}"/>
                    </a:ext>
                  </a:extLst>
                </p14:cNvPr>
                <p14:cNvContentPartPr/>
                <p14:nvPr/>
              </p14:nvContentPartPr>
              <p14:xfrm>
                <a:off x="6130261" y="4493880"/>
                <a:ext cx="489240" cy="180000"/>
              </p14:xfrm>
            </p:contentPart>
          </mc:Choice>
          <mc:Fallback xmlns="">
            <p:pic>
              <p:nvPicPr>
                <p:cNvPr id="58" name="Ink 58">
                  <a:extLst>
                    <a:ext uri="{FF2B5EF4-FFF2-40B4-BE49-F238E27FC236}">
                      <a16:creationId xmlns:a16="http://schemas.microsoft.com/office/drawing/2014/main" id="{11B390AF-7E68-AA4F-858A-E9567FF06A38}"/>
                    </a:ext>
                  </a:extLst>
                </p:cNvPr>
                <p:cNvPicPr/>
                <p:nvPr/>
              </p:nvPicPr>
              <p:blipFill>
                <a:blip r:embed="rId27"/>
                <a:stretch>
                  <a:fillRect/>
                </a:stretch>
              </p:blipFill>
              <p:spPr>
                <a:xfrm>
                  <a:off x="6125503" y="4489739"/>
                  <a:ext cx="498756" cy="188281"/>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60" name="Ink 59">
                <a:extLst>
                  <a:ext uri="{FF2B5EF4-FFF2-40B4-BE49-F238E27FC236}">
                    <a16:creationId xmlns:a16="http://schemas.microsoft.com/office/drawing/2014/main" id="{4A416FEF-AAF1-574D-89E2-20888CFE6B5F}"/>
                  </a:ext>
                </a:extLst>
              </p14:cNvPr>
              <p14:cNvContentPartPr/>
              <p14:nvPr/>
            </p14:nvContentPartPr>
            <p14:xfrm>
              <a:off x="464040" y="2848744"/>
              <a:ext cx="1814040" cy="582480"/>
            </p14:xfrm>
          </p:contentPart>
        </mc:Choice>
        <mc:Fallback xmlns="">
          <p:pic>
            <p:nvPicPr>
              <p:cNvPr id="60" name="Ink 59">
                <a:extLst>
                  <a:ext uri="{FF2B5EF4-FFF2-40B4-BE49-F238E27FC236}">
                    <a16:creationId xmlns:a16="http://schemas.microsoft.com/office/drawing/2014/main" id="{4A416FEF-AAF1-574D-89E2-20888CFE6B5F}"/>
                  </a:ext>
                </a:extLst>
              </p:cNvPr>
              <p:cNvPicPr/>
              <p:nvPr/>
            </p:nvPicPr>
            <p:blipFill>
              <a:blip r:embed="rId29"/>
              <a:stretch>
                <a:fillRect/>
              </a:stretch>
            </p:blipFill>
            <p:spPr>
              <a:xfrm>
                <a:off x="457920" y="2842624"/>
                <a:ext cx="1826280" cy="594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3" name="Ink 63">
                <a:extLst>
                  <a:ext uri="{FF2B5EF4-FFF2-40B4-BE49-F238E27FC236}">
                    <a16:creationId xmlns:a16="http://schemas.microsoft.com/office/drawing/2014/main" id="{774D8DBF-47DC-3D44-A659-2D6E5FFAE274}"/>
                  </a:ext>
                </a:extLst>
              </p14:cNvPr>
              <p14:cNvContentPartPr/>
              <p14:nvPr/>
            </p14:nvContentPartPr>
            <p14:xfrm>
              <a:off x="912960" y="3510424"/>
              <a:ext cx="101880" cy="95400"/>
            </p14:xfrm>
          </p:contentPart>
        </mc:Choice>
        <mc:Fallback xmlns="">
          <p:pic>
            <p:nvPicPr>
              <p:cNvPr id="63" name="Ink 63">
                <a:extLst>
                  <a:ext uri="{FF2B5EF4-FFF2-40B4-BE49-F238E27FC236}">
                    <a16:creationId xmlns:a16="http://schemas.microsoft.com/office/drawing/2014/main" id="{774D8DBF-47DC-3D44-A659-2D6E5FFAE274}"/>
                  </a:ext>
                </a:extLst>
              </p:cNvPr>
              <p:cNvPicPr/>
              <p:nvPr/>
            </p:nvPicPr>
            <p:blipFill>
              <a:blip r:embed="rId31"/>
              <a:stretch>
                <a:fillRect/>
              </a:stretch>
            </p:blipFill>
            <p:spPr>
              <a:xfrm>
                <a:off x="906862" y="3504281"/>
                <a:ext cx="114077" cy="107686"/>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7" name="Ink 67">
                <a:extLst>
                  <a:ext uri="{FF2B5EF4-FFF2-40B4-BE49-F238E27FC236}">
                    <a16:creationId xmlns:a16="http://schemas.microsoft.com/office/drawing/2014/main" id="{EFF6B3D1-DD33-7B4D-BEE5-ABB3CC3A7842}"/>
                  </a:ext>
                </a:extLst>
              </p14:cNvPr>
              <p14:cNvContentPartPr/>
              <p14:nvPr/>
            </p14:nvContentPartPr>
            <p14:xfrm>
              <a:off x="1140840" y="3527344"/>
              <a:ext cx="350640" cy="248040"/>
            </p14:xfrm>
          </p:contentPart>
        </mc:Choice>
        <mc:Fallback xmlns="">
          <p:pic>
            <p:nvPicPr>
              <p:cNvPr id="67" name="Ink 67">
                <a:extLst>
                  <a:ext uri="{FF2B5EF4-FFF2-40B4-BE49-F238E27FC236}">
                    <a16:creationId xmlns:a16="http://schemas.microsoft.com/office/drawing/2014/main" id="{EFF6B3D1-DD33-7B4D-BEE5-ABB3CC3A7842}"/>
                  </a:ext>
                </a:extLst>
              </p:cNvPr>
              <p:cNvPicPr/>
              <p:nvPr/>
            </p:nvPicPr>
            <p:blipFill>
              <a:blip r:embed="rId33"/>
              <a:stretch>
                <a:fillRect/>
              </a:stretch>
            </p:blipFill>
            <p:spPr>
              <a:xfrm>
                <a:off x="1134720" y="3521224"/>
                <a:ext cx="36288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70" name="Ink 70">
                <a:extLst>
                  <a:ext uri="{FF2B5EF4-FFF2-40B4-BE49-F238E27FC236}">
                    <a16:creationId xmlns:a16="http://schemas.microsoft.com/office/drawing/2014/main" id="{FD61B250-C715-3D4F-BC5E-2FE7FA4DB00B}"/>
                  </a:ext>
                </a:extLst>
              </p14:cNvPr>
              <p14:cNvContentPartPr/>
              <p14:nvPr/>
            </p14:nvContentPartPr>
            <p14:xfrm>
              <a:off x="1534680" y="3496024"/>
              <a:ext cx="50760" cy="72720"/>
            </p14:xfrm>
          </p:contentPart>
        </mc:Choice>
        <mc:Fallback xmlns="">
          <p:pic>
            <p:nvPicPr>
              <p:cNvPr id="70" name="Ink 70">
                <a:extLst>
                  <a:ext uri="{FF2B5EF4-FFF2-40B4-BE49-F238E27FC236}">
                    <a16:creationId xmlns:a16="http://schemas.microsoft.com/office/drawing/2014/main" id="{FD61B250-C715-3D4F-BC5E-2FE7FA4DB00B}"/>
                  </a:ext>
                </a:extLst>
              </p:cNvPr>
              <p:cNvPicPr/>
              <p:nvPr/>
            </p:nvPicPr>
            <p:blipFill>
              <a:blip r:embed="rId35"/>
              <a:stretch>
                <a:fillRect/>
              </a:stretch>
            </p:blipFill>
            <p:spPr>
              <a:xfrm>
                <a:off x="1528560" y="3489904"/>
                <a:ext cx="63000" cy="84960"/>
              </a:xfrm>
              <a:prstGeom prst="rect">
                <a:avLst/>
              </a:prstGeom>
            </p:spPr>
          </p:pic>
        </mc:Fallback>
      </mc:AlternateContent>
      <p:pic>
        <p:nvPicPr>
          <p:cNvPr id="9" name="Picture 9" descr="A close up of a map&#10;&#10;Description automatically generated">
            <a:extLst>
              <a:ext uri="{FF2B5EF4-FFF2-40B4-BE49-F238E27FC236}">
                <a16:creationId xmlns:a16="http://schemas.microsoft.com/office/drawing/2014/main" id="{892FC2AB-5710-482A-8302-9F60A9636B34}"/>
              </a:ext>
            </a:extLst>
          </p:cNvPr>
          <p:cNvPicPr>
            <a:picLocks noChangeAspect="1"/>
          </p:cNvPicPr>
          <p:nvPr/>
        </p:nvPicPr>
        <p:blipFill>
          <a:blip r:embed="rId36"/>
          <a:stretch>
            <a:fillRect/>
          </a:stretch>
        </p:blipFill>
        <p:spPr>
          <a:xfrm>
            <a:off x="3142282" y="292665"/>
            <a:ext cx="5416657" cy="2117184"/>
          </a:xfrm>
          <a:prstGeom prst="rect">
            <a:avLst/>
          </a:prstGeom>
        </p:spPr>
      </p:pic>
    </p:spTree>
    <p:extLst>
      <p:ext uri="{BB962C8B-B14F-4D97-AF65-F5344CB8AC3E}">
        <p14:creationId xmlns:p14="http://schemas.microsoft.com/office/powerpoint/2010/main" val="2922151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(103)</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r>
              <a:rPr lang="en-US" dirty="0"/>
              <a:t>A language being </a:t>
            </a:r>
            <a:r>
              <a:rPr lang="en-US" b="1" dirty="0">
                <a:highlight>
                  <a:srgbClr val="FFFF00"/>
                </a:highlight>
              </a:rPr>
              <a:t>decidable</a:t>
            </a:r>
            <a:r>
              <a:rPr lang="en-US" dirty="0"/>
              <a:t> means “we can say </a:t>
            </a:r>
            <a:r>
              <a:rPr lang="en-US" b="1" dirty="0"/>
              <a:t>both yes and no</a:t>
            </a:r>
            <a:r>
              <a:rPr lang="en-US" dirty="0"/>
              <a:t> answers about string </a:t>
            </a:r>
            <a:r>
              <a:rPr lang="en-US" b="1" dirty="0"/>
              <a:t>membership</a:t>
            </a:r>
            <a:r>
              <a:rPr lang="en-US" dirty="0"/>
              <a:t> in a language in </a:t>
            </a:r>
            <a:r>
              <a:rPr lang="en-US" b="1" dirty="0"/>
              <a:t>finite</a:t>
            </a:r>
            <a:r>
              <a:rPr lang="en-US" dirty="0"/>
              <a:t> time.”</a:t>
            </a:r>
          </a:p>
          <a:p>
            <a:r>
              <a:rPr lang="en-US" dirty="0"/>
              <a:t>A language being </a:t>
            </a:r>
            <a:r>
              <a:rPr lang="en-US" b="1" dirty="0">
                <a:highlight>
                  <a:srgbClr val="FFFF00"/>
                </a:highlight>
              </a:rPr>
              <a:t>recognizable</a:t>
            </a:r>
            <a:r>
              <a:rPr lang="en-US" dirty="0"/>
              <a:t> means “we can say yes about string membership in a language in </a:t>
            </a:r>
            <a:r>
              <a:rPr lang="en-US" b="1" dirty="0"/>
              <a:t>finite</a:t>
            </a:r>
            <a:r>
              <a:rPr lang="en-US" dirty="0"/>
              <a:t> time.”</a:t>
            </a:r>
          </a:p>
          <a:p>
            <a:endParaRPr lang="en-US" dirty="0"/>
          </a:p>
          <a:p>
            <a:r>
              <a:rPr lang="en-US" dirty="0"/>
              <a:t>Anytime we can prove that a set is </a:t>
            </a:r>
            <a:r>
              <a:rPr lang="en-US" u="sng" dirty="0"/>
              <a:t>undecidable</a:t>
            </a:r>
            <a:r>
              <a:rPr lang="en-US" dirty="0"/>
              <a:t> yet </a:t>
            </a:r>
            <a:r>
              <a:rPr lang="en-US" u="sng" dirty="0"/>
              <a:t>recognizable</a:t>
            </a:r>
            <a:r>
              <a:rPr lang="en-US" dirty="0"/>
              <a:t>, its </a:t>
            </a:r>
            <a:r>
              <a:rPr lang="en-US" dirty="0">
                <a:solidFill>
                  <a:srgbClr val="945200"/>
                </a:solidFill>
              </a:rPr>
              <a:t>complement</a:t>
            </a:r>
            <a:r>
              <a:rPr lang="en-US" dirty="0"/>
              <a:t> will be </a:t>
            </a:r>
            <a:r>
              <a:rPr lang="en-US" b="1" dirty="0">
                <a:solidFill>
                  <a:srgbClr val="521B93"/>
                </a:solidFill>
              </a:rPr>
              <a:t>unrecognizable</a:t>
            </a:r>
            <a:r>
              <a:rPr lang="en-US" dirty="0"/>
              <a:t>.</a:t>
            </a:r>
          </a:p>
        </p:txBody>
      </p:sp>
    </p:spTree>
    <p:extLst>
      <p:ext uri="{BB962C8B-B14F-4D97-AF65-F5344CB8AC3E}">
        <p14:creationId xmlns:p14="http://schemas.microsoft.com/office/powerpoint/2010/main" val="1545452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6359-E4F5-B243-8F59-9311C578F88F}"/>
              </a:ext>
            </a:extLst>
          </p:cNvPr>
          <p:cNvSpPr>
            <a:spLocks noGrp="1"/>
          </p:cNvSpPr>
          <p:nvPr>
            <p:ph type="title"/>
          </p:nvPr>
        </p:nvSpPr>
        <p:spPr/>
        <p:txBody>
          <a:bodyPr>
            <a:noAutofit/>
          </a:bodyPr>
          <a:lstStyle/>
          <a:p>
            <a:r>
              <a:rPr lang="en-US" sz="2000">
                <a:hlinkClick r:id="rId2"/>
              </a:rPr>
              <a:t>104.CSE105.ComplementOfATM.mp4</a:t>
            </a:r>
            <a:endParaRPr lang="en-US" sz="2000"/>
          </a:p>
        </p:txBody>
      </p:sp>
      <p:sp>
        <p:nvSpPr>
          <p:cNvPr id="3" name="TextBox 1">
            <a:extLst>
              <a:ext uri="{FF2B5EF4-FFF2-40B4-BE49-F238E27FC236}">
                <a16:creationId xmlns:a16="http://schemas.microsoft.com/office/drawing/2014/main" id="{EFF5C43A-ACC4-40EC-BA17-67AC513DE2B1}"/>
              </a:ext>
            </a:extLst>
          </p:cNvPr>
          <p:cNvSpPr txBox="1"/>
          <p:nvPr/>
        </p:nvSpPr>
        <p:spPr>
          <a:xfrm>
            <a:off x="457200" y="1143000"/>
            <a:ext cx="8095725" cy="2369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a:t>Remember:</a:t>
            </a:r>
          </a:p>
          <a:p>
            <a:endParaRPr lang="en-US" i="1"/>
          </a:p>
          <a:p>
            <a:r>
              <a:rPr lang="en-US" sz="2400"/>
              <a:t>A</a:t>
            </a:r>
            <a:r>
              <a:rPr lang="en-US" sz="2400" baseline="-25000"/>
              <a:t>DFA</a:t>
            </a:r>
            <a:endParaRPr lang="en-US" sz="2400"/>
          </a:p>
          <a:p>
            <a:r>
              <a:rPr lang="en-US" sz="2400"/>
              <a:t>E</a:t>
            </a:r>
            <a:r>
              <a:rPr lang="en-US" sz="2400" baseline="-25000"/>
              <a:t>DFA</a:t>
            </a:r>
            <a:endParaRPr lang="en-US" sz="2400"/>
          </a:p>
          <a:p>
            <a:r>
              <a:rPr lang="en-US" sz="2400"/>
              <a:t>EQ</a:t>
            </a:r>
            <a:r>
              <a:rPr lang="en-US" sz="2400" baseline="-25000"/>
              <a:t>DFA</a:t>
            </a:r>
          </a:p>
          <a:p>
            <a:endParaRPr lang="en-US" sz="2400" baseline="-25000"/>
          </a:p>
          <a:p>
            <a:r>
              <a:rPr lang="en-US" sz="2400"/>
              <a:t>are all </a:t>
            </a:r>
            <a:r>
              <a:rPr lang="en-US" sz="2400">
                <a:highlight>
                  <a:srgbClr val="FFFF00"/>
                </a:highlight>
              </a:rPr>
              <a:t>decidable</a:t>
            </a:r>
            <a:endParaRPr lang="en-US">
              <a:highlight>
                <a:srgbClr val="FFFF00"/>
              </a:highlight>
            </a:endParaRPr>
          </a:p>
        </p:txBody>
      </p:sp>
    </p:spTree>
    <p:extLst>
      <p:ext uri="{BB962C8B-B14F-4D97-AF65-F5344CB8AC3E}">
        <p14:creationId xmlns:p14="http://schemas.microsoft.com/office/powerpoint/2010/main" val="1946101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0" y="610809"/>
          <a:ext cx="6096000" cy="2026920"/>
        </p:xfrm>
        <a:graphic>
          <a:graphicData uri="http://schemas.openxmlformats.org/drawingml/2006/table">
            <a:tbl>
              <a:tblPr firstRow="1" bandRow="1">
                <a:tableStyleId>{284E427A-3D55-4303-BF80-6455036E1DE7}</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a:solidFill>
                            <a:schemeClr val="tx2"/>
                          </a:solidFill>
                        </a:rPr>
                        <a:t>Decidable</a:t>
                      </a:r>
                    </a:p>
                  </a:txBody>
                  <a:tcPr>
                    <a:solidFill>
                      <a:srgbClr val="FCEFCF"/>
                    </a:solidFill>
                  </a:tcPr>
                </a:tc>
                <a:tc>
                  <a:txBody>
                    <a:bodyPr/>
                    <a:lstStyle/>
                    <a:p>
                      <a:r>
                        <a:rPr lang="en-US">
                          <a:solidFill>
                            <a:schemeClr val="tx2"/>
                          </a:solidFill>
                        </a:rPr>
                        <a:t>Recognizable</a:t>
                      </a:r>
                    </a:p>
                    <a:p>
                      <a:r>
                        <a:rPr lang="en-US">
                          <a:solidFill>
                            <a:schemeClr val="tx2"/>
                          </a:solidFill>
                        </a:rPr>
                        <a:t>(and</a:t>
                      </a:r>
                      <a:r>
                        <a:rPr lang="en-US" baseline="0">
                          <a:solidFill>
                            <a:schemeClr val="tx2"/>
                          </a:solidFill>
                        </a:rPr>
                        <a:t> not decidable)</a:t>
                      </a:r>
                      <a:endParaRPr lang="en-US">
                        <a:solidFill>
                          <a:schemeClr val="tx2"/>
                        </a:solidFill>
                      </a:endParaRPr>
                    </a:p>
                  </a:txBody>
                  <a:tcPr>
                    <a:solidFill>
                      <a:srgbClr val="FCEFCF"/>
                    </a:solidFill>
                  </a:tcPr>
                </a:tc>
                <a:tc>
                  <a:txBody>
                    <a:bodyPr/>
                    <a:lstStyle/>
                    <a:p>
                      <a:r>
                        <a:rPr lang="en-US">
                          <a:solidFill>
                            <a:schemeClr val="tx2"/>
                          </a:solidFill>
                        </a:rPr>
                        <a:t>Co-recognizable</a:t>
                      </a:r>
                    </a:p>
                    <a:p>
                      <a:r>
                        <a:rPr lang="en-US">
                          <a:solidFill>
                            <a:schemeClr val="tx2"/>
                          </a:solidFill>
                        </a:rPr>
                        <a:t>(and not decidable)</a:t>
                      </a:r>
                    </a:p>
                  </a:txBody>
                  <a:tcPr>
                    <a:solidFill>
                      <a:srgbClr val="FCEFCF"/>
                    </a:solidFill>
                  </a:tcPr>
                </a:tc>
                <a:extLst>
                  <a:ext uri="{0D108BD9-81ED-4DB2-BD59-A6C34878D82A}">
                    <a16:rowId xmlns:a16="http://schemas.microsoft.com/office/drawing/2014/main" val="10000"/>
                  </a:ext>
                </a:extLst>
              </a:tr>
              <a:tr h="370840">
                <a:tc>
                  <a:txBody>
                    <a:bodyPr/>
                    <a:lstStyle/>
                    <a:p>
                      <a:r>
                        <a:rPr lang="en-US"/>
                        <a:t>A</a:t>
                      </a:r>
                      <a:r>
                        <a:rPr lang="en-US" baseline="-25000"/>
                        <a:t>DFA</a:t>
                      </a:r>
                      <a:endParaRPr lang="en-US" baseline="0"/>
                    </a:p>
                  </a:txBody>
                  <a:tcPr/>
                </a:tc>
                <a:tc>
                  <a:txBody>
                    <a:bodyPr/>
                    <a:lstStyle/>
                    <a:p>
                      <a:r>
                        <a:rPr lang="en-US"/>
                        <a:t>A</a:t>
                      </a:r>
                      <a:r>
                        <a:rPr lang="en-US" baseline="-25000"/>
                        <a:t>TM</a:t>
                      </a:r>
                      <a:endParaRPr lang="en-US"/>
                    </a:p>
                  </a:txBody>
                  <a:tcPr/>
                </a:tc>
                <a:tc>
                  <a:txBody>
                    <a:bodyPr/>
                    <a:lstStyle/>
                    <a:p>
                      <a:r>
                        <a:rPr lang="en-US"/>
                        <a:t>A</a:t>
                      </a:r>
                      <a:r>
                        <a:rPr lang="en-US" baseline="-25000"/>
                        <a:t>TM</a:t>
                      </a:r>
                      <a:r>
                        <a:rPr lang="en-US" baseline="30000"/>
                        <a:t>C</a:t>
                      </a:r>
                      <a:endParaRPr lang="en-US"/>
                    </a:p>
                  </a:txBody>
                  <a:tcPr/>
                </a:tc>
                <a:extLst>
                  <a:ext uri="{0D108BD9-81ED-4DB2-BD59-A6C34878D82A}">
                    <a16:rowId xmlns:a16="http://schemas.microsoft.com/office/drawing/2014/main" val="10001"/>
                  </a:ext>
                </a:extLst>
              </a:tr>
              <a:tr h="370840">
                <a:tc>
                  <a:txBody>
                    <a:bodyPr/>
                    <a:lstStyle/>
                    <a:p>
                      <a:r>
                        <a:rPr lang="en-US"/>
                        <a:t>E</a:t>
                      </a:r>
                      <a:r>
                        <a:rPr lang="en-US" baseline="-25000"/>
                        <a:t>DFA</a:t>
                      </a:r>
                      <a:endParaRPr lang="en-US" baseline="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a:solidFill>
                          <a:srgbClr val="808DA0"/>
                        </a:solidFill>
                      </a:endParaRPr>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a:t>EQ</a:t>
                      </a:r>
                      <a:r>
                        <a:rPr lang="en-US" baseline="-25000"/>
                        <a:t>DFA</a:t>
                      </a: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bl>
          </a:graphicData>
        </a:graphic>
      </p:graphicFrame>
      <p:sp>
        <p:nvSpPr>
          <p:cNvPr id="5" name="Oval Callout 4"/>
          <p:cNvSpPr/>
          <p:nvPr/>
        </p:nvSpPr>
        <p:spPr>
          <a:xfrm>
            <a:off x="282197" y="3011488"/>
            <a:ext cx="3339343" cy="769970"/>
          </a:xfrm>
          <a:prstGeom prst="wedgeEllipseCallout">
            <a:avLst>
              <a:gd name="adj1" fmla="val 16833"/>
              <a:gd name="adj2" fmla="val -85117"/>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4128D2"/>
                </a:solidFill>
              </a:rPr>
              <a:t>Give algorithm!</a:t>
            </a:r>
          </a:p>
        </p:txBody>
      </p:sp>
      <p:sp>
        <p:nvSpPr>
          <p:cNvPr id="6" name="Oval Callout 5"/>
          <p:cNvSpPr/>
          <p:nvPr/>
        </p:nvSpPr>
        <p:spPr>
          <a:xfrm>
            <a:off x="3821708" y="3011488"/>
            <a:ext cx="3339343" cy="769970"/>
          </a:xfrm>
          <a:prstGeom prst="wedgeEllipseCallout">
            <a:avLst>
              <a:gd name="adj1" fmla="val -32100"/>
              <a:gd name="adj2" fmla="val -90247"/>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4128D2"/>
                </a:solidFill>
              </a:rPr>
              <a:t>Diagonalization</a:t>
            </a:r>
          </a:p>
        </p:txBody>
      </p:sp>
    </p:spTree>
    <p:extLst>
      <p:ext uri="{BB962C8B-B14F-4D97-AF65-F5344CB8AC3E}">
        <p14:creationId xmlns:p14="http://schemas.microsoft.com/office/powerpoint/2010/main" val="3118052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0" y="610809"/>
          <a:ext cx="6096000" cy="2026920"/>
        </p:xfrm>
        <a:graphic>
          <a:graphicData uri="http://schemas.openxmlformats.org/drawingml/2006/table">
            <a:tbl>
              <a:tblPr firstRow="1" bandRow="1">
                <a:tableStyleId>{284E427A-3D55-4303-BF80-6455036E1DE7}</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a:solidFill>
                            <a:schemeClr val="tx2"/>
                          </a:solidFill>
                        </a:rPr>
                        <a:t>Decidable</a:t>
                      </a:r>
                    </a:p>
                  </a:txBody>
                  <a:tcPr>
                    <a:solidFill>
                      <a:srgbClr val="FCEFCF"/>
                    </a:solidFill>
                  </a:tcPr>
                </a:tc>
                <a:tc>
                  <a:txBody>
                    <a:bodyPr/>
                    <a:lstStyle/>
                    <a:p>
                      <a:r>
                        <a:rPr lang="en-US">
                          <a:solidFill>
                            <a:schemeClr val="tx2"/>
                          </a:solidFill>
                        </a:rPr>
                        <a:t>Recognizable</a:t>
                      </a:r>
                    </a:p>
                    <a:p>
                      <a:r>
                        <a:rPr lang="en-US">
                          <a:solidFill>
                            <a:schemeClr val="tx2"/>
                          </a:solidFill>
                        </a:rPr>
                        <a:t>(and</a:t>
                      </a:r>
                      <a:r>
                        <a:rPr lang="en-US" baseline="0">
                          <a:solidFill>
                            <a:schemeClr val="tx2"/>
                          </a:solidFill>
                        </a:rPr>
                        <a:t> not decidable)</a:t>
                      </a:r>
                      <a:endParaRPr lang="en-US">
                        <a:solidFill>
                          <a:schemeClr val="tx2"/>
                        </a:solidFill>
                      </a:endParaRPr>
                    </a:p>
                  </a:txBody>
                  <a:tcPr>
                    <a:solidFill>
                      <a:srgbClr val="FCEFCF"/>
                    </a:solidFill>
                  </a:tcPr>
                </a:tc>
                <a:tc>
                  <a:txBody>
                    <a:bodyPr/>
                    <a:lstStyle/>
                    <a:p>
                      <a:r>
                        <a:rPr lang="en-US">
                          <a:solidFill>
                            <a:schemeClr val="tx2"/>
                          </a:solidFill>
                        </a:rPr>
                        <a:t>Co-recognizable</a:t>
                      </a:r>
                    </a:p>
                    <a:p>
                      <a:r>
                        <a:rPr lang="en-US">
                          <a:solidFill>
                            <a:schemeClr val="tx2"/>
                          </a:solidFill>
                        </a:rPr>
                        <a:t>(and not decidable)</a:t>
                      </a:r>
                    </a:p>
                  </a:txBody>
                  <a:tcPr>
                    <a:solidFill>
                      <a:srgbClr val="FCEFCF"/>
                    </a:solidFill>
                  </a:tcPr>
                </a:tc>
                <a:extLst>
                  <a:ext uri="{0D108BD9-81ED-4DB2-BD59-A6C34878D82A}">
                    <a16:rowId xmlns:a16="http://schemas.microsoft.com/office/drawing/2014/main" val="10000"/>
                  </a:ext>
                </a:extLst>
              </a:tr>
              <a:tr h="370840">
                <a:tc>
                  <a:txBody>
                    <a:bodyPr/>
                    <a:lstStyle/>
                    <a:p>
                      <a:r>
                        <a:rPr lang="en-US"/>
                        <a:t>A</a:t>
                      </a:r>
                      <a:r>
                        <a:rPr lang="en-US" baseline="-25000"/>
                        <a:t>DFA</a:t>
                      </a:r>
                      <a:endParaRPr lang="en-US" baseline="0"/>
                    </a:p>
                  </a:txBody>
                  <a:tcPr/>
                </a:tc>
                <a:tc>
                  <a:txBody>
                    <a:bodyPr/>
                    <a:lstStyle/>
                    <a:p>
                      <a:r>
                        <a:rPr lang="en-US"/>
                        <a:t>A</a:t>
                      </a:r>
                      <a:r>
                        <a:rPr lang="en-US" baseline="-25000"/>
                        <a:t>TM</a:t>
                      </a:r>
                      <a:endParaRPr lang="en-US"/>
                    </a:p>
                  </a:txBody>
                  <a:tcPr/>
                </a:tc>
                <a:tc>
                  <a:txBody>
                    <a:bodyPr/>
                    <a:lstStyle/>
                    <a:p>
                      <a:r>
                        <a:rPr lang="en-US"/>
                        <a:t>A</a:t>
                      </a:r>
                      <a:r>
                        <a:rPr lang="en-US" baseline="-25000"/>
                        <a:t>TM</a:t>
                      </a:r>
                      <a:r>
                        <a:rPr lang="en-US" baseline="30000"/>
                        <a:t>C</a:t>
                      </a:r>
                      <a:endParaRPr lang="en-US"/>
                    </a:p>
                  </a:txBody>
                  <a:tcPr/>
                </a:tc>
                <a:extLst>
                  <a:ext uri="{0D108BD9-81ED-4DB2-BD59-A6C34878D82A}">
                    <a16:rowId xmlns:a16="http://schemas.microsoft.com/office/drawing/2014/main" val="10001"/>
                  </a:ext>
                </a:extLst>
              </a:tr>
              <a:tr h="370840">
                <a:tc>
                  <a:txBody>
                    <a:bodyPr/>
                    <a:lstStyle/>
                    <a:p>
                      <a:r>
                        <a:rPr lang="en-US"/>
                        <a:t>E</a:t>
                      </a:r>
                      <a:r>
                        <a:rPr lang="en-US" baseline="-25000"/>
                        <a:t>DFA</a:t>
                      </a:r>
                      <a:endParaRPr lang="en-US" baseline="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a:solidFill>
                          <a:srgbClr val="808DA0"/>
                        </a:solidFill>
                      </a:endParaRPr>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a:t>EQ</a:t>
                      </a:r>
                      <a:r>
                        <a:rPr lang="en-US" baseline="-25000"/>
                        <a:t>DFA</a:t>
                      </a: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bl>
          </a:graphicData>
        </a:graphic>
      </p:graphicFrame>
      <p:sp>
        <p:nvSpPr>
          <p:cNvPr id="5" name="Oval Callout 4"/>
          <p:cNvSpPr/>
          <p:nvPr/>
        </p:nvSpPr>
        <p:spPr>
          <a:xfrm>
            <a:off x="282197" y="3011488"/>
            <a:ext cx="3339343" cy="769970"/>
          </a:xfrm>
          <a:prstGeom prst="wedgeEllipseCallout">
            <a:avLst>
              <a:gd name="adj1" fmla="val 16833"/>
              <a:gd name="adj2" fmla="val -85117"/>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4128D2"/>
                </a:solidFill>
              </a:rPr>
              <a:t>Give algorithm!</a:t>
            </a:r>
          </a:p>
        </p:txBody>
      </p:sp>
      <p:sp>
        <p:nvSpPr>
          <p:cNvPr id="6" name="Oval Callout 5"/>
          <p:cNvSpPr/>
          <p:nvPr/>
        </p:nvSpPr>
        <p:spPr>
          <a:xfrm>
            <a:off x="3821708" y="3011488"/>
            <a:ext cx="3339343" cy="769970"/>
          </a:xfrm>
          <a:prstGeom prst="wedgeEllipseCallout">
            <a:avLst>
              <a:gd name="adj1" fmla="val -32100"/>
              <a:gd name="adj2" fmla="val -90247"/>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4128D2"/>
                </a:solidFill>
              </a:rPr>
              <a:t>Diagonalization</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7AC0B23-F410-6B49-BB8C-149D2A0C8D82}"/>
                  </a:ext>
                </a:extLst>
              </p14:cNvPr>
              <p14:cNvContentPartPr/>
              <p14:nvPr/>
            </p14:nvContentPartPr>
            <p14:xfrm>
              <a:off x="3394410" y="1342080"/>
              <a:ext cx="854640" cy="735840"/>
            </p14:xfrm>
          </p:contentPart>
        </mc:Choice>
        <mc:Fallback xmlns="">
          <p:pic>
            <p:nvPicPr>
              <p:cNvPr id="2" name="Ink 1">
                <a:extLst>
                  <a:ext uri="{FF2B5EF4-FFF2-40B4-BE49-F238E27FC236}">
                    <a16:creationId xmlns:a16="http://schemas.microsoft.com/office/drawing/2014/main" id="{57AC0B23-F410-6B49-BB8C-149D2A0C8D82}"/>
                  </a:ext>
                </a:extLst>
              </p:cNvPr>
              <p:cNvPicPr/>
              <p:nvPr/>
            </p:nvPicPr>
            <p:blipFill>
              <a:blip r:embed="rId3"/>
              <a:stretch>
                <a:fillRect/>
              </a:stretch>
            </p:blipFill>
            <p:spPr>
              <a:xfrm>
                <a:off x="3388290" y="1335960"/>
                <a:ext cx="866880" cy="748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28E35A44-68D3-0148-B792-23D97FA52E8C}"/>
                  </a:ext>
                </a:extLst>
              </p14:cNvPr>
              <p14:cNvContentPartPr/>
              <p14:nvPr/>
            </p14:nvContentPartPr>
            <p14:xfrm>
              <a:off x="5613573" y="611280"/>
              <a:ext cx="23040" cy="370440"/>
            </p14:xfrm>
          </p:contentPart>
        </mc:Choice>
        <mc:Fallback xmlns="">
          <p:pic>
            <p:nvPicPr>
              <p:cNvPr id="8" name="Ink 7">
                <a:extLst>
                  <a:ext uri="{FF2B5EF4-FFF2-40B4-BE49-F238E27FC236}">
                    <a16:creationId xmlns:a16="http://schemas.microsoft.com/office/drawing/2014/main" id="{28E35A44-68D3-0148-B792-23D97FA52E8C}"/>
                  </a:ext>
                </a:extLst>
              </p:cNvPr>
              <p:cNvPicPr/>
              <p:nvPr/>
            </p:nvPicPr>
            <p:blipFill>
              <a:blip r:embed="rId5"/>
              <a:stretch>
                <a:fillRect/>
              </a:stretch>
            </p:blipFill>
            <p:spPr>
              <a:xfrm>
                <a:off x="5607453" y="605160"/>
                <a:ext cx="3528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8E835AF2-63B4-9049-9024-F986689AA475}"/>
                  </a:ext>
                </a:extLst>
              </p14:cNvPr>
              <p14:cNvContentPartPr/>
              <p14:nvPr/>
            </p14:nvContentPartPr>
            <p14:xfrm>
              <a:off x="5553813" y="560880"/>
              <a:ext cx="1924560" cy="401040"/>
            </p14:xfrm>
          </p:contentPart>
        </mc:Choice>
        <mc:Fallback xmlns="">
          <p:pic>
            <p:nvPicPr>
              <p:cNvPr id="11" name="Ink 10">
                <a:extLst>
                  <a:ext uri="{FF2B5EF4-FFF2-40B4-BE49-F238E27FC236}">
                    <a16:creationId xmlns:a16="http://schemas.microsoft.com/office/drawing/2014/main" id="{8E835AF2-63B4-9049-9024-F986689AA475}"/>
                  </a:ext>
                </a:extLst>
              </p:cNvPr>
              <p:cNvPicPr/>
              <p:nvPr/>
            </p:nvPicPr>
            <p:blipFill>
              <a:blip r:embed="rId7"/>
              <a:stretch>
                <a:fillRect/>
              </a:stretch>
            </p:blipFill>
            <p:spPr>
              <a:xfrm>
                <a:off x="5547693" y="554760"/>
                <a:ext cx="1936800" cy="413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4">
                <a:extLst>
                  <a:ext uri="{FF2B5EF4-FFF2-40B4-BE49-F238E27FC236}">
                    <a16:creationId xmlns:a16="http://schemas.microsoft.com/office/drawing/2014/main" id="{10CB2923-B529-3645-9225-FC7C399F7FE3}"/>
                  </a:ext>
                </a:extLst>
              </p14:cNvPr>
              <p14:cNvContentPartPr/>
              <p14:nvPr/>
            </p14:nvContentPartPr>
            <p14:xfrm>
              <a:off x="7297293" y="390960"/>
              <a:ext cx="156600" cy="104040"/>
            </p14:xfrm>
          </p:contentPart>
        </mc:Choice>
        <mc:Fallback xmlns="">
          <p:pic>
            <p:nvPicPr>
              <p:cNvPr id="14" name="Ink 14">
                <a:extLst>
                  <a:ext uri="{FF2B5EF4-FFF2-40B4-BE49-F238E27FC236}">
                    <a16:creationId xmlns:a16="http://schemas.microsoft.com/office/drawing/2014/main" id="{10CB2923-B529-3645-9225-FC7C399F7FE3}"/>
                  </a:ext>
                </a:extLst>
              </p:cNvPr>
              <p:cNvPicPr/>
              <p:nvPr/>
            </p:nvPicPr>
            <p:blipFill>
              <a:blip r:embed="rId9"/>
              <a:stretch>
                <a:fillRect/>
              </a:stretch>
            </p:blipFill>
            <p:spPr>
              <a:xfrm>
                <a:off x="7291173" y="384840"/>
                <a:ext cx="1688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8">
                <a:extLst>
                  <a:ext uri="{FF2B5EF4-FFF2-40B4-BE49-F238E27FC236}">
                    <a16:creationId xmlns:a16="http://schemas.microsoft.com/office/drawing/2014/main" id="{C736282E-018C-0F48-BF8D-5BB59D93C501}"/>
                  </a:ext>
                </a:extLst>
              </p14:cNvPr>
              <p14:cNvContentPartPr/>
              <p14:nvPr/>
            </p14:nvContentPartPr>
            <p14:xfrm>
              <a:off x="7476213" y="346680"/>
              <a:ext cx="306720" cy="171720"/>
            </p14:xfrm>
          </p:contentPart>
        </mc:Choice>
        <mc:Fallback xmlns="">
          <p:pic>
            <p:nvPicPr>
              <p:cNvPr id="18" name="Ink 18">
                <a:extLst>
                  <a:ext uri="{FF2B5EF4-FFF2-40B4-BE49-F238E27FC236}">
                    <a16:creationId xmlns:a16="http://schemas.microsoft.com/office/drawing/2014/main" id="{C736282E-018C-0F48-BF8D-5BB59D93C501}"/>
                  </a:ext>
                </a:extLst>
              </p:cNvPr>
              <p:cNvPicPr/>
              <p:nvPr/>
            </p:nvPicPr>
            <p:blipFill>
              <a:blip r:embed="rId11"/>
              <a:stretch>
                <a:fillRect/>
              </a:stretch>
            </p:blipFill>
            <p:spPr>
              <a:xfrm>
                <a:off x="7470093" y="340573"/>
                <a:ext cx="318960" cy="18393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4">
                <a:extLst>
                  <a:ext uri="{FF2B5EF4-FFF2-40B4-BE49-F238E27FC236}">
                    <a16:creationId xmlns:a16="http://schemas.microsoft.com/office/drawing/2014/main" id="{3FD25F66-F2EF-7F41-B94E-ACAE42CC6C6B}"/>
                  </a:ext>
                </a:extLst>
              </p14:cNvPr>
              <p14:cNvContentPartPr/>
              <p14:nvPr/>
            </p14:nvContentPartPr>
            <p14:xfrm>
              <a:off x="7802013" y="357840"/>
              <a:ext cx="585720" cy="151920"/>
            </p14:xfrm>
          </p:contentPart>
        </mc:Choice>
        <mc:Fallback xmlns="">
          <p:pic>
            <p:nvPicPr>
              <p:cNvPr id="24" name="Ink 24">
                <a:extLst>
                  <a:ext uri="{FF2B5EF4-FFF2-40B4-BE49-F238E27FC236}">
                    <a16:creationId xmlns:a16="http://schemas.microsoft.com/office/drawing/2014/main" id="{3FD25F66-F2EF-7F41-B94E-ACAE42CC6C6B}"/>
                  </a:ext>
                </a:extLst>
              </p:cNvPr>
              <p:cNvPicPr/>
              <p:nvPr/>
            </p:nvPicPr>
            <p:blipFill>
              <a:blip r:embed="rId13"/>
              <a:stretch>
                <a:fillRect/>
              </a:stretch>
            </p:blipFill>
            <p:spPr>
              <a:xfrm>
                <a:off x="7795893" y="351720"/>
                <a:ext cx="59796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7" name="Ink 37">
                <a:extLst>
                  <a:ext uri="{FF2B5EF4-FFF2-40B4-BE49-F238E27FC236}">
                    <a16:creationId xmlns:a16="http://schemas.microsoft.com/office/drawing/2014/main" id="{71988239-6F85-1547-B124-290CC144D0B7}"/>
                  </a:ext>
                </a:extLst>
              </p14:cNvPr>
              <p14:cNvContentPartPr/>
              <p14:nvPr/>
            </p14:nvContentPartPr>
            <p14:xfrm>
              <a:off x="8156973" y="582480"/>
              <a:ext cx="3600" cy="6120"/>
            </p14:xfrm>
          </p:contentPart>
        </mc:Choice>
        <mc:Fallback xmlns="">
          <p:pic>
            <p:nvPicPr>
              <p:cNvPr id="37" name="Ink 37">
                <a:extLst>
                  <a:ext uri="{FF2B5EF4-FFF2-40B4-BE49-F238E27FC236}">
                    <a16:creationId xmlns:a16="http://schemas.microsoft.com/office/drawing/2014/main" id="{71988239-6F85-1547-B124-290CC144D0B7}"/>
                  </a:ext>
                </a:extLst>
              </p:cNvPr>
              <p:cNvPicPr/>
              <p:nvPr/>
            </p:nvPicPr>
            <p:blipFill>
              <a:blip r:embed="rId15"/>
              <a:stretch>
                <a:fillRect/>
              </a:stretch>
            </p:blipFill>
            <p:spPr>
              <a:xfrm>
                <a:off x="8150853" y="576360"/>
                <a:ext cx="1584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5" name="Ink 55">
                <a:extLst>
                  <a:ext uri="{FF2B5EF4-FFF2-40B4-BE49-F238E27FC236}">
                    <a16:creationId xmlns:a16="http://schemas.microsoft.com/office/drawing/2014/main" id="{C3762AA8-276A-9B42-91C1-365AB8B20A36}"/>
                  </a:ext>
                </a:extLst>
              </p14:cNvPr>
              <p14:cNvContentPartPr/>
              <p14:nvPr/>
            </p14:nvContentPartPr>
            <p14:xfrm>
              <a:off x="7788333" y="543960"/>
              <a:ext cx="926640" cy="243360"/>
            </p14:xfrm>
          </p:contentPart>
        </mc:Choice>
        <mc:Fallback xmlns="">
          <p:pic>
            <p:nvPicPr>
              <p:cNvPr id="55" name="Ink 55">
                <a:extLst>
                  <a:ext uri="{FF2B5EF4-FFF2-40B4-BE49-F238E27FC236}">
                    <a16:creationId xmlns:a16="http://schemas.microsoft.com/office/drawing/2014/main" id="{C3762AA8-276A-9B42-91C1-365AB8B20A36}"/>
                  </a:ext>
                </a:extLst>
              </p:cNvPr>
              <p:cNvPicPr/>
              <p:nvPr/>
            </p:nvPicPr>
            <p:blipFill>
              <a:blip r:embed="rId17"/>
              <a:stretch>
                <a:fillRect/>
              </a:stretch>
            </p:blipFill>
            <p:spPr>
              <a:xfrm>
                <a:off x="7782213" y="537831"/>
                <a:ext cx="938880" cy="255618"/>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8" name="Ink 58">
                <a:extLst>
                  <a:ext uri="{FF2B5EF4-FFF2-40B4-BE49-F238E27FC236}">
                    <a16:creationId xmlns:a16="http://schemas.microsoft.com/office/drawing/2014/main" id="{A12C1DDC-4C7B-F345-8B42-AF2B762E166F}"/>
                  </a:ext>
                </a:extLst>
              </p14:cNvPr>
              <p14:cNvContentPartPr/>
              <p14:nvPr/>
            </p14:nvContentPartPr>
            <p14:xfrm>
              <a:off x="6798693" y="1675440"/>
              <a:ext cx="146520" cy="119520"/>
            </p14:xfrm>
          </p:contentPart>
        </mc:Choice>
        <mc:Fallback xmlns="">
          <p:pic>
            <p:nvPicPr>
              <p:cNvPr id="58" name="Ink 58">
                <a:extLst>
                  <a:ext uri="{FF2B5EF4-FFF2-40B4-BE49-F238E27FC236}">
                    <a16:creationId xmlns:a16="http://schemas.microsoft.com/office/drawing/2014/main" id="{A12C1DDC-4C7B-F345-8B42-AF2B762E166F}"/>
                  </a:ext>
                </a:extLst>
              </p:cNvPr>
              <p:cNvPicPr/>
              <p:nvPr/>
            </p:nvPicPr>
            <p:blipFill>
              <a:blip r:embed="rId19"/>
              <a:stretch>
                <a:fillRect/>
              </a:stretch>
            </p:blipFill>
            <p:spPr>
              <a:xfrm>
                <a:off x="6792573" y="1669320"/>
                <a:ext cx="15876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1" name="Ink 61">
                <a:extLst>
                  <a:ext uri="{FF2B5EF4-FFF2-40B4-BE49-F238E27FC236}">
                    <a16:creationId xmlns:a16="http://schemas.microsoft.com/office/drawing/2014/main" id="{B56AE53A-A64A-BC4B-863F-839BFB78248C}"/>
                  </a:ext>
                </a:extLst>
              </p14:cNvPr>
              <p14:cNvContentPartPr/>
              <p14:nvPr/>
            </p14:nvContentPartPr>
            <p14:xfrm>
              <a:off x="6965373" y="1675440"/>
              <a:ext cx="137160" cy="230040"/>
            </p14:xfrm>
          </p:contentPart>
        </mc:Choice>
        <mc:Fallback xmlns="">
          <p:pic>
            <p:nvPicPr>
              <p:cNvPr id="61" name="Ink 61">
                <a:extLst>
                  <a:ext uri="{FF2B5EF4-FFF2-40B4-BE49-F238E27FC236}">
                    <a16:creationId xmlns:a16="http://schemas.microsoft.com/office/drawing/2014/main" id="{B56AE53A-A64A-BC4B-863F-839BFB78248C}"/>
                  </a:ext>
                </a:extLst>
              </p:cNvPr>
              <p:cNvPicPr/>
              <p:nvPr/>
            </p:nvPicPr>
            <p:blipFill>
              <a:blip r:embed="rId21"/>
              <a:stretch>
                <a:fillRect/>
              </a:stretch>
            </p:blipFill>
            <p:spPr>
              <a:xfrm>
                <a:off x="6959253" y="1669320"/>
                <a:ext cx="14940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8" name="Ink 68">
                <a:extLst>
                  <a:ext uri="{FF2B5EF4-FFF2-40B4-BE49-F238E27FC236}">
                    <a16:creationId xmlns:a16="http://schemas.microsoft.com/office/drawing/2014/main" id="{E0068055-077E-4742-8FAF-0DACDFE38843}"/>
                  </a:ext>
                </a:extLst>
              </p14:cNvPr>
              <p14:cNvContentPartPr/>
              <p14:nvPr/>
            </p14:nvContentPartPr>
            <p14:xfrm>
              <a:off x="7300893" y="1665720"/>
              <a:ext cx="247680" cy="125640"/>
            </p14:xfrm>
          </p:contentPart>
        </mc:Choice>
        <mc:Fallback xmlns="">
          <p:pic>
            <p:nvPicPr>
              <p:cNvPr id="68" name="Ink 68">
                <a:extLst>
                  <a:ext uri="{FF2B5EF4-FFF2-40B4-BE49-F238E27FC236}">
                    <a16:creationId xmlns:a16="http://schemas.microsoft.com/office/drawing/2014/main" id="{E0068055-077E-4742-8FAF-0DACDFE38843}"/>
                  </a:ext>
                </a:extLst>
              </p:cNvPr>
              <p:cNvPicPr/>
              <p:nvPr/>
            </p:nvPicPr>
            <p:blipFill>
              <a:blip r:embed="rId23"/>
              <a:stretch>
                <a:fillRect/>
              </a:stretch>
            </p:blipFill>
            <p:spPr>
              <a:xfrm>
                <a:off x="7294782" y="1659617"/>
                <a:ext cx="259902" cy="137845"/>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4" name="Ink 74">
                <a:extLst>
                  <a:ext uri="{FF2B5EF4-FFF2-40B4-BE49-F238E27FC236}">
                    <a16:creationId xmlns:a16="http://schemas.microsoft.com/office/drawing/2014/main" id="{715F1458-EE68-364E-BA83-7354F8B9C8CD}"/>
                  </a:ext>
                </a:extLst>
              </p14:cNvPr>
              <p14:cNvContentPartPr/>
              <p14:nvPr/>
            </p14:nvContentPartPr>
            <p14:xfrm>
              <a:off x="7581333" y="1668240"/>
              <a:ext cx="450360" cy="232920"/>
            </p14:xfrm>
          </p:contentPart>
        </mc:Choice>
        <mc:Fallback xmlns="">
          <p:pic>
            <p:nvPicPr>
              <p:cNvPr id="74" name="Ink 74">
                <a:extLst>
                  <a:ext uri="{FF2B5EF4-FFF2-40B4-BE49-F238E27FC236}">
                    <a16:creationId xmlns:a16="http://schemas.microsoft.com/office/drawing/2014/main" id="{715F1458-EE68-364E-BA83-7354F8B9C8CD}"/>
                  </a:ext>
                </a:extLst>
              </p:cNvPr>
              <p:cNvPicPr/>
              <p:nvPr/>
            </p:nvPicPr>
            <p:blipFill>
              <a:blip r:embed="rId25"/>
              <a:stretch>
                <a:fillRect/>
              </a:stretch>
            </p:blipFill>
            <p:spPr>
              <a:xfrm>
                <a:off x="7575213" y="1662120"/>
                <a:ext cx="462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3" name="Ink 83">
                <a:extLst>
                  <a:ext uri="{FF2B5EF4-FFF2-40B4-BE49-F238E27FC236}">
                    <a16:creationId xmlns:a16="http://schemas.microsoft.com/office/drawing/2014/main" id="{B7B0DA0B-1518-7F44-A673-C82469D5A676}"/>
                  </a:ext>
                </a:extLst>
              </p14:cNvPr>
              <p14:cNvContentPartPr/>
              <p14:nvPr/>
            </p14:nvContentPartPr>
            <p14:xfrm>
              <a:off x="8058333" y="1571400"/>
              <a:ext cx="613080" cy="232920"/>
            </p14:xfrm>
          </p:contentPart>
        </mc:Choice>
        <mc:Fallback xmlns="">
          <p:pic>
            <p:nvPicPr>
              <p:cNvPr id="83" name="Ink 83">
                <a:extLst>
                  <a:ext uri="{FF2B5EF4-FFF2-40B4-BE49-F238E27FC236}">
                    <a16:creationId xmlns:a16="http://schemas.microsoft.com/office/drawing/2014/main" id="{B7B0DA0B-1518-7F44-A673-C82469D5A676}"/>
                  </a:ext>
                </a:extLst>
              </p:cNvPr>
              <p:cNvPicPr/>
              <p:nvPr/>
            </p:nvPicPr>
            <p:blipFill>
              <a:blip r:embed="rId27"/>
              <a:stretch>
                <a:fillRect/>
              </a:stretch>
            </p:blipFill>
            <p:spPr>
              <a:xfrm>
                <a:off x="8052213" y="1565280"/>
                <a:ext cx="62532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6" name="Ink 85">
                <a:extLst>
                  <a:ext uri="{FF2B5EF4-FFF2-40B4-BE49-F238E27FC236}">
                    <a16:creationId xmlns:a16="http://schemas.microsoft.com/office/drawing/2014/main" id="{D1689D49-DD05-C445-9C56-187229F0B5CC}"/>
                  </a:ext>
                </a:extLst>
              </p14:cNvPr>
              <p14:cNvContentPartPr/>
              <p14:nvPr/>
            </p14:nvContentPartPr>
            <p14:xfrm>
              <a:off x="6951333" y="438480"/>
              <a:ext cx="246600" cy="88560"/>
            </p14:xfrm>
          </p:contentPart>
        </mc:Choice>
        <mc:Fallback xmlns="">
          <p:pic>
            <p:nvPicPr>
              <p:cNvPr id="86" name="Ink 85">
                <a:extLst>
                  <a:ext uri="{FF2B5EF4-FFF2-40B4-BE49-F238E27FC236}">
                    <a16:creationId xmlns:a16="http://schemas.microsoft.com/office/drawing/2014/main" id="{D1689D49-DD05-C445-9C56-187229F0B5CC}"/>
                  </a:ext>
                </a:extLst>
              </p:cNvPr>
              <p:cNvPicPr/>
              <p:nvPr/>
            </p:nvPicPr>
            <p:blipFill>
              <a:blip r:embed="rId29"/>
              <a:stretch>
                <a:fillRect/>
              </a:stretch>
            </p:blipFill>
            <p:spPr>
              <a:xfrm>
                <a:off x="6945213" y="432360"/>
                <a:ext cx="25884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5" name="Ink 95">
                <a:extLst>
                  <a:ext uri="{FF2B5EF4-FFF2-40B4-BE49-F238E27FC236}">
                    <a16:creationId xmlns:a16="http://schemas.microsoft.com/office/drawing/2014/main" id="{446F76E5-4713-B04B-87FB-5A38E823989A}"/>
                  </a:ext>
                </a:extLst>
              </p14:cNvPr>
              <p14:cNvContentPartPr/>
              <p14:nvPr/>
            </p14:nvContentPartPr>
            <p14:xfrm>
              <a:off x="165600" y="3871800"/>
              <a:ext cx="556200" cy="179640"/>
            </p14:xfrm>
          </p:contentPart>
        </mc:Choice>
        <mc:Fallback xmlns="">
          <p:pic>
            <p:nvPicPr>
              <p:cNvPr id="95" name="Ink 95">
                <a:extLst>
                  <a:ext uri="{FF2B5EF4-FFF2-40B4-BE49-F238E27FC236}">
                    <a16:creationId xmlns:a16="http://schemas.microsoft.com/office/drawing/2014/main" id="{446F76E5-4713-B04B-87FB-5A38E823989A}"/>
                  </a:ext>
                </a:extLst>
              </p:cNvPr>
              <p:cNvPicPr/>
              <p:nvPr/>
            </p:nvPicPr>
            <p:blipFill>
              <a:blip r:embed="rId31"/>
              <a:stretch>
                <a:fillRect/>
              </a:stretch>
            </p:blipFill>
            <p:spPr>
              <a:xfrm>
                <a:off x="159484" y="3865680"/>
                <a:ext cx="568432"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6" name="Ink 105">
                <a:extLst>
                  <a:ext uri="{FF2B5EF4-FFF2-40B4-BE49-F238E27FC236}">
                    <a16:creationId xmlns:a16="http://schemas.microsoft.com/office/drawing/2014/main" id="{5E71D9B1-5B5B-E245-BE3B-F9955802CFC1}"/>
                  </a:ext>
                </a:extLst>
              </p14:cNvPr>
              <p14:cNvContentPartPr/>
              <p14:nvPr/>
            </p14:nvContentPartPr>
            <p14:xfrm>
              <a:off x="924840" y="3863160"/>
              <a:ext cx="59400" cy="211320"/>
            </p14:xfrm>
          </p:contentPart>
        </mc:Choice>
        <mc:Fallback xmlns="">
          <p:pic>
            <p:nvPicPr>
              <p:cNvPr id="106" name="Ink 105">
                <a:extLst>
                  <a:ext uri="{FF2B5EF4-FFF2-40B4-BE49-F238E27FC236}">
                    <a16:creationId xmlns:a16="http://schemas.microsoft.com/office/drawing/2014/main" id="{5E71D9B1-5B5B-E245-BE3B-F9955802CFC1}"/>
                  </a:ext>
                </a:extLst>
              </p:cNvPr>
              <p:cNvPicPr/>
              <p:nvPr/>
            </p:nvPicPr>
            <p:blipFill>
              <a:blip r:embed="rId33"/>
              <a:stretch>
                <a:fillRect/>
              </a:stretch>
            </p:blipFill>
            <p:spPr>
              <a:xfrm>
                <a:off x="918683" y="3857040"/>
                <a:ext cx="71715"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7" name="Ink 106">
                <a:extLst>
                  <a:ext uri="{FF2B5EF4-FFF2-40B4-BE49-F238E27FC236}">
                    <a16:creationId xmlns:a16="http://schemas.microsoft.com/office/drawing/2014/main" id="{D9C2D929-41C7-7C42-864D-4C04537D4C60}"/>
                  </a:ext>
                </a:extLst>
              </p14:cNvPr>
              <p14:cNvContentPartPr/>
              <p14:nvPr/>
            </p14:nvContentPartPr>
            <p14:xfrm>
              <a:off x="962280" y="3871080"/>
              <a:ext cx="103680" cy="186840"/>
            </p14:xfrm>
          </p:contentPart>
        </mc:Choice>
        <mc:Fallback xmlns="">
          <p:pic>
            <p:nvPicPr>
              <p:cNvPr id="107" name="Ink 106">
                <a:extLst>
                  <a:ext uri="{FF2B5EF4-FFF2-40B4-BE49-F238E27FC236}">
                    <a16:creationId xmlns:a16="http://schemas.microsoft.com/office/drawing/2014/main" id="{D9C2D929-41C7-7C42-864D-4C04537D4C60}"/>
                  </a:ext>
                </a:extLst>
              </p:cNvPr>
              <p:cNvPicPr/>
              <p:nvPr/>
            </p:nvPicPr>
            <p:blipFill>
              <a:blip r:embed="rId35"/>
              <a:stretch>
                <a:fillRect/>
              </a:stretch>
            </p:blipFill>
            <p:spPr>
              <a:xfrm>
                <a:off x="956160" y="3864960"/>
                <a:ext cx="11592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8" name="Ink 107">
                <a:extLst>
                  <a:ext uri="{FF2B5EF4-FFF2-40B4-BE49-F238E27FC236}">
                    <a16:creationId xmlns:a16="http://schemas.microsoft.com/office/drawing/2014/main" id="{1B621E81-9EAA-B54A-BBEB-C8D44EA3B9D3}"/>
                  </a:ext>
                </a:extLst>
              </p14:cNvPr>
              <p14:cNvContentPartPr/>
              <p14:nvPr/>
            </p14:nvContentPartPr>
            <p14:xfrm>
              <a:off x="912960" y="3970440"/>
              <a:ext cx="141480" cy="26640"/>
            </p14:xfrm>
          </p:contentPart>
        </mc:Choice>
        <mc:Fallback xmlns="">
          <p:pic>
            <p:nvPicPr>
              <p:cNvPr id="108" name="Ink 107">
                <a:extLst>
                  <a:ext uri="{FF2B5EF4-FFF2-40B4-BE49-F238E27FC236}">
                    <a16:creationId xmlns:a16="http://schemas.microsoft.com/office/drawing/2014/main" id="{1B621E81-9EAA-B54A-BBEB-C8D44EA3B9D3}"/>
                  </a:ext>
                </a:extLst>
              </p:cNvPr>
              <p:cNvPicPr/>
              <p:nvPr/>
            </p:nvPicPr>
            <p:blipFill>
              <a:blip r:embed="rId37"/>
              <a:stretch>
                <a:fillRect/>
              </a:stretch>
            </p:blipFill>
            <p:spPr>
              <a:xfrm>
                <a:off x="906840" y="3964320"/>
                <a:ext cx="15372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16" name="Ink 115">
                <a:extLst>
                  <a:ext uri="{FF2B5EF4-FFF2-40B4-BE49-F238E27FC236}">
                    <a16:creationId xmlns:a16="http://schemas.microsoft.com/office/drawing/2014/main" id="{74B85068-CE6F-5740-9B61-CA2E7D73BB9C}"/>
                  </a:ext>
                </a:extLst>
              </p14:cNvPr>
              <p14:cNvContentPartPr/>
              <p14:nvPr/>
            </p14:nvContentPartPr>
            <p14:xfrm>
              <a:off x="891360" y="3792960"/>
              <a:ext cx="353520" cy="10080"/>
            </p14:xfrm>
          </p:contentPart>
        </mc:Choice>
        <mc:Fallback xmlns="">
          <p:pic>
            <p:nvPicPr>
              <p:cNvPr id="116" name="Ink 115">
                <a:extLst>
                  <a:ext uri="{FF2B5EF4-FFF2-40B4-BE49-F238E27FC236}">
                    <a16:creationId xmlns:a16="http://schemas.microsoft.com/office/drawing/2014/main" id="{74B85068-CE6F-5740-9B61-CA2E7D73BB9C}"/>
                  </a:ext>
                </a:extLst>
              </p:cNvPr>
              <p:cNvPicPr/>
              <p:nvPr/>
            </p:nvPicPr>
            <p:blipFill>
              <a:blip r:embed="rId39"/>
              <a:stretch>
                <a:fillRect/>
              </a:stretch>
            </p:blipFill>
            <p:spPr>
              <a:xfrm>
                <a:off x="885240" y="3786840"/>
                <a:ext cx="36576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17" name="Ink 117">
                <a:extLst>
                  <a:ext uri="{FF2B5EF4-FFF2-40B4-BE49-F238E27FC236}">
                    <a16:creationId xmlns:a16="http://schemas.microsoft.com/office/drawing/2014/main" id="{0FCE9E6E-7ED7-BF4B-8FFB-224DEFFE1540}"/>
                  </a:ext>
                </a:extLst>
              </p14:cNvPr>
              <p14:cNvContentPartPr/>
              <p14:nvPr/>
            </p14:nvContentPartPr>
            <p14:xfrm>
              <a:off x="1087200" y="3977640"/>
              <a:ext cx="200880" cy="154800"/>
            </p14:xfrm>
          </p:contentPart>
        </mc:Choice>
        <mc:Fallback xmlns="">
          <p:pic>
            <p:nvPicPr>
              <p:cNvPr id="117" name="Ink 117">
                <a:extLst>
                  <a:ext uri="{FF2B5EF4-FFF2-40B4-BE49-F238E27FC236}">
                    <a16:creationId xmlns:a16="http://schemas.microsoft.com/office/drawing/2014/main" id="{0FCE9E6E-7ED7-BF4B-8FFB-224DEFFE1540}"/>
                  </a:ext>
                </a:extLst>
              </p:cNvPr>
              <p:cNvPicPr/>
              <p:nvPr/>
            </p:nvPicPr>
            <p:blipFill>
              <a:blip r:embed="rId41"/>
              <a:stretch>
                <a:fillRect/>
              </a:stretch>
            </p:blipFill>
            <p:spPr>
              <a:xfrm>
                <a:off x="1081069" y="3971520"/>
                <a:ext cx="213142"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21" name="Ink 121">
                <a:extLst>
                  <a:ext uri="{FF2B5EF4-FFF2-40B4-BE49-F238E27FC236}">
                    <a16:creationId xmlns:a16="http://schemas.microsoft.com/office/drawing/2014/main" id="{D6137210-6C74-7242-9182-DB162D4AA2B3}"/>
                  </a:ext>
                </a:extLst>
              </p14:cNvPr>
              <p14:cNvContentPartPr/>
              <p14:nvPr/>
            </p14:nvContentPartPr>
            <p14:xfrm>
              <a:off x="1470960" y="3959640"/>
              <a:ext cx="170280" cy="129960"/>
            </p14:xfrm>
          </p:contentPart>
        </mc:Choice>
        <mc:Fallback xmlns="">
          <p:pic>
            <p:nvPicPr>
              <p:cNvPr id="121" name="Ink 121">
                <a:extLst>
                  <a:ext uri="{FF2B5EF4-FFF2-40B4-BE49-F238E27FC236}">
                    <a16:creationId xmlns:a16="http://schemas.microsoft.com/office/drawing/2014/main" id="{D6137210-6C74-7242-9182-DB162D4AA2B3}"/>
                  </a:ext>
                </a:extLst>
              </p:cNvPr>
              <p:cNvPicPr/>
              <p:nvPr/>
            </p:nvPicPr>
            <p:blipFill>
              <a:blip r:embed="rId43"/>
              <a:stretch>
                <a:fillRect/>
              </a:stretch>
            </p:blipFill>
            <p:spPr>
              <a:xfrm>
                <a:off x="1464853" y="3953537"/>
                <a:ext cx="182494" cy="142166"/>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31" name="Ink 131">
                <a:extLst>
                  <a:ext uri="{FF2B5EF4-FFF2-40B4-BE49-F238E27FC236}">
                    <a16:creationId xmlns:a16="http://schemas.microsoft.com/office/drawing/2014/main" id="{2B61D567-A600-054A-B69C-04EF73648AE7}"/>
                  </a:ext>
                </a:extLst>
              </p14:cNvPr>
              <p14:cNvContentPartPr/>
              <p14:nvPr/>
            </p14:nvContentPartPr>
            <p14:xfrm>
              <a:off x="1780920" y="3918600"/>
              <a:ext cx="669240" cy="184680"/>
            </p14:xfrm>
          </p:contentPart>
        </mc:Choice>
        <mc:Fallback xmlns="">
          <p:pic>
            <p:nvPicPr>
              <p:cNvPr id="131" name="Ink 131">
                <a:extLst>
                  <a:ext uri="{FF2B5EF4-FFF2-40B4-BE49-F238E27FC236}">
                    <a16:creationId xmlns:a16="http://schemas.microsoft.com/office/drawing/2014/main" id="{2B61D567-A600-054A-B69C-04EF73648AE7}"/>
                  </a:ext>
                </a:extLst>
              </p:cNvPr>
              <p:cNvPicPr/>
              <p:nvPr/>
            </p:nvPicPr>
            <p:blipFill>
              <a:blip r:embed="rId45"/>
              <a:stretch>
                <a:fillRect/>
              </a:stretch>
            </p:blipFill>
            <p:spPr>
              <a:xfrm>
                <a:off x="1774800" y="3912480"/>
                <a:ext cx="6814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34" name="Ink 134">
                <a:extLst>
                  <a:ext uri="{FF2B5EF4-FFF2-40B4-BE49-F238E27FC236}">
                    <a16:creationId xmlns:a16="http://schemas.microsoft.com/office/drawing/2014/main" id="{AC3C7100-3629-6040-A3BB-7B14492C5C1A}"/>
                  </a:ext>
                </a:extLst>
              </p14:cNvPr>
              <p14:cNvContentPartPr/>
              <p14:nvPr/>
            </p14:nvContentPartPr>
            <p14:xfrm>
              <a:off x="2441880" y="3923280"/>
              <a:ext cx="224280" cy="156600"/>
            </p14:xfrm>
          </p:contentPart>
        </mc:Choice>
        <mc:Fallback xmlns="">
          <p:pic>
            <p:nvPicPr>
              <p:cNvPr id="134" name="Ink 134">
                <a:extLst>
                  <a:ext uri="{FF2B5EF4-FFF2-40B4-BE49-F238E27FC236}">
                    <a16:creationId xmlns:a16="http://schemas.microsoft.com/office/drawing/2014/main" id="{AC3C7100-3629-6040-A3BB-7B14492C5C1A}"/>
                  </a:ext>
                </a:extLst>
              </p:cNvPr>
              <p:cNvPicPr/>
              <p:nvPr/>
            </p:nvPicPr>
            <p:blipFill>
              <a:blip r:embed="rId47"/>
              <a:stretch>
                <a:fillRect/>
              </a:stretch>
            </p:blipFill>
            <p:spPr>
              <a:xfrm>
                <a:off x="2435760" y="3917174"/>
                <a:ext cx="236520" cy="168812"/>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41" name="Ink 141">
                <a:extLst>
                  <a:ext uri="{FF2B5EF4-FFF2-40B4-BE49-F238E27FC236}">
                    <a16:creationId xmlns:a16="http://schemas.microsoft.com/office/drawing/2014/main" id="{87F45B48-FB69-B546-9E62-EDADD1E831BC}"/>
                  </a:ext>
                </a:extLst>
              </p14:cNvPr>
              <p14:cNvContentPartPr/>
              <p14:nvPr/>
            </p14:nvContentPartPr>
            <p14:xfrm>
              <a:off x="183960" y="4215960"/>
              <a:ext cx="303840" cy="223200"/>
            </p14:xfrm>
          </p:contentPart>
        </mc:Choice>
        <mc:Fallback xmlns="">
          <p:pic>
            <p:nvPicPr>
              <p:cNvPr id="141" name="Ink 141">
                <a:extLst>
                  <a:ext uri="{FF2B5EF4-FFF2-40B4-BE49-F238E27FC236}">
                    <a16:creationId xmlns:a16="http://schemas.microsoft.com/office/drawing/2014/main" id="{87F45B48-FB69-B546-9E62-EDADD1E831BC}"/>
                  </a:ext>
                </a:extLst>
              </p:cNvPr>
              <p:cNvPicPr/>
              <p:nvPr/>
            </p:nvPicPr>
            <p:blipFill>
              <a:blip r:embed="rId49"/>
              <a:stretch>
                <a:fillRect/>
              </a:stretch>
            </p:blipFill>
            <p:spPr>
              <a:xfrm>
                <a:off x="177840" y="420984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50" name="Ink 150">
                <a:extLst>
                  <a:ext uri="{FF2B5EF4-FFF2-40B4-BE49-F238E27FC236}">
                    <a16:creationId xmlns:a16="http://schemas.microsoft.com/office/drawing/2014/main" id="{150E2333-DE97-FD45-9130-F45B89A4B857}"/>
                  </a:ext>
                </a:extLst>
              </p14:cNvPr>
              <p14:cNvContentPartPr/>
              <p14:nvPr/>
            </p14:nvContentPartPr>
            <p14:xfrm>
              <a:off x="693000" y="4235760"/>
              <a:ext cx="761400" cy="261720"/>
            </p14:xfrm>
          </p:contentPart>
        </mc:Choice>
        <mc:Fallback xmlns="">
          <p:pic>
            <p:nvPicPr>
              <p:cNvPr id="150" name="Ink 150">
                <a:extLst>
                  <a:ext uri="{FF2B5EF4-FFF2-40B4-BE49-F238E27FC236}">
                    <a16:creationId xmlns:a16="http://schemas.microsoft.com/office/drawing/2014/main" id="{150E2333-DE97-FD45-9130-F45B89A4B857}"/>
                  </a:ext>
                </a:extLst>
              </p:cNvPr>
              <p:cNvPicPr/>
              <p:nvPr/>
            </p:nvPicPr>
            <p:blipFill>
              <a:blip r:embed="rId51"/>
              <a:stretch>
                <a:fillRect/>
              </a:stretch>
            </p:blipFill>
            <p:spPr>
              <a:xfrm>
                <a:off x="686877" y="4229640"/>
                <a:ext cx="773646"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68" name="Ink 168">
                <a:extLst>
                  <a:ext uri="{FF2B5EF4-FFF2-40B4-BE49-F238E27FC236}">
                    <a16:creationId xmlns:a16="http://schemas.microsoft.com/office/drawing/2014/main" id="{835E02CA-BA4C-7848-8947-60FC17D1BB36}"/>
                  </a:ext>
                </a:extLst>
              </p14:cNvPr>
              <p14:cNvContentPartPr/>
              <p14:nvPr/>
            </p14:nvContentPartPr>
            <p14:xfrm>
              <a:off x="1590120" y="4239720"/>
              <a:ext cx="681480" cy="159840"/>
            </p14:xfrm>
          </p:contentPart>
        </mc:Choice>
        <mc:Fallback xmlns="">
          <p:pic>
            <p:nvPicPr>
              <p:cNvPr id="168" name="Ink 168">
                <a:extLst>
                  <a:ext uri="{FF2B5EF4-FFF2-40B4-BE49-F238E27FC236}">
                    <a16:creationId xmlns:a16="http://schemas.microsoft.com/office/drawing/2014/main" id="{835E02CA-BA4C-7848-8947-60FC17D1BB36}"/>
                  </a:ext>
                </a:extLst>
              </p:cNvPr>
              <p:cNvPicPr/>
              <p:nvPr/>
            </p:nvPicPr>
            <p:blipFill>
              <a:blip r:embed="rId53"/>
              <a:stretch>
                <a:fillRect/>
              </a:stretch>
            </p:blipFill>
            <p:spPr>
              <a:xfrm>
                <a:off x="1584000" y="4233600"/>
                <a:ext cx="69372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71" name="Ink 171">
                <a:extLst>
                  <a:ext uri="{FF2B5EF4-FFF2-40B4-BE49-F238E27FC236}">
                    <a16:creationId xmlns:a16="http://schemas.microsoft.com/office/drawing/2014/main" id="{BE74DF5A-0E39-4440-852C-F8B4AC5EABFC}"/>
                  </a:ext>
                </a:extLst>
              </p14:cNvPr>
              <p14:cNvContentPartPr/>
              <p14:nvPr/>
            </p14:nvContentPartPr>
            <p14:xfrm>
              <a:off x="2422080" y="4279680"/>
              <a:ext cx="313920" cy="105120"/>
            </p14:xfrm>
          </p:contentPart>
        </mc:Choice>
        <mc:Fallback xmlns="">
          <p:pic>
            <p:nvPicPr>
              <p:cNvPr id="171" name="Ink 171">
                <a:extLst>
                  <a:ext uri="{FF2B5EF4-FFF2-40B4-BE49-F238E27FC236}">
                    <a16:creationId xmlns:a16="http://schemas.microsoft.com/office/drawing/2014/main" id="{BE74DF5A-0E39-4440-852C-F8B4AC5EABFC}"/>
                  </a:ext>
                </a:extLst>
              </p:cNvPr>
              <p:cNvPicPr/>
              <p:nvPr/>
            </p:nvPicPr>
            <p:blipFill>
              <a:blip r:embed="rId55"/>
              <a:stretch>
                <a:fillRect/>
              </a:stretch>
            </p:blipFill>
            <p:spPr>
              <a:xfrm>
                <a:off x="2415967" y="4273560"/>
                <a:ext cx="326146"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72" name="Ink 171">
                <a:extLst>
                  <a:ext uri="{FF2B5EF4-FFF2-40B4-BE49-F238E27FC236}">
                    <a16:creationId xmlns:a16="http://schemas.microsoft.com/office/drawing/2014/main" id="{B4B015A4-2A8E-8340-AD8A-EA9CCACE3E4B}"/>
                  </a:ext>
                </a:extLst>
              </p14:cNvPr>
              <p14:cNvContentPartPr/>
              <p14:nvPr/>
            </p14:nvContentPartPr>
            <p14:xfrm>
              <a:off x="2765880" y="4287600"/>
              <a:ext cx="58680" cy="98640"/>
            </p14:xfrm>
          </p:contentPart>
        </mc:Choice>
        <mc:Fallback xmlns="">
          <p:pic>
            <p:nvPicPr>
              <p:cNvPr id="172" name="Ink 171">
                <a:extLst>
                  <a:ext uri="{FF2B5EF4-FFF2-40B4-BE49-F238E27FC236}">
                    <a16:creationId xmlns:a16="http://schemas.microsoft.com/office/drawing/2014/main" id="{B4B015A4-2A8E-8340-AD8A-EA9CCACE3E4B}"/>
                  </a:ext>
                </a:extLst>
              </p:cNvPr>
              <p:cNvPicPr/>
              <p:nvPr/>
            </p:nvPicPr>
            <p:blipFill>
              <a:blip r:embed="rId57"/>
              <a:stretch>
                <a:fillRect/>
              </a:stretch>
            </p:blipFill>
            <p:spPr>
              <a:xfrm>
                <a:off x="2759760" y="4281480"/>
                <a:ext cx="7092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73" name="Ink 172">
                <a:extLst>
                  <a:ext uri="{FF2B5EF4-FFF2-40B4-BE49-F238E27FC236}">
                    <a16:creationId xmlns:a16="http://schemas.microsoft.com/office/drawing/2014/main" id="{26E1A4EF-A39A-1D47-9686-BFE62B895BF1}"/>
                  </a:ext>
                </a:extLst>
              </p14:cNvPr>
              <p14:cNvContentPartPr/>
              <p14:nvPr/>
            </p14:nvContentPartPr>
            <p14:xfrm>
              <a:off x="2851560" y="4225320"/>
              <a:ext cx="150840" cy="154080"/>
            </p14:xfrm>
          </p:contentPart>
        </mc:Choice>
        <mc:Fallback xmlns="">
          <p:pic>
            <p:nvPicPr>
              <p:cNvPr id="173" name="Ink 172">
                <a:extLst>
                  <a:ext uri="{FF2B5EF4-FFF2-40B4-BE49-F238E27FC236}">
                    <a16:creationId xmlns:a16="http://schemas.microsoft.com/office/drawing/2014/main" id="{26E1A4EF-A39A-1D47-9686-BFE62B895BF1}"/>
                  </a:ext>
                </a:extLst>
              </p:cNvPr>
              <p:cNvPicPr/>
              <p:nvPr/>
            </p:nvPicPr>
            <p:blipFill>
              <a:blip r:embed="rId59"/>
              <a:stretch>
                <a:fillRect/>
              </a:stretch>
            </p:blipFill>
            <p:spPr>
              <a:xfrm>
                <a:off x="2845440" y="4219200"/>
                <a:ext cx="16308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74" name="Ink 173">
                <a:extLst>
                  <a:ext uri="{FF2B5EF4-FFF2-40B4-BE49-F238E27FC236}">
                    <a16:creationId xmlns:a16="http://schemas.microsoft.com/office/drawing/2014/main" id="{9A11A34F-B95C-5E41-9D87-74E06036E112}"/>
                  </a:ext>
                </a:extLst>
              </p14:cNvPr>
              <p14:cNvContentPartPr/>
              <p14:nvPr/>
            </p14:nvContentPartPr>
            <p14:xfrm>
              <a:off x="3017160" y="4274280"/>
              <a:ext cx="53280" cy="83160"/>
            </p14:xfrm>
          </p:contentPart>
        </mc:Choice>
        <mc:Fallback xmlns="">
          <p:pic>
            <p:nvPicPr>
              <p:cNvPr id="174" name="Ink 173">
                <a:extLst>
                  <a:ext uri="{FF2B5EF4-FFF2-40B4-BE49-F238E27FC236}">
                    <a16:creationId xmlns:a16="http://schemas.microsoft.com/office/drawing/2014/main" id="{9A11A34F-B95C-5E41-9D87-74E06036E112}"/>
                  </a:ext>
                </a:extLst>
              </p:cNvPr>
              <p:cNvPicPr/>
              <p:nvPr/>
            </p:nvPicPr>
            <p:blipFill>
              <a:blip r:embed="rId61"/>
              <a:stretch>
                <a:fillRect/>
              </a:stretch>
            </p:blipFill>
            <p:spPr>
              <a:xfrm>
                <a:off x="3011081" y="4268186"/>
                <a:ext cx="65438" cy="95347"/>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88" name="Ink 188">
                <a:extLst>
                  <a:ext uri="{FF2B5EF4-FFF2-40B4-BE49-F238E27FC236}">
                    <a16:creationId xmlns:a16="http://schemas.microsoft.com/office/drawing/2014/main" id="{23010091-7ED8-0947-A76A-6989FA43DD11}"/>
                  </a:ext>
                </a:extLst>
              </p14:cNvPr>
              <p14:cNvContentPartPr/>
              <p14:nvPr/>
            </p14:nvContentPartPr>
            <p14:xfrm>
              <a:off x="3080520" y="4212360"/>
              <a:ext cx="657360" cy="188280"/>
            </p14:xfrm>
          </p:contentPart>
        </mc:Choice>
        <mc:Fallback xmlns="">
          <p:pic>
            <p:nvPicPr>
              <p:cNvPr id="188" name="Ink 188">
                <a:extLst>
                  <a:ext uri="{FF2B5EF4-FFF2-40B4-BE49-F238E27FC236}">
                    <a16:creationId xmlns:a16="http://schemas.microsoft.com/office/drawing/2014/main" id="{23010091-7ED8-0947-A76A-6989FA43DD11}"/>
                  </a:ext>
                </a:extLst>
              </p:cNvPr>
              <p:cNvPicPr/>
              <p:nvPr/>
            </p:nvPicPr>
            <p:blipFill>
              <a:blip r:embed="rId63"/>
              <a:stretch>
                <a:fillRect/>
              </a:stretch>
            </p:blipFill>
            <p:spPr>
              <a:xfrm>
                <a:off x="3074397" y="4206252"/>
                <a:ext cx="669607" cy="200497"/>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93" name="Ink 193">
                <a:extLst>
                  <a:ext uri="{FF2B5EF4-FFF2-40B4-BE49-F238E27FC236}">
                    <a16:creationId xmlns:a16="http://schemas.microsoft.com/office/drawing/2014/main" id="{58B9CA41-6F28-BA43-8FEE-973A1062DC1F}"/>
                  </a:ext>
                </a:extLst>
              </p14:cNvPr>
              <p14:cNvContentPartPr/>
              <p14:nvPr/>
            </p14:nvContentPartPr>
            <p14:xfrm>
              <a:off x="3852360" y="4240440"/>
              <a:ext cx="405000" cy="101880"/>
            </p14:xfrm>
          </p:contentPart>
        </mc:Choice>
        <mc:Fallback xmlns="">
          <p:pic>
            <p:nvPicPr>
              <p:cNvPr id="193" name="Ink 193">
                <a:extLst>
                  <a:ext uri="{FF2B5EF4-FFF2-40B4-BE49-F238E27FC236}">
                    <a16:creationId xmlns:a16="http://schemas.microsoft.com/office/drawing/2014/main" id="{58B9CA41-6F28-BA43-8FEE-973A1062DC1F}"/>
                  </a:ext>
                </a:extLst>
              </p:cNvPr>
              <p:cNvPicPr/>
              <p:nvPr/>
            </p:nvPicPr>
            <p:blipFill>
              <a:blip r:embed="rId65"/>
              <a:stretch>
                <a:fillRect/>
              </a:stretch>
            </p:blipFill>
            <p:spPr>
              <a:xfrm>
                <a:off x="3846240" y="4234320"/>
                <a:ext cx="41724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00" name="Ink 200">
                <a:extLst>
                  <a:ext uri="{FF2B5EF4-FFF2-40B4-BE49-F238E27FC236}">
                    <a16:creationId xmlns:a16="http://schemas.microsoft.com/office/drawing/2014/main" id="{7B3DBCD9-13E6-5C41-B53E-AD602345E425}"/>
                  </a:ext>
                </a:extLst>
              </p14:cNvPr>
              <p14:cNvContentPartPr/>
              <p14:nvPr/>
            </p14:nvContentPartPr>
            <p14:xfrm>
              <a:off x="4334040" y="4232880"/>
              <a:ext cx="418320" cy="151920"/>
            </p14:xfrm>
          </p:contentPart>
        </mc:Choice>
        <mc:Fallback xmlns="">
          <p:pic>
            <p:nvPicPr>
              <p:cNvPr id="200" name="Ink 200">
                <a:extLst>
                  <a:ext uri="{FF2B5EF4-FFF2-40B4-BE49-F238E27FC236}">
                    <a16:creationId xmlns:a16="http://schemas.microsoft.com/office/drawing/2014/main" id="{7B3DBCD9-13E6-5C41-B53E-AD602345E425}"/>
                  </a:ext>
                </a:extLst>
              </p:cNvPr>
              <p:cNvPicPr/>
              <p:nvPr/>
            </p:nvPicPr>
            <p:blipFill>
              <a:blip r:embed="rId67"/>
              <a:stretch>
                <a:fillRect/>
              </a:stretch>
            </p:blipFill>
            <p:spPr>
              <a:xfrm>
                <a:off x="4327915" y="4226745"/>
                <a:ext cx="430571" cy="164189"/>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05" name="Ink 205">
                <a:extLst>
                  <a:ext uri="{FF2B5EF4-FFF2-40B4-BE49-F238E27FC236}">
                    <a16:creationId xmlns:a16="http://schemas.microsoft.com/office/drawing/2014/main" id="{8CB8EFC6-03C2-4E41-B3B0-6126A2B0317B}"/>
                  </a:ext>
                </a:extLst>
              </p14:cNvPr>
              <p14:cNvContentPartPr/>
              <p14:nvPr/>
            </p14:nvContentPartPr>
            <p14:xfrm>
              <a:off x="4863024" y="4182184"/>
              <a:ext cx="290880" cy="210600"/>
            </p14:xfrm>
          </p:contentPart>
        </mc:Choice>
        <mc:Fallback xmlns="">
          <p:pic>
            <p:nvPicPr>
              <p:cNvPr id="205" name="Ink 205">
                <a:extLst>
                  <a:ext uri="{FF2B5EF4-FFF2-40B4-BE49-F238E27FC236}">
                    <a16:creationId xmlns:a16="http://schemas.microsoft.com/office/drawing/2014/main" id="{8CB8EFC6-03C2-4E41-B3B0-6126A2B0317B}"/>
                  </a:ext>
                </a:extLst>
              </p:cNvPr>
              <p:cNvPicPr/>
              <p:nvPr/>
            </p:nvPicPr>
            <p:blipFill>
              <a:blip r:embed="rId69"/>
              <a:stretch>
                <a:fillRect/>
              </a:stretch>
            </p:blipFill>
            <p:spPr>
              <a:xfrm>
                <a:off x="4856904" y="4176064"/>
                <a:ext cx="30312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06" name="Ink 205">
                <a:extLst>
                  <a:ext uri="{FF2B5EF4-FFF2-40B4-BE49-F238E27FC236}">
                    <a16:creationId xmlns:a16="http://schemas.microsoft.com/office/drawing/2014/main" id="{48562398-9C5F-944C-A62C-1A7FD02C9072}"/>
                  </a:ext>
                </a:extLst>
              </p14:cNvPr>
              <p14:cNvContentPartPr/>
              <p14:nvPr/>
            </p14:nvContentPartPr>
            <p14:xfrm>
              <a:off x="5172624" y="4259944"/>
              <a:ext cx="166680" cy="107640"/>
            </p14:xfrm>
          </p:contentPart>
        </mc:Choice>
        <mc:Fallback xmlns="">
          <p:pic>
            <p:nvPicPr>
              <p:cNvPr id="206" name="Ink 205">
                <a:extLst>
                  <a:ext uri="{FF2B5EF4-FFF2-40B4-BE49-F238E27FC236}">
                    <a16:creationId xmlns:a16="http://schemas.microsoft.com/office/drawing/2014/main" id="{48562398-9C5F-944C-A62C-1A7FD02C9072}"/>
                  </a:ext>
                </a:extLst>
              </p:cNvPr>
              <p:cNvPicPr/>
              <p:nvPr/>
            </p:nvPicPr>
            <p:blipFill>
              <a:blip r:embed="rId71"/>
              <a:stretch>
                <a:fillRect/>
              </a:stretch>
            </p:blipFill>
            <p:spPr>
              <a:xfrm>
                <a:off x="5166504" y="4253824"/>
                <a:ext cx="17892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11" name="Ink 211">
                <a:extLst>
                  <a:ext uri="{FF2B5EF4-FFF2-40B4-BE49-F238E27FC236}">
                    <a16:creationId xmlns:a16="http://schemas.microsoft.com/office/drawing/2014/main" id="{34BA3415-5AA4-304C-9D77-7DB315C13174}"/>
                  </a:ext>
                </a:extLst>
              </p14:cNvPr>
              <p14:cNvContentPartPr/>
              <p14:nvPr/>
            </p14:nvContentPartPr>
            <p14:xfrm>
              <a:off x="5480784" y="4237264"/>
              <a:ext cx="346680" cy="150840"/>
            </p14:xfrm>
          </p:contentPart>
        </mc:Choice>
        <mc:Fallback xmlns="">
          <p:pic>
            <p:nvPicPr>
              <p:cNvPr id="211" name="Ink 211">
                <a:extLst>
                  <a:ext uri="{FF2B5EF4-FFF2-40B4-BE49-F238E27FC236}">
                    <a16:creationId xmlns:a16="http://schemas.microsoft.com/office/drawing/2014/main" id="{34BA3415-5AA4-304C-9D77-7DB315C13174}"/>
                  </a:ext>
                </a:extLst>
              </p:cNvPr>
              <p:cNvPicPr/>
              <p:nvPr/>
            </p:nvPicPr>
            <p:blipFill>
              <a:blip r:embed="rId73"/>
              <a:stretch>
                <a:fillRect/>
              </a:stretch>
            </p:blipFill>
            <p:spPr>
              <a:xfrm>
                <a:off x="5474664" y="4231129"/>
                <a:ext cx="358920" cy="163109"/>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12" name="Ink 211">
                <a:extLst>
                  <a:ext uri="{FF2B5EF4-FFF2-40B4-BE49-F238E27FC236}">
                    <a16:creationId xmlns:a16="http://schemas.microsoft.com/office/drawing/2014/main" id="{1981D11B-06CC-7442-8983-337913608B81}"/>
                  </a:ext>
                </a:extLst>
              </p14:cNvPr>
              <p14:cNvContentPartPr/>
              <p14:nvPr/>
            </p14:nvContentPartPr>
            <p14:xfrm>
              <a:off x="5963904" y="4190104"/>
              <a:ext cx="90720" cy="201600"/>
            </p14:xfrm>
          </p:contentPart>
        </mc:Choice>
        <mc:Fallback xmlns="">
          <p:pic>
            <p:nvPicPr>
              <p:cNvPr id="212" name="Ink 211">
                <a:extLst>
                  <a:ext uri="{FF2B5EF4-FFF2-40B4-BE49-F238E27FC236}">
                    <a16:creationId xmlns:a16="http://schemas.microsoft.com/office/drawing/2014/main" id="{1981D11B-06CC-7442-8983-337913608B81}"/>
                  </a:ext>
                </a:extLst>
              </p:cNvPr>
              <p:cNvPicPr/>
              <p:nvPr/>
            </p:nvPicPr>
            <p:blipFill>
              <a:blip r:embed="rId75"/>
              <a:stretch>
                <a:fillRect/>
              </a:stretch>
            </p:blipFill>
            <p:spPr>
              <a:xfrm>
                <a:off x="5957784" y="4183984"/>
                <a:ext cx="10296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13" name="Ink 212">
                <a:extLst>
                  <a:ext uri="{FF2B5EF4-FFF2-40B4-BE49-F238E27FC236}">
                    <a16:creationId xmlns:a16="http://schemas.microsoft.com/office/drawing/2014/main" id="{EAF4344A-E0E4-3742-8E4E-EF12C9A141DA}"/>
                  </a:ext>
                </a:extLst>
              </p14:cNvPr>
              <p14:cNvContentPartPr/>
              <p14:nvPr/>
            </p14:nvContentPartPr>
            <p14:xfrm>
              <a:off x="6068664" y="4283704"/>
              <a:ext cx="115920" cy="101880"/>
            </p14:xfrm>
          </p:contentPart>
        </mc:Choice>
        <mc:Fallback xmlns="">
          <p:pic>
            <p:nvPicPr>
              <p:cNvPr id="213" name="Ink 212">
                <a:extLst>
                  <a:ext uri="{FF2B5EF4-FFF2-40B4-BE49-F238E27FC236}">
                    <a16:creationId xmlns:a16="http://schemas.microsoft.com/office/drawing/2014/main" id="{EAF4344A-E0E4-3742-8E4E-EF12C9A141DA}"/>
                  </a:ext>
                </a:extLst>
              </p:cNvPr>
              <p:cNvPicPr/>
              <p:nvPr/>
            </p:nvPicPr>
            <p:blipFill>
              <a:blip r:embed="rId77"/>
              <a:stretch>
                <a:fillRect/>
              </a:stretch>
            </p:blipFill>
            <p:spPr>
              <a:xfrm>
                <a:off x="6062544" y="4277584"/>
                <a:ext cx="12816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20" name="Ink 220">
                <a:extLst>
                  <a:ext uri="{FF2B5EF4-FFF2-40B4-BE49-F238E27FC236}">
                    <a16:creationId xmlns:a16="http://schemas.microsoft.com/office/drawing/2014/main" id="{8255A6DF-53DE-3C47-8AFC-92963CBAA91E}"/>
                  </a:ext>
                </a:extLst>
              </p14:cNvPr>
              <p14:cNvContentPartPr/>
              <p14:nvPr/>
            </p14:nvContentPartPr>
            <p14:xfrm>
              <a:off x="6191424" y="4191184"/>
              <a:ext cx="218880" cy="196560"/>
            </p14:xfrm>
          </p:contentPart>
        </mc:Choice>
        <mc:Fallback xmlns="">
          <p:pic>
            <p:nvPicPr>
              <p:cNvPr id="220" name="Ink 220">
                <a:extLst>
                  <a:ext uri="{FF2B5EF4-FFF2-40B4-BE49-F238E27FC236}">
                    <a16:creationId xmlns:a16="http://schemas.microsoft.com/office/drawing/2014/main" id="{8255A6DF-53DE-3C47-8AFC-92963CBAA91E}"/>
                  </a:ext>
                </a:extLst>
              </p:cNvPr>
              <p:cNvPicPr/>
              <p:nvPr/>
            </p:nvPicPr>
            <p:blipFill>
              <a:blip r:embed="rId79"/>
              <a:stretch>
                <a:fillRect/>
              </a:stretch>
            </p:blipFill>
            <p:spPr>
              <a:xfrm>
                <a:off x="6185304" y="4185053"/>
                <a:ext cx="231120" cy="208822"/>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26" name="Ink 226">
                <a:extLst>
                  <a:ext uri="{FF2B5EF4-FFF2-40B4-BE49-F238E27FC236}">
                    <a16:creationId xmlns:a16="http://schemas.microsoft.com/office/drawing/2014/main" id="{A37B5C36-41F7-CA45-874E-04EE8D50C44A}"/>
                  </a:ext>
                </a:extLst>
              </p14:cNvPr>
              <p14:cNvContentPartPr/>
              <p14:nvPr/>
            </p14:nvContentPartPr>
            <p14:xfrm>
              <a:off x="6420384" y="4177144"/>
              <a:ext cx="606960" cy="203040"/>
            </p14:xfrm>
          </p:contentPart>
        </mc:Choice>
        <mc:Fallback xmlns="">
          <p:pic>
            <p:nvPicPr>
              <p:cNvPr id="226" name="Ink 226">
                <a:extLst>
                  <a:ext uri="{FF2B5EF4-FFF2-40B4-BE49-F238E27FC236}">
                    <a16:creationId xmlns:a16="http://schemas.microsoft.com/office/drawing/2014/main" id="{A37B5C36-41F7-CA45-874E-04EE8D50C44A}"/>
                  </a:ext>
                </a:extLst>
              </p:cNvPr>
              <p:cNvPicPr/>
              <p:nvPr/>
            </p:nvPicPr>
            <p:blipFill>
              <a:blip r:embed="rId81"/>
              <a:stretch>
                <a:fillRect/>
              </a:stretch>
            </p:blipFill>
            <p:spPr>
              <a:xfrm>
                <a:off x="6414268" y="4171013"/>
                <a:ext cx="619193" cy="215302"/>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33" name="Ink 233">
                <a:extLst>
                  <a:ext uri="{FF2B5EF4-FFF2-40B4-BE49-F238E27FC236}">
                    <a16:creationId xmlns:a16="http://schemas.microsoft.com/office/drawing/2014/main" id="{FEEA0639-297D-FD45-B2FA-56ABFB408C84}"/>
                  </a:ext>
                </a:extLst>
              </p14:cNvPr>
              <p14:cNvContentPartPr/>
              <p14:nvPr/>
            </p14:nvContentPartPr>
            <p14:xfrm>
              <a:off x="7205184" y="4149424"/>
              <a:ext cx="326160" cy="243720"/>
            </p14:xfrm>
          </p:contentPart>
        </mc:Choice>
        <mc:Fallback xmlns="">
          <p:pic>
            <p:nvPicPr>
              <p:cNvPr id="233" name="Ink 233">
                <a:extLst>
                  <a:ext uri="{FF2B5EF4-FFF2-40B4-BE49-F238E27FC236}">
                    <a16:creationId xmlns:a16="http://schemas.microsoft.com/office/drawing/2014/main" id="{FEEA0639-297D-FD45-B2FA-56ABFB408C84}"/>
                  </a:ext>
                </a:extLst>
              </p:cNvPr>
              <p:cNvPicPr/>
              <p:nvPr/>
            </p:nvPicPr>
            <p:blipFill>
              <a:blip r:embed="rId83"/>
              <a:stretch>
                <a:fillRect/>
              </a:stretch>
            </p:blipFill>
            <p:spPr>
              <a:xfrm>
                <a:off x="7199064" y="4143304"/>
                <a:ext cx="33840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38" name="Ink 238">
                <a:extLst>
                  <a:ext uri="{FF2B5EF4-FFF2-40B4-BE49-F238E27FC236}">
                    <a16:creationId xmlns:a16="http://schemas.microsoft.com/office/drawing/2014/main" id="{BB1DC248-6CF9-4F44-9EFF-71A8E0397092}"/>
                  </a:ext>
                </a:extLst>
              </p14:cNvPr>
              <p14:cNvContentPartPr/>
              <p14:nvPr/>
            </p14:nvContentPartPr>
            <p14:xfrm>
              <a:off x="7149744" y="4087864"/>
              <a:ext cx="814680" cy="350280"/>
            </p14:xfrm>
          </p:contentPart>
        </mc:Choice>
        <mc:Fallback xmlns="">
          <p:pic>
            <p:nvPicPr>
              <p:cNvPr id="238" name="Ink 238">
                <a:extLst>
                  <a:ext uri="{FF2B5EF4-FFF2-40B4-BE49-F238E27FC236}">
                    <a16:creationId xmlns:a16="http://schemas.microsoft.com/office/drawing/2014/main" id="{BB1DC248-6CF9-4F44-9EFF-71A8E0397092}"/>
                  </a:ext>
                </a:extLst>
              </p:cNvPr>
              <p:cNvPicPr/>
              <p:nvPr/>
            </p:nvPicPr>
            <p:blipFill>
              <a:blip r:embed="rId85"/>
              <a:stretch>
                <a:fillRect/>
              </a:stretch>
            </p:blipFill>
            <p:spPr>
              <a:xfrm>
                <a:off x="7143621" y="4081744"/>
                <a:ext cx="826925"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39" name="Ink 238">
                <a:extLst>
                  <a:ext uri="{FF2B5EF4-FFF2-40B4-BE49-F238E27FC236}">
                    <a16:creationId xmlns:a16="http://schemas.microsoft.com/office/drawing/2014/main" id="{74CA65E0-9EA1-D247-BD61-32E59F0C1D00}"/>
                  </a:ext>
                </a:extLst>
              </p14:cNvPr>
              <p14:cNvContentPartPr/>
              <p14:nvPr/>
            </p14:nvContentPartPr>
            <p14:xfrm>
              <a:off x="8043624" y="4331224"/>
              <a:ext cx="360" cy="4680"/>
            </p14:xfrm>
          </p:contentPart>
        </mc:Choice>
        <mc:Fallback xmlns="">
          <p:pic>
            <p:nvPicPr>
              <p:cNvPr id="239" name="Ink 238">
                <a:extLst>
                  <a:ext uri="{FF2B5EF4-FFF2-40B4-BE49-F238E27FC236}">
                    <a16:creationId xmlns:a16="http://schemas.microsoft.com/office/drawing/2014/main" id="{74CA65E0-9EA1-D247-BD61-32E59F0C1D00}"/>
                  </a:ext>
                </a:extLst>
              </p:cNvPr>
              <p:cNvPicPr/>
              <p:nvPr/>
            </p:nvPicPr>
            <p:blipFill>
              <a:blip r:embed="rId87"/>
              <a:stretch>
                <a:fillRect/>
              </a:stretch>
            </p:blipFill>
            <p:spPr>
              <a:xfrm>
                <a:off x="8037504" y="4325104"/>
                <a:ext cx="12600" cy="169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41" name="Ink 240">
                <a:extLst>
                  <a:ext uri="{FF2B5EF4-FFF2-40B4-BE49-F238E27FC236}">
                    <a16:creationId xmlns:a16="http://schemas.microsoft.com/office/drawing/2014/main" id="{BE412D7F-4537-C04D-B7FF-FE78B6D2168E}"/>
                  </a:ext>
                </a:extLst>
              </p14:cNvPr>
              <p14:cNvContentPartPr/>
              <p14:nvPr/>
            </p14:nvContentPartPr>
            <p14:xfrm>
              <a:off x="1063080" y="4616200"/>
              <a:ext cx="123840" cy="149040"/>
            </p14:xfrm>
          </p:contentPart>
        </mc:Choice>
        <mc:Fallback xmlns="">
          <p:pic>
            <p:nvPicPr>
              <p:cNvPr id="241" name="Ink 240">
                <a:extLst>
                  <a:ext uri="{FF2B5EF4-FFF2-40B4-BE49-F238E27FC236}">
                    <a16:creationId xmlns:a16="http://schemas.microsoft.com/office/drawing/2014/main" id="{BE412D7F-4537-C04D-B7FF-FE78B6D2168E}"/>
                  </a:ext>
                </a:extLst>
              </p:cNvPr>
              <p:cNvPicPr/>
              <p:nvPr/>
            </p:nvPicPr>
            <p:blipFill>
              <a:blip r:embed="rId89"/>
              <a:stretch>
                <a:fillRect/>
              </a:stretch>
            </p:blipFill>
            <p:spPr>
              <a:xfrm>
                <a:off x="1056960" y="4610080"/>
                <a:ext cx="13608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42" name="Ink 241">
                <a:extLst>
                  <a:ext uri="{FF2B5EF4-FFF2-40B4-BE49-F238E27FC236}">
                    <a16:creationId xmlns:a16="http://schemas.microsoft.com/office/drawing/2014/main" id="{8F0B2CAB-3660-FF4E-9BB6-76584CE92930}"/>
                  </a:ext>
                </a:extLst>
              </p14:cNvPr>
              <p14:cNvContentPartPr/>
              <p14:nvPr/>
            </p14:nvContentPartPr>
            <p14:xfrm>
              <a:off x="1203120" y="4672720"/>
              <a:ext cx="88200" cy="91800"/>
            </p14:xfrm>
          </p:contentPart>
        </mc:Choice>
        <mc:Fallback xmlns="">
          <p:pic>
            <p:nvPicPr>
              <p:cNvPr id="242" name="Ink 241">
                <a:extLst>
                  <a:ext uri="{FF2B5EF4-FFF2-40B4-BE49-F238E27FC236}">
                    <a16:creationId xmlns:a16="http://schemas.microsoft.com/office/drawing/2014/main" id="{8F0B2CAB-3660-FF4E-9BB6-76584CE92930}"/>
                  </a:ext>
                </a:extLst>
              </p:cNvPr>
              <p:cNvPicPr/>
              <p:nvPr/>
            </p:nvPicPr>
            <p:blipFill>
              <a:blip r:embed="rId91"/>
              <a:stretch>
                <a:fillRect/>
              </a:stretch>
            </p:blipFill>
            <p:spPr>
              <a:xfrm>
                <a:off x="1197000" y="4666600"/>
                <a:ext cx="10044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50" name="Ink 250">
                <a:extLst>
                  <a:ext uri="{FF2B5EF4-FFF2-40B4-BE49-F238E27FC236}">
                    <a16:creationId xmlns:a16="http://schemas.microsoft.com/office/drawing/2014/main" id="{990F27A3-3B00-7F4C-B1E0-13B814F402F2}"/>
                  </a:ext>
                </a:extLst>
              </p14:cNvPr>
              <p14:cNvContentPartPr/>
              <p14:nvPr/>
            </p14:nvContentPartPr>
            <p14:xfrm>
              <a:off x="1465200" y="4522240"/>
              <a:ext cx="531360" cy="313200"/>
            </p14:xfrm>
          </p:contentPart>
        </mc:Choice>
        <mc:Fallback xmlns="">
          <p:pic>
            <p:nvPicPr>
              <p:cNvPr id="250" name="Ink 250">
                <a:extLst>
                  <a:ext uri="{FF2B5EF4-FFF2-40B4-BE49-F238E27FC236}">
                    <a16:creationId xmlns:a16="http://schemas.microsoft.com/office/drawing/2014/main" id="{990F27A3-3B00-7F4C-B1E0-13B814F402F2}"/>
                  </a:ext>
                </a:extLst>
              </p:cNvPr>
              <p:cNvPicPr/>
              <p:nvPr/>
            </p:nvPicPr>
            <p:blipFill>
              <a:blip r:embed="rId93"/>
              <a:stretch>
                <a:fillRect/>
              </a:stretch>
            </p:blipFill>
            <p:spPr>
              <a:xfrm>
                <a:off x="1459076" y="4516120"/>
                <a:ext cx="543608"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53" name="Ink 253">
                <a:extLst>
                  <a:ext uri="{FF2B5EF4-FFF2-40B4-BE49-F238E27FC236}">
                    <a16:creationId xmlns:a16="http://schemas.microsoft.com/office/drawing/2014/main" id="{5D89DC52-7896-FE4D-A132-FEA3CC0BF068}"/>
                  </a:ext>
                </a:extLst>
              </p14:cNvPr>
              <p14:cNvContentPartPr/>
              <p14:nvPr/>
            </p14:nvContentPartPr>
            <p14:xfrm>
              <a:off x="2062440" y="4649320"/>
              <a:ext cx="95760" cy="64080"/>
            </p14:xfrm>
          </p:contentPart>
        </mc:Choice>
        <mc:Fallback xmlns="">
          <p:pic>
            <p:nvPicPr>
              <p:cNvPr id="253" name="Ink 253">
                <a:extLst>
                  <a:ext uri="{FF2B5EF4-FFF2-40B4-BE49-F238E27FC236}">
                    <a16:creationId xmlns:a16="http://schemas.microsoft.com/office/drawing/2014/main" id="{5D89DC52-7896-FE4D-A132-FEA3CC0BF068}"/>
                  </a:ext>
                </a:extLst>
              </p:cNvPr>
              <p:cNvPicPr/>
              <p:nvPr/>
            </p:nvPicPr>
            <p:blipFill>
              <a:blip r:embed="rId95"/>
              <a:stretch>
                <a:fillRect/>
              </a:stretch>
            </p:blipFill>
            <p:spPr>
              <a:xfrm>
                <a:off x="2056297" y="4643200"/>
                <a:ext cx="108046"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59" name="Ink 259">
                <a:extLst>
                  <a:ext uri="{FF2B5EF4-FFF2-40B4-BE49-F238E27FC236}">
                    <a16:creationId xmlns:a16="http://schemas.microsoft.com/office/drawing/2014/main" id="{49AC9A92-9261-D74E-A804-BBC75EDDDC67}"/>
                  </a:ext>
                </a:extLst>
              </p14:cNvPr>
              <p14:cNvContentPartPr/>
              <p14:nvPr/>
            </p14:nvContentPartPr>
            <p14:xfrm>
              <a:off x="2275920" y="4573360"/>
              <a:ext cx="321840" cy="244080"/>
            </p14:xfrm>
          </p:contentPart>
        </mc:Choice>
        <mc:Fallback xmlns="">
          <p:pic>
            <p:nvPicPr>
              <p:cNvPr id="259" name="Ink 259">
                <a:extLst>
                  <a:ext uri="{FF2B5EF4-FFF2-40B4-BE49-F238E27FC236}">
                    <a16:creationId xmlns:a16="http://schemas.microsoft.com/office/drawing/2014/main" id="{49AC9A92-9261-D74E-A804-BBC75EDDDC67}"/>
                  </a:ext>
                </a:extLst>
              </p:cNvPr>
              <p:cNvPicPr/>
              <p:nvPr/>
            </p:nvPicPr>
            <p:blipFill>
              <a:blip r:embed="rId97"/>
              <a:stretch>
                <a:fillRect/>
              </a:stretch>
            </p:blipFill>
            <p:spPr>
              <a:xfrm>
                <a:off x="2269807" y="4567240"/>
                <a:ext cx="334066"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76" name="Ink 276">
                <a:extLst>
                  <a:ext uri="{FF2B5EF4-FFF2-40B4-BE49-F238E27FC236}">
                    <a16:creationId xmlns:a16="http://schemas.microsoft.com/office/drawing/2014/main" id="{03721EF2-F097-8244-81AE-74A79A805B60}"/>
                  </a:ext>
                </a:extLst>
              </p14:cNvPr>
              <p14:cNvContentPartPr/>
              <p14:nvPr/>
            </p14:nvContentPartPr>
            <p14:xfrm>
              <a:off x="2216160" y="4522240"/>
              <a:ext cx="1119240" cy="318600"/>
            </p14:xfrm>
          </p:contentPart>
        </mc:Choice>
        <mc:Fallback xmlns="">
          <p:pic>
            <p:nvPicPr>
              <p:cNvPr id="276" name="Ink 276">
                <a:extLst>
                  <a:ext uri="{FF2B5EF4-FFF2-40B4-BE49-F238E27FC236}">
                    <a16:creationId xmlns:a16="http://schemas.microsoft.com/office/drawing/2014/main" id="{03721EF2-F097-8244-81AE-74A79A805B60}"/>
                  </a:ext>
                </a:extLst>
              </p:cNvPr>
              <p:cNvPicPr/>
              <p:nvPr/>
            </p:nvPicPr>
            <p:blipFill>
              <a:blip r:embed="rId99"/>
              <a:stretch>
                <a:fillRect/>
              </a:stretch>
            </p:blipFill>
            <p:spPr>
              <a:xfrm>
                <a:off x="2210040" y="4516120"/>
                <a:ext cx="113148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79" name="Ink 279">
                <a:extLst>
                  <a:ext uri="{FF2B5EF4-FFF2-40B4-BE49-F238E27FC236}">
                    <a16:creationId xmlns:a16="http://schemas.microsoft.com/office/drawing/2014/main" id="{F3A752C1-FB2A-B943-A3B6-C1E6EBF177E2}"/>
                  </a:ext>
                </a:extLst>
              </p14:cNvPr>
              <p14:cNvContentPartPr/>
              <p14:nvPr/>
            </p14:nvContentPartPr>
            <p14:xfrm>
              <a:off x="3447720" y="4592800"/>
              <a:ext cx="254160" cy="151920"/>
            </p14:xfrm>
          </p:contentPart>
        </mc:Choice>
        <mc:Fallback xmlns="">
          <p:pic>
            <p:nvPicPr>
              <p:cNvPr id="279" name="Ink 279">
                <a:extLst>
                  <a:ext uri="{FF2B5EF4-FFF2-40B4-BE49-F238E27FC236}">
                    <a16:creationId xmlns:a16="http://schemas.microsoft.com/office/drawing/2014/main" id="{F3A752C1-FB2A-B943-A3B6-C1E6EBF177E2}"/>
                  </a:ext>
                </a:extLst>
              </p:cNvPr>
              <p:cNvPicPr/>
              <p:nvPr/>
            </p:nvPicPr>
            <p:blipFill>
              <a:blip r:embed="rId101"/>
              <a:stretch>
                <a:fillRect/>
              </a:stretch>
            </p:blipFill>
            <p:spPr>
              <a:xfrm>
                <a:off x="3441600" y="4586665"/>
                <a:ext cx="266400" cy="164189"/>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82" name="Ink 282">
                <a:extLst>
                  <a:ext uri="{FF2B5EF4-FFF2-40B4-BE49-F238E27FC236}">
                    <a16:creationId xmlns:a16="http://schemas.microsoft.com/office/drawing/2014/main" id="{2C6028BF-EA19-A44D-AA95-37F4468F68FF}"/>
                  </a:ext>
                </a:extLst>
              </p14:cNvPr>
              <p14:cNvContentPartPr/>
              <p14:nvPr/>
            </p14:nvContentPartPr>
            <p14:xfrm>
              <a:off x="3714840" y="4570120"/>
              <a:ext cx="447120" cy="149760"/>
            </p14:xfrm>
          </p:contentPart>
        </mc:Choice>
        <mc:Fallback xmlns="">
          <p:pic>
            <p:nvPicPr>
              <p:cNvPr id="282" name="Ink 282">
                <a:extLst>
                  <a:ext uri="{FF2B5EF4-FFF2-40B4-BE49-F238E27FC236}">
                    <a16:creationId xmlns:a16="http://schemas.microsoft.com/office/drawing/2014/main" id="{2C6028BF-EA19-A44D-AA95-37F4468F68FF}"/>
                  </a:ext>
                </a:extLst>
              </p:cNvPr>
              <p:cNvPicPr/>
              <p:nvPr/>
            </p:nvPicPr>
            <p:blipFill>
              <a:blip r:embed="rId103"/>
              <a:stretch>
                <a:fillRect/>
              </a:stretch>
            </p:blipFill>
            <p:spPr>
              <a:xfrm>
                <a:off x="3708725" y="4564000"/>
                <a:ext cx="45935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86" name="Ink 286">
                <a:extLst>
                  <a:ext uri="{FF2B5EF4-FFF2-40B4-BE49-F238E27FC236}">
                    <a16:creationId xmlns:a16="http://schemas.microsoft.com/office/drawing/2014/main" id="{749D5DD3-31F5-A043-9E6D-D0197EE7AA73}"/>
                  </a:ext>
                </a:extLst>
              </p14:cNvPr>
              <p14:cNvContentPartPr/>
              <p14:nvPr/>
            </p14:nvContentPartPr>
            <p14:xfrm>
              <a:off x="4083840" y="4536280"/>
              <a:ext cx="413280" cy="163080"/>
            </p14:xfrm>
          </p:contentPart>
        </mc:Choice>
        <mc:Fallback xmlns="">
          <p:pic>
            <p:nvPicPr>
              <p:cNvPr id="286" name="Ink 286">
                <a:extLst>
                  <a:ext uri="{FF2B5EF4-FFF2-40B4-BE49-F238E27FC236}">
                    <a16:creationId xmlns:a16="http://schemas.microsoft.com/office/drawing/2014/main" id="{749D5DD3-31F5-A043-9E6D-D0197EE7AA73}"/>
                  </a:ext>
                </a:extLst>
              </p:cNvPr>
              <p:cNvPicPr/>
              <p:nvPr/>
            </p:nvPicPr>
            <p:blipFill>
              <a:blip r:embed="rId105"/>
              <a:stretch>
                <a:fillRect/>
              </a:stretch>
            </p:blipFill>
            <p:spPr>
              <a:xfrm>
                <a:off x="4077720" y="4530160"/>
                <a:ext cx="42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89" name="Ink 289">
                <a:extLst>
                  <a:ext uri="{FF2B5EF4-FFF2-40B4-BE49-F238E27FC236}">
                    <a16:creationId xmlns:a16="http://schemas.microsoft.com/office/drawing/2014/main" id="{F8FB7EAD-6B16-C445-A8C5-46AAE1D0B1A5}"/>
                  </a:ext>
                </a:extLst>
              </p14:cNvPr>
              <p14:cNvContentPartPr/>
              <p14:nvPr/>
            </p14:nvContentPartPr>
            <p14:xfrm>
              <a:off x="4616109" y="4530520"/>
              <a:ext cx="187560" cy="205560"/>
            </p14:xfrm>
          </p:contentPart>
        </mc:Choice>
        <mc:Fallback xmlns="">
          <p:pic>
            <p:nvPicPr>
              <p:cNvPr id="289" name="Ink 289">
                <a:extLst>
                  <a:ext uri="{FF2B5EF4-FFF2-40B4-BE49-F238E27FC236}">
                    <a16:creationId xmlns:a16="http://schemas.microsoft.com/office/drawing/2014/main" id="{F8FB7EAD-6B16-C445-A8C5-46AAE1D0B1A5}"/>
                  </a:ext>
                </a:extLst>
              </p:cNvPr>
              <p:cNvPicPr/>
              <p:nvPr/>
            </p:nvPicPr>
            <p:blipFill>
              <a:blip r:embed="rId107"/>
              <a:stretch>
                <a:fillRect/>
              </a:stretch>
            </p:blipFill>
            <p:spPr>
              <a:xfrm>
                <a:off x="4609977" y="4524400"/>
                <a:ext cx="199824"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93" name="Ink 293">
                <a:extLst>
                  <a:ext uri="{FF2B5EF4-FFF2-40B4-BE49-F238E27FC236}">
                    <a16:creationId xmlns:a16="http://schemas.microsoft.com/office/drawing/2014/main" id="{00089B11-AE17-1A43-9E6D-C9101323CE8E}"/>
                  </a:ext>
                </a:extLst>
              </p14:cNvPr>
              <p14:cNvContentPartPr/>
              <p14:nvPr/>
            </p14:nvContentPartPr>
            <p14:xfrm>
              <a:off x="4943349" y="4584520"/>
              <a:ext cx="252000" cy="137520"/>
            </p14:xfrm>
          </p:contentPart>
        </mc:Choice>
        <mc:Fallback xmlns="">
          <p:pic>
            <p:nvPicPr>
              <p:cNvPr id="293" name="Ink 293">
                <a:extLst>
                  <a:ext uri="{FF2B5EF4-FFF2-40B4-BE49-F238E27FC236}">
                    <a16:creationId xmlns:a16="http://schemas.microsoft.com/office/drawing/2014/main" id="{00089B11-AE17-1A43-9E6D-C9101323CE8E}"/>
                  </a:ext>
                </a:extLst>
              </p:cNvPr>
              <p:cNvPicPr/>
              <p:nvPr/>
            </p:nvPicPr>
            <p:blipFill>
              <a:blip r:embed="rId109"/>
              <a:stretch>
                <a:fillRect/>
              </a:stretch>
            </p:blipFill>
            <p:spPr>
              <a:xfrm>
                <a:off x="4937229" y="4578384"/>
                <a:ext cx="264240" cy="149792"/>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02" name="Ink 302">
                <a:extLst>
                  <a:ext uri="{FF2B5EF4-FFF2-40B4-BE49-F238E27FC236}">
                    <a16:creationId xmlns:a16="http://schemas.microsoft.com/office/drawing/2014/main" id="{8FA3FD53-1176-294A-8AB7-A2451D5CEA7D}"/>
                  </a:ext>
                </a:extLst>
              </p14:cNvPr>
              <p14:cNvContentPartPr/>
              <p14:nvPr/>
            </p14:nvContentPartPr>
            <p14:xfrm>
              <a:off x="5190669" y="4539520"/>
              <a:ext cx="600840" cy="240480"/>
            </p14:xfrm>
          </p:contentPart>
        </mc:Choice>
        <mc:Fallback xmlns="">
          <p:pic>
            <p:nvPicPr>
              <p:cNvPr id="302" name="Ink 302">
                <a:extLst>
                  <a:ext uri="{FF2B5EF4-FFF2-40B4-BE49-F238E27FC236}">
                    <a16:creationId xmlns:a16="http://schemas.microsoft.com/office/drawing/2014/main" id="{8FA3FD53-1176-294A-8AB7-A2451D5CEA7D}"/>
                  </a:ext>
                </a:extLst>
              </p:cNvPr>
              <p:cNvPicPr/>
              <p:nvPr/>
            </p:nvPicPr>
            <p:blipFill>
              <a:blip r:embed="rId111"/>
              <a:stretch>
                <a:fillRect/>
              </a:stretch>
            </p:blipFill>
            <p:spPr>
              <a:xfrm>
                <a:off x="5184549" y="4533409"/>
                <a:ext cx="613080" cy="252702"/>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09" name="Ink 309">
                <a:extLst>
                  <a:ext uri="{FF2B5EF4-FFF2-40B4-BE49-F238E27FC236}">
                    <a16:creationId xmlns:a16="http://schemas.microsoft.com/office/drawing/2014/main" id="{F437C655-0DE7-B840-895B-193D8E268AA3}"/>
                  </a:ext>
                </a:extLst>
              </p14:cNvPr>
              <p14:cNvContentPartPr/>
              <p14:nvPr/>
            </p14:nvContentPartPr>
            <p14:xfrm>
              <a:off x="5940189" y="4531960"/>
              <a:ext cx="296280" cy="201600"/>
            </p14:xfrm>
          </p:contentPart>
        </mc:Choice>
        <mc:Fallback xmlns="">
          <p:pic>
            <p:nvPicPr>
              <p:cNvPr id="309" name="Ink 309">
                <a:extLst>
                  <a:ext uri="{FF2B5EF4-FFF2-40B4-BE49-F238E27FC236}">
                    <a16:creationId xmlns:a16="http://schemas.microsoft.com/office/drawing/2014/main" id="{F437C655-0DE7-B840-895B-193D8E268AA3}"/>
                  </a:ext>
                </a:extLst>
              </p:cNvPr>
              <p:cNvPicPr/>
              <p:nvPr/>
            </p:nvPicPr>
            <p:blipFill>
              <a:blip r:embed="rId113"/>
              <a:stretch>
                <a:fillRect/>
              </a:stretch>
            </p:blipFill>
            <p:spPr>
              <a:xfrm>
                <a:off x="5934069" y="4525840"/>
                <a:ext cx="30852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310" name="Ink 309">
                <a:extLst>
                  <a:ext uri="{FF2B5EF4-FFF2-40B4-BE49-F238E27FC236}">
                    <a16:creationId xmlns:a16="http://schemas.microsoft.com/office/drawing/2014/main" id="{AD65A006-9FF4-434A-BFEA-512E61C27B32}"/>
                  </a:ext>
                </a:extLst>
              </p14:cNvPr>
              <p14:cNvContentPartPr/>
              <p14:nvPr/>
            </p14:nvContentPartPr>
            <p14:xfrm>
              <a:off x="5868549" y="4484080"/>
              <a:ext cx="325080" cy="17280"/>
            </p14:xfrm>
          </p:contentPart>
        </mc:Choice>
        <mc:Fallback xmlns="">
          <p:pic>
            <p:nvPicPr>
              <p:cNvPr id="310" name="Ink 309">
                <a:extLst>
                  <a:ext uri="{FF2B5EF4-FFF2-40B4-BE49-F238E27FC236}">
                    <a16:creationId xmlns:a16="http://schemas.microsoft.com/office/drawing/2014/main" id="{AD65A006-9FF4-434A-BFEA-512E61C27B32}"/>
                  </a:ext>
                </a:extLst>
              </p:cNvPr>
              <p:cNvPicPr/>
              <p:nvPr/>
            </p:nvPicPr>
            <p:blipFill>
              <a:blip r:embed="rId115"/>
              <a:stretch>
                <a:fillRect/>
              </a:stretch>
            </p:blipFill>
            <p:spPr>
              <a:xfrm>
                <a:off x="5862429" y="4477960"/>
                <a:ext cx="3373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311" name="Ink 310">
                <a:extLst>
                  <a:ext uri="{FF2B5EF4-FFF2-40B4-BE49-F238E27FC236}">
                    <a16:creationId xmlns:a16="http://schemas.microsoft.com/office/drawing/2014/main" id="{F710618A-EB53-8C4A-B6F2-75D20314192E}"/>
                  </a:ext>
                </a:extLst>
              </p14:cNvPr>
              <p14:cNvContentPartPr/>
              <p14:nvPr/>
            </p14:nvContentPartPr>
            <p14:xfrm>
              <a:off x="6336189" y="4725640"/>
              <a:ext cx="36000" cy="69480"/>
            </p14:xfrm>
          </p:contentPart>
        </mc:Choice>
        <mc:Fallback xmlns="">
          <p:pic>
            <p:nvPicPr>
              <p:cNvPr id="311" name="Ink 310">
                <a:extLst>
                  <a:ext uri="{FF2B5EF4-FFF2-40B4-BE49-F238E27FC236}">
                    <a16:creationId xmlns:a16="http://schemas.microsoft.com/office/drawing/2014/main" id="{F710618A-EB53-8C4A-B6F2-75D20314192E}"/>
                  </a:ext>
                </a:extLst>
              </p:cNvPr>
              <p:cNvPicPr/>
              <p:nvPr/>
            </p:nvPicPr>
            <p:blipFill>
              <a:blip r:embed="rId117"/>
              <a:stretch>
                <a:fillRect/>
              </a:stretch>
            </p:blipFill>
            <p:spPr>
              <a:xfrm>
                <a:off x="6330069" y="4719520"/>
                <a:ext cx="4824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317" name="Ink 317">
                <a:extLst>
                  <a:ext uri="{FF2B5EF4-FFF2-40B4-BE49-F238E27FC236}">
                    <a16:creationId xmlns:a16="http://schemas.microsoft.com/office/drawing/2014/main" id="{405722EF-721E-0D42-B598-CEB262861860}"/>
                  </a:ext>
                </a:extLst>
              </p14:cNvPr>
              <p14:cNvContentPartPr/>
              <p14:nvPr/>
            </p14:nvContentPartPr>
            <p14:xfrm>
              <a:off x="6546429" y="4536640"/>
              <a:ext cx="496800" cy="197640"/>
            </p14:xfrm>
          </p:contentPart>
        </mc:Choice>
        <mc:Fallback xmlns="">
          <p:pic>
            <p:nvPicPr>
              <p:cNvPr id="317" name="Ink 317">
                <a:extLst>
                  <a:ext uri="{FF2B5EF4-FFF2-40B4-BE49-F238E27FC236}">
                    <a16:creationId xmlns:a16="http://schemas.microsoft.com/office/drawing/2014/main" id="{405722EF-721E-0D42-B598-CEB262861860}"/>
                  </a:ext>
                </a:extLst>
              </p:cNvPr>
              <p:cNvPicPr/>
              <p:nvPr/>
            </p:nvPicPr>
            <p:blipFill>
              <a:blip r:embed="rId119"/>
              <a:stretch>
                <a:fillRect/>
              </a:stretch>
            </p:blipFill>
            <p:spPr>
              <a:xfrm>
                <a:off x="6540305" y="4530520"/>
                <a:ext cx="509049"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325" name="Ink 326">
                <a:extLst>
                  <a:ext uri="{FF2B5EF4-FFF2-40B4-BE49-F238E27FC236}">
                    <a16:creationId xmlns:a16="http://schemas.microsoft.com/office/drawing/2014/main" id="{3AC0FF32-592C-2048-86FB-BDE7F6694903}"/>
                  </a:ext>
                </a:extLst>
              </p14:cNvPr>
              <p14:cNvContentPartPr/>
              <p14:nvPr/>
            </p14:nvContentPartPr>
            <p14:xfrm>
              <a:off x="7468029" y="4573360"/>
              <a:ext cx="248040" cy="143280"/>
            </p14:xfrm>
          </p:contentPart>
        </mc:Choice>
        <mc:Fallback xmlns="">
          <p:pic>
            <p:nvPicPr>
              <p:cNvPr id="325" name="Ink 326">
                <a:extLst>
                  <a:ext uri="{FF2B5EF4-FFF2-40B4-BE49-F238E27FC236}">
                    <a16:creationId xmlns:a16="http://schemas.microsoft.com/office/drawing/2014/main" id="{3AC0FF32-592C-2048-86FB-BDE7F6694903}"/>
                  </a:ext>
                </a:extLst>
              </p:cNvPr>
              <p:cNvPicPr/>
              <p:nvPr/>
            </p:nvPicPr>
            <p:blipFill>
              <a:blip r:embed="rId121"/>
              <a:stretch>
                <a:fillRect/>
              </a:stretch>
            </p:blipFill>
            <p:spPr>
              <a:xfrm>
                <a:off x="7461918" y="4567225"/>
                <a:ext cx="260262" cy="155551"/>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326" name="Ink 326">
                <a:extLst>
                  <a:ext uri="{FF2B5EF4-FFF2-40B4-BE49-F238E27FC236}">
                    <a16:creationId xmlns:a16="http://schemas.microsoft.com/office/drawing/2014/main" id="{7DB679EB-8374-A94B-81EF-45460CF67A80}"/>
                  </a:ext>
                </a:extLst>
              </p14:cNvPr>
              <p14:cNvContentPartPr/>
              <p14:nvPr/>
            </p14:nvContentPartPr>
            <p14:xfrm>
              <a:off x="7206309" y="4587400"/>
              <a:ext cx="126000" cy="140400"/>
            </p14:xfrm>
          </p:contentPart>
        </mc:Choice>
        <mc:Fallback xmlns="">
          <p:pic>
            <p:nvPicPr>
              <p:cNvPr id="326" name="Ink 326">
                <a:extLst>
                  <a:ext uri="{FF2B5EF4-FFF2-40B4-BE49-F238E27FC236}">
                    <a16:creationId xmlns:a16="http://schemas.microsoft.com/office/drawing/2014/main" id="{7DB679EB-8374-A94B-81EF-45460CF67A80}"/>
                  </a:ext>
                </a:extLst>
              </p:cNvPr>
              <p:cNvPicPr/>
              <p:nvPr/>
            </p:nvPicPr>
            <p:blipFill>
              <a:blip r:embed="rId123"/>
              <a:stretch>
                <a:fillRect/>
              </a:stretch>
            </p:blipFill>
            <p:spPr>
              <a:xfrm>
                <a:off x="7200189" y="4581296"/>
                <a:ext cx="138240" cy="152609"/>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337" name="Ink 337">
                <a:extLst>
                  <a:ext uri="{FF2B5EF4-FFF2-40B4-BE49-F238E27FC236}">
                    <a16:creationId xmlns:a16="http://schemas.microsoft.com/office/drawing/2014/main" id="{4EE59AAC-DC7E-E14E-888D-F0B07E45F381}"/>
                  </a:ext>
                </a:extLst>
              </p14:cNvPr>
              <p14:cNvContentPartPr/>
              <p14:nvPr/>
            </p14:nvContentPartPr>
            <p14:xfrm>
              <a:off x="6499629" y="4858480"/>
              <a:ext cx="281880" cy="151560"/>
            </p14:xfrm>
          </p:contentPart>
        </mc:Choice>
        <mc:Fallback xmlns="">
          <p:pic>
            <p:nvPicPr>
              <p:cNvPr id="337" name="Ink 337">
                <a:extLst>
                  <a:ext uri="{FF2B5EF4-FFF2-40B4-BE49-F238E27FC236}">
                    <a16:creationId xmlns:a16="http://schemas.microsoft.com/office/drawing/2014/main" id="{4EE59AAC-DC7E-E14E-888D-F0B07E45F381}"/>
                  </a:ext>
                </a:extLst>
              </p:cNvPr>
              <p:cNvPicPr/>
              <p:nvPr/>
            </p:nvPicPr>
            <p:blipFill>
              <a:blip r:embed="rId125"/>
              <a:stretch>
                <a:fillRect/>
              </a:stretch>
            </p:blipFill>
            <p:spPr>
              <a:xfrm>
                <a:off x="6493501" y="4852360"/>
                <a:ext cx="294136"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343" name="Ink 343">
                <a:extLst>
                  <a:ext uri="{FF2B5EF4-FFF2-40B4-BE49-F238E27FC236}">
                    <a16:creationId xmlns:a16="http://schemas.microsoft.com/office/drawing/2014/main" id="{9D284818-F718-2E40-87D8-67C8DCA4290A}"/>
                  </a:ext>
                </a:extLst>
              </p14:cNvPr>
              <p14:cNvContentPartPr/>
              <p14:nvPr/>
            </p14:nvContentPartPr>
            <p14:xfrm>
              <a:off x="6758469" y="4839400"/>
              <a:ext cx="570240" cy="150840"/>
            </p14:xfrm>
          </p:contentPart>
        </mc:Choice>
        <mc:Fallback xmlns="">
          <p:pic>
            <p:nvPicPr>
              <p:cNvPr id="343" name="Ink 343">
                <a:extLst>
                  <a:ext uri="{FF2B5EF4-FFF2-40B4-BE49-F238E27FC236}">
                    <a16:creationId xmlns:a16="http://schemas.microsoft.com/office/drawing/2014/main" id="{9D284818-F718-2E40-87D8-67C8DCA4290A}"/>
                  </a:ext>
                </a:extLst>
              </p:cNvPr>
              <p:cNvPicPr/>
              <p:nvPr/>
            </p:nvPicPr>
            <p:blipFill>
              <a:blip r:embed="rId127"/>
              <a:stretch>
                <a:fillRect/>
              </a:stretch>
            </p:blipFill>
            <p:spPr>
              <a:xfrm>
                <a:off x="6752345" y="4833265"/>
                <a:ext cx="582488" cy="163109"/>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346" name="Ink 346">
                <a:extLst>
                  <a:ext uri="{FF2B5EF4-FFF2-40B4-BE49-F238E27FC236}">
                    <a16:creationId xmlns:a16="http://schemas.microsoft.com/office/drawing/2014/main" id="{A7034617-8749-F947-8FCB-64836FE11523}"/>
                  </a:ext>
                </a:extLst>
              </p14:cNvPr>
              <p14:cNvContentPartPr/>
              <p14:nvPr/>
            </p14:nvContentPartPr>
            <p14:xfrm>
              <a:off x="7402509" y="4853440"/>
              <a:ext cx="119160" cy="147240"/>
            </p14:xfrm>
          </p:contentPart>
        </mc:Choice>
        <mc:Fallback xmlns="">
          <p:pic>
            <p:nvPicPr>
              <p:cNvPr id="346" name="Ink 346">
                <a:extLst>
                  <a:ext uri="{FF2B5EF4-FFF2-40B4-BE49-F238E27FC236}">
                    <a16:creationId xmlns:a16="http://schemas.microsoft.com/office/drawing/2014/main" id="{A7034617-8749-F947-8FCB-64836FE11523}"/>
                  </a:ext>
                </a:extLst>
              </p:cNvPr>
              <p:cNvPicPr/>
              <p:nvPr/>
            </p:nvPicPr>
            <p:blipFill>
              <a:blip r:embed="rId129"/>
              <a:stretch>
                <a:fillRect/>
              </a:stretch>
            </p:blipFill>
            <p:spPr>
              <a:xfrm>
                <a:off x="7396389" y="4847335"/>
                <a:ext cx="131400" cy="15945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350" name="Ink 350">
                <a:extLst>
                  <a:ext uri="{FF2B5EF4-FFF2-40B4-BE49-F238E27FC236}">
                    <a16:creationId xmlns:a16="http://schemas.microsoft.com/office/drawing/2014/main" id="{2A512952-BF01-7540-A731-F3FFD7C998A8}"/>
                  </a:ext>
                </a:extLst>
              </p14:cNvPr>
              <p14:cNvContentPartPr/>
              <p14:nvPr/>
            </p14:nvContentPartPr>
            <p14:xfrm>
              <a:off x="7513749" y="4836880"/>
              <a:ext cx="403560" cy="160200"/>
            </p14:xfrm>
          </p:contentPart>
        </mc:Choice>
        <mc:Fallback xmlns="">
          <p:pic>
            <p:nvPicPr>
              <p:cNvPr id="350" name="Ink 350">
                <a:extLst>
                  <a:ext uri="{FF2B5EF4-FFF2-40B4-BE49-F238E27FC236}">
                    <a16:creationId xmlns:a16="http://schemas.microsoft.com/office/drawing/2014/main" id="{2A512952-BF01-7540-A731-F3FFD7C998A8}"/>
                  </a:ext>
                </a:extLst>
              </p:cNvPr>
              <p:cNvPicPr/>
              <p:nvPr/>
            </p:nvPicPr>
            <p:blipFill>
              <a:blip r:embed="rId131"/>
              <a:stretch>
                <a:fillRect/>
              </a:stretch>
            </p:blipFill>
            <p:spPr>
              <a:xfrm>
                <a:off x="7507624" y="4830760"/>
                <a:ext cx="415811"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353" name="Ink 353">
                <a:extLst>
                  <a:ext uri="{FF2B5EF4-FFF2-40B4-BE49-F238E27FC236}">
                    <a16:creationId xmlns:a16="http://schemas.microsoft.com/office/drawing/2014/main" id="{7F5083AF-A2B1-0840-A0C8-1EA4935C70EB}"/>
                  </a:ext>
                </a:extLst>
              </p14:cNvPr>
              <p14:cNvContentPartPr/>
              <p14:nvPr/>
            </p14:nvContentPartPr>
            <p14:xfrm>
              <a:off x="7868709" y="4840840"/>
              <a:ext cx="63720" cy="141480"/>
            </p14:xfrm>
          </p:contentPart>
        </mc:Choice>
        <mc:Fallback xmlns="">
          <p:pic>
            <p:nvPicPr>
              <p:cNvPr id="353" name="Ink 353">
                <a:extLst>
                  <a:ext uri="{FF2B5EF4-FFF2-40B4-BE49-F238E27FC236}">
                    <a16:creationId xmlns:a16="http://schemas.microsoft.com/office/drawing/2014/main" id="{7F5083AF-A2B1-0840-A0C8-1EA4935C70EB}"/>
                  </a:ext>
                </a:extLst>
              </p:cNvPr>
              <p:cNvPicPr/>
              <p:nvPr/>
            </p:nvPicPr>
            <p:blipFill>
              <a:blip r:embed="rId133"/>
              <a:stretch>
                <a:fillRect/>
              </a:stretch>
            </p:blipFill>
            <p:spPr>
              <a:xfrm>
                <a:off x="7862554" y="4834736"/>
                <a:ext cx="76030" cy="153689"/>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356" name="Ink 356">
                <a:extLst>
                  <a:ext uri="{FF2B5EF4-FFF2-40B4-BE49-F238E27FC236}">
                    <a16:creationId xmlns:a16="http://schemas.microsoft.com/office/drawing/2014/main" id="{97B2BA94-450F-7E40-82F1-5ECE83E3B921}"/>
                  </a:ext>
                </a:extLst>
              </p14:cNvPr>
              <p14:cNvContentPartPr/>
              <p14:nvPr/>
            </p14:nvContentPartPr>
            <p14:xfrm>
              <a:off x="7947189" y="4855960"/>
              <a:ext cx="254880" cy="131040"/>
            </p14:xfrm>
          </p:contentPart>
        </mc:Choice>
        <mc:Fallback xmlns="">
          <p:pic>
            <p:nvPicPr>
              <p:cNvPr id="356" name="Ink 356">
                <a:extLst>
                  <a:ext uri="{FF2B5EF4-FFF2-40B4-BE49-F238E27FC236}">
                    <a16:creationId xmlns:a16="http://schemas.microsoft.com/office/drawing/2014/main" id="{97B2BA94-450F-7E40-82F1-5ECE83E3B921}"/>
                  </a:ext>
                </a:extLst>
              </p:cNvPr>
              <p:cNvPicPr/>
              <p:nvPr/>
            </p:nvPicPr>
            <p:blipFill>
              <a:blip r:embed="rId135"/>
              <a:stretch>
                <a:fillRect/>
              </a:stretch>
            </p:blipFill>
            <p:spPr>
              <a:xfrm>
                <a:off x="7941078" y="4849840"/>
                <a:ext cx="267103"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365" name="Ink 365">
                <a:extLst>
                  <a:ext uri="{FF2B5EF4-FFF2-40B4-BE49-F238E27FC236}">
                    <a16:creationId xmlns:a16="http://schemas.microsoft.com/office/drawing/2014/main" id="{F4BFC64B-CD00-B142-846E-B08BE0728911}"/>
                  </a:ext>
                </a:extLst>
              </p14:cNvPr>
              <p14:cNvContentPartPr/>
              <p14:nvPr/>
            </p14:nvContentPartPr>
            <p14:xfrm>
              <a:off x="8372709" y="4904200"/>
              <a:ext cx="228240" cy="178200"/>
            </p14:xfrm>
          </p:contentPart>
        </mc:Choice>
        <mc:Fallback xmlns="">
          <p:pic>
            <p:nvPicPr>
              <p:cNvPr id="365" name="Ink 365">
                <a:extLst>
                  <a:ext uri="{FF2B5EF4-FFF2-40B4-BE49-F238E27FC236}">
                    <a16:creationId xmlns:a16="http://schemas.microsoft.com/office/drawing/2014/main" id="{F4BFC64B-CD00-B142-846E-B08BE0728911}"/>
                  </a:ext>
                </a:extLst>
              </p:cNvPr>
              <p:cNvPicPr/>
              <p:nvPr/>
            </p:nvPicPr>
            <p:blipFill>
              <a:blip r:embed="rId137"/>
              <a:stretch>
                <a:fillRect/>
              </a:stretch>
            </p:blipFill>
            <p:spPr>
              <a:xfrm>
                <a:off x="8366589" y="4898092"/>
                <a:ext cx="240480" cy="190415"/>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376" name="Ink 376">
                <a:extLst>
                  <a:ext uri="{FF2B5EF4-FFF2-40B4-BE49-F238E27FC236}">
                    <a16:creationId xmlns:a16="http://schemas.microsoft.com/office/drawing/2014/main" id="{EE18D01D-F85F-8D46-8B12-AF4D7742EC41}"/>
                  </a:ext>
                </a:extLst>
              </p14:cNvPr>
              <p14:cNvContentPartPr/>
              <p14:nvPr/>
            </p14:nvContentPartPr>
            <p14:xfrm>
              <a:off x="7798150" y="4553280"/>
              <a:ext cx="573480" cy="212040"/>
            </p14:xfrm>
          </p:contentPart>
        </mc:Choice>
        <mc:Fallback xmlns="">
          <p:pic>
            <p:nvPicPr>
              <p:cNvPr id="376" name="Ink 376">
                <a:extLst>
                  <a:ext uri="{FF2B5EF4-FFF2-40B4-BE49-F238E27FC236}">
                    <a16:creationId xmlns:a16="http://schemas.microsoft.com/office/drawing/2014/main" id="{EE18D01D-F85F-8D46-8B12-AF4D7742EC41}"/>
                  </a:ext>
                </a:extLst>
              </p:cNvPr>
              <p:cNvPicPr/>
              <p:nvPr/>
            </p:nvPicPr>
            <p:blipFill>
              <a:blip r:embed="rId139"/>
              <a:stretch>
                <a:fillRect/>
              </a:stretch>
            </p:blipFill>
            <p:spPr>
              <a:xfrm>
                <a:off x="7792030" y="4547160"/>
                <a:ext cx="585720" cy="224280"/>
              </a:xfrm>
              <a:prstGeom prst="rect">
                <a:avLst/>
              </a:prstGeom>
            </p:spPr>
          </p:pic>
        </mc:Fallback>
      </mc:AlternateContent>
    </p:spTree>
    <p:extLst>
      <p:ext uri="{BB962C8B-B14F-4D97-AF65-F5344CB8AC3E}">
        <p14:creationId xmlns:p14="http://schemas.microsoft.com/office/powerpoint/2010/main" val="4122260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86B3BA3-07C5-4DBD-B110-2F7E4A48DCD4}"/>
              </a:ext>
            </a:extLst>
          </p:cNvPr>
          <p:cNvGrpSpPr/>
          <p:nvPr/>
        </p:nvGrpSpPr>
        <p:grpSpPr>
          <a:xfrm>
            <a:off x="191554" y="441479"/>
            <a:ext cx="4602057" cy="573840"/>
            <a:chOff x="201240" y="683640"/>
            <a:chExt cx="4602057" cy="573840"/>
          </a:xfrm>
        </p:grpSpPr>
        <mc:AlternateContent xmlns:mc="http://schemas.openxmlformats.org/markup-compatibility/2006" xmlns:p14="http://schemas.microsoft.com/office/powerpoint/2010/main">
          <mc:Choice Requires="p14">
            <p:contentPart p14:bwMode="auto" r:id="rId2">
              <p14:nvContentPartPr>
                <p14:cNvPr id="15" name="Ink 15">
                  <a:extLst>
                    <a:ext uri="{FF2B5EF4-FFF2-40B4-BE49-F238E27FC236}">
                      <a16:creationId xmlns:a16="http://schemas.microsoft.com/office/drawing/2014/main" id="{7ABB5AB2-7F7B-774E-8854-F4B9BC5DEBEA}"/>
                    </a:ext>
                  </a:extLst>
                </p14:cNvPr>
                <p14:cNvContentPartPr/>
                <p14:nvPr/>
              </p14:nvContentPartPr>
              <p14:xfrm>
                <a:off x="201240" y="808560"/>
                <a:ext cx="669600" cy="405360"/>
              </p14:xfrm>
            </p:contentPart>
          </mc:Choice>
          <mc:Fallback xmlns="">
            <p:pic>
              <p:nvPicPr>
                <p:cNvPr id="15" name="Ink 15">
                  <a:extLst>
                    <a:ext uri="{FF2B5EF4-FFF2-40B4-BE49-F238E27FC236}">
                      <a16:creationId xmlns:a16="http://schemas.microsoft.com/office/drawing/2014/main" id="{7ABB5AB2-7F7B-774E-8854-F4B9BC5DEBEA}"/>
                    </a:ext>
                  </a:extLst>
                </p:cNvPr>
                <p:cNvPicPr/>
                <p:nvPr/>
              </p:nvPicPr>
              <p:blipFill>
                <a:blip r:embed="rId3"/>
                <a:stretch>
                  <a:fillRect/>
                </a:stretch>
              </p:blipFill>
              <p:spPr>
                <a:xfrm>
                  <a:off x="192235" y="799552"/>
                  <a:ext cx="687249" cy="42301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78E12D7D-8662-AD49-A5DF-F632582B2C9A}"/>
                    </a:ext>
                  </a:extLst>
                </p14:cNvPr>
                <p14:cNvContentPartPr/>
                <p14:nvPr/>
              </p14:nvContentPartPr>
              <p14:xfrm>
                <a:off x="857160" y="897840"/>
                <a:ext cx="300600" cy="252360"/>
              </p14:xfrm>
            </p:contentPart>
          </mc:Choice>
          <mc:Fallback xmlns="">
            <p:pic>
              <p:nvPicPr>
                <p:cNvPr id="16" name="Ink 15">
                  <a:extLst>
                    <a:ext uri="{FF2B5EF4-FFF2-40B4-BE49-F238E27FC236}">
                      <a16:creationId xmlns:a16="http://schemas.microsoft.com/office/drawing/2014/main" id="{78E12D7D-8662-AD49-A5DF-F632582B2C9A}"/>
                    </a:ext>
                  </a:extLst>
                </p:cNvPr>
                <p:cNvPicPr/>
                <p:nvPr/>
              </p:nvPicPr>
              <p:blipFill>
                <a:blip r:embed="rId5"/>
                <a:stretch>
                  <a:fillRect/>
                </a:stretch>
              </p:blipFill>
              <p:spPr>
                <a:xfrm>
                  <a:off x="848160" y="888840"/>
                  <a:ext cx="31824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9">
                  <a:extLst>
                    <a:ext uri="{FF2B5EF4-FFF2-40B4-BE49-F238E27FC236}">
                      <a16:creationId xmlns:a16="http://schemas.microsoft.com/office/drawing/2014/main" id="{F237B7FD-E3D3-844D-A9AE-24E256193FB3}"/>
                    </a:ext>
                  </a:extLst>
                </p14:cNvPr>
                <p14:cNvContentPartPr/>
                <p14:nvPr/>
              </p14:nvContentPartPr>
              <p14:xfrm>
                <a:off x="1514160" y="818640"/>
                <a:ext cx="291960" cy="396360"/>
              </p14:xfrm>
            </p:contentPart>
          </mc:Choice>
          <mc:Fallback xmlns="">
            <p:pic>
              <p:nvPicPr>
                <p:cNvPr id="19" name="Ink 19">
                  <a:extLst>
                    <a:ext uri="{FF2B5EF4-FFF2-40B4-BE49-F238E27FC236}">
                      <a16:creationId xmlns:a16="http://schemas.microsoft.com/office/drawing/2014/main" id="{F237B7FD-E3D3-844D-A9AE-24E256193FB3}"/>
                    </a:ext>
                  </a:extLst>
                </p:cNvPr>
                <p:cNvPicPr/>
                <p:nvPr/>
              </p:nvPicPr>
              <p:blipFill>
                <a:blip r:embed="rId7"/>
                <a:stretch>
                  <a:fillRect/>
                </a:stretch>
              </p:blipFill>
              <p:spPr>
                <a:xfrm>
                  <a:off x="1505149" y="809640"/>
                  <a:ext cx="309622"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159966C0-BCF2-764D-90C0-50AC3AE76CBE}"/>
                    </a:ext>
                  </a:extLst>
                </p14:cNvPr>
                <p14:cNvContentPartPr/>
                <p14:nvPr/>
              </p14:nvContentPartPr>
              <p14:xfrm>
                <a:off x="1251000" y="1007280"/>
                <a:ext cx="9360" cy="2520"/>
              </p14:xfrm>
            </p:contentPart>
          </mc:Choice>
          <mc:Fallback xmlns="">
            <p:pic>
              <p:nvPicPr>
                <p:cNvPr id="20" name="Ink 19">
                  <a:extLst>
                    <a:ext uri="{FF2B5EF4-FFF2-40B4-BE49-F238E27FC236}">
                      <a16:creationId xmlns:a16="http://schemas.microsoft.com/office/drawing/2014/main" id="{159966C0-BCF2-764D-90C0-50AC3AE76CBE}"/>
                    </a:ext>
                  </a:extLst>
                </p:cNvPr>
                <p:cNvPicPr/>
                <p:nvPr/>
              </p:nvPicPr>
              <p:blipFill>
                <a:blip r:embed="rId9"/>
                <a:stretch>
                  <a:fillRect/>
                </a:stretch>
              </p:blipFill>
              <p:spPr>
                <a:xfrm>
                  <a:off x="1242000" y="998280"/>
                  <a:ext cx="2700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2344E475-738C-0B48-AC7F-A1713B924AF3}"/>
                    </a:ext>
                  </a:extLst>
                </p14:cNvPr>
                <p14:cNvContentPartPr/>
                <p14:nvPr/>
              </p14:nvContentPartPr>
              <p14:xfrm>
                <a:off x="1234800" y="1106280"/>
                <a:ext cx="11880" cy="360"/>
              </p14:xfrm>
            </p:contentPart>
          </mc:Choice>
          <mc:Fallback xmlns="">
            <p:pic>
              <p:nvPicPr>
                <p:cNvPr id="21" name="Ink 20">
                  <a:extLst>
                    <a:ext uri="{FF2B5EF4-FFF2-40B4-BE49-F238E27FC236}">
                      <a16:creationId xmlns:a16="http://schemas.microsoft.com/office/drawing/2014/main" id="{2344E475-738C-0B48-AC7F-A1713B924AF3}"/>
                    </a:ext>
                  </a:extLst>
                </p:cNvPr>
                <p:cNvPicPr/>
                <p:nvPr/>
              </p:nvPicPr>
              <p:blipFill>
                <a:blip r:embed="rId11"/>
                <a:stretch>
                  <a:fillRect/>
                </a:stretch>
              </p:blipFill>
              <p:spPr>
                <a:xfrm>
                  <a:off x="1225519" y="1097280"/>
                  <a:ext cx="30071"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5">
                  <a:extLst>
                    <a:ext uri="{FF2B5EF4-FFF2-40B4-BE49-F238E27FC236}">
                      <a16:creationId xmlns:a16="http://schemas.microsoft.com/office/drawing/2014/main" id="{6481FF11-2660-9843-9391-4AD27D46833A}"/>
                    </a:ext>
                  </a:extLst>
                </p14:cNvPr>
                <p14:cNvContentPartPr/>
                <p14:nvPr/>
              </p14:nvContentPartPr>
              <p14:xfrm>
                <a:off x="1844280" y="1059480"/>
                <a:ext cx="198720" cy="198000"/>
              </p14:xfrm>
            </p:contentPart>
          </mc:Choice>
          <mc:Fallback xmlns="">
            <p:pic>
              <p:nvPicPr>
                <p:cNvPr id="25" name="Ink 25">
                  <a:extLst>
                    <a:ext uri="{FF2B5EF4-FFF2-40B4-BE49-F238E27FC236}">
                      <a16:creationId xmlns:a16="http://schemas.microsoft.com/office/drawing/2014/main" id="{6481FF11-2660-9843-9391-4AD27D46833A}"/>
                    </a:ext>
                  </a:extLst>
                </p:cNvPr>
                <p:cNvPicPr/>
                <p:nvPr/>
              </p:nvPicPr>
              <p:blipFill>
                <a:blip r:embed="rId13"/>
                <a:stretch>
                  <a:fillRect/>
                </a:stretch>
              </p:blipFill>
              <p:spPr>
                <a:xfrm>
                  <a:off x="1835280" y="1050480"/>
                  <a:ext cx="21636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E73009CD-799E-3544-8394-8C0FC90BB35E}"/>
                    </a:ext>
                  </a:extLst>
                </p14:cNvPr>
                <p14:cNvContentPartPr/>
                <p14:nvPr/>
              </p14:nvContentPartPr>
              <p14:xfrm>
                <a:off x="2004120" y="1052280"/>
                <a:ext cx="170640" cy="176400"/>
              </p14:xfrm>
            </p:contentPart>
          </mc:Choice>
          <mc:Fallback xmlns="">
            <p:pic>
              <p:nvPicPr>
                <p:cNvPr id="26" name="Ink 25">
                  <a:extLst>
                    <a:ext uri="{FF2B5EF4-FFF2-40B4-BE49-F238E27FC236}">
                      <a16:creationId xmlns:a16="http://schemas.microsoft.com/office/drawing/2014/main" id="{E73009CD-799E-3544-8394-8C0FC90BB35E}"/>
                    </a:ext>
                  </a:extLst>
                </p:cNvPr>
                <p:cNvPicPr/>
                <p:nvPr/>
              </p:nvPicPr>
              <p:blipFill>
                <a:blip r:embed="rId15"/>
                <a:stretch>
                  <a:fillRect/>
                </a:stretch>
              </p:blipFill>
              <p:spPr>
                <a:xfrm>
                  <a:off x="1995120" y="1043280"/>
                  <a:ext cx="18828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7" name="Ink 26">
                  <a:extLst>
                    <a:ext uri="{FF2B5EF4-FFF2-40B4-BE49-F238E27FC236}">
                      <a16:creationId xmlns:a16="http://schemas.microsoft.com/office/drawing/2014/main" id="{849799A4-08FC-D343-B940-F262B16676B9}"/>
                    </a:ext>
                  </a:extLst>
                </p14:cNvPr>
                <p14:cNvContentPartPr/>
                <p14:nvPr/>
              </p14:nvContentPartPr>
              <p14:xfrm>
                <a:off x="1435680" y="683640"/>
                <a:ext cx="778680" cy="68760"/>
              </p14:xfrm>
            </p:contentPart>
          </mc:Choice>
          <mc:Fallback xmlns="">
            <p:pic>
              <p:nvPicPr>
                <p:cNvPr id="27" name="Ink 26">
                  <a:extLst>
                    <a:ext uri="{FF2B5EF4-FFF2-40B4-BE49-F238E27FC236}">
                      <a16:creationId xmlns:a16="http://schemas.microsoft.com/office/drawing/2014/main" id="{849799A4-08FC-D343-B940-F262B16676B9}"/>
                    </a:ext>
                  </a:extLst>
                </p:cNvPr>
                <p:cNvPicPr/>
                <p:nvPr/>
              </p:nvPicPr>
              <p:blipFill>
                <a:blip r:embed="rId17"/>
                <a:stretch>
                  <a:fillRect/>
                </a:stretch>
              </p:blipFill>
              <p:spPr>
                <a:xfrm>
                  <a:off x="1426680" y="674640"/>
                  <a:ext cx="79632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1" name="Ink 31">
                  <a:extLst>
                    <a:ext uri="{FF2B5EF4-FFF2-40B4-BE49-F238E27FC236}">
                      <a16:creationId xmlns:a16="http://schemas.microsoft.com/office/drawing/2014/main" id="{91F75C9B-6327-F94F-9DA2-B049A8DE2815}"/>
                    </a:ext>
                  </a:extLst>
                </p14:cNvPr>
                <p14:cNvContentPartPr/>
                <p14:nvPr/>
              </p14:nvContentPartPr>
              <p14:xfrm>
                <a:off x="2557080" y="994680"/>
                <a:ext cx="311040" cy="250200"/>
              </p14:xfrm>
            </p:contentPart>
          </mc:Choice>
          <mc:Fallback xmlns="">
            <p:pic>
              <p:nvPicPr>
                <p:cNvPr id="31" name="Ink 31">
                  <a:extLst>
                    <a:ext uri="{FF2B5EF4-FFF2-40B4-BE49-F238E27FC236}">
                      <a16:creationId xmlns:a16="http://schemas.microsoft.com/office/drawing/2014/main" id="{91F75C9B-6327-F94F-9DA2-B049A8DE2815}"/>
                    </a:ext>
                  </a:extLst>
                </p:cNvPr>
                <p:cNvPicPr/>
                <p:nvPr/>
              </p:nvPicPr>
              <p:blipFill>
                <a:blip r:embed="rId19"/>
                <a:stretch>
                  <a:fillRect/>
                </a:stretch>
              </p:blipFill>
              <p:spPr>
                <a:xfrm>
                  <a:off x="2548080" y="985680"/>
                  <a:ext cx="32868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6" name="Ink 36">
                  <a:extLst>
                    <a:ext uri="{FF2B5EF4-FFF2-40B4-BE49-F238E27FC236}">
                      <a16:creationId xmlns:a16="http://schemas.microsoft.com/office/drawing/2014/main" id="{0933609E-2578-DB43-BF83-EA7EF611B533}"/>
                    </a:ext>
                  </a:extLst>
                </p14:cNvPr>
                <p14:cNvContentPartPr/>
                <p14:nvPr/>
              </p14:nvContentPartPr>
              <p14:xfrm>
                <a:off x="3172137" y="877680"/>
                <a:ext cx="694440" cy="358200"/>
              </p14:xfrm>
            </p:contentPart>
          </mc:Choice>
          <mc:Fallback xmlns="">
            <p:pic>
              <p:nvPicPr>
                <p:cNvPr id="36" name="Ink 36">
                  <a:extLst>
                    <a:ext uri="{FF2B5EF4-FFF2-40B4-BE49-F238E27FC236}">
                      <a16:creationId xmlns:a16="http://schemas.microsoft.com/office/drawing/2014/main" id="{0933609E-2578-DB43-BF83-EA7EF611B533}"/>
                    </a:ext>
                  </a:extLst>
                </p:cNvPr>
                <p:cNvPicPr/>
                <p:nvPr/>
              </p:nvPicPr>
              <p:blipFill>
                <a:blip r:embed="rId21"/>
                <a:stretch>
                  <a:fillRect/>
                </a:stretch>
              </p:blipFill>
              <p:spPr>
                <a:xfrm>
                  <a:off x="3163137" y="868671"/>
                  <a:ext cx="712080" cy="375858"/>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4" name="Ink 44">
                  <a:extLst>
                    <a:ext uri="{FF2B5EF4-FFF2-40B4-BE49-F238E27FC236}">
                      <a16:creationId xmlns:a16="http://schemas.microsoft.com/office/drawing/2014/main" id="{628A656C-4E72-CA43-BBF3-FD00D516B6E5}"/>
                    </a:ext>
                  </a:extLst>
                </p14:cNvPr>
                <p14:cNvContentPartPr/>
                <p14:nvPr/>
              </p14:nvContentPartPr>
              <p14:xfrm>
                <a:off x="3890337" y="856440"/>
                <a:ext cx="912960" cy="360000"/>
              </p14:xfrm>
            </p:contentPart>
          </mc:Choice>
          <mc:Fallback xmlns="">
            <p:pic>
              <p:nvPicPr>
                <p:cNvPr id="44" name="Ink 44">
                  <a:extLst>
                    <a:ext uri="{FF2B5EF4-FFF2-40B4-BE49-F238E27FC236}">
                      <a16:creationId xmlns:a16="http://schemas.microsoft.com/office/drawing/2014/main" id="{628A656C-4E72-CA43-BBF3-FD00D516B6E5}"/>
                    </a:ext>
                  </a:extLst>
                </p:cNvPr>
                <p:cNvPicPr/>
                <p:nvPr/>
              </p:nvPicPr>
              <p:blipFill>
                <a:blip r:embed="rId23"/>
                <a:stretch>
                  <a:fillRect/>
                </a:stretch>
              </p:blipFill>
              <p:spPr>
                <a:xfrm>
                  <a:off x="3881337" y="847440"/>
                  <a:ext cx="930600" cy="377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51" name="Ink 51">
                <a:extLst>
                  <a:ext uri="{FF2B5EF4-FFF2-40B4-BE49-F238E27FC236}">
                    <a16:creationId xmlns:a16="http://schemas.microsoft.com/office/drawing/2014/main" id="{3B726D82-ADDA-2942-8FDB-66DEA3935812}"/>
                  </a:ext>
                </a:extLst>
              </p14:cNvPr>
              <p14:cNvContentPartPr/>
              <p14:nvPr/>
            </p14:nvContentPartPr>
            <p14:xfrm>
              <a:off x="261720" y="1234360"/>
              <a:ext cx="455400" cy="409320"/>
            </p14:xfrm>
          </p:contentPart>
        </mc:Choice>
        <mc:Fallback xmlns="">
          <p:pic>
            <p:nvPicPr>
              <p:cNvPr id="51" name="Ink 51">
                <a:extLst>
                  <a:ext uri="{FF2B5EF4-FFF2-40B4-BE49-F238E27FC236}">
                    <a16:creationId xmlns:a16="http://schemas.microsoft.com/office/drawing/2014/main" id="{3B726D82-ADDA-2942-8FDB-66DEA3935812}"/>
                  </a:ext>
                </a:extLst>
              </p:cNvPr>
              <p:cNvPicPr/>
              <p:nvPr/>
            </p:nvPicPr>
            <p:blipFill>
              <a:blip r:embed="rId25"/>
              <a:stretch>
                <a:fillRect/>
              </a:stretch>
            </p:blipFill>
            <p:spPr>
              <a:xfrm>
                <a:off x="252720" y="1225352"/>
                <a:ext cx="473040" cy="426976"/>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4" name="Ink 54">
                <a:extLst>
                  <a:ext uri="{FF2B5EF4-FFF2-40B4-BE49-F238E27FC236}">
                    <a16:creationId xmlns:a16="http://schemas.microsoft.com/office/drawing/2014/main" id="{5F239C21-21AB-0045-9802-DE496CE6C6BB}"/>
                  </a:ext>
                </a:extLst>
              </p14:cNvPr>
              <p14:cNvContentPartPr/>
              <p14:nvPr/>
            </p14:nvContentPartPr>
            <p14:xfrm>
              <a:off x="1166760" y="1383040"/>
              <a:ext cx="363960" cy="295920"/>
            </p14:xfrm>
          </p:contentPart>
        </mc:Choice>
        <mc:Fallback xmlns="">
          <p:pic>
            <p:nvPicPr>
              <p:cNvPr id="54" name="Ink 54">
                <a:extLst>
                  <a:ext uri="{FF2B5EF4-FFF2-40B4-BE49-F238E27FC236}">
                    <a16:creationId xmlns:a16="http://schemas.microsoft.com/office/drawing/2014/main" id="{5F239C21-21AB-0045-9802-DE496CE6C6BB}"/>
                  </a:ext>
                </a:extLst>
              </p:cNvPr>
              <p:cNvPicPr/>
              <p:nvPr/>
            </p:nvPicPr>
            <p:blipFill>
              <a:blip r:embed="rId27"/>
              <a:stretch>
                <a:fillRect/>
              </a:stretch>
            </p:blipFill>
            <p:spPr>
              <a:xfrm>
                <a:off x="1157769" y="1374029"/>
                <a:ext cx="381583" cy="313581"/>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0" name="Ink 60">
                <a:extLst>
                  <a:ext uri="{FF2B5EF4-FFF2-40B4-BE49-F238E27FC236}">
                    <a16:creationId xmlns:a16="http://schemas.microsoft.com/office/drawing/2014/main" id="{7F526865-DCE9-E748-A35F-5DD7FF41D92B}"/>
                  </a:ext>
                </a:extLst>
              </p14:cNvPr>
              <p14:cNvContentPartPr/>
              <p14:nvPr/>
            </p14:nvContentPartPr>
            <p14:xfrm>
              <a:off x="1550520" y="1481680"/>
              <a:ext cx="537120" cy="243000"/>
            </p14:xfrm>
          </p:contentPart>
        </mc:Choice>
        <mc:Fallback xmlns="">
          <p:pic>
            <p:nvPicPr>
              <p:cNvPr id="60" name="Ink 60">
                <a:extLst>
                  <a:ext uri="{FF2B5EF4-FFF2-40B4-BE49-F238E27FC236}">
                    <a16:creationId xmlns:a16="http://schemas.microsoft.com/office/drawing/2014/main" id="{7F526865-DCE9-E748-A35F-5DD7FF41D92B}"/>
                  </a:ext>
                </a:extLst>
              </p:cNvPr>
              <p:cNvPicPr/>
              <p:nvPr/>
            </p:nvPicPr>
            <p:blipFill>
              <a:blip r:embed="rId29"/>
              <a:stretch>
                <a:fillRect/>
              </a:stretch>
            </p:blipFill>
            <p:spPr>
              <a:xfrm>
                <a:off x="1541526" y="1472680"/>
                <a:ext cx="554748"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1" name="Ink 71">
                <a:extLst>
                  <a:ext uri="{FF2B5EF4-FFF2-40B4-BE49-F238E27FC236}">
                    <a16:creationId xmlns:a16="http://schemas.microsoft.com/office/drawing/2014/main" id="{24DD92FC-6975-3B4A-B57C-415884B1D534}"/>
                  </a:ext>
                </a:extLst>
              </p14:cNvPr>
              <p14:cNvContentPartPr/>
              <p14:nvPr/>
            </p14:nvContentPartPr>
            <p14:xfrm>
              <a:off x="2296800" y="1389880"/>
              <a:ext cx="544680" cy="275400"/>
            </p14:xfrm>
          </p:contentPart>
        </mc:Choice>
        <mc:Fallback xmlns="">
          <p:pic>
            <p:nvPicPr>
              <p:cNvPr id="71" name="Ink 71">
                <a:extLst>
                  <a:ext uri="{FF2B5EF4-FFF2-40B4-BE49-F238E27FC236}">
                    <a16:creationId xmlns:a16="http://schemas.microsoft.com/office/drawing/2014/main" id="{24DD92FC-6975-3B4A-B57C-415884B1D534}"/>
                  </a:ext>
                </a:extLst>
              </p:cNvPr>
              <p:cNvPicPr/>
              <p:nvPr/>
            </p:nvPicPr>
            <p:blipFill>
              <a:blip r:embed="rId31"/>
              <a:stretch>
                <a:fillRect/>
              </a:stretch>
            </p:blipFill>
            <p:spPr>
              <a:xfrm>
                <a:off x="2287800" y="1380880"/>
                <a:ext cx="56232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5" name="Ink 75">
                <a:extLst>
                  <a:ext uri="{FF2B5EF4-FFF2-40B4-BE49-F238E27FC236}">
                    <a16:creationId xmlns:a16="http://schemas.microsoft.com/office/drawing/2014/main" id="{A8C6E1F1-56E0-EB4B-949D-18B9522DCDD4}"/>
                  </a:ext>
                </a:extLst>
              </p14:cNvPr>
              <p14:cNvContentPartPr/>
              <p14:nvPr/>
            </p14:nvContentPartPr>
            <p14:xfrm>
              <a:off x="2845800" y="1410760"/>
              <a:ext cx="324360" cy="220320"/>
            </p14:xfrm>
          </p:contentPart>
        </mc:Choice>
        <mc:Fallback xmlns="">
          <p:pic>
            <p:nvPicPr>
              <p:cNvPr id="75" name="Ink 75">
                <a:extLst>
                  <a:ext uri="{FF2B5EF4-FFF2-40B4-BE49-F238E27FC236}">
                    <a16:creationId xmlns:a16="http://schemas.microsoft.com/office/drawing/2014/main" id="{A8C6E1F1-56E0-EB4B-949D-18B9522DCDD4}"/>
                  </a:ext>
                </a:extLst>
              </p:cNvPr>
              <p:cNvPicPr/>
              <p:nvPr/>
            </p:nvPicPr>
            <p:blipFill>
              <a:blip r:embed="rId33"/>
              <a:stretch>
                <a:fillRect/>
              </a:stretch>
            </p:blipFill>
            <p:spPr>
              <a:xfrm>
                <a:off x="2836800" y="1401775"/>
                <a:ext cx="342000" cy="237931"/>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76" name="Ink 75">
                <a:extLst>
                  <a:ext uri="{FF2B5EF4-FFF2-40B4-BE49-F238E27FC236}">
                    <a16:creationId xmlns:a16="http://schemas.microsoft.com/office/drawing/2014/main" id="{D1E7B8C4-F4DB-8A4B-8B5B-6D8BCC875B45}"/>
                  </a:ext>
                </a:extLst>
              </p14:cNvPr>
              <p14:cNvContentPartPr/>
              <p14:nvPr/>
            </p14:nvContentPartPr>
            <p14:xfrm>
              <a:off x="3385080" y="1492480"/>
              <a:ext cx="158400" cy="118440"/>
            </p14:xfrm>
          </p:contentPart>
        </mc:Choice>
        <mc:Fallback xmlns="">
          <p:pic>
            <p:nvPicPr>
              <p:cNvPr id="76" name="Ink 75">
                <a:extLst>
                  <a:ext uri="{FF2B5EF4-FFF2-40B4-BE49-F238E27FC236}">
                    <a16:creationId xmlns:a16="http://schemas.microsoft.com/office/drawing/2014/main" id="{D1E7B8C4-F4DB-8A4B-8B5B-6D8BCC875B45}"/>
                  </a:ext>
                </a:extLst>
              </p:cNvPr>
              <p:cNvPicPr/>
              <p:nvPr/>
            </p:nvPicPr>
            <p:blipFill>
              <a:blip r:embed="rId35"/>
              <a:stretch>
                <a:fillRect/>
              </a:stretch>
            </p:blipFill>
            <p:spPr>
              <a:xfrm>
                <a:off x="3376080" y="1483480"/>
                <a:ext cx="17604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0" name="Ink 80">
                <a:extLst>
                  <a:ext uri="{FF2B5EF4-FFF2-40B4-BE49-F238E27FC236}">
                    <a16:creationId xmlns:a16="http://schemas.microsoft.com/office/drawing/2014/main" id="{4F275548-9D04-414B-A1BC-7CAC5578207A}"/>
                  </a:ext>
                </a:extLst>
              </p14:cNvPr>
              <p14:cNvContentPartPr/>
              <p14:nvPr/>
            </p14:nvContentPartPr>
            <p14:xfrm>
              <a:off x="3743930" y="1460010"/>
              <a:ext cx="348480" cy="139680"/>
            </p14:xfrm>
          </p:contentPart>
        </mc:Choice>
        <mc:Fallback xmlns="">
          <p:pic>
            <p:nvPicPr>
              <p:cNvPr id="80" name="Ink 80">
                <a:extLst>
                  <a:ext uri="{FF2B5EF4-FFF2-40B4-BE49-F238E27FC236}">
                    <a16:creationId xmlns:a16="http://schemas.microsoft.com/office/drawing/2014/main" id="{4F275548-9D04-414B-A1BC-7CAC5578207A}"/>
                  </a:ext>
                </a:extLst>
              </p:cNvPr>
              <p:cNvPicPr/>
              <p:nvPr/>
            </p:nvPicPr>
            <p:blipFill>
              <a:blip r:embed="rId37"/>
              <a:stretch>
                <a:fillRect/>
              </a:stretch>
            </p:blipFill>
            <p:spPr>
              <a:xfrm>
                <a:off x="3734921" y="1451033"/>
                <a:ext cx="366138" cy="157275"/>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4" name="Ink 84">
                <a:extLst>
                  <a:ext uri="{FF2B5EF4-FFF2-40B4-BE49-F238E27FC236}">
                    <a16:creationId xmlns:a16="http://schemas.microsoft.com/office/drawing/2014/main" id="{6A48C30A-7F52-324D-BF42-F4846474CD48}"/>
                  </a:ext>
                </a:extLst>
              </p14:cNvPr>
              <p14:cNvContentPartPr/>
              <p14:nvPr/>
            </p14:nvContentPartPr>
            <p14:xfrm>
              <a:off x="4087010" y="1394130"/>
              <a:ext cx="294480" cy="200880"/>
            </p14:xfrm>
          </p:contentPart>
        </mc:Choice>
        <mc:Fallback xmlns="">
          <p:pic>
            <p:nvPicPr>
              <p:cNvPr id="84" name="Ink 84">
                <a:extLst>
                  <a:ext uri="{FF2B5EF4-FFF2-40B4-BE49-F238E27FC236}">
                    <a16:creationId xmlns:a16="http://schemas.microsoft.com/office/drawing/2014/main" id="{6A48C30A-7F52-324D-BF42-F4846474CD48}"/>
                  </a:ext>
                </a:extLst>
              </p:cNvPr>
              <p:cNvPicPr/>
              <p:nvPr/>
            </p:nvPicPr>
            <p:blipFill>
              <a:blip r:embed="rId39"/>
              <a:stretch>
                <a:fillRect/>
              </a:stretch>
            </p:blipFill>
            <p:spPr>
              <a:xfrm>
                <a:off x="4078010" y="1385146"/>
                <a:ext cx="312120" cy="218488"/>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91" name="Ink 91">
                <a:extLst>
                  <a:ext uri="{FF2B5EF4-FFF2-40B4-BE49-F238E27FC236}">
                    <a16:creationId xmlns:a16="http://schemas.microsoft.com/office/drawing/2014/main" id="{C441F37A-A13D-BA4F-9B2A-71D28178F08C}"/>
                  </a:ext>
                </a:extLst>
              </p14:cNvPr>
              <p14:cNvContentPartPr/>
              <p14:nvPr/>
            </p14:nvContentPartPr>
            <p14:xfrm>
              <a:off x="4407410" y="1388370"/>
              <a:ext cx="357480" cy="218880"/>
            </p14:xfrm>
          </p:contentPart>
        </mc:Choice>
        <mc:Fallback xmlns="">
          <p:pic>
            <p:nvPicPr>
              <p:cNvPr id="91" name="Ink 91">
                <a:extLst>
                  <a:ext uri="{FF2B5EF4-FFF2-40B4-BE49-F238E27FC236}">
                    <a16:creationId xmlns:a16="http://schemas.microsoft.com/office/drawing/2014/main" id="{C441F37A-A13D-BA4F-9B2A-71D28178F08C}"/>
                  </a:ext>
                </a:extLst>
              </p:cNvPr>
              <p:cNvPicPr/>
              <p:nvPr/>
            </p:nvPicPr>
            <p:blipFill>
              <a:blip r:embed="rId41"/>
              <a:stretch>
                <a:fillRect/>
              </a:stretch>
            </p:blipFill>
            <p:spPr>
              <a:xfrm>
                <a:off x="4398410" y="1379370"/>
                <a:ext cx="37512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4" name="Ink 94">
                <a:extLst>
                  <a:ext uri="{FF2B5EF4-FFF2-40B4-BE49-F238E27FC236}">
                    <a16:creationId xmlns:a16="http://schemas.microsoft.com/office/drawing/2014/main" id="{737CDAEE-461C-1E48-BA43-CFA5EA96A796}"/>
                  </a:ext>
                </a:extLst>
              </p14:cNvPr>
              <p14:cNvContentPartPr/>
              <p14:nvPr/>
            </p14:nvContentPartPr>
            <p14:xfrm>
              <a:off x="4740770" y="1404570"/>
              <a:ext cx="316080" cy="192960"/>
            </p14:xfrm>
          </p:contentPart>
        </mc:Choice>
        <mc:Fallback xmlns="">
          <p:pic>
            <p:nvPicPr>
              <p:cNvPr id="94" name="Ink 94">
                <a:extLst>
                  <a:ext uri="{FF2B5EF4-FFF2-40B4-BE49-F238E27FC236}">
                    <a16:creationId xmlns:a16="http://schemas.microsoft.com/office/drawing/2014/main" id="{737CDAEE-461C-1E48-BA43-CFA5EA96A796}"/>
                  </a:ext>
                </a:extLst>
              </p:cNvPr>
              <p:cNvPicPr/>
              <p:nvPr/>
            </p:nvPicPr>
            <p:blipFill>
              <a:blip r:embed="rId43"/>
              <a:stretch>
                <a:fillRect/>
              </a:stretch>
            </p:blipFill>
            <p:spPr>
              <a:xfrm>
                <a:off x="4731780" y="1395587"/>
                <a:ext cx="333700" cy="210567"/>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5" name="Ink 105">
                <a:extLst>
                  <a:ext uri="{FF2B5EF4-FFF2-40B4-BE49-F238E27FC236}">
                    <a16:creationId xmlns:a16="http://schemas.microsoft.com/office/drawing/2014/main" id="{F7C11E94-7AED-0346-A95C-C5AF5F06DC12}"/>
                  </a:ext>
                </a:extLst>
              </p14:cNvPr>
              <p14:cNvContentPartPr/>
              <p14:nvPr/>
            </p14:nvContentPartPr>
            <p14:xfrm>
              <a:off x="5250530" y="1448850"/>
              <a:ext cx="374400" cy="118080"/>
            </p14:xfrm>
          </p:contentPart>
        </mc:Choice>
        <mc:Fallback xmlns="">
          <p:pic>
            <p:nvPicPr>
              <p:cNvPr id="105" name="Ink 105">
                <a:extLst>
                  <a:ext uri="{FF2B5EF4-FFF2-40B4-BE49-F238E27FC236}">
                    <a16:creationId xmlns:a16="http://schemas.microsoft.com/office/drawing/2014/main" id="{F7C11E94-7AED-0346-A95C-C5AF5F06DC12}"/>
                  </a:ext>
                </a:extLst>
              </p:cNvPr>
              <p:cNvPicPr/>
              <p:nvPr/>
            </p:nvPicPr>
            <p:blipFill>
              <a:blip r:embed="rId45"/>
              <a:stretch>
                <a:fillRect/>
              </a:stretch>
            </p:blipFill>
            <p:spPr>
              <a:xfrm>
                <a:off x="5241521" y="1439850"/>
                <a:ext cx="392057"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9" name="Ink 109">
                <a:extLst>
                  <a:ext uri="{FF2B5EF4-FFF2-40B4-BE49-F238E27FC236}">
                    <a16:creationId xmlns:a16="http://schemas.microsoft.com/office/drawing/2014/main" id="{72C21169-33CB-514A-899A-ACF05F6F4FD4}"/>
                  </a:ext>
                </a:extLst>
              </p14:cNvPr>
              <p14:cNvContentPartPr/>
              <p14:nvPr/>
            </p14:nvContentPartPr>
            <p14:xfrm>
              <a:off x="5748050" y="1381530"/>
              <a:ext cx="233640" cy="206280"/>
            </p14:xfrm>
          </p:contentPart>
        </mc:Choice>
        <mc:Fallback xmlns="">
          <p:pic>
            <p:nvPicPr>
              <p:cNvPr id="109" name="Ink 109">
                <a:extLst>
                  <a:ext uri="{FF2B5EF4-FFF2-40B4-BE49-F238E27FC236}">
                    <a16:creationId xmlns:a16="http://schemas.microsoft.com/office/drawing/2014/main" id="{72C21169-33CB-514A-899A-ACF05F6F4FD4}"/>
                  </a:ext>
                </a:extLst>
              </p:cNvPr>
              <p:cNvPicPr/>
              <p:nvPr/>
            </p:nvPicPr>
            <p:blipFill>
              <a:blip r:embed="rId47"/>
              <a:stretch>
                <a:fillRect/>
              </a:stretch>
            </p:blipFill>
            <p:spPr>
              <a:xfrm>
                <a:off x="5739050" y="1372546"/>
                <a:ext cx="251280" cy="223889"/>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13" name="Ink 113">
                <a:extLst>
                  <a:ext uri="{FF2B5EF4-FFF2-40B4-BE49-F238E27FC236}">
                    <a16:creationId xmlns:a16="http://schemas.microsoft.com/office/drawing/2014/main" id="{B1035261-C725-1F43-A6E2-64FD4DD3996E}"/>
                  </a:ext>
                </a:extLst>
              </p14:cNvPr>
              <p14:cNvContentPartPr/>
              <p14:nvPr/>
            </p14:nvContentPartPr>
            <p14:xfrm>
              <a:off x="5990330" y="1384770"/>
              <a:ext cx="202680" cy="188640"/>
            </p14:xfrm>
          </p:contentPart>
        </mc:Choice>
        <mc:Fallback xmlns="">
          <p:pic>
            <p:nvPicPr>
              <p:cNvPr id="113" name="Ink 113">
                <a:extLst>
                  <a:ext uri="{FF2B5EF4-FFF2-40B4-BE49-F238E27FC236}">
                    <a16:creationId xmlns:a16="http://schemas.microsoft.com/office/drawing/2014/main" id="{B1035261-C725-1F43-A6E2-64FD4DD3996E}"/>
                  </a:ext>
                </a:extLst>
              </p:cNvPr>
              <p:cNvPicPr/>
              <p:nvPr/>
            </p:nvPicPr>
            <p:blipFill>
              <a:blip r:embed="rId49"/>
              <a:stretch>
                <a:fillRect/>
              </a:stretch>
            </p:blipFill>
            <p:spPr>
              <a:xfrm>
                <a:off x="5981330" y="1375787"/>
                <a:ext cx="220320" cy="206246"/>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21" name="Ink 121">
                <a:extLst>
                  <a:ext uri="{FF2B5EF4-FFF2-40B4-BE49-F238E27FC236}">
                    <a16:creationId xmlns:a16="http://schemas.microsoft.com/office/drawing/2014/main" id="{DA1E87C5-6C16-AF41-AF94-6E1F1266D890}"/>
                  </a:ext>
                </a:extLst>
              </p14:cNvPr>
              <p14:cNvContentPartPr/>
              <p14:nvPr/>
            </p14:nvContentPartPr>
            <p14:xfrm>
              <a:off x="6371210" y="1350930"/>
              <a:ext cx="336960" cy="269280"/>
            </p14:xfrm>
          </p:contentPart>
        </mc:Choice>
        <mc:Fallback xmlns="">
          <p:pic>
            <p:nvPicPr>
              <p:cNvPr id="121" name="Ink 121">
                <a:extLst>
                  <a:ext uri="{FF2B5EF4-FFF2-40B4-BE49-F238E27FC236}">
                    <a16:creationId xmlns:a16="http://schemas.microsoft.com/office/drawing/2014/main" id="{DA1E87C5-6C16-AF41-AF94-6E1F1266D890}"/>
                  </a:ext>
                </a:extLst>
              </p:cNvPr>
              <p:cNvPicPr/>
              <p:nvPr/>
            </p:nvPicPr>
            <p:blipFill>
              <a:blip r:embed="rId51"/>
              <a:stretch>
                <a:fillRect/>
              </a:stretch>
            </p:blipFill>
            <p:spPr>
              <a:xfrm>
                <a:off x="6362200" y="1341918"/>
                <a:ext cx="354619" cy="286944"/>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2" name="Ink 121">
                <a:extLst>
                  <a:ext uri="{FF2B5EF4-FFF2-40B4-BE49-F238E27FC236}">
                    <a16:creationId xmlns:a16="http://schemas.microsoft.com/office/drawing/2014/main" id="{6FEBC939-63B9-0A46-A361-3A42CB3D3A18}"/>
                  </a:ext>
                </a:extLst>
              </p14:cNvPr>
              <p14:cNvContentPartPr/>
              <p14:nvPr/>
            </p14:nvContentPartPr>
            <p14:xfrm>
              <a:off x="6305330" y="1286850"/>
              <a:ext cx="393120" cy="23760"/>
            </p14:xfrm>
          </p:contentPart>
        </mc:Choice>
        <mc:Fallback xmlns="">
          <p:pic>
            <p:nvPicPr>
              <p:cNvPr id="122" name="Ink 121">
                <a:extLst>
                  <a:ext uri="{FF2B5EF4-FFF2-40B4-BE49-F238E27FC236}">
                    <a16:creationId xmlns:a16="http://schemas.microsoft.com/office/drawing/2014/main" id="{6FEBC939-63B9-0A46-A361-3A42CB3D3A18}"/>
                  </a:ext>
                </a:extLst>
              </p:cNvPr>
              <p:cNvPicPr/>
              <p:nvPr/>
            </p:nvPicPr>
            <p:blipFill>
              <a:blip r:embed="rId53"/>
              <a:stretch>
                <a:fillRect/>
              </a:stretch>
            </p:blipFill>
            <p:spPr>
              <a:xfrm>
                <a:off x="6296330" y="1277850"/>
                <a:ext cx="41076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25" name="Ink 125">
                <a:extLst>
                  <a:ext uri="{FF2B5EF4-FFF2-40B4-BE49-F238E27FC236}">
                    <a16:creationId xmlns:a16="http://schemas.microsoft.com/office/drawing/2014/main" id="{96692C18-C897-4B43-A6AE-D9FD8B1A2598}"/>
                  </a:ext>
                </a:extLst>
              </p14:cNvPr>
              <p14:cNvContentPartPr/>
              <p14:nvPr/>
            </p14:nvContentPartPr>
            <p14:xfrm>
              <a:off x="6872690" y="1400610"/>
              <a:ext cx="20880" cy="175680"/>
            </p14:xfrm>
          </p:contentPart>
        </mc:Choice>
        <mc:Fallback xmlns="">
          <p:pic>
            <p:nvPicPr>
              <p:cNvPr id="125" name="Ink 125">
                <a:extLst>
                  <a:ext uri="{FF2B5EF4-FFF2-40B4-BE49-F238E27FC236}">
                    <a16:creationId xmlns:a16="http://schemas.microsoft.com/office/drawing/2014/main" id="{96692C18-C897-4B43-A6AE-D9FD8B1A2598}"/>
                  </a:ext>
                </a:extLst>
              </p:cNvPr>
              <p:cNvPicPr/>
              <p:nvPr/>
            </p:nvPicPr>
            <p:blipFill>
              <a:blip r:embed="rId55"/>
              <a:stretch>
                <a:fillRect/>
              </a:stretch>
            </p:blipFill>
            <p:spPr>
              <a:xfrm>
                <a:off x="6863532" y="1391610"/>
                <a:ext cx="38829"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26" name="Ink 125">
                <a:extLst>
                  <a:ext uri="{FF2B5EF4-FFF2-40B4-BE49-F238E27FC236}">
                    <a16:creationId xmlns:a16="http://schemas.microsoft.com/office/drawing/2014/main" id="{9720BED9-B7CC-F045-B732-7B819822ACD5}"/>
                  </a:ext>
                </a:extLst>
              </p14:cNvPr>
              <p14:cNvContentPartPr/>
              <p14:nvPr/>
            </p14:nvContentPartPr>
            <p14:xfrm>
              <a:off x="6921290" y="1444890"/>
              <a:ext cx="93240" cy="107640"/>
            </p14:xfrm>
          </p:contentPart>
        </mc:Choice>
        <mc:Fallback xmlns="">
          <p:pic>
            <p:nvPicPr>
              <p:cNvPr id="126" name="Ink 125">
                <a:extLst>
                  <a:ext uri="{FF2B5EF4-FFF2-40B4-BE49-F238E27FC236}">
                    <a16:creationId xmlns:a16="http://schemas.microsoft.com/office/drawing/2014/main" id="{9720BED9-B7CC-F045-B732-7B819822ACD5}"/>
                  </a:ext>
                </a:extLst>
              </p:cNvPr>
              <p:cNvPicPr/>
              <p:nvPr/>
            </p:nvPicPr>
            <p:blipFill>
              <a:blip r:embed="rId57"/>
              <a:stretch>
                <a:fillRect/>
              </a:stretch>
            </p:blipFill>
            <p:spPr>
              <a:xfrm>
                <a:off x="6912290" y="1435890"/>
                <a:ext cx="11088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30" name="Ink 130">
                <a:extLst>
                  <a:ext uri="{FF2B5EF4-FFF2-40B4-BE49-F238E27FC236}">
                    <a16:creationId xmlns:a16="http://schemas.microsoft.com/office/drawing/2014/main" id="{78C40FB1-02D8-A341-A615-90169957250A}"/>
                  </a:ext>
                </a:extLst>
              </p14:cNvPr>
              <p14:cNvContentPartPr/>
              <p14:nvPr/>
            </p14:nvContentPartPr>
            <p14:xfrm>
              <a:off x="7163210" y="1375410"/>
              <a:ext cx="301320" cy="238680"/>
            </p14:xfrm>
          </p:contentPart>
        </mc:Choice>
        <mc:Fallback xmlns="">
          <p:pic>
            <p:nvPicPr>
              <p:cNvPr id="130" name="Ink 130">
                <a:extLst>
                  <a:ext uri="{FF2B5EF4-FFF2-40B4-BE49-F238E27FC236}">
                    <a16:creationId xmlns:a16="http://schemas.microsoft.com/office/drawing/2014/main" id="{78C40FB1-02D8-A341-A615-90169957250A}"/>
                  </a:ext>
                </a:extLst>
              </p:cNvPr>
              <p:cNvPicPr/>
              <p:nvPr/>
            </p:nvPicPr>
            <p:blipFill>
              <a:blip r:embed="rId59"/>
              <a:stretch>
                <a:fillRect/>
              </a:stretch>
            </p:blipFill>
            <p:spPr>
              <a:xfrm>
                <a:off x="7154210" y="1366410"/>
                <a:ext cx="31896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33" name="Ink 133">
                <a:extLst>
                  <a:ext uri="{FF2B5EF4-FFF2-40B4-BE49-F238E27FC236}">
                    <a16:creationId xmlns:a16="http://schemas.microsoft.com/office/drawing/2014/main" id="{AE3F1046-8F1B-5A42-875E-84265D6DB383}"/>
                  </a:ext>
                </a:extLst>
              </p14:cNvPr>
              <p14:cNvContentPartPr/>
              <p14:nvPr/>
            </p14:nvContentPartPr>
            <p14:xfrm>
              <a:off x="7472090" y="1470450"/>
              <a:ext cx="17640" cy="151920"/>
            </p14:xfrm>
          </p:contentPart>
        </mc:Choice>
        <mc:Fallback xmlns="">
          <p:pic>
            <p:nvPicPr>
              <p:cNvPr id="133" name="Ink 133">
                <a:extLst>
                  <a:ext uri="{FF2B5EF4-FFF2-40B4-BE49-F238E27FC236}">
                    <a16:creationId xmlns:a16="http://schemas.microsoft.com/office/drawing/2014/main" id="{AE3F1046-8F1B-5A42-875E-84265D6DB383}"/>
                  </a:ext>
                </a:extLst>
              </p:cNvPr>
              <p:cNvPicPr/>
              <p:nvPr/>
            </p:nvPicPr>
            <p:blipFill>
              <a:blip r:embed="rId61"/>
              <a:stretch>
                <a:fillRect/>
              </a:stretch>
            </p:blipFill>
            <p:spPr>
              <a:xfrm>
                <a:off x="7463090" y="1461450"/>
                <a:ext cx="3528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36" name="Ink 136">
                <a:extLst>
                  <a:ext uri="{FF2B5EF4-FFF2-40B4-BE49-F238E27FC236}">
                    <a16:creationId xmlns:a16="http://schemas.microsoft.com/office/drawing/2014/main" id="{FEDBE92A-38C1-7847-B116-5A811D4ECDC9}"/>
                  </a:ext>
                </a:extLst>
              </p14:cNvPr>
              <p14:cNvContentPartPr/>
              <p14:nvPr/>
            </p14:nvContentPartPr>
            <p14:xfrm>
              <a:off x="7517810" y="1418610"/>
              <a:ext cx="189720" cy="190800"/>
            </p14:xfrm>
          </p:contentPart>
        </mc:Choice>
        <mc:Fallback xmlns="">
          <p:pic>
            <p:nvPicPr>
              <p:cNvPr id="136" name="Ink 136">
                <a:extLst>
                  <a:ext uri="{FF2B5EF4-FFF2-40B4-BE49-F238E27FC236}">
                    <a16:creationId xmlns:a16="http://schemas.microsoft.com/office/drawing/2014/main" id="{FEDBE92A-38C1-7847-B116-5A811D4ECDC9}"/>
                  </a:ext>
                </a:extLst>
              </p:cNvPr>
              <p:cNvPicPr/>
              <p:nvPr/>
            </p:nvPicPr>
            <p:blipFill>
              <a:blip r:embed="rId63"/>
              <a:stretch>
                <a:fillRect/>
              </a:stretch>
            </p:blipFill>
            <p:spPr>
              <a:xfrm>
                <a:off x="7508827" y="1409593"/>
                <a:ext cx="207327" cy="208473"/>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39" name="Ink 139">
                <a:extLst>
                  <a:ext uri="{FF2B5EF4-FFF2-40B4-BE49-F238E27FC236}">
                    <a16:creationId xmlns:a16="http://schemas.microsoft.com/office/drawing/2014/main" id="{B6321B9C-4FA5-ED4B-A899-D57EDF00E144}"/>
                  </a:ext>
                </a:extLst>
              </p14:cNvPr>
              <p14:cNvContentPartPr/>
              <p14:nvPr/>
            </p14:nvContentPartPr>
            <p14:xfrm>
              <a:off x="7708610" y="1406370"/>
              <a:ext cx="241560" cy="194040"/>
            </p14:xfrm>
          </p:contentPart>
        </mc:Choice>
        <mc:Fallback xmlns="">
          <p:pic>
            <p:nvPicPr>
              <p:cNvPr id="139" name="Ink 139">
                <a:extLst>
                  <a:ext uri="{FF2B5EF4-FFF2-40B4-BE49-F238E27FC236}">
                    <a16:creationId xmlns:a16="http://schemas.microsoft.com/office/drawing/2014/main" id="{B6321B9C-4FA5-ED4B-A899-D57EDF00E144}"/>
                  </a:ext>
                </a:extLst>
              </p:cNvPr>
              <p:cNvPicPr/>
              <p:nvPr/>
            </p:nvPicPr>
            <p:blipFill>
              <a:blip r:embed="rId65"/>
              <a:stretch>
                <a:fillRect/>
              </a:stretch>
            </p:blipFill>
            <p:spPr>
              <a:xfrm>
                <a:off x="7699597" y="1397353"/>
                <a:ext cx="259226" cy="211713"/>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40" name="Ink 139">
                <a:extLst>
                  <a:ext uri="{FF2B5EF4-FFF2-40B4-BE49-F238E27FC236}">
                    <a16:creationId xmlns:a16="http://schemas.microsoft.com/office/drawing/2014/main" id="{A08EDE3C-B035-8348-BF44-DFCBB9C8D172}"/>
                  </a:ext>
                </a:extLst>
              </p14:cNvPr>
              <p14:cNvContentPartPr/>
              <p14:nvPr/>
            </p14:nvContentPartPr>
            <p14:xfrm>
              <a:off x="7963490" y="1580610"/>
              <a:ext cx="66240" cy="119520"/>
            </p14:xfrm>
          </p:contentPart>
        </mc:Choice>
        <mc:Fallback xmlns="">
          <p:pic>
            <p:nvPicPr>
              <p:cNvPr id="140" name="Ink 139">
                <a:extLst>
                  <a:ext uri="{FF2B5EF4-FFF2-40B4-BE49-F238E27FC236}">
                    <a16:creationId xmlns:a16="http://schemas.microsoft.com/office/drawing/2014/main" id="{A08EDE3C-B035-8348-BF44-DFCBB9C8D172}"/>
                  </a:ext>
                </a:extLst>
              </p:cNvPr>
              <p:cNvPicPr/>
              <p:nvPr/>
            </p:nvPicPr>
            <p:blipFill>
              <a:blip r:embed="rId67"/>
              <a:stretch>
                <a:fillRect/>
              </a:stretch>
            </p:blipFill>
            <p:spPr>
              <a:xfrm>
                <a:off x="7954490" y="1571637"/>
                <a:ext cx="83880" cy="137107"/>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47" name="Ink 147">
                <a:extLst>
                  <a:ext uri="{FF2B5EF4-FFF2-40B4-BE49-F238E27FC236}">
                    <a16:creationId xmlns:a16="http://schemas.microsoft.com/office/drawing/2014/main" id="{9B81841D-2917-254F-B2A4-E22C65B3E70F}"/>
                  </a:ext>
                </a:extLst>
              </p14:cNvPr>
              <p14:cNvContentPartPr/>
              <p14:nvPr/>
            </p14:nvContentPartPr>
            <p14:xfrm>
              <a:off x="1359360" y="1936721"/>
              <a:ext cx="250560" cy="174960"/>
            </p14:xfrm>
          </p:contentPart>
        </mc:Choice>
        <mc:Fallback xmlns="">
          <p:pic>
            <p:nvPicPr>
              <p:cNvPr id="147" name="Ink 147">
                <a:extLst>
                  <a:ext uri="{FF2B5EF4-FFF2-40B4-BE49-F238E27FC236}">
                    <a16:creationId xmlns:a16="http://schemas.microsoft.com/office/drawing/2014/main" id="{9B81841D-2917-254F-B2A4-E22C65B3E70F}"/>
                  </a:ext>
                </a:extLst>
              </p:cNvPr>
              <p:cNvPicPr/>
              <p:nvPr/>
            </p:nvPicPr>
            <p:blipFill>
              <a:blip r:embed="rId69"/>
              <a:stretch>
                <a:fillRect/>
              </a:stretch>
            </p:blipFill>
            <p:spPr>
              <a:xfrm>
                <a:off x="1350373" y="1927702"/>
                <a:ext cx="268175" cy="192636"/>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52" name="Ink 153">
                <a:extLst>
                  <a:ext uri="{FF2B5EF4-FFF2-40B4-BE49-F238E27FC236}">
                    <a16:creationId xmlns:a16="http://schemas.microsoft.com/office/drawing/2014/main" id="{8E9A35AE-3CD1-4B48-A243-548CC195C3F7}"/>
                  </a:ext>
                </a:extLst>
              </p14:cNvPr>
              <p14:cNvContentPartPr/>
              <p14:nvPr/>
            </p14:nvContentPartPr>
            <p14:xfrm>
              <a:off x="2274120" y="1923041"/>
              <a:ext cx="33480" cy="173520"/>
            </p14:xfrm>
          </p:contentPart>
        </mc:Choice>
        <mc:Fallback xmlns="">
          <p:pic>
            <p:nvPicPr>
              <p:cNvPr id="152" name="Ink 153">
                <a:extLst>
                  <a:ext uri="{FF2B5EF4-FFF2-40B4-BE49-F238E27FC236}">
                    <a16:creationId xmlns:a16="http://schemas.microsoft.com/office/drawing/2014/main" id="{8E9A35AE-3CD1-4B48-A243-548CC195C3F7}"/>
                  </a:ext>
                </a:extLst>
              </p:cNvPr>
              <p:cNvPicPr/>
              <p:nvPr/>
            </p:nvPicPr>
            <p:blipFill>
              <a:blip r:embed="rId71"/>
              <a:stretch>
                <a:fillRect/>
              </a:stretch>
            </p:blipFill>
            <p:spPr>
              <a:xfrm>
                <a:off x="2265216" y="1914041"/>
                <a:ext cx="50932"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53" name="Ink 153">
                <a:extLst>
                  <a:ext uri="{FF2B5EF4-FFF2-40B4-BE49-F238E27FC236}">
                    <a16:creationId xmlns:a16="http://schemas.microsoft.com/office/drawing/2014/main" id="{B9994F08-4F71-E548-B605-0618FC38A82D}"/>
                  </a:ext>
                </a:extLst>
              </p14:cNvPr>
              <p14:cNvContentPartPr/>
              <p14:nvPr/>
            </p14:nvContentPartPr>
            <p14:xfrm>
              <a:off x="1785960" y="1845281"/>
              <a:ext cx="277200" cy="321480"/>
            </p14:xfrm>
          </p:contentPart>
        </mc:Choice>
        <mc:Fallback xmlns="">
          <p:pic>
            <p:nvPicPr>
              <p:cNvPr id="153" name="Ink 153">
                <a:extLst>
                  <a:ext uri="{FF2B5EF4-FFF2-40B4-BE49-F238E27FC236}">
                    <a16:creationId xmlns:a16="http://schemas.microsoft.com/office/drawing/2014/main" id="{B9994F08-4F71-E548-B605-0618FC38A82D}"/>
                  </a:ext>
                </a:extLst>
              </p:cNvPr>
              <p:cNvPicPr/>
              <p:nvPr/>
            </p:nvPicPr>
            <p:blipFill>
              <a:blip r:embed="rId73"/>
              <a:stretch>
                <a:fillRect/>
              </a:stretch>
            </p:blipFill>
            <p:spPr>
              <a:xfrm>
                <a:off x="1776960" y="1836271"/>
                <a:ext cx="294840" cy="3391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54" name="Ink 153">
                <a:extLst>
                  <a:ext uri="{FF2B5EF4-FFF2-40B4-BE49-F238E27FC236}">
                    <a16:creationId xmlns:a16="http://schemas.microsoft.com/office/drawing/2014/main" id="{E550D0D5-E231-BD4D-B683-D43EA6FDF4B0}"/>
                  </a:ext>
                </a:extLst>
              </p14:cNvPr>
              <p14:cNvContentPartPr/>
              <p14:nvPr/>
            </p14:nvContentPartPr>
            <p14:xfrm>
              <a:off x="2329920" y="1949681"/>
              <a:ext cx="121320" cy="153720"/>
            </p14:xfrm>
          </p:contentPart>
        </mc:Choice>
        <mc:Fallback xmlns="">
          <p:pic>
            <p:nvPicPr>
              <p:cNvPr id="154" name="Ink 153">
                <a:extLst>
                  <a:ext uri="{FF2B5EF4-FFF2-40B4-BE49-F238E27FC236}">
                    <a16:creationId xmlns:a16="http://schemas.microsoft.com/office/drawing/2014/main" id="{E550D0D5-E231-BD4D-B683-D43EA6FDF4B0}"/>
                  </a:ext>
                </a:extLst>
              </p:cNvPr>
              <p:cNvPicPr/>
              <p:nvPr/>
            </p:nvPicPr>
            <p:blipFill>
              <a:blip r:embed="rId75"/>
              <a:stretch>
                <a:fillRect/>
              </a:stretch>
            </p:blipFill>
            <p:spPr>
              <a:xfrm>
                <a:off x="2320920" y="1940681"/>
                <a:ext cx="13896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55" name="Ink 154">
                <a:extLst>
                  <a:ext uri="{FF2B5EF4-FFF2-40B4-BE49-F238E27FC236}">
                    <a16:creationId xmlns:a16="http://schemas.microsoft.com/office/drawing/2014/main" id="{D45D973A-52CD-7246-8A1F-B31255B7E507}"/>
                  </a:ext>
                </a:extLst>
              </p14:cNvPr>
              <p14:cNvContentPartPr/>
              <p14:nvPr/>
            </p14:nvContentPartPr>
            <p14:xfrm>
              <a:off x="2653560" y="2009801"/>
              <a:ext cx="122400" cy="124920"/>
            </p14:xfrm>
          </p:contentPart>
        </mc:Choice>
        <mc:Fallback xmlns="">
          <p:pic>
            <p:nvPicPr>
              <p:cNvPr id="155" name="Ink 154">
                <a:extLst>
                  <a:ext uri="{FF2B5EF4-FFF2-40B4-BE49-F238E27FC236}">
                    <a16:creationId xmlns:a16="http://schemas.microsoft.com/office/drawing/2014/main" id="{D45D973A-52CD-7246-8A1F-B31255B7E507}"/>
                  </a:ext>
                </a:extLst>
              </p:cNvPr>
              <p:cNvPicPr/>
              <p:nvPr/>
            </p:nvPicPr>
            <p:blipFill>
              <a:blip r:embed="rId77"/>
              <a:stretch>
                <a:fillRect/>
              </a:stretch>
            </p:blipFill>
            <p:spPr>
              <a:xfrm>
                <a:off x="2644533" y="2000801"/>
                <a:ext cx="140092"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58" name="Ink 158">
                <a:extLst>
                  <a:ext uri="{FF2B5EF4-FFF2-40B4-BE49-F238E27FC236}">
                    <a16:creationId xmlns:a16="http://schemas.microsoft.com/office/drawing/2014/main" id="{6CF72C3E-EA34-B240-A90B-710B719EE1CF}"/>
                  </a:ext>
                </a:extLst>
              </p14:cNvPr>
              <p14:cNvContentPartPr/>
              <p14:nvPr/>
            </p14:nvContentPartPr>
            <p14:xfrm>
              <a:off x="3017880" y="1929881"/>
              <a:ext cx="303120" cy="232920"/>
            </p14:xfrm>
          </p:contentPart>
        </mc:Choice>
        <mc:Fallback xmlns="">
          <p:pic>
            <p:nvPicPr>
              <p:cNvPr id="158" name="Ink 158">
                <a:extLst>
                  <a:ext uri="{FF2B5EF4-FFF2-40B4-BE49-F238E27FC236}">
                    <a16:creationId xmlns:a16="http://schemas.microsoft.com/office/drawing/2014/main" id="{6CF72C3E-EA34-B240-A90B-710B719EE1CF}"/>
                  </a:ext>
                </a:extLst>
              </p:cNvPr>
              <p:cNvPicPr/>
              <p:nvPr/>
            </p:nvPicPr>
            <p:blipFill>
              <a:blip r:embed="rId79"/>
              <a:stretch>
                <a:fillRect/>
              </a:stretch>
            </p:blipFill>
            <p:spPr>
              <a:xfrm>
                <a:off x="3008880" y="1920867"/>
                <a:ext cx="320760" cy="250587"/>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61" name="Ink 161">
                <a:extLst>
                  <a:ext uri="{FF2B5EF4-FFF2-40B4-BE49-F238E27FC236}">
                    <a16:creationId xmlns:a16="http://schemas.microsoft.com/office/drawing/2014/main" id="{CD9EC1E4-B7A8-B24A-96E7-E278B4C1A3FF}"/>
                  </a:ext>
                </a:extLst>
              </p14:cNvPr>
              <p14:cNvContentPartPr/>
              <p14:nvPr/>
            </p14:nvContentPartPr>
            <p14:xfrm>
              <a:off x="3296520" y="1956161"/>
              <a:ext cx="138960" cy="183600"/>
            </p14:xfrm>
          </p:contentPart>
        </mc:Choice>
        <mc:Fallback xmlns="">
          <p:pic>
            <p:nvPicPr>
              <p:cNvPr id="161" name="Ink 161">
                <a:extLst>
                  <a:ext uri="{FF2B5EF4-FFF2-40B4-BE49-F238E27FC236}">
                    <a16:creationId xmlns:a16="http://schemas.microsoft.com/office/drawing/2014/main" id="{CD9EC1E4-B7A8-B24A-96E7-E278B4C1A3FF}"/>
                  </a:ext>
                </a:extLst>
              </p:cNvPr>
              <p:cNvPicPr/>
              <p:nvPr/>
            </p:nvPicPr>
            <p:blipFill>
              <a:blip r:embed="rId81"/>
              <a:stretch>
                <a:fillRect/>
              </a:stretch>
            </p:blipFill>
            <p:spPr>
              <a:xfrm>
                <a:off x="3287520" y="1947161"/>
                <a:ext cx="15660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66" name="Ink 166">
                <a:extLst>
                  <a:ext uri="{FF2B5EF4-FFF2-40B4-BE49-F238E27FC236}">
                    <a16:creationId xmlns:a16="http://schemas.microsoft.com/office/drawing/2014/main" id="{71ACE25E-470E-0745-9488-CD766AFFF430}"/>
                  </a:ext>
                </a:extLst>
              </p14:cNvPr>
              <p14:cNvContentPartPr/>
              <p14:nvPr/>
            </p14:nvContentPartPr>
            <p14:xfrm>
              <a:off x="3468960" y="1907561"/>
              <a:ext cx="699120" cy="227160"/>
            </p14:xfrm>
          </p:contentPart>
        </mc:Choice>
        <mc:Fallback xmlns="">
          <p:pic>
            <p:nvPicPr>
              <p:cNvPr id="166" name="Ink 166">
                <a:extLst>
                  <a:ext uri="{FF2B5EF4-FFF2-40B4-BE49-F238E27FC236}">
                    <a16:creationId xmlns:a16="http://schemas.microsoft.com/office/drawing/2014/main" id="{71ACE25E-470E-0745-9488-CD766AFFF430}"/>
                  </a:ext>
                </a:extLst>
              </p:cNvPr>
              <p:cNvPicPr/>
              <p:nvPr/>
            </p:nvPicPr>
            <p:blipFill>
              <a:blip r:embed="rId83"/>
              <a:stretch>
                <a:fillRect/>
              </a:stretch>
            </p:blipFill>
            <p:spPr>
              <a:xfrm>
                <a:off x="3459960" y="1898561"/>
                <a:ext cx="71676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67" name="Ink 166">
                <a:extLst>
                  <a:ext uri="{FF2B5EF4-FFF2-40B4-BE49-F238E27FC236}">
                    <a16:creationId xmlns:a16="http://schemas.microsoft.com/office/drawing/2014/main" id="{C2EA5F5C-9455-4C40-8576-38978833B935}"/>
                  </a:ext>
                </a:extLst>
              </p14:cNvPr>
              <p14:cNvContentPartPr/>
              <p14:nvPr/>
            </p14:nvContentPartPr>
            <p14:xfrm>
              <a:off x="4169520" y="1877681"/>
              <a:ext cx="275400" cy="210600"/>
            </p14:xfrm>
          </p:contentPart>
        </mc:Choice>
        <mc:Fallback xmlns="">
          <p:pic>
            <p:nvPicPr>
              <p:cNvPr id="167" name="Ink 166">
                <a:extLst>
                  <a:ext uri="{FF2B5EF4-FFF2-40B4-BE49-F238E27FC236}">
                    <a16:creationId xmlns:a16="http://schemas.microsoft.com/office/drawing/2014/main" id="{C2EA5F5C-9455-4C40-8576-38978833B935}"/>
                  </a:ext>
                </a:extLst>
              </p:cNvPr>
              <p:cNvPicPr/>
              <p:nvPr/>
            </p:nvPicPr>
            <p:blipFill>
              <a:blip r:embed="rId85"/>
              <a:stretch>
                <a:fillRect/>
              </a:stretch>
            </p:blipFill>
            <p:spPr>
              <a:xfrm>
                <a:off x="4160520" y="1868681"/>
                <a:ext cx="29304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71" name="Ink 171">
                <a:extLst>
                  <a:ext uri="{FF2B5EF4-FFF2-40B4-BE49-F238E27FC236}">
                    <a16:creationId xmlns:a16="http://schemas.microsoft.com/office/drawing/2014/main" id="{1AEBBD3C-1A35-FF4C-BC6B-E17F577F10D0}"/>
                  </a:ext>
                </a:extLst>
              </p14:cNvPr>
              <p14:cNvContentPartPr/>
              <p14:nvPr/>
            </p14:nvContentPartPr>
            <p14:xfrm>
              <a:off x="4699974" y="1861559"/>
              <a:ext cx="323280" cy="299520"/>
            </p14:xfrm>
          </p:contentPart>
        </mc:Choice>
        <mc:Fallback xmlns="">
          <p:pic>
            <p:nvPicPr>
              <p:cNvPr id="171" name="Ink 171">
                <a:extLst>
                  <a:ext uri="{FF2B5EF4-FFF2-40B4-BE49-F238E27FC236}">
                    <a16:creationId xmlns:a16="http://schemas.microsoft.com/office/drawing/2014/main" id="{1AEBBD3C-1A35-FF4C-BC6B-E17F577F10D0}"/>
                  </a:ext>
                </a:extLst>
              </p:cNvPr>
              <p:cNvPicPr/>
              <p:nvPr/>
            </p:nvPicPr>
            <p:blipFill>
              <a:blip r:embed="rId87"/>
              <a:stretch>
                <a:fillRect/>
              </a:stretch>
            </p:blipFill>
            <p:spPr>
              <a:xfrm>
                <a:off x="4690974" y="1852559"/>
                <a:ext cx="34092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74" name="Ink 174">
                <a:extLst>
                  <a:ext uri="{FF2B5EF4-FFF2-40B4-BE49-F238E27FC236}">
                    <a16:creationId xmlns:a16="http://schemas.microsoft.com/office/drawing/2014/main" id="{04E33EF5-D0BF-F840-B2FD-773461403382}"/>
                  </a:ext>
                </a:extLst>
              </p14:cNvPr>
              <p14:cNvContentPartPr/>
              <p14:nvPr/>
            </p14:nvContentPartPr>
            <p14:xfrm>
              <a:off x="4988334" y="1827719"/>
              <a:ext cx="270360" cy="303120"/>
            </p14:xfrm>
          </p:contentPart>
        </mc:Choice>
        <mc:Fallback xmlns="">
          <p:pic>
            <p:nvPicPr>
              <p:cNvPr id="174" name="Ink 174">
                <a:extLst>
                  <a:ext uri="{FF2B5EF4-FFF2-40B4-BE49-F238E27FC236}">
                    <a16:creationId xmlns:a16="http://schemas.microsoft.com/office/drawing/2014/main" id="{04E33EF5-D0BF-F840-B2FD-773461403382}"/>
                  </a:ext>
                </a:extLst>
              </p:cNvPr>
              <p:cNvPicPr/>
              <p:nvPr/>
            </p:nvPicPr>
            <p:blipFill>
              <a:blip r:embed="rId89"/>
              <a:stretch>
                <a:fillRect/>
              </a:stretch>
            </p:blipFill>
            <p:spPr>
              <a:xfrm>
                <a:off x="4979334" y="1818730"/>
                <a:ext cx="288000" cy="320739"/>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80" name="Ink 180">
                <a:extLst>
                  <a:ext uri="{FF2B5EF4-FFF2-40B4-BE49-F238E27FC236}">
                    <a16:creationId xmlns:a16="http://schemas.microsoft.com/office/drawing/2014/main" id="{6A0C8116-C310-A944-944F-ECFD3CFA725A}"/>
                  </a:ext>
                </a:extLst>
              </p14:cNvPr>
              <p14:cNvContentPartPr/>
              <p14:nvPr/>
            </p14:nvContentPartPr>
            <p14:xfrm>
              <a:off x="5328894" y="1870559"/>
              <a:ext cx="470880" cy="289440"/>
            </p14:xfrm>
          </p:contentPart>
        </mc:Choice>
        <mc:Fallback xmlns="">
          <p:pic>
            <p:nvPicPr>
              <p:cNvPr id="180" name="Ink 180">
                <a:extLst>
                  <a:ext uri="{FF2B5EF4-FFF2-40B4-BE49-F238E27FC236}">
                    <a16:creationId xmlns:a16="http://schemas.microsoft.com/office/drawing/2014/main" id="{6A0C8116-C310-A944-944F-ECFD3CFA725A}"/>
                  </a:ext>
                </a:extLst>
              </p:cNvPr>
              <p:cNvPicPr/>
              <p:nvPr/>
            </p:nvPicPr>
            <p:blipFill>
              <a:blip r:embed="rId91"/>
              <a:stretch>
                <a:fillRect/>
              </a:stretch>
            </p:blipFill>
            <p:spPr>
              <a:xfrm>
                <a:off x="5319901" y="1861559"/>
                <a:ext cx="488507"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83" name="Ink 183">
                <a:extLst>
                  <a:ext uri="{FF2B5EF4-FFF2-40B4-BE49-F238E27FC236}">
                    <a16:creationId xmlns:a16="http://schemas.microsoft.com/office/drawing/2014/main" id="{A69512D6-E5CB-0641-8AE6-71D85FCAE55C}"/>
                  </a:ext>
                </a:extLst>
              </p14:cNvPr>
              <p14:cNvContentPartPr/>
              <p14:nvPr/>
            </p14:nvContentPartPr>
            <p14:xfrm>
              <a:off x="5801934" y="2048759"/>
              <a:ext cx="101160" cy="102960"/>
            </p14:xfrm>
          </p:contentPart>
        </mc:Choice>
        <mc:Fallback xmlns="">
          <p:pic>
            <p:nvPicPr>
              <p:cNvPr id="183" name="Ink 183">
                <a:extLst>
                  <a:ext uri="{FF2B5EF4-FFF2-40B4-BE49-F238E27FC236}">
                    <a16:creationId xmlns:a16="http://schemas.microsoft.com/office/drawing/2014/main" id="{A69512D6-E5CB-0641-8AE6-71D85FCAE55C}"/>
                  </a:ext>
                </a:extLst>
              </p:cNvPr>
              <p:cNvPicPr/>
              <p:nvPr/>
            </p:nvPicPr>
            <p:blipFill>
              <a:blip r:embed="rId93"/>
              <a:stretch>
                <a:fillRect/>
              </a:stretch>
            </p:blipFill>
            <p:spPr>
              <a:xfrm>
                <a:off x="5792902" y="2039759"/>
                <a:ext cx="118863"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84" name="Ink 183">
                <a:extLst>
                  <a:ext uri="{FF2B5EF4-FFF2-40B4-BE49-F238E27FC236}">
                    <a16:creationId xmlns:a16="http://schemas.microsoft.com/office/drawing/2014/main" id="{750081B4-F498-B346-99AA-DC8180A5A7A6}"/>
                  </a:ext>
                </a:extLst>
              </p14:cNvPr>
              <p14:cNvContentPartPr/>
              <p14:nvPr/>
            </p14:nvContentPartPr>
            <p14:xfrm>
              <a:off x="5913174" y="2024279"/>
              <a:ext cx="115920" cy="131760"/>
            </p14:xfrm>
          </p:contentPart>
        </mc:Choice>
        <mc:Fallback xmlns="">
          <p:pic>
            <p:nvPicPr>
              <p:cNvPr id="184" name="Ink 183">
                <a:extLst>
                  <a:ext uri="{FF2B5EF4-FFF2-40B4-BE49-F238E27FC236}">
                    <a16:creationId xmlns:a16="http://schemas.microsoft.com/office/drawing/2014/main" id="{750081B4-F498-B346-99AA-DC8180A5A7A6}"/>
                  </a:ext>
                </a:extLst>
              </p:cNvPr>
              <p:cNvPicPr/>
              <p:nvPr/>
            </p:nvPicPr>
            <p:blipFill>
              <a:blip r:embed="rId95"/>
              <a:stretch>
                <a:fillRect/>
              </a:stretch>
            </p:blipFill>
            <p:spPr>
              <a:xfrm>
                <a:off x="5904202" y="2015279"/>
                <a:ext cx="133505"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85" name="Ink 184">
                <a:extLst>
                  <a:ext uri="{FF2B5EF4-FFF2-40B4-BE49-F238E27FC236}">
                    <a16:creationId xmlns:a16="http://schemas.microsoft.com/office/drawing/2014/main" id="{92253C2C-0352-3343-B8FD-DC39D75EFD10}"/>
                  </a:ext>
                </a:extLst>
              </p14:cNvPr>
              <p14:cNvContentPartPr/>
              <p14:nvPr/>
            </p14:nvContentPartPr>
            <p14:xfrm>
              <a:off x="5522934" y="1796759"/>
              <a:ext cx="543600" cy="21240"/>
            </p14:xfrm>
          </p:contentPart>
        </mc:Choice>
        <mc:Fallback xmlns="">
          <p:pic>
            <p:nvPicPr>
              <p:cNvPr id="185" name="Ink 184">
                <a:extLst>
                  <a:ext uri="{FF2B5EF4-FFF2-40B4-BE49-F238E27FC236}">
                    <a16:creationId xmlns:a16="http://schemas.microsoft.com/office/drawing/2014/main" id="{92253C2C-0352-3343-B8FD-DC39D75EFD10}"/>
                  </a:ext>
                </a:extLst>
              </p:cNvPr>
              <p:cNvPicPr/>
              <p:nvPr/>
            </p:nvPicPr>
            <p:blipFill>
              <a:blip r:embed="rId97"/>
              <a:stretch>
                <a:fillRect/>
              </a:stretch>
            </p:blipFill>
            <p:spPr>
              <a:xfrm>
                <a:off x="5513934" y="1787909"/>
                <a:ext cx="561240" cy="38586"/>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86" name="Ink 185">
                <a:extLst>
                  <a:ext uri="{FF2B5EF4-FFF2-40B4-BE49-F238E27FC236}">
                    <a16:creationId xmlns:a16="http://schemas.microsoft.com/office/drawing/2014/main" id="{CC6F59FA-ED33-E445-B45A-831F3B7604C0}"/>
                  </a:ext>
                </a:extLst>
              </p14:cNvPr>
              <p14:cNvContentPartPr/>
              <p14:nvPr/>
            </p14:nvContentPartPr>
            <p14:xfrm>
              <a:off x="6154374" y="2154959"/>
              <a:ext cx="3960" cy="6120"/>
            </p14:xfrm>
          </p:contentPart>
        </mc:Choice>
        <mc:Fallback xmlns="">
          <p:pic>
            <p:nvPicPr>
              <p:cNvPr id="186" name="Ink 185">
                <a:extLst>
                  <a:ext uri="{FF2B5EF4-FFF2-40B4-BE49-F238E27FC236}">
                    <a16:creationId xmlns:a16="http://schemas.microsoft.com/office/drawing/2014/main" id="{CC6F59FA-ED33-E445-B45A-831F3B7604C0}"/>
                  </a:ext>
                </a:extLst>
              </p:cNvPr>
              <p:cNvPicPr/>
              <p:nvPr/>
            </p:nvPicPr>
            <p:blipFill>
              <a:blip r:embed="rId99"/>
              <a:stretch>
                <a:fillRect/>
              </a:stretch>
            </p:blipFill>
            <p:spPr>
              <a:xfrm>
                <a:off x="6145374" y="2145959"/>
                <a:ext cx="2160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91" name="Ink 191">
                <a:extLst>
                  <a:ext uri="{FF2B5EF4-FFF2-40B4-BE49-F238E27FC236}">
                    <a16:creationId xmlns:a16="http://schemas.microsoft.com/office/drawing/2014/main" id="{00424BCF-EFFD-E741-8639-56AB4273FE8E}"/>
                  </a:ext>
                </a:extLst>
              </p14:cNvPr>
              <p14:cNvContentPartPr/>
              <p14:nvPr/>
            </p14:nvContentPartPr>
            <p14:xfrm>
              <a:off x="6390174" y="1968839"/>
              <a:ext cx="528120" cy="279720"/>
            </p14:xfrm>
          </p:contentPart>
        </mc:Choice>
        <mc:Fallback xmlns="">
          <p:pic>
            <p:nvPicPr>
              <p:cNvPr id="191" name="Ink 191">
                <a:extLst>
                  <a:ext uri="{FF2B5EF4-FFF2-40B4-BE49-F238E27FC236}">
                    <a16:creationId xmlns:a16="http://schemas.microsoft.com/office/drawing/2014/main" id="{00424BCF-EFFD-E741-8639-56AB4273FE8E}"/>
                  </a:ext>
                </a:extLst>
              </p:cNvPr>
              <p:cNvPicPr/>
              <p:nvPr/>
            </p:nvPicPr>
            <p:blipFill>
              <a:blip r:embed="rId101"/>
              <a:stretch>
                <a:fillRect/>
              </a:stretch>
            </p:blipFill>
            <p:spPr>
              <a:xfrm>
                <a:off x="6381168" y="1959839"/>
                <a:ext cx="545772"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92" name="Ink 191">
                <a:extLst>
                  <a:ext uri="{FF2B5EF4-FFF2-40B4-BE49-F238E27FC236}">
                    <a16:creationId xmlns:a16="http://schemas.microsoft.com/office/drawing/2014/main" id="{AB923A17-5C3D-C240-B58D-FC35FB90646E}"/>
                  </a:ext>
                </a:extLst>
              </p14:cNvPr>
              <p14:cNvContentPartPr/>
              <p14:nvPr/>
            </p14:nvContentPartPr>
            <p14:xfrm>
              <a:off x="6841614" y="2021039"/>
              <a:ext cx="146520" cy="115560"/>
            </p14:xfrm>
          </p:contentPart>
        </mc:Choice>
        <mc:Fallback xmlns="">
          <p:pic>
            <p:nvPicPr>
              <p:cNvPr id="192" name="Ink 191">
                <a:extLst>
                  <a:ext uri="{FF2B5EF4-FFF2-40B4-BE49-F238E27FC236}">
                    <a16:creationId xmlns:a16="http://schemas.microsoft.com/office/drawing/2014/main" id="{AB923A17-5C3D-C240-B58D-FC35FB90646E}"/>
                  </a:ext>
                </a:extLst>
              </p:cNvPr>
              <p:cNvPicPr/>
              <p:nvPr/>
            </p:nvPicPr>
            <p:blipFill>
              <a:blip r:embed="rId103"/>
              <a:stretch>
                <a:fillRect/>
              </a:stretch>
            </p:blipFill>
            <p:spPr>
              <a:xfrm>
                <a:off x="6832614" y="2012039"/>
                <a:ext cx="16416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97" name="Ink 197">
                <a:extLst>
                  <a:ext uri="{FF2B5EF4-FFF2-40B4-BE49-F238E27FC236}">
                    <a16:creationId xmlns:a16="http://schemas.microsoft.com/office/drawing/2014/main" id="{84E039C1-FBE0-EE40-8AAC-28EC71001905}"/>
                  </a:ext>
                </a:extLst>
              </p14:cNvPr>
              <p14:cNvContentPartPr/>
              <p14:nvPr/>
            </p14:nvContentPartPr>
            <p14:xfrm>
              <a:off x="7165254" y="1923839"/>
              <a:ext cx="420120" cy="259560"/>
            </p14:xfrm>
          </p:contentPart>
        </mc:Choice>
        <mc:Fallback xmlns="">
          <p:pic>
            <p:nvPicPr>
              <p:cNvPr id="197" name="Ink 197">
                <a:extLst>
                  <a:ext uri="{FF2B5EF4-FFF2-40B4-BE49-F238E27FC236}">
                    <a16:creationId xmlns:a16="http://schemas.microsoft.com/office/drawing/2014/main" id="{84E039C1-FBE0-EE40-8AAC-28EC71001905}"/>
                  </a:ext>
                </a:extLst>
              </p:cNvPr>
              <p:cNvPicPr/>
              <p:nvPr/>
            </p:nvPicPr>
            <p:blipFill>
              <a:blip r:embed="rId105"/>
              <a:stretch>
                <a:fillRect/>
              </a:stretch>
            </p:blipFill>
            <p:spPr>
              <a:xfrm>
                <a:off x="7156254" y="1914839"/>
                <a:ext cx="43776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01" name="Ink 201">
                <a:extLst>
                  <a:ext uri="{FF2B5EF4-FFF2-40B4-BE49-F238E27FC236}">
                    <a16:creationId xmlns:a16="http://schemas.microsoft.com/office/drawing/2014/main" id="{375FCED9-15CB-F442-A7B0-A7C07192F051}"/>
                  </a:ext>
                </a:extLst>
              </p14:cNvPr>
              <p14:cNvContentPartPr/>
              <p14:nvPr/>
            </p14:nvContentPartPr>
            <p14:xfrm>
              <a:off x="1344649" y="2436840"/>
              <a:ext cx="277200" cy="160560"/>
            </p14:xfrm>
          </p:contentPart>
        </mc:Choice>
        <mc:Fallback xmlns="">
          <p:pic>
            <p:nvPicPr>
              <p:cNvPr id="201" name="Ink 201">
                <a:extLst>
                  <a:ext uri="{FF2B5EF4-FFF2-40B4-BE49-F238E27FC236}">
                    <a16:creationId xmlns:a16="http://schemas.microsoft.com/office/drawing/2014/main" id="{375FCED9-15CB-F442-A7B0-A7C07192F051}"/>
                  </a:ext>
                </a:extLst>
              </p:cNvPr>
              <p:cNvPicPr/>
              <p:nvPr/>
            </p:nvPicPr>
            <p:blipFill>
              <a:blip r:embed="rId107"/>
              <a:stretch>
                <a:fillRect/>
              </a:stretch>
            </p:blipFill>
            <p:spPr>
              <a:xfrm>
                <a:off x="1335649" y="2427820"/>
                <a:ext cx="294840" cy="1782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04" name="Ink 204">
                <a:extLst>
                  <a:ext uri="{FF2B5EF4-FFF2-40B4-BE49-F238E27FC236}">
                    <a16:creationId xmlns:a16="http://schemas.microsoft.com/office/drawing/2014/main" id="{0B5D0FB8-2C64-6D4A-B45F-3650F8DBC11C}"/>
                  </a:ext>
                </a:extLst>
              </p14:cNvPr>
              <p14:cNvContentPartPr/>
              <p14:nvPr/>
            </p14:nvContentPartPr>
            <p14:xfrm>
              <a:off x="1654249" y="2432520"/>
              <a:ext cx="331560" cy="284040"/>
            </p14:xfrm>
          </p:contentPart>
        </mc:Choice>
        <mc:Fallback xmlns="">
          <p:pic>
            <p:nvPicPr>
              <p:cNvPr id="204" name="Ink 204">
                <a:extLst>
                  <a:ext uri="{FF2B5EF4-FFF2-40B4-BE49-F238E27FC236}">
                    <a16:creationId xmlns:a16="http://schemas.microsoft.com/office/drawing/2014/main" id="{0B5D0FB8-2C64-6D4A-B45F-3650F8DBC11C}"/>
                  </a:ext>
                </a:extLst>
              </p:cNvPr>
              <p:cNvPicPr/>
              <p:nvPr/>
            </p:nvPicPr>
            <p:blipFill>
              <a:blip r:embed="rId109"/>
              <a:stretch>
                <a:fillRect/>
              </a:stretch>
            </p:blipFill>
            <p:spPr>
              <a:xfrm>
                <a:off x="1645249" y="2423509"/>
                <a:ext cx="349200" cy="301702"/>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05" name="Ink 204">
                <a:extLst>
                  <a:ext uri="{FF2B5EF4-FFF2-40B4-BE49-F238E27FC236}">
                    <a16:creationId xmlns:a16="http://schemas.microsoft.com/office/drawing/2014/main" id="{49B7CFC7-A3F8-E345-93D5-4E6F8ADC97C6}"/>
                  </a:ext>
                </a:extLst>
              </p14:cNvPr>
              <p14:cNvContentPartPr/>
              <p14:nvPr/>
            </p14:nvContentPartPr>
            <p14:xfrm>
              <a:off x="1977889" y="2383200"/>
              <a:ext cx="128880" cy="240480"/>
            </p14:xfrm>
          </p:contentPart>
        </mc:Choice>
        <mc:Fallback xmlns="">
          <p:pic>
            <p:nvPicPr>
              <p:cNvPr id="205" name="Ink 204">
                <a:extLst>
                  <a:ext uri="{FF2B5EF4-FFF2-40B4-BE49-F238E27FC236}">
                    <a16:creationId xmlns:a16="http://schemas.microsoft.com/office/drawing/2014/main" id="{49B7CFC7-A3F8-E345-93D5-4E6F8ADC97C6}"/>
                  </a:ext>
                </a:extLst>
              </p:cNvPr>
              <p:cNvPicPr/>
              <p:nvPr/>
            </p:nvPicPr>
            <p:blipFill>
              <a:blip r:embed="rId111"/>
              <a:stretch>
                <a:fillRect/>
              </a:stretch>
            </p:blipFill>
            <p:spPr>
              <a:xfrm>
                <a:off x="1968864" y="2374200"/>
                <a:ext cx="146569"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17" name="Ink 218">
                <a:extLst>
                  <a:ext uri="{FF2B5EF4-FFF2-40B4-BE49-F238E27FC236}">
                    <a16:creationId xmlns:a16="http://schemas.microsoft.com/office/drawing/2014/main" id="{076B1E20-F03A-E240-A0D1-6EC09BF180AF}"/>
                  </a:ext>
                </a:extLst>
              </p14:cNvPr>
              <p14:cNvContentPartPr/>
              <p14:nvPr/>
            </p14:nvContentPartPr>
            <p14:xfrm>
              <a:off x="2858809" y="2352240"/>
              <a:ext cx="710640" cy="360000"/>
            </p14:xfrm>
          </p:contentPart>
        </mc:Choice>
        <mc:Fallback xmlns="">
          <p:pic>
            <p:nvPicPr>
              <p:cNvPr id="217" name="Ink 218">
                <a:extLst>
                  <a:ext uri="{FF2B5EF4-FFF2-40B4-BE49-F238E27FC236}">
                    <a16:creationId xmlns:a16="http://schemas.microsoft.com/office/drawing/2014/main" id="{076B1E20-F03A-E240-A0D1-6EC09BF180AF}"/>
                  </a:ext>
                </a:extLst>
              </p:cNvPr>
              <p:cNvPicPr/>
              <p:nvPr/>
            </p:nvPicPr>
            <p:blipFill>
              <a:blip r:embed="rId113"/>
              <a:stretch>
                <a:fillRect/>
              </a:stretch>
            </p:blipFill>
            <p:spPr>
              <a:xfrm>
                <a:off x="2849809" y="2343249"/>
                <a:ext cx="728280" cy="377622"/>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18" name="Ink 218">
                <a:extLst>
                  <a:ext uri="{FF2B5EF4-FFF2-40B4-BE49-F238E27FC236}">
                    <a16:creationId xmlns:a16="http://schemas.microsoft.com/office/drawing/2014/main" id="{017AA3CE-6E49-7748-B99C-68EEB731A109}"/>
                  </a:ext>
                </a:extLst>
              </p14:cNvPr>
              <p14:cNvContentPartPr/>
              <p14:nvPr/>
            </p14:nvContentPartPr>
            <p14:xfrm>
              <a:off x="2284969" y="2381760"/>
              <a:ext cx="372600" cy="208440"/>
            </p14:xfrm>
          </p:contentPart>
        </mc:Choice>
        <mc:Fallback xmlns="">
          <p:pic>
            <p:nvPicPr>
              <p:cNvPr id="218" name="Ink 218">
                <a:extLst>
                  <a:ext uri="{FF2B5EF4-FFF2-40B4-BE49-F238E27FC236}">
                    <a16:creationId xmlns:a16="http://schemas.microsoft.com/office/drawing/2014/main" id="{017AA3CE-6E49-7748-B99C-68EEB731A109}"/>
                  </a:ext>
                </a:extLst>
              </p:cNvPr>
              <p:cNvPicPr/>
              <p:nvPr/>
            </p:nvPicPr>
            <p:blipFill>
              <a:blip r:embed="rId115"/>
              <a:stretch>
                <a:fillRect/>
              </a:stretch>
            </p:blipFill>
            <p:spPr>
              <a:xfrm>
                <a:off x="2275978" y="2372760"/>
                <a:ext cx="390223"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22" name="Ink 222">
                <a:extLst>
                  <a:ext uri="{FF2B5EF4-FFF2-40B4-BE49-F238E27FC236}">
                    <a16:creationId xmlns:a16="http://schemas.microsoft.com/office/drawing/2014/main" id="{6B2F6B5A-181C-B442-B64D-FD551D592337}"/>
                  </a:ext>
                </a:extLst>
              </p14:cNvPr>
              <p14:cNvContentPartPr/>
              <p14:nvPr/>
            </p14:nvContentPartPr>
            <p14:xfrm>
              <a:off x="3730729" y="2387160"/>
              <a:ext cx="222480" cy="204840"/>
            </p14:xfrm>
          </p:contentPart>
        </mc:Choice>
        <mc:Fallback xmlns="">
          <p:pic>
            <p:nvPicPr>
              <p:cNvPr id="222" name="Ink 222">
                <a:extLst>
                  <a:ext uri="{FF2B5EF4-FFF2-40B4-BE49-F238E27FC236}">
                    <a16:creationId xmlns:a16="http://schemas.microsoft.com/office/drawing/2014/main" id="{6B2F6B5A-181C-B442-B64D-FD551D592337}"/>
                  </a:ext>
                </a:extLst>
              </p:cNvPr>
              <p:cNvPicPr/>
              <p:nvPr/>
            </p:nvPicPr>
            <p:blipFill>
              <a:blip r:embed="rId117"/>
              <a:stretch>
                <a:fillRect/>
              </a:stretch>
            </p:blipFill>
            <p:spPr>
              <a:xfrm>
                <a:off x="3721729" y="2378160"/>
                <a:ext cx="2401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25" name="Ink 225">
                <a:extLst>
                  <a:ext uri="{FF2B5EF4-FFF2-40B4-BE49-F238E27FC236}">
                    <a16:creationId xmlns:a16="http://schemas.microsoft.com/office/drawing/2014/main" id="{2773B0BC-D99C-BF46-B720-0B46AC66A87C}"/>
                  </a:ext>
                </a:extLst>
              </p14:cNvPr>
              <p14:cNvContentPartPr/>
              <p14:nvPr/>
            </p14:nvContentPartPr>
            <p14:xfrm>
              <a:off x="3955729" y="2361240"/>
              <a:ext cx="324000" cy="225000"/>
            </p14:xfrm>
          </p:contentPart>
        </mc:Choice>
        <mc:Fallback xmlns="">
          <p:pic>
            <p:nvPicPr>
              <p:cNvPr id="225" name="Ink 225">
                <a:extLst>
                  <a:ext uri="{FF2B5EF4-FFF2-40B4-BE49-F238E27FC236}">
                    <a16:creationId xmlns:a16="http://schemas.microsoft.com/office/drawing/2014/main" id="{2773B0BC-D99C-BF46-B720-0B46AC66A87C}"/>
                  </a:ext>
                </a:extLst>
              </p:cNvPr>
              <p:cNvPicPr/>
              <p:nvPr/>
            </p:nvPicPr>
            <p:blipFill>
              <a:blip r:embed="rId119"/>
              <a:stretch>
                <a:fillRect/>
              </a:stretch>
            </p:blipFill>
            <p:spPr>
              <a:xfrm>
                <a:off x="3946729" y="2352240"/>
                <a:ext cx="3416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26" name="Ink 225">
                <a:extLst>
                  <a:ext uri="{FF2B5EF4-FFF2-40B4-BE49-F238E27FC236}">
                    <a16:creationId xmlns:a16="http://schemas.microsoft.com/office/drawing/2014/main" id="{A06F0C78-1708-9249-877F-3ACC55C806E7}"/>
                  </a:ext>
                </a:extLst>
              </p14:cNvPr>
              <p14:cNvContentPartPr/>
              <p14:nvPr/>
            </p14:nvContentPartPr>
            <p14:xfrm>
              <a:off x="4294129" y="2402280"/>
              <a:ext cx="124200" cy="136800"/>
            </p14:xfrm>
          </p:contentPart>
        </mc:Choice>
        <mc:Fallback xmlns="">
          <p:pic>
            <p:nvPicPr>
              <p:cNvPr id="226" name="Ink 225">
                <a:extLst>
                  <a:ext uri="{FF2B5EF4-FFF2-40B4-BE49-F238E27FC236}">
                    <a16:creationId xmlns:a16="http://schemas.microsoft.com/office/drawing/2014/main" id="{A06F0C78-1708-9249-877F-3ACC55C806E7}"/>
                  </a:ext>
                </a:extLst>
              </p:cNvPr>
              <p:cNvPicPr/>
              <p:nvPr/>
            </p:nvPicPr>
            <p:blipFill>
              <a:blip r:embed="rId121"/>
              <a:stretch>
                <a:fillRect/>
              </a:stretch>
            </p:blipFill>
            <p:spPr>
              <a:xfrm>
                <a:off x="4285129" y="2393280"/>
                <a:ext cx="14184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45" name="Ink 245">
                <a:extLst>
                  <a:ext uri="{FF2B5EF4-FFF2-40B4-BE49-F238E27FC236}">
                    <a16:creationId xmlns:a16="http://schemas.microsoft.com/office/drawing/2014/main" id="{3B098E7D-7115-4F47-A36D-B8EAF4BE6A18}"/>
                  </a:ext>
                </a:extLst>
              </p14:cNvPr>
              <p14:cNvContentPartPr/>
              <p14:nvPr/>
            </p14:nvContentPartPr>
            <p14:xfrm>
              <a:off x="4648761" y="2366640"/>
              <a:ext cx="265680" cy="277560"/>
            </p14:xfrm>
          </p:contentPart>
        </mc:Choice>
        <mc:Fallback xmlns="">
          <p:pic>
            <p:nvPicPr>
              <p:cNvPr id="245" name="Ink 245">
                <a:extLst>
                  <a:ext uri="{FF2B5EF4-FFF2-40B4-BE49-F238E27FC236}">
                    <a16:creationId xmlns:a16="http://schemas.microsoft.com/office/drawing/2014/main" id="{3B098E7D-7115-4F47-A36D-B8EAF4BE6A18}"/>
                  </a:ext>
                </a:extLst>
              </p:cNvPr>
              <p:cNvPicPr/>
              <p:nvPr/>
            </p:nvPicPr>
            <p:blipFill>
              <a:blip r:embed="rId123"/>
              <a:stretch>
                <a:fillRect/>
              </a:stretch>
            </p:blipFill>
            <p:spPr>
              <a:xfrm>
                <a:off x="4639773" y="2357640"/>
                <a:ext cx="283296"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60" name="Ink 260">
                <a:extLst>
                  <a:ext uri="{FF2B5EF4-FFF2-40B4-BE49-F238E27FC236}">
                    <a16:creationId xmlns:a16="http://schemas.microsoft.com/office/drawing/2014/main" id="{AEF8DE5D-91EA-1443-AD75-73583AA5EF7D}"/>
                  </a:ext>
                </a:extLst>
              </p14:cNvPr>
              <p14:cNvContentPartPr/>
              <p14:nvPr/>
            </p14:nvContentPartPr>
            <p14:xfrm>
              <a:off x="5099841" y="2344680"/>
              <a:ext cx="424800" cy="373680"/>
            </p14:xfrm>
          </p:contentPart>
        </mc:Choice>
        <mc:Fallback xmlns="">
          <p:pic>
            <p:nvPicPr>
              <p:cNvPr id="260" name="Ink 260">
                <a:extLst>
                  <a:ext uri="{FF2B5EF4-FFF2-40B4-BE49-F238E27FC236}">
                    <a16:creationId xmlns:a16="http://schemas.microsoft.com/office/drawing/2014/main" id="{AEF8DE5D-91EA-1443-AD75-73583AA5EF7D}"/>
                  </a:ext>
                </a:extLst>
              </p:cNvPr>
              <p:cNvPicPr/>
              <p:nvPr/>
            </p:nvPicPr>
            <p:blipFill>
              <a:blip r:embed="rId125"/>
              <a:stretch>
                <a:fillRect/>
              </a:stretch>
            </p:blipFill>
            <p:spPr>
              <a:xfrm>
                <a:off x="5090841" y="2335671"/>
                <a:ext cx="442440" cy="391337"/>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63" name="Ink 263">
                <a:extLst>
                  <a:ext uri="{FF2B5EF4-FFF2-40B4-BE49-F238E27FC236}">
                    <a16:creationId xmlns:a16="http://schemas.microsoft.com/office/drawing/2014/main" id="{3760590D-F4B1-BB49-9AF9-5EAB1C9D9602}"/>
                  </a:ext>
                </a:extLst>
              </p14:cNvPr>
              <p14:cNvContentPartPr/>
              <p14:nvPr/>
            </p14:nvContentPartPr>
            <p14:xfrm>
              <a:off x="5807601" y="2328120"/>
              <a:ext cx="259560" cy="316800"/>
            </p14:xfrm>
          </p:contentPart>
        </mc:Choice>
        <mc:Fallback xmlns="">
          <p:pic>
            <p:nvPicPr>
              <p:cNvPr id="263" name="Ink 263">
                <a:extLst>
                  <a:ext uri="{FF2B5EF4-FFF2-40B4-BE49-F238E27FC236}">
                    <a16:creationId xmlns:a16="http://schemas.microsoft.com/office/drawing/2014/main" id="{3760590D-F4B1-BB49-9AF9-5EAB1C9D9602}"/>
                  </a:ext>
                </a:extLst>
              </p:cNvPr>
              <p:cNvPicPr/>
              <p:nvPr/>
            </p:nvPicPr>
            <p:blipFill>
              <a:blip r:embed="rId127"/>
              <a:stretch>
                <a:fillRect/>
              </a:stretch>
            </p:blipFill>
            <p:spPr>
              <a:xfrm>
                <a:off x="5798601" y="2319110"/>
                <a:ext cx="277200" cy="3344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64" name="Ink 263">
                <a:extLst>
                  <a:ext uri="{FF2B5EF4-FFF2-40B4-BE49-F238E27FC236}">
                    <a16:creationId xmlns:a16="http://schemas.microsoft.com/office/drawing/2014/main" id="{9853504E-2B0D-0D47-9540-CC4701112113}"/>
                  </a:ext>
                </a:extLst>
              </p14:cNvPr>
              <p14:cNvContentPartPr/>
              <p14:nvPr/>
            </p14:nvContentPartPr>
            <p14:xfrm>
              <a:off x="6194601" y="2582640"/>
              <a:ext cx="14040" cy="100440"/>
            </p14:xfrm>
          </p:contentPart>
        </mc:Choice>
        <mc:Fallback xmlns="">
          <p:pic>
            <p:nvPicPr>
              <p:cNvPr id="264" name="Ink 263">
                <a:extLst>
                  <a:ext uri="{FF2B5EF4-FFF2-40B4-BE49-F238E27FC236}">
                    <a16:creationId xmlns:a16="http://schemas.microsoft.com/office/drawing/2014/main" id="{9853504E-2B0D-0D47-9540-CC4701112113}"/>
                  </a:ext>
                </a:extLst>
              </p:cNvPr>
              <p:cNvPicPr/>
              <p:nvPr/>
            </p:nvPicPr>
            <p:blipFill>
              <a:blip r:embed="rId129"/>
              <a:stretch>
                <a:fillRect/>
              </a:stretch>
            </p:blipFill>
            <p:spPr>
              <a:xfrm>
                <a:off x="6185364" y="2573608"/>
                <a:ext cx="32144" cy="118143"/>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72" name="Ink 272">
                <a:extLst>
                  <a:ext uri="{FF2B5EF4-FFF2-40B4-BE49-F238E27FC236}">
                    <a16:creationId xmlns:a16="http://schemas.microsoft.com/office/drawing/2014/main" id="{1A226FEE-84D2-8841-8666-BE804720E4D2}"/>
                  </a:ext>
                </a:extLst>
              </p14:cNvPr>
              <p14:cNvContentPartPr/>
              <p14:nvPr/>
            </p14:nvContentPartPr>
            <p14:xfrm>
              <a:off x="6397281" y="2390400"/>
              <a:ext cx="753480" cy="258840"/>
            </p14:xfrm>
          </p:contentPart>
        </mc:Choice>
        <mc:Fallback xmlns="">
          <p:pic>
            <p:nvPicPr>
              <p:cNvPr id="272" name="Ink 272">
                <a:extLst>
                  <a:ext uri="{FF2B5EF4-FFF2-40B4-BE49-F238E27FC236}">
                    <a16:creationId xmlns:a16="http://schemas.microsoft.com/office/drawing/2014/main" id="{1A226FEE-84D2-8841-8666-BE804720E4D2}"/>
                  </a:ext>
                </a:extLst>
              </p:cNvPr>
              <p:cNvPicPr/>
              <p:nvPr/>
            </p:nvPicPr>
            <p:blipFill>
              <a:blip r:embed="rId131"/>
              <a:stretch>
                <a:fillRect/>
              </a:stretch>
            </p:blipFill>
            <p:spPr>
              <a:xfrm>
                <a:off x="6388281" y="2381400"/>
                <a:ext cx="77112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73" name="Ink 272">
                <a:extLst>
                  <a:ext uri="{FF2B5EF4-FFF2-40B4-BE49-F238E27FC236}">
                    <a16:creationId xmlns:a16="http://schemas.microsoft.com/office/drawing/2014/main" id="{60DD65B6-D036-7E47-B364-C425C641991A}"/>
                  </a:ext>
                </a:extLst>
              </p14:cNvPr>
              <p14:cNvContentPartPr/>
              <p14:nvPr/>
            </p14:nvContentPartPr>
            <p14:xfrm>
              <a:off x="7205841" y="2464560"/>
              <a:ext cx="123120" cy="141120"/>
            </p14:xfrm>
          </p:contentPart>
        </mc:Choice>
        <mc:Fallback xmlns="">
          <p:pic>
            <p:nvPicPr>
              <p:cNvPr id="273" name="Ink 272">
                <a:extLst>
                  <a:ext uri="{FF2B5EF4-FFF2-40B4-BE49-F238E27FC236}">
                    <a16:creationId xmlns:a16="http://schemas.microsoft.com/office/drawing/2014/main" id="{60DD65B6-D036-7E47-B364-C425C641991A}"/>
                  </a:ext>
                </a:extLst>
              </p:cNvPr>
              <p:cNvPicPr/>
              <p:nvPr/>
            </p:nvPicPr>
            <p:blipFill>
              <a:blip r:embed="rId133"/>
              <a:stretch>
                <a:fillRect/>
              </a:stretch>
            </p:blipFill>
            <p:spPr>
              <a:xfrm>
                <a:off x="7196841" y="2455560"/>
                <a:ext cx="14076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80" name="Ink 280">
                <a:extLst>
                  <a:ext uri="{FF2B5EF4-FFF2-40B4-BE49-F238E27FC236}">
                    <a16:creationId xmlns:a16="http://schemas.microsoft.com/office/drawing/2014/main" id="{75FEF432-DAA1-0740-A2C6-FD07B3884FEC}"/>
                  </a:ext>
                </a:extLst>
              </p14:cNvPr>
              <p14:cNvContentPartPr/>
              <p14:nvPr/>
            </p14:nvContentPartPr>
            <p14:xfrm>
              <a:off x="1355040" y="2884320"/>
              <a:ext cx="562680" cy="289080"/>
            </p14:xfrm>
          </p:contentPart>
        </mc:Choice>
        <mc:Fallback xmlns="">
          <p:pic>
            <p:nvPicPr>
              <p:cNvPr id="280" name="Ink 280">
                <a:extLst>
                  <a:ext uri="{FF2B5EF4-FFF2-40B4-BE49-F238E27FC236}">
                    <a16:creationId xmlns:a16="http://schemas.microsoft.com/office/drawing/2014/main" id="{75FEF432-DAA1-0740-A2C6-FD07B3884FEC}"/>
                  </a:ext>
                </a:extLst>
              </p:cNvPr>
              <p:cNvPicPr/>
              <p:nvPr/>
            </p:nvPicPr>
            <p:blipFill>
              <a:blip r:embed="rId135"/>
              <a:stretch>
                <a:fillRect/>
              </a:stretch>
            </p:blipFill>
            <p:spPr>
              <a:xfrm>
                <a:off x="1346040" y="2875331"/>
                <a:ext cx="580320" cy="306698"/>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86" name="Ink 286">
                <a:extLst>
                  <a:ext uri="{FF2B5EF4-FFF2-40B4-BE49-F238E27FC236}">
                    <a16:creationId xmlns:a16="http://schemas.microsoft.com/office/drawing/2014/main" id="{9A3F43B5-7A78-A142-AE67-D017A7752C0F}"/>
                  </a:ext>
                </a:extLst>
              </p14:cNvPr>
              <p14:cNvContentPartPr/>
              <p14:nvPr/>
            </p14:nvContentPartPr>
            <p14:xfrm>
              <a:off x="2192040" y="2830320"/>
              <a:ext cx="564840" cy="341640"/>
            </p14:xfrm>
          </p:contentPart>
        </mc:Choice>
        <mc:Fallback xmlns="">
          <p:pic>
            <p:nvPicPr>
              <p:cNvPr id="286" name="Ink 286">
                <a:extLst>
                  <a:ext uri="{FF2B5EF4-FFF2-40B4-BE49-F238E27FC236}">
                    <a16:creationId xmlns:a16="http://schemas.microsoft.com/office/drawing/2014/main" id="{9A3F43B5-7A78-A142-AE67-D017A7752C0F}"/>
                  </a:ext>
                </a:extLst>
              </p:cNvPr>
              <p:cNvPicPr/>
              <p:nvPr/>
            </p:nvPicPr>
            <p:blipFill>
              <a:blip r:embed="rId137"/>
              <a:stretch>
                <a:fillRect/>
              </a:stretch>
            </p:blipFill>
            <p:spPr>
              <a:xfrm>
                <a:off x="2183046" y="2821311"/>
                <a:ext cx="582469" cy="359299"/>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90" name="Ink 290">
                <a:extLst>
                  <a:ext uri="{FF2B5EF4-FFF2-40B4-BE49-F238E27FC236}">
                    <a16:creationId xmlns:a16="http://schemas.microsoft.com/office/drawing/2014/main" id="{D7658162-CDA3-184F-9E37-FA961B1E0545}"/>
                  </a:ext>
                </a:extLst>
              </p14:cNvPr>
              <p14:cNvContentPartPr/>
              <p14:nvPr/>
            </p14:nvContentPartPr>
            <p14:xfrm>
              <a:off x="2865960" y="2933280"/>
              <a:ext cx="421920" cy="194760"/>
            </p14:xfrm>
          </p:contentPart>
        </mc:Choice>
        <mc:Fallback xmlns="">
          <p:pic>
            <p:nvPicPr>
              <p:cNvPr id="290" name="Ink 290">
                <a:extLst>
                  <a:ext uri="{FF2B5EF4-FFF2-40B4-BE49-F238E27FC236}">
                    <a16:creationId xmlns:a16="http://schemas.microsoft.com/office/drawing/2014/main" id="{D7658162-CDA3-184F-9E37-FA961B1E0545}"/>
                  </a:ext>
                </a:extLst>
              </p:cNvPr>
              <p:cNvPicPr/>
              <p:nvPr/>
            </p:nvPicPr>
            <p:blipFill>
              <a:blip r:embed="rId139"/>
              <a:stretch>
                <a:fillRect/>
              </a:stretch>
            </p:blipFill>
            <p:spPr>
              <a:xfrm>
                <a:off x="2856960" y="2924280"/>
                <a:ext cx="43956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293" name="Ink 293">
                <a:extLst>
                  <a:ext uri="{FF2B5EF4-FFF2-40B4-BE49-F238E27FC236}">
                    <a16:creationId xmlns:a16="http://schemas.microsoft.com/office/drawing/2014/main" id="{1E5A4102-AEB3-EE45-90C1-A89CAAF37E52}"/>
                  </a:ext>
                </a:extLst>
              </p14:cNvPr>
              <p14:cNvContentPartPr/>
              <p14:nvPr/>
            </p14:nvContentPartPr>
            <p14:xfrm>
              <a:off x="3336480" y="2917800"/>
              <a:ext cx="103680" cy="234720"/>
            </p14:xfrm>
          </p:contentPart>
        </mc:Choice>
        <mc:Fallback xmlns="">
          <p:pic>
            <p:nvPicPr>
              <p:cNvPr id="293" name="Ink 293">
                <a:extLst>
                  <a:ext uri="{FF2B5EF4-FFF2-40B4-BE49-F238E27FC236}">
                    <a16:creationId xmlns:a16="http://schemas.microsoft.com/office/drawing/2014/main" id="{1E5A4102-AEB3-EE45-90C1-A89CAAF37E52}"/>
                  </a:ext>
                </a:extLst>
              </p:cNvPr>
              <p:cNvPicPr/>
              <p:nvPr/>
            </p:nvPicPr>
            <p:blipFill>
              <a:blip r:embed="rId141"/>
              <a:stretch>
                <a:fillRect/>
              </a:stretch>
            </p:blipFill>
            <p:spPr>
              <a:xfrm>
                <a:off x="3327511" y="2908800"/>
                <a:ext cx="121259"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296" name="Ink 296">
                <a:extLst>
                  <a:ext uri="{FF2B5EF4-FFF2-40B4-BE49-F238E27FC236}">
                    <a16:creationId xmlns:a16="http://schemas.microsoft.com/office/drawing/2014/main" id="{965610F3-7F02-1B40-968B-5F6F5ED061A3}"/>
                  </a:ext>
                </a:extLst>
              </p14:cNvPr>
              <p14:cNvContentPartPr/>
              <p14:nvPr/>
            </p14:nvContentPartPr>
            <p14:xfrm>
              <a:off x="3394080" y="2903040"/>
              <a:ext cx="292680" cy="218160"/>
            </p14:xfrm>
          </p:contentPart>
        </mc:Choice>
        <mc:Fallback xmlns="">
          <p:pic>
            <p:nvPicPr>
              <p:cNvPr id="296" name="Ink 296">
                <a:extLst>
                  <a:ext uri="{FF2B5EF4-FFF2-40B4-BE49-F238E27FC236}">
                    <a16:creationId xmlns:a16="http://schemas.microsoft.com/office/drawing/2014/main" id="{965610F3-7F02-1B40-968B-5F6F5ED061A3}"/>
                  </a:ext>
                </a:extLst>
              </p:cNvPr>
              <p:cNvPicPr/>
              <p:nvPr/>
            </p:nvPicPr>
            <p:blipFill>
              <a:blip r:embed="rId143"/>
              <a:stretch>
                <a:fillRect/>
              </a:stretch>
            </p:blipFill>
            <p:spPr>
              <a:xfrm>
                <a:off x="3385091" y="2894040"/>
                <a:ext cx="310298"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297" name="Ink 296">
                <a:extLst>
                  <a:ext uri="{FF2B5EF4-FFF2-40B4-BE49-F238E27FC236}">
                    <a16:creationId xmlns:a16="http://schemas.microsoft.com/office/drawing/2014/main" id="{FF8C13A4-151A-C64F-9C50-B52CC0314B0D}"/>
                  </a:ext>
                </a:extLst>
              </p14:cNvPr>
              <p14:cNvContentPartPr/>
              <p14:nvPr/>
            </p14:nvContentPartPr>
            <p14:xfrm>
              <a:off x="3033360" y="2807640"/>
              <a:ext cx="645120" cy="31680"/>
            </p14:xfrm>
          </p:contentPart>
        </mc:Choice>
        <mc:Fallback xmlns="">
          <p:pic>
            <p:nvPicPr>
              <p:cNvPr id="297" name="Ink 296">
                <a:extLst>
                  <a:ext uri="{FF2B5EF4-FFF2-40B4-BE49-F238E27FC236}">
                    <a16:creationId xmlns:a16="http://schemas.microsoft.com/office/drawing/2014/main" id="{FF8C13A4-151A-C64F-9C50-B52CC0314B0D}"/>
                  </a:ext>
                </a:extLst>
              </p:cNvPr>
              <p:cNvPicPr/>
              <p:nvPr/>
            </p:nvPicPr>
            <p:blipFill>
              <a:blip r:embed="rId145"/>
              <a:stretch>
                <a:fillRect/>
              </a:stretch>
            </p:blipFill>
            <p:spPr>
              <a:xfrm>
                <a:off x="3024360" y="2798640"/>
                <a:ext cx="66276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300" name="Ink 300">
                <a:extLst>
                  <a:ext uri="{FF2B5EF4-FFF2-40B4-BE49-F238E27FC236}">
                    <a16:creationId xmlns:a16="http://schemas.microsoft.com/office/drawing/2014/main" id="{20489837-E013-AA49-AE20-58F95C151185}"/>
                  </a:ext>
                </a:extLst>
              </p14:cNvPr>
              <p14:cNvContentPartPr/>
              <p14:nvPr/>
            </p14:nvContentPartPr>
            <p14:xfrm>
              <a:off x="3854520" y="2973240"/>
              <a:ext cx="98280" cy="58680"/>
            </p14:xfrm>
          </p:contentPart>
        </mc:Choice>
        <mc:Fallback xmlns="">
          <p:pic>
            <p:nvPicPr>
              <p:cNvPr id="300" name="Ink 300">
                <a:extLst>
                  <a:ext uri="{FF2B5EF4-FFF2-40B4-BE49-F238E27FC236}">
                    <a16:creationId xmlns:a16="http://schemas.microsoft.com/office/drawing/2014/main" id="{20489837-E013-AA49-AE20-58F95C151185}"/>
                  </a:ext>
                </a:extLst>
              </p:cNvPr>
              <p:cNvPicPr/>
              <p:nvPr/>
            </p:nvPicPr>
            <p:blipFill>
              <a:blip r:embed="rId147"/>
              <a:stretch>
                <a:fillRect/>
              </a:stretch>
            </p:blipFill>
            <p:spPr>
              <a:xfrm>
                <a:off x="3845520" y="2964295"/>
                <a:ext cx="115920" cy="76212"/>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306" name="Ink 306">
                <a:extLst>
                  <a:ext uri="{FF2B5EF4-FFF2-40B4-BE49-F238E27FC236}">
                    <a16:creationId xmlns:a16="http://schemas.microsoft.com/office/drawing/2014/main" id="{316BCF92-A8E9-6E46-8E46-C59332AC2A8A}"/>
                  </a:ext>
                </a:extLst>
              </p14:cNvPr>
              <p14:cNvContentPartPr/>
              <p14:nvPr/>
            </p14:nvContentPartPr>
            <p14:xfrm>
              <a:off x="4123800" y="2954880"/>
              <a:ext cx="281880" cy="198000"/>
            </p14:xfrm>
          </p:contentPart>
        </mc:Choice>
        <mc:Fallback xmlns="">
          <p:pic>
            <p:nvPicPr>
              <p:cNvPr id="306" name="Ink 306">
                <a:extLst>
                  <a:ext uri="{FF2B5EF4-FFF2-40B4-BE49-F238E27FC236}">
                    <a16:creationId xmlns:a16="http://schemas.microsoft.com/office/drawing/2014/main" id="{316BCF92-A8E9-6E46-8E46-C59332AC2A8A}"/>
                  </a:ext>
                </a:extLst>
              </p:cNvPr>
              <p:cNvPicPr/>
              <p:nvPr/>
            </p:nvPicPr>
            <p:blipFill>
              <a:blip r:embed="rId149"/>
              <a:stretch>
                <a:fillRect/>
              </a:stretch>
            </p:blipFill>
            <p:spPr>
              <a:xfrm>
                <a:off x="4114800" y="2945896"/>
                <a:ext cx="299520" cy="215608"/>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307" name="Ink 306">
                <a:extLst>
                  <a:ext uri="{FF2B5EF4-FFF2-40B4-BE49-F238E27FC236}">
                    <a16:creationId xmlns:a16="http://schemas.microsoft.com/office/drawing/2014/main" id="{DDAF12C1-F086-BC4F-94A7-101594864797}"/>
                  </a:ext>
                </a:extLst>
              </p14:cNvPr>
              <p14:cNvContentPartPr/>
              <p14:nvPr/>
            </p14:nvContentPartPr>
            <p14:xfrm>
              <a:off x="4371120" y="3040920"/>
              <a:ext cx="101520" cy="119880"/>
            </p14:xfrm>
          </p:contentPart>
        </mc:Choice>
        <mc:Fallback xmlns="">
          <p:pic>
            <p:nvPicPr>
              <p:cNvPr id="307" name="Ink 306">
                <a:extLst>
                  <a:ext uri="{FF2B5EF4-FFF2-40B4-BE49-F238E27FC236}">
                    <a16:creationId xmlns:a16="http://schemas.microsoft.com/office/drawing/2014/main" id="{DDAF12C1-F086-BC4F-94A7-101594864797}"/>
                  </a:ext>
                </a:extLst>
              </p:cNvPr>
              <p:cNvPicPr/>
              <p:nvPr/>
            </p:nvPicPr>
            <p:blipFill>
              <a:blip r:embed="rId151"/>
              <a:stretch>
                <a:fillRect/>
              </a:stretch>
            </p:blipFill>
            <p:spPr>
              <a:xfrm>
                <a:off x="4362120" y="3031920"/>
                <a:ext cx="11916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308" name="Ink 307">
                <a:extLst>
                  <a:ext uri="{FF2B5EF4-FFF2-40B4-BE49-F238E27FC236}">
                    <a16:creationId xmlns:a16="http://schemas.microsoft.com/office/drawing/2014/main" id="{8746534C-838C-1248-AC5E-5E8381366466}"/>
                  </a:ext>
                </a:extLst>
              </p14:cNvPr>
              <p14:cNvContentPartPr/>
              <p14:nvPr/>
            </p14:nvContentPartPr>
            <p14:xfrm>
              <a:off x="4093560" y="2896200"/>
              <a:ext cx="309600" cy="34920"/>
            </p14:xfrm>
          </p:contentPart>
        </mc:Choice>
        <mc:Fallback xmlns="">
          <p:pic>
            <p:nvPicPr>
              <p:cNvPr id="308" name="Ink 307">
                <a:extLst>
                  <a:ext uri="{FF2B5EF4-FFF2-40B4-BE49-F238E27FC236}">
                    <a16:creationId xmlns:a16="http://schemas.microsoft.com/office/drawing/2014/main" id="{8746534C-838C-1248-AC5E-5E8381366466}"/>
                  </a:ext>
                </a:extLst>
              </p:cNvPr>
              <p:cNvPicPr/>
              <p:nvPr/>
            </p:nvPicPr>
            <p:blipFill>
              <a:blip r:embed="rId153"/>
              <a:stretch>
                <a:fillRect/>
              </a:stretch>
            </p:blipFill>
            <p:spPr>
              <a:xfrm>
                <a:off x="4084560" y="2887292"/>
                <a:ext cx="327240" cy="523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312" name="Ink 311">
                <a:extLst>
                  <a:ext uri="{FF2B5EF4-FFF2-40B4-BE49-F238E27FC236}">
                    <a16:creationId xmlns:a16="http://schemas.microsoft.com/office/drawing/2014/main" id="{6CE339A4-8B8B-CD4D-9E36-2AE6718A211A}"/>
                  </a:ext>
                </a:extLst>
              </p14:cNvPr>
              <p14:cNvContentPartPr/>
              <p14:nvPr/>
            </p14:nvContentPartPr>
            <p14:xfrm>
              <a:off x="3979080" y="2810880"/>
              <a:ext cx="497880" cy="26640"/>
            </p14:xfrm>
          </p:contentPart>
        </mc:Choice>
        <mc:Fallback xmlns="">
          <p:pic>
            <p:nvPicPr>
              <p:cNvPr id="312" name="Ink 311">
                <a:extLst>
                  <a:ext uri="{FF2B5EF4-FFF2-40B4-BE49-F238E27FC236}">
                    <a16:creationId xmlns:a16="http://schemas.microsoft.com/office/drawing/2014/main" id="{6CE339A4-8B8B-CD4D-9E36-2AE6718A211A}"/>
                  </a:ext>
                </a:extLst>
              </p:cNvPr>
              <p:cNvPicPr/>
              <p:nvPr/>
            </p:nvPicPr>
            <p:blipFill>
              <a:blip r:embed="rId155"/>
              <a:stretch>
                <a:fillRect/>
              </a:stretch>
            </p:blipFill>
            <p:spPr>
              <a:xfrm>
                <a:off x="3970073" y="2801757"/>
                <a:ext cx="515533" cy="44522"/>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319" name="Ink 319">
                <a:extLst>
                  <a:ext uri="{FF2B5EF4-FFF2-40B4-BE49-F238E27FC236}">
                    <a16:creationId xmlns:a16="http://schemas.microsoft.com/office/drawing/2014/main" id="{EA3F1C31-9776-704E-ACBF-8A1391A41D0D}"/>
                  </a:ext>
                </a:extLst>
              </p14:cNvPr>
              <p14:cNvContentPartPr/>
              <p14:nvPr/>
            </p14:nvContentPartPr>
            <p14:xfrm>
              <a:off x="4630483" y="2993040"/>
              <a:ext cx="83520" cy="47880"/>
            </p14:xfrm>
          </p:contentPart>
        </mc:Choice>
        <mc:Fallback xmlns="">
          <p:pic>
            <p:nvPicPr>
              <p:cNvPr id="319" name="Ink 319">
                <a:extLst>
                  <a:ext uri="{FF2B5EF4-FFF2-40B4-BE49-F238E27FC236}">
                    <a16:creationId xmlns:a16="http://schemas.microsoft.com/office/drawing/2014/main" id="{EA3F1C31-9776-704E-ACBF-8A1391A41D0D}"/>
                  </a:ext>
                </a:extLst>
              </p:cNvPr>
              <p:cNvPicPr/>
              <p:nvPr/>
            </p:nvPicPr>
            <p:blipFill>
              <a:blip r:embed="rId157"/>
              <a:stretch>
                <a:fillRect/>
              </a:stretch>
            </p:blipFill>
            <p:spPr>
              <a:xfrm>
                <a:off x="4621483" y="2984040"/>
                <a:ext cx="10116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327" name="Ink 327">
                <a:extLst>
                  <a:ext uri="{FF2B5EF4-FFF2-40B4-BE49-F238E27FC236}">
                    <a16:creationId xmlns:a16="http://schemas.microsoft.com/office/drawing/2014/main" id="{E44B7E84-2D0B-4445-82E7-447314B31FAF}"/>
                  </a:ext>
                </a:extLst>
              </p14:cNvPr>
              <p14:cNvContentPartPr/>
              <p14:nvPr/>
            </p14:nvContentPartPr>
            <p14:xfrm>
              <a:off x="4907683" y="2878920"/>
              <a:ext cx="421920" cy="282600"/>
            </p14:xfrm>
          </p:contentPart>
        </mc:Choice>
        <mc:Fallback xmlns="">
          <p:pic>
            <p:nvPicPr>
              <p:cNvPr id="327" name="Ink 327">
                <a:extLst>
                  <a:ext uri="{FF2B5EF4-FFF2-40B4-BE49-F238E27FC236}">
                    <a16:creationId xmlns:a16="http://schemas.microsoft.com/office/drawing/2014/main" id="{E44B7E84-2D0B-4445-82E7-447314B31FAF}"/>
                  </a:ext>
                </a:extLst>
              </p:cNvPr>
              <p:cNvPicPr/>
              <p:nvPr/>
            </p:nvPicPr>
            <p:blipFill>
              <a:blip r:embed="rId159"/>
              <a:stretch>
                <a:fillRect/>
              </a:stretch>
            </p:blipFill>
            <p:spPr>
              <a:xfrm>
                <a:off x="4898675" y="2869909"/>
                <a:ext cx="439575" cy="300263"/>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328" name="Ink 327">
                <a:extLst>
                  <a:ext uri="{FF2B5EF4-FFF2-40B4-BE49-F238E27FC236}">
                    <a16:creationId xmlns:a16="http://schemas.microsoft.com/office/drawing/2014/main" id="{AFBD8028-1075-5741-981A-5B7CF8BCD9B2}"/>
                  </a:ext>
                </a:extLst>
              </p14:cNvPr>
              <p14:cNvContentPartPr/>
              <p14:nvPr/>
            </p14:nvContentPartPr>
            <p14:xfrm>
              <a:off x="5581963" y="3054960"/>
              <a:ext cx="227880" cy="10080"/>
            </p14:xfrm>
          </p:contentPart>
        </mc:Choice>
        <mc:Fallback xmlns="">
          <p:pic>
            <p:nvPicPr>
              <p:cNvPr id="328" name="Ink 327">
                <a:extLst>
                  <a:ext uri="{FF2B5EF4-FFF2-40B4-BE49-F238E27FC236}">
                    <a16:creationId xmlns:a16="http://schemas.microsoft.com/office/drawing/2014/main" id="{AFBD8028-1075-5741-981A-5B7CF8BCD9B2}"/>
                  </a:ext>
                </a:extLst>
              </p:cNvPr>
              <p:cNvPicPr/>
              <p:nvPr/>
            </p:nvPicPr>
            <p:blipFill>
              <a:blip r:embed="rId161"/>
              <a:stretch>
                <a:fillRect/>
              </a:stretch>
            </p:blipFill>
            <p:spPr>
              <a:xfrm>
                <a:off x="5572963" y="3045960"/>
                <a:ext cx="24552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329" name="Ink 328">
                <a:extLst>
                  <a:ext uri="{FF2B5EF4-FFF2-40B4-BE49-F238E27FC236}">
                    <a16:creationId xmlns:a16="http://schemas.microsoft.com/office/drawing/2014/main" id="{FB8B4FA0-56BA-5C44-AD29-C81DA9CD12F6}"/>
                  </a:ext>
                </a:extLst>
              </p14:cNvPr>
              <p14:cNvContentPartPr/>
              <p14:nvPr/>
            </p14:nvContentPartPr>
            <p14:xfrm>
              <a:off x="5731723" y="2997720"/>
              <a:ext cx="89640" cy="103680"/>
            </p14:xfrm>
          </p:contentPart>
        </mc:Choice>
        <mc:Fallback xmlns="">
          <p:pic>
            <p:nvPicPr>
              <p:cNvPr id="329" name="Ink 328">
                <a:extLst>
                  <a:ext uri="{FF2B5EF4-FFF2-40B4-BE49-F238E27FC236}">
                    <a16:creationId xmlns:a16="http://schemas.microsoft.com/office/drawing/2014/main" id="{FB8B4FA0-56BA-5C44-AD29-C81DA9CD12F6}"/>
                  </a:ext>
                </a:extLst>
              </p:cNvPr>
              <p:cNvPicPr/>
              <p:nvPr/>
            </p:nvPicPr>
            <p:blipFill>
              <a:blip r:embed="rId163"/>
              <a:stretch>
                <a:fillRect/>
              </a:stretch>
            </p:blipFill>
            <p:spPr>
              <a:xfrm>
                <a:off x="5722723" y="2988720"/>
                <a:ext cx="10728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330" name="Ink 329">
                <a:extLst>
                  <a:ext uri="{FF2B5EF4-FFF2-40B4-BE49-F238E27FC236}">
                    <a16:creationId xmlns:a16="http://schemas.microsoft.com/office/drawing/2014/main" id="{EC292F0D-5D56-504A-82B1-323AD9D9EE69}"/>
                  </a:ext>
                </a:extLst>
              </p14:cNvPr>
              <p14:cNvContentPartPr/>
              <p14:nvPr/>
            </p14:nvContentPartPr>
            <p14:xfrm>
              <a:off x="5872843" y="2998440"/>
              <a:ext cx="63000" cy="93240"/>
            </p14:xfrm>
          </p:contentPart>
        </mc:Choice>
        <mc:Fallback xmlns="">
          <p:pic>
            <p:nvPicPr>
              <p:cNvPr id="330" name="Ink 329">
                <a:extLst>
                  <a:ext uri="{FF2B5EF4-FFF2-40B4-BE49-F238E27FC236}">
                    <a16:creationId xmlns:a16="http://schemas.microsoft.com/office/drawing/2014/main" id="{EC292F0D-5D56-504A-82B1-323AD9D9EE69}"/>
                  </a:ext>
                </a:extLst>
              </p:cNvPr>
              <p:cNvPicPr/>
              <p:nvPr/>
            </p:nvPicPr>
            <p:blipFill>
              <a:blip r:embed="rId165"/>
              <a:stretch>
                <a:fillRect/>
              </a:stretch>
            </p:blipFill>
            <p:spPr>
              <a:xfrm>
                <a:off x="5863843" y="2989440"/>
                <a:ext cx="8064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333" name="Ink 332">
                <a:extLst>
                  <a:ext uri="{FF2B5EF4-FFF2-40B4-BE49-F238E27FC236}">
                    <a16:creationId xmlns:a16="http://schemas.microsoft.com/office/drawing/2014/main" id="{3398062A-6DBE-3B49-A551-5DB139DAA0DB}"/>
                  </a:ext>
                </a:extLst>
              </p14:cNvPr>
              <p14:cNvContentPartPr/>
              <p14:nvPr/>
            </p14:nvContentPartPr>
            <p14:xfrm>
              <a:off x="5905603" y="3038400"/>
              <a:ext cx="271440" cy="14040"/>
            </p14:xfrm>
          </p:contentPart>
        </mc:Choice>
        <mc:Fallback xmlns="">
          <p:pic>
            <p:nvPicPr>
              <p:cNvPr id="333" name="Ink 332">
                <a:extLst>
                  <a:ext uri="{FF2B5EF4-FFF2-40B4-BE49-F238E27FC236}">
                    <a16:creationId xmlns:a16="http://schemas.microsoft.com/office/drawing/2014/main" id="{3398062A-6DBE-3B49-A551-5DB139DAA0DB}"/>
                  </a:ext>
                </a:extLst>
              </p:cNvPr>
              <p:cNvPicPr/>
              <p:nvPr/>
            </p:nvPicPr>
            <p:blipFill>
              <a:blip r:embed="rId167"/>
              <a:stretch>
                <a:fillRect/>
              </a:stretch>
            </p:blipFill>
            <p:spPr>
              <a:xfrm>
                <a:off x="5896591" y="3029400"/>
                <a:ext cx="289103"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334" name="Ink 333">
                <a:extLst>
                  <a:ext uri="{FF2B5EF4-FFF2-40B4-BE49-F238E27FC236}">
                    <a16:creationId xmlns:a16="http://schemas.microsoft.com/office/drawing/2014/main" id="{A4DE67DB-4E84-2743-90E7-9BB63EF7235C}"/>
                  </a:ext>
                </a:extLst>
              </p14:cNvPr>
              <p14:cNvContentPartPr/>
              <p14:nvPr/>
            </p14:nvContentPartPr>
            <p14:xfrm>
              <a:off x="5396563" y="3139560"/>
              <a:ext cx="18360" cy="77400"/>
            </p14:xfrm>
          </p:contentPart>
        </mc:Choice>
        <mc:Fallback xmlns="">
          <p:pic>
            <p:nvPicPr>
              <p:cNvPr id="334" name="Ink 333">
                <a:extLst>
                  <a:ext uri="{FF2B5EF4-FFF2-40B4-BE49-F238E27FC236}">
                    <a16:creationId xmlns:a16="http://schemas.microsoft.com/office/drawing/2014/main" id="{A4DE67DB-4E84-2743-90E7-9BB63EF7235C}"/>
                  </a:ext>
                </a:extLst>
              </p:cNvPr>
              <p:cNvPicPr/>
              <p:nvPr/>
            </p:nvPicPr>
            <p:blipFill>
              <a:blip r:embed="rId169"/>
              <a:stretch>
                <a:fillRect/>
              </a:stretch>
            </p:blipFill>
            <p:spPr>
              <a:xfrm>
                <a:off x="5387563" y="3130518"/>
                <a:ext cx="36000" cy="95122"/>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338" name="Ink 338">
                <a:extLst>
                  <a:ext uri="{FF2B5EF4-FFF2-40B4-BE49-F238E27FC236}">
                    <a16:creationId xmlns:a16="http://schemas.microsoft.com/office/drawing/2014/main" id="{C40EDE2B-65E2-474B-9EFA-1063C66CDC5E}"/>
                  </a:ext>
                </a:extLst>
              </p14:cNvPr>
              <p14:cNvContentPartPr/>
              <p14:nvPr/>
            </p14:nvContentPartPr>
            <p14:xfrm>
              <a:off x="6436603" y="2969280"/>
              <a:ext cx="162360" cy="140040"/>
            </p14:xfrm>
          </p:contentPart>
        </mc:Choice>
        <mc:Fallback xmlns="">
          <p:pic>
            <p:nvPicPr>
              <p:cNvPr id="338" name="Ink 338">
                <a:extLst>
                  <a:ext uri="{FF2B5EF4-FFF2-40B4-BE49-F238E27FC236}">
                    <a16:creationId xmlns:a16="http://schemas.microsoft.com/office/drawing/2014/main" id="{C40EDE2B-65E2-474B-9EFA-1063C66CDC5E}"/>
                  </a:ext>
                </a:extLst>
              </p:cNvPr>
              <p:cNvPicPr/>
              <p:nvPr/>
            </p:nvPicPr>
            <p:blipFill>
              <a:blip r:embed="rId171"/>
              <a:stretch>
                <a:fillRect/>
              </a:stretch>
            </p:blipFill>
            <p:spPr>
              <a:xfrm>
                <a:off x="6427603" y="2960280"/>
                <a:ext cx="18000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342" name="Ink 342">
                <a:extLst>
                  <a:ext uri="{FF2B5EF4-FFF2-40B4-BE49-F238E27FC236}">
                    <a16:creationId xmlns:a16="http://schemas.microsoft.com/office/drawing/2014/main" id="{6B832821-BC8A-5145-A3A9-C075FBA310D9}"/>
                  </a:ext>
                </a:extLst>
              </p14:cNvPr>
              <p14:cNvContentPartPr/>
              <p14:nvPr/>
            </p14:nvContentPartPr>
            <p14:xfrm>
              <a:off x="6652603" y="2984760"/>
              <a:ext cx="323640" cy="124200"/>
            </p14:xfrm>
          </p:contentPart>
        </mc:Choice>
        <mc:Fallback xmlns="">
          <p:pic>
            <p:nvPicPr>
              <p:cNvPr id="342" name="Ink 342">
                <a:extLst>
                  <a:ext uri="{FF2B5EF4-FFF2-40B4-BE49-F238E27FC236}">
                    <a16:creationId xmlns:a16="http://schemas.microsoft.com/office/drawing/2014/main" id="{6B832821-BC8A-5145-A3A9-C075FBA310D9}"/>
                  </a:ext>
                </a:extLst>
              </p:cNvPr>
              <p:cNvPicPr/>
              <p:nvPr/>
            </p:nvPicPr>
            <p:blipFill>
              <a:blip r:embed="rId173"/>
              <a:stretch>
                <a:fillRect/>
              </a:stretch>
            </p:blipFill>
            <p:spPr>
              <a:xfrm>
                <a:off x="6643613" y="2975734"/>
                <a:ext cx="341260" cy="141891"/>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349" name="Ink 349">
                <a:extLst>
                  <a:ext uri="{FF2B5EF4-FFF2-40B4-BE49-F238E27FC236}">
                    <a16:creationId xmlns:a16="http://schemas.microsoft.com/office/drawing/2014/main" id="{0E1FFD6C-5341-0B48-8D36-3359FB637830}"/>
                  </a:ext>
                </a:extLst>
              </p14:cNvPr>
              <p14:cNvContentPartPr/>
              <p14:nvPr/>
            </p14:nvContentPartPr>
            <p14:xfrm>
              <a:off x="7172443" y="2909160"/>
              <a:ext cx="395280" cy="219960"/>
            </p14:xfrm>
          </p:contentPart>
        </mc:Choice>
        <mc:Fallback xmlns="">
          <p:pic>
            <p:nvPicPr>
              <p:cNvPr id="349" name="Ink 349">
                <a:extLst>
                  <a:ext uri="{FF2B5EF4-FFF2-40B4-BE49-F238E27FC236}">
                    <a16:creationId xmlns:a16="http://schemas.microsoft.com/office/drawing/2014/main" id="{0E1FFD6C-5341-0B48-8D36-3359FB637830}"/>
                  </a:ext>
                </a:extLst>
              </p:cNvPr>
              <p:cNvPicPr/>
              <p:nvPr/>
            </p:nvPicPr>
            <p:blipFill>
              <a:blip r:embed="rId175"/>
              <a:stretch>
                <a:fillRect/>
              </a:stretch>
            </p:blipFill>
            <p:spPr>
              <a:xfrm>
                <a:off x="7163451" y="2900175"/>
                <a:ext cx="412904" cy="237571"/>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353" name="Ink 353">
                <a:extLst>
                  <a:ext uri="{FF2B5EF4-FFF2-40B4-BE49-F238E27FC236}">
                    <a16:creationId xmlns:a16="http://schemas.microsoft.com/office/drawing/2014/main" id="{D088F96E-AD70-B24B-B6C4-DAA3BF288AF9}"/>
                  </a:ext>
                </a:extLst>
              </p14:cNvPr>
              <p14:cNvContentPartPr/>
              <p14:nvPr/>
            </p14:nvContentPartPr>
            <p14:xfrm>
              <a:off x="6090283" y="3196080"/>
              <a:ext cx="5040" cy="1080"/>
            </p14:xfrm>
          </p:contentPart>
        </mc:Choice>
        <mc:Fallback xmlns="">
          <p:pic>
            <p:nvPicPr>
              <p:cNvPr id="353" name="Ink 353">
                <a:extLst>
                  <a:ext uri="{FF2B5EF4-FFF2-40B4-BE49-F238E27FC236}">
                    <a16:creationId xmlns:a16="http://schemas.microsoft.com/office/drawing/2014/main" id="{D088F96E-AD70-B24B-B6C4-DAA3BF288AF9}"/>
                  </a:ext>
                </a:extLst>
              </p:cNvPr>
              <p:cNvPicPr/>
              <p:nvPr/>
            </p:nvPicPr>
            <p:blipFill>
              <a:blip r:embed="rId177"/>
              <a:stretch>
                <a:fillRect/>
              </a:stretch>
            </p:blipFill>
            <p:spPr>
              <a:xfrm>
                <a:off x="6081283" y="3187080"/>
                <a:ext cx="2268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363" name="Ink 363">
                <a:extLst>
                  <a:ext uri="{FF2B5EF4-FFF2-40B4-BE49-F238E27FC236}">
                    <a16:creationId xmlns:a16="http://schemas.microsoft.com/office/drawing/2014/main" id="{B78D099C-A013-0742-B787-34B1A502321E}"/>
                  </a:ext>
                </a:extLst>
              </p14:cNvPr>
              <p14:cNvContentPartPr/>
              <p14:nvPr/>
            </p14:nvContentPartPr>
            <p14:xfrm>
              <a:off x="6091723" y="3272040"/>
              <a:ext cx="164520" cy="159120"/>
            </p14:xfrm>
          </p:contentPart>
        </mc:Choice>
        <mc:Fallback xmlns="">
          <p:pic>
            <p:nvPicPr>
              <p:cNvPr id="363" name="Ink 363">
                <a:extLst>
                  <a:ext uri="{FF2B5EF4-FFF2-40B4-BE49-F238E27FC236}">
                    <a16:creationId xmlns:a16="http://schemas.microsoft.com/office/drawing/2014/main" id="{B78D099C-A013-0742-B787-34B1A502321E}"/>
                  </a:ext>
                </a:extLst>
              </p:cNvPr>
              <p:cNvPicPr/>
              <p:nvPr/>
            </p:nvPicPr>
            <p:blipFill>
              <a:blip r:embed="rId179"/>
              <a:stretch>
                <a:fillRect/>
              </a:stretch>
            </p:blipFill>
            <p:spPr>
              <a:xfrm>
                <a:off x="6082703" y="3263060"/>
                <a:ext cx="182199" cy="1767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367" name="Ink 367">
                <a:extLst>
                  <a:ext uri="{FF2B5EF4-FFF2-40B4-BE49-F238E27FC236}">
                    <a16:creationId xmlns:a16="http://schemas.microsoft.com/office/drawing/2014/main" id="{9C4F1538-68C2-5741-87B1-1028F28E39B0}"/>
                  </a:ext>
                </a:extLst>
              </p14:cNvPr>
              <p14:cNvContentPartPr/>
              <p14:nvPr/>
            </p14:nvContentPartPr>
            <p14:xfrm>
              <a:off x="6438043" y="3266280"/>
              <a:ext cx="312480" cy="157320"/>
            </p14:xfrm>
          </p:contentPart>
        </mc:Choice>
        <mc:Fallback xmlns="">
          <p:pic>
            <p:nvPicPr>
              <p:cNvPr id="367" name="Ink 367">
                <a:extLst>
                  <a:ext uri="{FF2B5EF4-FFF2-40B4-BE49-F238E27FC236}">
                    <a16:creationId xmlns:a16="http://schemas.microsoft.com/office/drawing/2014/main" id="{9C4F1538-68C2-5741-87B1-1028F28E39B0}"/>
                  </a:ext>
                </a:extLst>
              </p:cNvPr>
              <p:cNvPicPr/>
              <p:nvPr/>
            </p:nvPicPr>
            <p:blipFill>
              <a:blip r:embed="rId181"/>
              <a:stretch>
                <a:fillRect/>
              </a:stretch>
            </p:blipFill>
            <p:spPr>
              <a:xfrm>
                <a:off x="6429033" y="3257280"/>
                <a:ext cx="3301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374" name="Ink 374">
                <a:extLst>
                  <a:ext uri="{FF2B5EF4-FFF2-40B4-BE49-F238E27FC236}">
                    <a16:creationId xmlns:a16="http://schemas.microsoft.com/office/drawing/2014/main" id="{13874E89-F4FF-C548-8D30-5BEFBFEA584B}"/>
                  </a:ext>
                </a:extLst>
              </p14:cNvPr>
              <p14:cNvContentPartPr/>
              <p14:nvPr/>
            </p14:nvContentPartPr>
            <p14:xfrm>
              <a:off x="6794443" y="3267720"/>
              <a:ext cx="558000" cy="185760"/>
            </p14:xfrm>
          </p:contentPart>
        </mc:Choice>
        <mc:Fallback xmlns="">
          <p:pic>
            <p:nvPicPr>
              <p:cNvPr id="374" name="Ink 374">
                <a:extLst>
                  <a:ext uri="{FF2B5EF4-FFF2-40B4-BE49-F238E27FC236}">
                    <a16:creationId xmlns:a16="http://schemas.microsoft.com/office/drawing/2014/main" id="{13874E89-F4FF-C548-8D30-5BEFBFEA584B}"/>
                  </a:ext>
                </a:extLst>
              </p:cNvPr>
              <p:cNvPicPr/>
              <p:nvPr/>
            </p:nvPicPr>
            <p:blipFill>
              <a:blip r:embed="rId183"/>
              <a:stretch>
                <a:fillRect/>
              </a:stretch>
            </p:blipFill>
            <p:spPr>
              <a:xfrm>
                <a:off x="6785443" y="3258703"/>
                <a:ext cx="575640" cy="203434"/>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378" name="Ink 378">
                <a:extLst>
                  <a:ext uri="{FF2B5EF4-FFF2-40B4-BE49-F238E27FC236}">
                    <a16:creationId xmlns:a16="http://schemas.microsoft.com/office/drawing/2014/main" id="{BD2DD0D5-17AB-984E-9587-20B22C9A4FD4}"/>
                  </a:ext>
                </a:extLst>
              </p14:cNvPr>
              <p14:cNvContentPartPr/>
              <p14:nvPr/>
            </p14:nvContentPartPr>
            <p14:xfrm>
              <a:off x="7386643" y="3252240"/>
              <a:ext cx="226800" cy="184320"/>
            </p14:xfrm>
          </p:contentPart>
        </mc:Choice>
        <mc:Fallback xmlns="">
          <p:pic>
            <p:nvPicPr>
              <p:cNvPr id="378" name="Ink 378">
                <a:extLst>
                  <a:ext uri="{FF2B5EF4-FFF2-40B4-BE49-F238E27FC236}">
                    <a16:creationId xmlns:a16="http://schemas.microsoft.com/office/drawing/2014/main" id="{BD2DD0D5-17AB-984E-9587-20B22C9A4FD4}"/>
                  </a:ext>
                </a:extLst>
              </p:cNvPr>
              <p:cNvPicPr/>
              <p:nvPr/>
            </p:nvPicPr>
            <p:blipFill>
              <a:blip r:embed="rId185"/>
              <a:stretch>
                <a:fillRect/>
              </a:stretch>
            </p:blipFill>
            <p:spPr>
              <a:xfrm>
                <a:off x="7377657" y="3243222"/>
                <a:ext cx="244412" cy="201995"/>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388" name="Ink 388">
                <a:extLst>
                  <a:ext uri="{FF2B5EF4-FFF2-40B4-BE49-F238E27FC236}">
                    <a16:creationId xmlns:a16="http://schemas.microsoft.com/office/drawing/2014/main" id="{7662E25F-EDC0-054C-BE8E-925614B967B4}"/>
                  </a:ext>
                </a:extLst>
              </p14:cNvPr>
              <p14:cNvContentPartPr/>
              <p14:nvPr/>
            </p14:nvContentPartPr>
            <p14:xfrm>
              <a:off x="451800" y="3835080"/>
              <a:ext cx="486360" cy="322560"/>
            </p14:xfrm>
          </p:contentPart>
        </mc:Choice>
        <mc:Fallback xmlns="">
          <p:pic>
            <p:nvPicPr>
              <p:cNvPr id="388" name="Ink 388">
                <a:extLst>
                  <a:ext uri="{FF2B5EF4-FFF2-40B4-BE49-F238E27FC236}">
                    <a16:creationId xmlns:a16="http://schemas.microsoft.com/office/drawing/2014/main" id="{7662E25F-EDC0-054C-BE8E-925614B967B4}"/>
                  </a:ext>
                </a:extLst>
              </p:cNvPr>
              <p:cNvPicPr/>
              <p:nvPr/>
            </p:nvPicPr>
            <p:blipFill>
              <a:blip r:embed="rId187"/>
              <a:stretch>
                <a:fillRect/>
              </a:stretch>
            </p:blipFill>
            <p:spPr>
              <a:xfrm>
                <a:off x="442800" y="3826080"/>
                <a:ext cx="50400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393" name="Ink 393">
                <a:extLst>
                  <a:ext uri="{FF2B5EF4-FFF2-40B4-BE49-F238E27FC236}">
                    <a16:creationId xmlns:a16="http://schemas.microsoft.com/office/drawing/2014/main" id="{0ACC7735-FA26-CA4C-AA99-EEFADDF3B5AD}"/>
                  </a:ext>
                </a:extLst>
              </p14:cNvPr>
              <p14:cNvContentPartPr/>
              <p14:nvPr/>
            </p14:nvContentPartPr>
            <p14:xfrm>
              <a:off x="1120320" y="3934080"/>
              <a:ext cx="567720" cy="334080"/>
            </p14:xfrm>
          </p:contentPart>
        </mc:Choice>
        <mc:Fallback xmlns="">
          <p:pic>
            <p:nvPicPr>
              <p:cNvPr id="393" name="Ink 393">
                <a:extLst>
                  <a:ext uri="{FF2B5EF4-FFF2-40B4-BE49-F238E27FC236}">
                    <a16:creationId xmlns:a16="http://schemas.microsoft.com/office/drawing/2014/main" id="{0ACC7735-FA26-CA4C-AA99-EEFADDF3B5AD}"/>
                  </a:ext>
                </a:extLst>
              </p:cNvPr>
              <p:cNvPicPr/>
              <p:nvPr/>
            </p:nvPicPr>
            <p:blipFill>
              <a:blip r:embed="rId189"/>
              <a:stretch>
                <a:fillRect/>
              </a:stretch>
            </p:blipFill>
            <p:spPr>
              <a:xfrm>
                <a:off x="1111326" y="3925080"/>
                <a:ext cx="585349"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397" name="Ink 397">
                <a:extLst>
                  <a:ext uri="{FF2B5EF4-FFF2-40B4-BE49-F238E27FC236}">
                    <a16:creationId xmlns:a16="http://schemas.microsoft.com/office/drawing/2014/main" id="{59BD307E-D3C5-8F47-B9B6-5F4ADCD0899E}"/>
                  </a:ext>
                </a:extLst>
              </p14:cNvPr>
              <p14:cNvContentPartPr/>
              <p14:nvPr/>
            </p14:nvContentPartPr>
            <p14:xfrm>
              <a:off x="1713240" y="3809520"/>
              <a:ext cx="382680" cy="314280"/>
            </p14:xfrm>
          </p:contentPart>
        </mc:Choice>
        <mc:Fallback xmlns="">
          <p:pic>
            <p:nvPicPr>
              <p:cNvPr id="397" name="Ink 397">
                <a:extLst>
                  <a:ext uri="{FF2B5EF4-FFF2-40B4-BE49-F238E27FC236}">
                    <a16:creationId xmlns:a16="http://schemas.microsoft.com/office/drawing/2014/main" id="{59BD307E-D3C5-8F47-B9B6-5F4ADCD0899E}"/>
                  </a:ext>
                </a:extLst>
              </p:cNvPr>
              <p:cNvPicPr/>
              <p:nvPr/>
            </p:nvPicPr>
            <p:blipFill>
              <a:blip r:embed="rId191"/>
              <a:stretch>
                <a:fillRect/>
              </a:stretch>
            </p:blipFill>
            <p:spPr>
              <a:xfrm>
                <a:off x="1704248" y="3800520"/>
                <a:ext cx="400303"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407" name="Ink 407">
                <a:extLst>
                  <a:ext uri="{FF2B5EF4-FFF2-40B4-BE49-F238E27FC236}">
                    <a16:creationId xmlns:a16="http://schemas.microsoft.com/office/drawing/2014/main" id="{5417EA22-7BDA-5840-86C5-638F8F27E088}"/>
                  </a:ext>
                </a:extLst>
              </p14:cNvPr>
              <p14:cNvContentPartPr/>
              <p14:nvPr/>
            </p14:nvContentPartPr>
            <p14:xfrm>
              <a:off x="2261880" y="3821040"/>
              <a:ext cx="1259640" cy="275760"/>
            </p14:xfrm>
          </p:contentPart>
        </mc:Choice>
        <mc:Fallback xmlns="">
          <p:pic>
            <p:nvPicPr>
              <p:cNvPr id="407" name="Ink 407">
                <a:extLst>
                  <a:ext uri="{FF2B5EF4-FFF2-40B4-BE49-F238E27FC236}">
                    <a16:creationId xmlns:a16="http://schemas.microsoft.com/office/drawing/2014/main" id="{5417EA22-7BDA-5840-86C5-638F8F27E088}"/>
                  </a:ext>
                </a:extLst>
              </p:cNvPr>
              <p:cNvPicPr/>
              <p:nvPr/>
            </p:nvPicPr>
            <p:blipFill>
              <a:blip r:embed="rId193"/>
              <a:stretch>
                <a:fillRect/>
              </a:stretch>
            </p:blipFill>
            <p:spPr>
              <a:xfrm>
                <a:off x="2252877" y="3812040"/>
                <a:ext cx="1277285"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411" name="Ink 411">
                <a:extLst>
                  <a:ext uri="{FF2B5EF4-FFF2-40B4-BE49-F238E27FC236}">
                    <a16:creationId xmlns:a16="http://schemas.microsoft.com/office/drawing/2014/main" id="{9951DB71-973C-9C46-9275-F260D3E827F6}"/>
                  </a:ext>
                </a:extLst>
              </p14:cNvPr>
              <p14:cNvContentPartPr/>
              <p14:nvPr/>
            </p14:nvContentPartPr>
            <p14:xfrm>
              <a:off x="3787560" y="3819240"/>
              <a:ext cx="279360" cy="293400"/>
            </p14:xfrm>
          </p:contentPart>
        </mc:Choice>
        <mc:Fallback xmlns="">
          <p:pic>
            <p:nvPicPr>
              <p:cNvPr id="411" name="Ink 411">
                <a:extLst>
                  <a:ext uri="{FF2B5EF4-FFF2-40B4-BE49-F238E27FC236}">
                    <a16:creationId xmlns:a16="http://schemas.microsoft.com/office/drawing/2014/main" id="{9951DB71-973C-9C46-9275-F260D3E827F6}"/>
                  </a:ext>
                </a:extLst>
              </p:cNvPr>
              <p:cNvPicPr/>
              <p:nvPr/>
            </p:nvPicPr>
            <p:blipFill>
              <a:blip r:embed="rId195"/>
              <a:stretch>
                <a:fillRect/>
              </a:stretch>
            </p:blipFill>
            <p:spPr>
              <a:xfrm>
                <a:off x="3778572" y="3810240"/>
                <a:ext cx="296977"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414" name="Ink 414">
                <a:extLst>
                  <a:ext uri="{FF2B5EF4-FFF2-40B4-BE49-F238E27FC236}">
                    <a16:creationId xmlns:a16="http://schemas.microsoft.com/office/drawing/2014/main" id="{63192026-B851-5D46-94A8-8E74F00D203B}"/>
                  </a:ext>
                </a:extLst>
              </p14:cNvPr>
              <p14:cNvContentPartPr/>
              <p14:nvPr/>
            </p14:nvContentPartPr>
            <p14:xfrm>
              <a:off x="4287805" y="3816000"/>
              <a:ext cx="290520" cy="349920"/>
            </p14:xfrm>
          </p:contentPart>
        </mc:Choice>
        <mc:Fallback xmlns="">
          <p:pic>
            <p:nvPicPr>
              <p:cNvPr id="414" name="Ink 414">
                <a:extLst>
                  <a:ext uri="{FF2B5EF4-FFF2-40B4-BE49-F238E27FC236}">
                    <a16:creationId xmlns:a16="http://schemas.microsoft.com/office/drawing/2014/main" id="{63192026-B851-5D46-94A8-8E74F00D203B}"/>
                  </a:ext>
                </a:extLst>
              </p:cNvPr>
              <p:cNvPicPr/>
              <p:nvPr/>
            </p:nvPicPr>
            <p:blipFill>
              <a:blip r:embed="rId197"/>
              <a:stretch>
                <a:fillRect/>
              </a:stretch>
            </p:blipFill>
            <p:spPr>
              <a:xfrm>
                <a:off x="4278794" y="3807000"/>
                <a:ext cx="308182"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417" name="Ink 417">
                <a:extLst>
                  <a:ext uri="{FF2B5EF4-FFF2-40B4-BE49-F238E27FC236}">
                    <a16:creationId xmlns:a16="http://schemas.microsoft.com/office/drawing/2014/main" id="{44393D00-A541-6049-868A-139B1D79FE33}"/>
                  </a:ext>
                </a:extLst>
              </p14:cNvPr>
              <p14:cNvContentPartPr/>
              <p14:nvPr/>
            </p14:nvContentPartPr>
            <p14:xfrm>
              <a:off x="4621885" y="3874680"/>
              <a:ext cx="153360" cy="241920"/>
            </p14:xfrm>
          </p:contentPart>
        </mc:Choice>
        <mc:Fallback xmlns="">
          <p:pic>
            <p:nvPicPr>
              <p:cNvPr id="417" name="Ink 417">
                <a:extLst>
                  <a:ext uri="{FF2B5EF4-FFF2-40B4-BE49-F238E27FC236}">
                    <a16:creationId xmlns:a16="http://schemas.microsoft.com/office/drawing/2014/main" id="{44393D00-A541-6049-868A-139B1D79FE33}"/>
                  </a:ext>
                </a:extLst>
              </p:cNvPr>
              <p:cNvPicPr/>
              <p:nvPr/>
            </p:nvPicPr>
            <p:blipFill>
              <a:blip r:embed="rId199"/>
              <a:stretch>
                <a:fillRect/>
              </a:stretch>
            </p:blipFill>
            <p:spPr>
              <a:xfrm>
                <a:off x="4612864" y="3865693"/>
                <a:ext cx="171042" cy="259534"/>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421" name="Ink 421">
                <a:extLst>
                  <a:ext uri="{FF2B5EF4-FFF2-40B4-BE49-F238E27FC236}">
                    <a16:creationId xmlns:a16="http://schemas.microsoft.com/office/drawing/2014/main" id="{5A8948D5-AB1F-F04E-A993-89B546FD9BDD}"/>
                  </a:ext>
                </a:extLst>
              </p14:cNvPr>
              <p14:cNvContentPartPr/>
              <p14:nvPr/>
            </p14:nvContentPartPr>
            <p14:xfrm>
              <a:off x="4799725" y="3824640"/>
              <a:ext cx="567360" cy="288000"/>
            </p14:xfrm>
          </p:contentPart>
        </mc:Choice>
        <mc:Fallback xmlns="">
          <p:pic>
            <p:nvPicPr>
              <p:cNvPr id="421" name="Ink 421">
                <a:extLst>
                  <a:ext uri="{FF2B5EF4-FFF2-40B4-BE49-F238E27FC236}">
                    <a16:creationId xmlns:a16="http://schemas.microsoft.com/office/drawing/2014/main" id="{5A8948D5-AB1F-F04E-A993-89B546FD9BDD}"/>
                  </a:ext>
                </a:extLst>
              </p:cNvPr>
              <p:cNvPicPr/>
              <p:nvPr/>
            </p:nvPicPr>
            <p:blipFill>
              <a:blip r:embed="rId201"/>
              <a:stretch>
                <a:fillRect/>
              </a:stretch>
            </p:blipFill>
            <p:spPr>
              <a:xfrm>
                <a:off x="4790731" y="3815640"/>
                <a:ext cx="584989"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424" name="Ink 424">
                <a:extLst>
                  <a:ext uri="{FF2B5EF4-FFF2-40B4-BE49-F238E27FC236}">
                    <a16:creationId xmlns:a16="http://schemas.microsoft.com/office/drawing/2014/main" id="{60C81072-47AE-6149-A31B-037739F4DE27}"/>
                  </a:ext>
                </a:extLst>
              </p14:cNvPr>
              <p14:cNvContentPartPr/>
              <p14:nvPr/>
            </p14:nvContentPartPr>
            <p14:xfrm>
              <a:off x="5550325" y="3834720"/>
              <a:ext cx="227160" cy="268200"/>
            </p14:xfrm>
          </p:contentPart>
        </mc:Choice>
        <mc:Fallback xmlns="">
          <p:pic>
            <p:nvPicPr>
              <p:cNvPr id="424" name="Ink 424">
                <a:extLst>
                  <a:ext uri="{FF2B5EF4-FFF2-40B4-BE49-F238E27FC236}">
                    <a16:creationId xmlns:a16="http://schemas.microsoft.com/office/drawing/2014/main" id="{60C81072-47AE-6149-A31B-037739F4DE27}"/>
                  </a:ext>
                </a:extLst>
              </p:cNvPr>
              <p:cNvPicPr/>
              <p:nvPr/>
            </p:nvPicPr>
            <p:blipFill>
              <a:blip r:embed="rId203"/>
              <a:stretch>
                <a:fillRect/>
              </a:stretch>
            </p:blipFill>
            <p:spPr>
              <a:xfrm>
                <a:off x="5541325" y="3825720"/>
                <a:ext cx="24480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425" name="Ink 424">
                <a:extLst>
                  <a:ext uri="{FF2B5EF4-FFF2-40B4-BE49-F238E27FC236}">
                    <a16:creationId xmlns:a16="http://schemas.microsoft.com/office/drawing/2014/main" id="{554D2427-FF90-1744-A8C4-796DFC0A8028}"/>
                  </a:ext>
                </a:extLst>
              </p14:cNvPr>
              <p14:cNvContentPartPr/>
              <p14:nvPr/>
            </p14:nvContentPartPr>
            <p14:xfrm>
              <a:off x="5821765" y="3934440"/>
              <a:ext cx="111960" cy="184680"/>
            </p14:xfrm>
          </p:contentPart>
        </mc:Choice>
        <mc:Fallback xmlns="">
          <p:pic>
            <p:nvPicPr>
              <p:cNvPr id="425" name="Ink 424">
                <a:extLst>
                  <a:ext uri="{FF2B5EF4-FFF2-40B4-BE49-F238E27FC236}">
                    <a16:creationId xmlns:a16="http://schemas.microsoft.com/office/drawing/2014/main" id="{554D2427-FF90-1744-A8C4-796DFC0A8028}"/>
                  </a:ext>
                </a:extLst>
              </p:cNvPr>
              <p:cNvPicPr/>
              <p:nvPr/>
            </p:nvPicPr>
            <p:blipFill>
              <a:blip r:embed="rId205"/>
              <a:stretch>
                <a:fillRect/>
              </a:stretch>
            </p:blipFill>
            <p:spPr>
              <a:xfrm>
                <a:off x="5812765" y="3925440"/>
                <a:ext cx="12960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426" name="Ink 425">
                <a:extLst>
                  <a:ext uri="{FF2B5EF4-FFF2-40B4-BE49-F238E27FC236}">
                    <a16:creationId xmlns:a16="http://schemas.microsoft.com/office/drawing/2014/main" id="{40C5BCEA-E954-DA4A-AFD4-0CA222632113}"/>
                  </a:ext>
                </a:extLst>
              </p14:cNvPr>
              <p14:cNvContentPartPr/>
              <p14:nvPr/>
            </p14:nvContentPartPr>
            <p14:xfrm>
              <a:off x="5937325" y="3939840"/>
              <a:ext cx="93600" cy="297000"/>
            </p14:xfrm>
          </p:contentPart>
        </mc:Choice>
        <mc:Fallback xmlns="">
          <p:pic>
            <p:nvPicPr>
              <p:cNvPr id="426" name="Ink 425">
                <a:extLst>
                  <a:ext uri="{FF2B5EF4-FFF2-40B4-BE49-F238E27FC236}">
                    <a16:creationId xmlns:a16="http://schemas.microsoft.com/office/drawing/2014/main" id="{40C5BCEA-E954-DA4A-AFD4-0CA222632113}"/>
                  </a:ext>
                </a:extLst>
              </p:cNvPr>
              <p:cNvPicPr/>
              <p:nvPr/>
            </p:nvPicPr>
            <p:blipFill>
              <a:blip r:embed="rId207"/>
              <a:stretch>
                <a:fillRect/>
              </a:stretch>
            </p:blipFill>
            <p:spPr>
              <a:xfrm>
                <a:off x="5928325" y="3930840"/>
                <a:ext cx="11124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427" name="Ink 426">
                <a:extLst>
                  <a:ext uri="{FF2B5EF4-FFF2-40B4-BE49-F238E27FC236}">
                    <a16:creationId xmlns:a16="http://schemas.microsoft.com/office/drawing/2014/main" id="{278B6834-53F1-1E47-BA0C-4EC94D862FE2}"/>
                  </a:ext>
                </a:extLst>
              </p14:cNvPr>
              <p14:cNvContentPartPr/>
              <p14:nvPr/>
            </p14:nvContentPartPr>
            <p14:xfrm>
              <a:off x="6063685" y="3921120"/>
              <a:ext cx="135000" cy="146520"/>
            </p14:xfrm>
          </p:contentPart>
        </mc:Choice>
        <mc:Fallback xmlns="">
          <p:pic>
            <p:nvPicPr>
              <p:cNvPr id="427" name="Ink 426">
                <a:extLst>
                  <a:ext uri="{FF2B5EF4-FFF2-40B4-BE49-F238E27FC236}">
                    <a16:creationId xmlns:a16="http://schemas.microsoft.com/office/drawing/2014/main" id="{278B6834-53F1-1E47-BA0C-4EC94D862FE2}"/>
                  </a:ext>
                </a:extLst>
              </p:cNvPr>
              <p:cNvPicPr/>
              <p:nvPr/>
            </p:nvPicPr>
            <p:blipFill>
              <a:blip r:embed="rId209"/>
              <a:stretch>
                <a:fillRect/>
              </a:stretch>
            </p:blipFill>
            <p:spPr>
              <a:xfrm>
                <a:off x="6054685" y="3912120"/>
                <a:ext cx="1526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428" name="Ink 427">
                <a:extLst>
                  <a:ext uri="{FF2B5EF4-FFF2-40B4-BE49-F238E27FC236}">
                    <a16:creationId xmlns:a16="http://schemas.microsoft.com/office/drawing/2014/main" id="{8C47D294-CF66-9D43-8A7C-5CAC86C0BAA1}"/>
                  </a:ext>
                </a:extLst>
              </p14:cNvPr>
              <p14:cNvContentPartPr/>
              <p14:nvPr/>
            </p14:nvContentPartPr>
            <p14:xfrm>
              <a:off x="6225325" y="3938040"/>
              <a:ext cx="110520" cy="121680"/>
            </p14:xfrm>
          </p:contentPart>
        </mc:Choice>
        <mc:Fallback xmlns="">
          <p:pic>
            <p:nvPicPr>
              <p:cNvPr id="428" name="Ink 427">
                <a:extLst>
                  <a:ext uri="{FF2B5EF4-FFF2-40B4-BE49-F238E27FC236}">
                    <a16:creationId xmlns:a16="http://schemas.microsoft.com/office/drawing/2014/main" id="{8C47D294-CF66-9D43-8A7C-5CAC86C0BAA1}"/>
                  </a:ext>
                </a:extLst>
              </p:cNvPr>
              <p:cNvPicPr/>
              <p:nvPr/>
            </p:nvPicPr>
            <p:blipFill>
              <a:blip r:embed="rId211"/>
              <a:stretch>
                <a:fillRect/>
              </a:stretch>
            </p:blipFill>
            <p:spPr>
              <a:xfrm>
                <a:off x="6216325" y="3929040"/>
                <a:ext cx="12816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429" name="Ink 428">
                <a:extLst>
                  <a:ext uri="{FF2B5EF4-FFF2-40B4-BE49-F238E27FC236}">
                    <a16:creationId xmlns:a16="http://schemas.microsoft.com/office/drawing/2014/main" id="{B8664BD2-2C84-544A-A3FD-DA2253E10F2B}"/>
                  </a:ext>
                </a:extLst>
              </p14:cNvPr>
              <p14:cNvContentPartPr/>
              <p14:nvPr/>
            </p14:nvContentPartPr>
            <p14:xfrm>
              <a:off x="6338365" y="3935160"/>
              <a:ext cx="110880" cy="264240"/>
            </p14:xfrm>
          </p:contentPart>
        </mc:Choice>
        <mc:Fallback xmlns="">
          <p:pic>
            <p:nvPicPr>
              <p:cNvPr id="429" name="Ink 428">
                <a:extLst>
                  <a:ext uri="{FF2B5EF4-FFF2-40B4-BE49-F238E27FC236}">
                    <a16:creationId xmlns:a16="http://schemas.microsoft.com/office/drawing/2014/main" id="{B8664BD2-2C84-544A-A3FD-DA2253E10F2B}"/>
                  </a:ext>
                </a:extLst>
              </p:cNvPr>
              <p:cNvPicPr/>
              <p:nvPr/>
            </p:nvPicPr>
            <p:blipFill>
              <a:blip r:embed="rId213"/>
              <a:stretch>
                <a:fillRect/>
              </a:stretch>
            </p:blipFill>
            <p:spPr>
              <a:xfrm>
                <a:off x="6329365" y="3926160"/>
                <a:ext cx="12852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430" name="Ink 429">
                <a:extLst>
                  <a:ext uri="{FF2B5EF4-FFF2-40B4-BE49-F238E27FC236}">
                    <a16:creationId xmlns:a16="http://schemas.microsoft.com/office/drawing/2014/main" id="{28635987-F953-DD4B-B59C-AAF1022B4308}"/>
                  </a:ext>
                </a:extLst>
              </p14:cNvPr>
              <p14:cNvContentPartPr/>
              <p14:nvPr/>
            </p14:nvContentPartPr>
            <p14:xfrm>
              <a:off x="6442045" y="3907800"/>
              <a:ext cx="156600" cy="126720"/>
            </p14:xfrm>
          </p:contentPart>
        </mc:Choice>
        <mc:Fallback xmlns="">
          <p:pic>
            <p:nvPicPr>
              <p:cNvPr id="430" name="Ink 429">
                <a:extLst>
                  <a:ext uri="{FF2B5EF4-FFF2-40B4-BE49-F238E27FC236}">
                    <a16:creationId xmlns:a16="http://schemas.microsoft.com/office/drawing/2014/main" id="{28635987-F953-DD4B-B59C-AAF1022B4308}"/>
                  </a:ext>
                </a:extLst>
              </p:cNvPr>
              <p:cNvPicPr/>
              <p:nvPr/>
            </p:nvPicPr>
            <p:blipFill>
              <a:blip r:embed="rId215"/>
              <a:stretch>
                <a:fillRect/>
              </a:stretch>
            </p:blipFill>
            <p:spPr>
              <a:xfrm>
                <a:off x="6433045" y="3898800"/>
                <a:ext cx="17424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435" name="Ink 434">
                <a:extLst>
                  <a:ext uri="{FF2B5EF4-FFF2-40B4-BE49-F238E27FC236}">
                    <a16:creationId xmlns:a16="http://schemas.microsoft.com/office/drawing/2014/main" id="{2A43E9FF-AFC9-A84C-957E-45B4CF106038}"/>
                  </a:ext>
                </a:extLst>
              </p14:cNvPr>
              <p14:cNvContentPartPr/>
              <p14:nvPr/>
            </p14:nvContentPartPr>
            <p14:xfrm>
              <a:off x="6614373" y="3908454"/>
              <a:ext cx="140760" cy="173160"/>
            </p14:xfrm>
          </p:contentPart>
        </mc:Choice>
        <mc:Fallback xmlns="">
          <p:pic>
            <p:nvPicPr>
              <p:cNvPr id="435" name="Ink 434">
                <a:extLst>
                  <a:ext uri="{FF2B5EF4-FFF2-40B4-BE49-F238E27FC236}">
                    <a16:creationId xmlns:a16="http://schemas.microsoft.com/office/drawing/2014/main" id="{2A43E9FF-AFC9-A84C-957E-45B4CF106038}"/>
                  </a:ext>
                </a:extLst>
              </p:cNvPr>
              <p:cNvPicPr/>
              <p:nvPr/>
            </p:nvPicPr>
            <p:blipFill>
              <a:blip r:embed="rId217"/>
              <a:stretch>
                <a:fillRect/>
              </a:stretch>
            </p:blipFill>
            <p:spPr>
              <a:xfrm>
                <a:off x="6605350" y="3899454"/>
                <a:ext cx="158445"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438" name="Ink 438">
                <a:extLst>
                  <a:ext uri="{FF2B5EF4-FFF2-40B4-BE49-F238E27FC236}">
                    <a16:creationId xmlns:a16="http://schemas.microsoft.com/office/drawing/2014/main" id="{AD2C15AC-2ABB-4F4B-A025-4626A82DE3B1}"/>
                  </a:ext>
                </a:extLst>
              </p14:cNvPr>
              <p14:cNvContentPartPr/>
              <p14:nvPr/>
            </p14:nvContentPartPr>
            <p14:xfrm>
              <a:off x="4624653" y="4390134"/>
              <a:ext cx="85320" cy="250200"/>
            </p14:xfrm>
          </p:contentPart>
        </mc:Choice>
        <mc:Fallback xmlns="">
          <p:pic>
            <p:nvPicPr>
              <p:cNvPr id="438" name="Ink 438">
                <a:extLst>
                  <a:ext uri="{FF2B5EF4-FFF2-40B4-BE49-F238E27FC236}">
                    <a16:creationId xmlns:a16="http://schemas.microsoft.com/office/drawing/2014/main" id="{AD2C15AC-2ABB-4F4B-A025-4626A82DE3B1}"/>
                  </a:ext>
                </a:extLst>
              </p:cNvPr>
              <p:cNvPicPr/>
              <p:nvPr/>
            </p:nvPicPr>
            <p:blipFill>
              <a:blip r:embed="rId219"/>
              <a:stretch>
                <a:fillRect/>
              </a:stretch>
            </p:blipFill>
            <p:spPr>
              <a:xfrm>
                <a:off x="4615653" y="4381134"/>
                <a:ext cx="10296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446" name="Ink 446">
                <a:extLst>
                  <a:ext uri="{FF2B5EF4-FFF2-40B4-BE49-F238E27FC236}">
                    <a16:creationId xmlns:a16="http://schemas.microsoft.com/office/drawing/2014/main" id="{AD01FF54-98AD-7949-8DA6-35C5D030429F}"/>
                  </a:ext>
                </a:extLst>
              </p14:cNvPr>
              <p14:cNvContentPartPr/>
              <p14:nvPr/>
            </p14:nvContentPartPr>
            <p14:xfrm>
              <a:off x="4717533" y="4324254"/>
              <a:ext cx="867960" cy="283680"/>
            </p14:xfrm>
          </p:contentPart>
        </mc:Choice>
        <mc:Fallback xmlns="">
          <p:pic>
            <p:nvPicPr>
              <p:cNvPr id="446" name="Ink 446">
                <a:extLst>
                  <a:ext uri="{FF2B5EF4-FFF2-40B4-BE49-F238E27FC236}">
                    <a16:creationId xmlns:a16="http://schemas.microsoft.com/office/drawing/2014/main" id="{AD01FF54-98AD-7949-8DA6-35C5D030429F}"/>
                  </a:ext>
                </a:extLst>
              </p:cNvPr>
              <p:cNvPicPr/>
              <p:nvPr/>
            </p:nvPicPr>
            <p:blipFill>
              <a:blip r:embed="rId221"/>
              <a:stretch>
                <a:fillRect/>
              </a:stretch>
            </p:blipFill>
            <p:spPr>
              <a:xfrm>
                <a:off x="4708533" y="4315254"/>
                <a:ext cx="88560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452" name="Ink 452">
                <a:extLst>
                  <a:ext uri="{FF2B5EF4-FFF2-40B4-BE49-F238E27FC236}">
                    <a16:creationId xmlns:a16="http://schemas.microsoft.com/office/drawing/2014/main" id="{F9CE55A8-FDFC-304B-BADE-967F5C39A603}"/>
                  </a:ext>
                </a:extLst>
              </p14:cNvPr>
              <p14:cNvContentPartPr/>
              <p14:nvPr/>
            </p14:nvContentPartPr>
            <p14:xfrm>
              <a:off x="5787453" y="4323174"/>
              <a:ext cx="724320" cy="262800"/>
            </p14:xfrm>
          </p:contentPart>
        </mc:Choice>
        <mc:Fallback xmlns="">
          <p:pic>
            <p:nvPicPr>
              <p:cNvPr id="452" name="Ink 452">
                <a:extLst>
                  <a:ext uri="{FF2B5EF4-FFF2-40B4-BE49-F238E27FC236}">
                    <a16:creationId xmlns:a16="http://schemas.microsoft.com/office/drawing/2014/main" id="{F9CE55A8-FDFC-304B-BADE-967F5C39A603}"/>
                  </a:ext>
                </a:extLst>
              </p:cNvPr>
              <p:cNvPicPr/>
              <p:nvPr/>
            </p:nvPicPr>
            <p:blipFill>
              <a:blip r:embed="rId223"/>
              <a:stretch>
                <a:fillRect/>
              </a:stretch>
            </p:blipFill>
            <p:spPr>
              <a:xfrm>
                <a:off x="5778449" y="4314162"/>
                <a:ext cx="741969" cy="280464"/>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458" name="Ink 458">
                <a:extLst>
                  <a:ext uri="{FF2B5EF4-FFF2-40B4-BE49-F238E27FC236}">
                    <a16:creationId xmlns:a16="http://schemas.microsoft.com/office/drawing/2014/main" id="{5196014E-2313-DE47-9863-A744E571E8CD}"/>
                  </a:ext>
                </a:extLst>
              </p14:cNvPr>
              <p14:cNvContentPartPr/>
              <p14:nvPr/>
            </p14:nvContentPartPr>
            <p14:xfrm>
              <a:off x="6659733" y="4395600"/>
              <a:ext cx="276840" cy="163080"/>
            </p14:xfrm>
          </p:contentPart>
        </mc:Choice>
        <mc:Fallback xmlns="">
          <p:pic>
            <p:nvPicPr>
              <p:cNvPr id="458" name="Ink 458">
                <a:extLst>
                  <a:ext uri="{FF2B5EF4-FFF2-40B4-BE49-F238E27FC236}">
                    <a16:creationId xmlns:a16="http://schemas.microsoft.com/office/drawing/2014/main" id="{5196014E-2313-DE47-9863-A744E571E8CD}"/>
                  </a:ext>
                </a:extLst>
              </p:cNvPr>
              <p:cNvPicPr/>
              <p:nvPr/>
            </p:nvPicPr>
            <p:blipFill>
              <a:blip r:embed="rId225"/>
              <a:stretch>
                <a:fillRect/>
              </a:stretch>
            </p:blipFill>
            <p:spPr>
              <a:xfrm>
                <a:off x="6650745" y="4386600"/>
                <a:ext cx="294457"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459" name="Ink 458">
                <a:extLst>
                  <a:ext uri="{FF2B5EF4-FFF2-40B4-BE49-F238E27FC236}">
                    <a16:creationId xmlns:a16="http://schemas.microsoft.com/office/drawing/2014/main" id="{F3C9E72B-946F-E649-B0E5-EAC01F368E0C}"/>
                  </a:ext>
                </a:extLst>
              </p14:cNvPr>
              <p14:cNvContentPartPr/>
              <p14:nvPr/>
            </p14:nvContentPartPr>
            <p14:xfrm>
              <a:off x="6963933" y="4408560"/>
              <a:ext cx="170280" cy="135720"/>
            </p14:xfrm>
          </p:contentPart>
        </mc:Choice>
        <mc:Fallback xmlns="">
          <p:pic>
            <p:nvPicPr>
              <p:cNvPr id="459" name="Ink 458">
                <a:extLst>
                  <a:ext uri="{FF2B5EF4-FFF2-40B4-BE49-F238E27FC236}">
                    <a16:creationId xmlns:a16="http://schemas.microsoft.com/office/drawing/2014/main" id="{F3C9E72B-946F-E649-B0E5-EAC01F368E0C}"/>
                  </a:ext>
                </a:extLst>
              </p:cNvPr>
              <p:cNvPicPr/>
              <p:nvPr/>
            </p:nvPicPr>
            <p:blipFill>
              <a:blip r:embed="rId227"/>
              <a:stretch>
                <a:fillRect/>
              </a:stretch>
            </p:blipFill>
            <p:spPr>
              <a:xfrm>
                <a:off x="6954933" y="4399584"/>
                <a:ext cx="187920" cy="153313"/>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469" name="Ink 469">
                <a:extLst>
                  <a:ext uri="{FF2B5EF4-FFF2-40B4-BE49-F238E27FC236}">
                    <a16:creationId xmlns:a16="http://schemas.microsoft.com/office/drawing/2014/main" id="{DA35A00A-EAEF-4949-9147-E9DB8F50109B}"/>
                  </a:ext>
                </a:extLst>
              </p14:cNvPr>
              <p14:cNvContentPartPr/>
              <p14:nvPr/>
            </p14:nvContentPartPr>
            <p14:xfrm>
              <a:off x="7153653" y="4360546"/>
              <a:ext cx="613440" cy="361440"/>
            </p14:xfrm>
          </p:contentPart>
        </mc:Choice>
        <mc:Fallback xmlns="">
          <p:pic>
            <p:nvPicPr>
              <p:cNvPr id="469" name="Ink 469">
                <a:extLst>
                  <a:ext uri="{FF2B5EF4-FFF2-40B4-BE49-F238E27FC236}">
                    <a16:creationId xmlns:a16="http://schemas.microsoft.com/office/drawing/2014/main" id="{DA35A00A-EAEF-4949-9147-E9DB8F50109B}"/>
                  </a:ext>
                </a:extLst>
              </p:cNvPr>
              <p:cNvPicPr/>
              <p:nvPr/>
            </p:nvPicPr>
            <p:blipFill>
              <a:blip r:embed="rId229"/>
              <a:stretch>
                <a:fillRect/>
              </a:stretch>
            </p:blipFill>
            <p:spPr>
              <a:xfrm>
                <a:off x="7144653" y="4351537"/>
                <a:ext cx="631080" cy="379098"/>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473" name="Ink 473">
                <a:extLst>
                  <a:ext uri="{FF2B5EF4-FFF2-40B4-BE49-F238E27FC236}">
                    <a16:creationId xmlns:a16="http://schemas.microsoft.com/office/drawing/2014/main" id="{F668B012-5D7C-574F-A097-D3EF48486A3C}"/>
                  </a:ext>
                </a:extLst>
              </p14:cNvPr>
              <p14:cNvContentPartPr/>
              <p14:nvPr/>
            </p14:nvContentPartPr>
            <p14:xfrm>
              <a:off x="7818179" y="4323072"/>
              <a:ext cx="185040" cy="235080"/>
            </p14:xfrm>
          </p:contentPart>
        </mc:Choice>
        <mc:Fallback xmlns="">
          <p:pic>
            <p:nvPicPr>
              <p:cNvPr id="473" name="Ink 473">
                <a:extLst>
                  <a:ext uri="{FF2B5EF4-FFF2-40B4-BE49-F238E27FC236}">
                    <a16:creationId xmlns:a16="http://schemas.microsoft.com/office/drawing/2014/main" id="{F668B012-5D7C-574F-A097-D3EF48486A3C}"/>
                  </a:ext>
                </a:extLst>
              </p:cNvPr>
              <p:cNvPicPr/>
              <p:nvPr/>
            </p:nvPicPr>
            <p:blipFill>
              <a:blip r:embed="rId231"/>
              <a:stretch>
                <a:fillRect/>
              </a:stretch>
            </p:blipFill>
            <p:spPr>
              <a:xfrm>
                <a:off x="7809196" y="4314086"/>
                <a:ext cx="202646" cy="252693"/>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474" name="Ink 473">
                <a:extLst>
                  <a:ext uri="{FF2B5EF4-FFF2-40B4-BE49-F238E27FC236}">
                    <a16:creationId xmlns:a16="http://schemas.microsoft.com/office/drawing/2014/main" id="{09C3D9D5-2D39-D64B-8D40-FA8077481A0E}"/>
                  </a:ext>
                </a:extLst>
              </p14:cNvPr>
              <p14:cNvContentPartPr/>
              <p14:nvPr/>
            </p14:nvContentPartPr>
            <p14:xfrm>
              <a:off x="8057253" y="4457880"/>
              <a:ext cx="8280" cy="2520"/>
            </p14:xfrm>
          </p:contentPart>
        </mc:Choice>
        <mc:Fallback xmlns="">
          <p:pic>
            <p:nvPicPr>
              <p:cNvPr id="474" name="Ink 473">
                <a:extLst>
                  <a:ext uri="{FF2B5EF4-FFF2-40B4-BE49-F238E27FC236}">
                    <a16:creationId xmlns:a16="http://schemas.microsoft.com/office/drawing/2014/main" id="{09C3D9D5-2D39-D64B-8D40-FA8077481A0E}"/>
                  </a:ext>
                </a:extLst>
              </p:cNvPr>
              <p:cNvPicPr/>
              <p:nvPr/>
            </p:nvPicPr>
            <p:blipFill>
              <a:blip r:embed="rId9"/>
              <a:stretch>
                <a:fillRect/>
              </a:stretch>
            </p:blipFill>
            <p:spPr>
              <a:xfrm>
                <a:off x="8048253" y="4448880"/>
                <a:ext cx="25920" cy="20160"/>
              </a:xfrm>
              <a:prstGeom prst="rect">
                <a:avLst/>
              </a:prstGeom>
            </p:spPr>
          </p:pic>
        </mc:Fallback>
      </mc:AlternateContent>
    </p:spTree>
    <p:extLst>
      <p:ext uri="{BB962C8B-B14F-4D97-AF65-F5344CB8AC3E}">
        <p14:creationId xmlns:p14="http://schemas.microsoft.com/office/powerpoint/2010/main" val="2062692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(104)</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r>
              <a:rPr lang="en-US"/>
              <a:t>Co-recognizable = complement is recognizable</a:t>
            </a:r>
          </a:p>
          <a:p>
            <a:r>
              <a:rPr lang="en-US">
                <a:solidFill>
                  <a:srgbClr val="0070C0"/>
                </a:solidFill>
              </a:rPr>
              <a:t>A</a:t>
            </a:r>
            <a:r>
              <a:rPr lang="en-US" baseline="-25000">
                <a:solidFill>
                  <a:srgbClr val="0070C0"/>
                </a:solidFill>
              </a:rPr>
              <a:t>TM</a:t>
            </a:r>
            <a:r>
              <a:rPr lang="en-US" baseline="30000">
                <a:solidFill>
                  <a:srgbClr val="0070C0"/>
                </a:solidFill>
              </a:rPr>
              <a:t>C</a:t>
            </a:r>
            <a:r>
              <a:rPr lang="en-US" baseline="30000"/>
              <a:t> </a:t>
            </a:r>
            <a:r>
              <a:rPr lang="en-US"/>
              <a:t>is undecidable</a:t>
            </a:r>
          </a:p>
        </p:txBody>
      </p:sp>
    </p:spTree>
    <p:extLst>
      <p:ext uri="{BB962C8B-B14F-4D97-AF65-F5344CB8AC3E}">
        <p14:creationId xmlns:p14="http://schemas.microsoft.com/office/powerpoint/2010/main" val="1953087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6359-E4F5-B243-8F59-9311C578F88F}"/>
              </a:ext>
            </a:extLst>
          </p:cNvPr>
          <p:cNvSpPr>
            <a:spLocks noGrp="1"/>
          </p:cNvSpPr>
          <p:nvPr>
            <p:ph type="title"/>
          </p:nvPr>
        </p:nvSpPr>
        <p:spPr/>
        <p:txBody>
          <a:bodyPr>
            <a:noAutofit/>
          </a:bodyPr>
          <a:lstStyle/>
          <a:p>
            <a:r>
              <a:rPr lang="en-US" sz="2000">
                <a:hlinkClick r:id="rId2"/>
              </a:rPr>
              <a:t>105.CSE105.UndecidabilityProofStrategies.mp4</a:t>
            </a:r>
            <a:endParaRPr lang="en-US" sz="2000"/>
          </a:p>
        </p:txBody>
      </p:sp>
      <p:sp>
        <p:nvSpPr>
          <p:cNvPr id="3" name="TextBox 1">
            <a:extLst>
              <a:ext uri="{FF2B5EF4-FFF2-40B4-BE49-F238E27FC236}">
                <a16:creationId xmlns:a16="http://schemas.microsoft.com/office/drawing/2014/main" id="{EFF5C43A-ACC4-40EC-BA17-67AC513DE2B1}"/>
              </a:ext>
            </a:extLst>
          </p:cNvPr>
          <p:cNvSpPr txBox="1"/>
          <p:nvPr/>
        </p:nvSpPr>
        <p:spPr>
          <a:xfrm>
            <a:off x="457200" y="1143000"/>
            <a:ext cx="8095725" cy="17543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a:t>Remember:</a:t>
            </a:r>
          </a:p>
          <a:p>
            <a:endParaRPr lang="en-US" i="1" dirty="0"/>
          </a:p>
          <a:p>
            <a:r>
              <a:rPr lang="en-US" sz="2400" b="1" dirty="0"/>
              <a:t>Cantor's diagonal argument: </a:t>
            </a:r>
            <a:r>
              <a:rPr lang="en-US" sz="2400" dirty="0"/>
              <a:t>there is an infinite amount of sets that </a:t>
            </a:r>
            <a:r>
              <a:rPr lang="en-US" sz="2400" dirty="0">
                <a:solidFill>
                  <a:srgbClr val="C00000"/>
                </a:solidFill>
              </a:rPr>
              <a:t>cannot </a:t>
            </a:r>
            <a:r>
              <a:rPr lang="en-US" sz="2400" dirty="0"/>
              <a:t>be put into one-to-one correspondence with the infinite set of natural numbers.</a:t>
            </a:r>
            <a:endParaRPr lang="en-US" i="1" dirty="0"/>
          </a:p>
        </p:txBody>
      </p:sp>
    </p:spTree>
    <p:extLst>
      <p:ext uri="{BB962C8B-B14F-4D97-AF65-F5344CB8AC3E}">
        <p14:creationId xmlns:p14="http://schemas.microsoft.com/office/powerpoint/2010/main" val="1691198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 we have to diagonalize?</a:t>
            </a:r>
          </a:p>
        </p:txBody>
      </p:sp>
    </p:spTree>
    <p:extLst>
      <p:ext uri="{BB962C8B-B14F-4D97-AF65-F5344CB8AC3E}">
        <p14:creationId xmlns:p14="http://schemas.microsoft.com/office/powerpoint/2010/main" val="26816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0C1C-B05D-4B06-B853-8D1C2388E87E}"/>
              </a:ext>
            </a:extLst>
          </p:cNvPr>
          <p:cNvSpPr>
            <a:spLocks noGrp="1"/>
          </p:cNvSpPr>
          <p:nvPr>
            <p:ph type="title"/>
          </p:nvPr>
        </p:nvSpPr>
        <p:spPr/>
        <p:txBody>
          <a:bodyPr>
            <a:normAutofit/>
          </a:bodyPr>
          <a:lstStyle/>
          <a:p>
            <a:r>
              <a:rPr lang="en-US" sz="2800"/>
              <a:t>Table of Contents – Quickly Jump to a video’s slides</a:t>
            </a:r>
          </a:p>
        </p:txBody>
      </p:sp>
      <p:graphicFrame>
        <p:nvGraphicFramePr>
          <p:cNvPr id="4" name="Table 4">
            <a:extLst>
              <a:ext uri="{FF2B5EF4-FFF2-40B4-BE49-F238E27FC236}">
                <a16:creationId xmlns:a16="http://schemas.microsoft.com/office/drawing/2014/main" id="{AB45BD7A-055C-42DC-8184-708E410B51B0}"/>
              </a:ext>
            </a:extLst>
          </p:cNvPr>
          <p:cNvGraphicFramePr>
            <a:graphicFrameLocks noGrp="1"/>
          </p:cNvGraphicFramePr>
          <p:nvPr>
            <p:extLst>
              <p:ext uri="{D42A27DB-BD31-4B8C-83A1-F6EECF244321}">
                <p14:modId xmlns:p14="http://schemas.microsoft.com/office/powerpoint/2010/main" val="3595801679"/>
              </p:ext>
            </p:extLst>
          </p:nvPr>
        </p:nvGraphicFramePr>
        <p:xfrm>
          <a:off x="529212" y="1035050"/>
          <a:ext cx="7931499" cy="3708400"/>
        </p:xfrm>
        <a:graphic>
          <a:graphicData uri="http://schemas.openxmlformats.org/drawingml/2006/table">
            <a:tbl>
              <a:tblPr firstRow="1" bandRow="1">
                <a:tableStyleId>{5C22544A-7EE6-4342-B048-85BDC9FD1C3A}</a:tableStyleId>
              </a:tblPr>
              <a:tblGrid>
                <a:gridCol w="2643833">
                  <a:extLst>
                    <a:ext uri="{9D8B030D-6E8A-4147-A177-3AD203B41FA5}">
                      <a16:colId xmlns:a16="http://schemas.microsoft.com/office/drawing/2014/main" val="339725500"/>
                    </a:ext>
                  </a:extLst>
                </a:gridCol>
                <a:gridCol w="2643833">
                  <a:extLst>
                    <a:ext uri="{9D8B030D-6E8A-4147-A177-3AD203B41FA5}">
                      <a16:colId xmlns:a16="http://schemas.microsoft.com/office/drawing/2014/main" val="463044524"/>
                    </a:ext>
                  </a:extLst>
                </a:gridCol>
                <a:gridCol w="2643833">
                  <a:extLst>
                    <a:ext uri="{9D8B030D-6E8A-4147-A177-3AD203B41FA5}">
                      <a16:colId xmlns:a16="http://schemas.microsoft.com/office/drawing/2014/main" val="1705790938"/>
                    </a:ext>
                  </a:extLst>
                </a:gridCol>
              </a:tblGrid>
              <a:tr h="370840">
                <a:tc>
                  <a:txBody>
                    <a:bodyPr/>
                    <a:lstStyle/>
                    <a:p>
                      <a:r>
                        <a:rPr lang="en-US" u="sng"/>
                        <a:t>Monday</a:t>
                      </a:r>
                    </a:p>
                  </a:txBody>
                  <a:tcPr/>
                </a:tc>
                <a:tc>
                  <a:txBody>
                    <a:bodyPr/>
                    <a:lstStyle/>
                    <a:p>
                      <a:r>
                        <a:rPr lang="en-US" u="sng"/>
                        <a:t>Wednesday</a:t>
                      </a:r>
                    </a:p>
                  </a:txBody>
                  <a:tcPr/>
                </a:tc>
                <a:tc>
                  <a:txBody>
                    <a:bodyPr/>
                    <a:lstStyle/>
                    <a:p>
                      <a:r>
                        <a:rPr lang="en-US" u="sng"/>
                        <a:t>Friday</a:t>
                      </a:r>
                    </a:p>
                  </a:txBody>
                  <a:tcPr/>
                </a:tc>
                <a:extLst>
                  <a:ext uri="{0D108BD9-81ED-4DB2-BD59-A6C34878D82A}">
                    <a16:rowId xmlns:a16="http://schemas.microsoft.com/office/drawing/2014/main" val="4138503713"/>
                  </a:ext>
                </a:extLst>
              </a:tr>
              <a:tr h="370840">
                <a:tc>
                  <a:txBody>
                    <a:bodyPr/>
                    <a:lstStyle/>
                    <a:p>
                      <a:r>
                        <a:rPr lang="en-US" i="0">
                          <a:hlinkClick r:id="rId2" action="ppaction://hlinksldjump"/>
                        </a:rPr>
                        <a:t>Video 102</a:t>
                      </a:r>
                      <a:endParaRPr lang="en-US" i="0"/>
                    </a:p>
                  </a:txBody>
                  <a:tcPr/>
                </a:tc>
                <a:tc>
                  <a:txBody>
                    <a:bodyPr/>
                    <a:lstStyle/>
                    <a:p>
                      <a:r>
                        <a:rPr lang="en-US">
                          <a:hlinkClick r:id="rId3" action="ppaction://hlinksldjump"/>
                        </a:rPr>
                        <a:t>Video 107</a:t>
                      </a:r>
                      <a:endParaRPr lang="en-US"/>
                    </a:p>
                  </a:txBody>
                  <a:tcPr/>
                </a:tc>
                <a:tc>
                  <a:txBody>
                    <a:bodyPr/>
                    <a:lstStyle/>
                    <a:p>
                      <a:r>
                        <a:rPr lang="en-US">
                          <a:hlinkClick r:id="rId4" action="ppaction://hlinksldjump"/>
                        </a:rPr>
                        <a:t>Video 114</a:t>
                      </a:r>
                      <a:endParaRPr lang="en-US"/>
                    </a:p>
                  </a:txBody>
                  <a:tcPr/>
                </a:tc>
                <a:extLst>
                  <a:ext uri="{0D108BD9-81ED-4DB2-BD59-A6C34878D82A}">
                    <a16:rowId xmlns:a16="http://schemas.microsoft.com/office/drawing/2014/main" val="1682023801"/>
                  </a:ext>
                </a:extLst>
              </a:tr>
              <a:tr h="370840">
                <a:tc>
                  <a:txBody>
                    <a:bodyPr/>
                    <a:lstStyle/>
                    <a:p>
                      <a:r>
                        <a:rPr lang="en-US">
                          <a:hlinkClick r:id="rId5" action="ppaction://hlinksldjump"/>
                        </a:rPr>
                        <a:t>Video 103</a:t>
                      </a:r>
                      <a:endParaRPr lang="en-US"/>
                    </a:p>
                  </a:txBody>
                  <a:tcPr/>
                </a:tc>
                <a:tc>
                  <a:txBody>
                    <a:bodyPr/>
                    <a:lstStyle/>
                    <a:p>
                      <a:r>
                        <a:rPr lang="en-US">
                          <a:hlinkClick r:id="rId6" action="ppaction://hlinksldjump"/>
                        </a:rPr>
                        <a:t>Video 108</a:t>
                      </a:r>
                      <a:endParaRPr lang="en-US"/>
                    </a:p>
                  </a:txBody>
                  <a:tcPr/>
                </a:tc>
                <a:tc>
                  <a:txBody>
                    <a:bodyPr/>
                    <a:lstStyle/>
                    <a:p>
                      <a:r>
                        <a:rPr lang="en-US">
                          <a:hlinkClick r:id="rId7" action="ppaction://hlinksldjump"/>
                        </a:rPr>
                        <a:t>Video 115</a:t>
                      </a:r>
                      <a:endParaRPr lang="en-US"/>
                    </a:p>
                  </a:txBody>
                  <a:tcPr/>
                </a:tc>
                <a:extLst>
                  <a:ext uri="{0D108BD9-81ED-4DB2-BD59-A6C34878D82A}">
                    <a16:rowId xmlns:a16="http://schemas.microsoft.com/office/drawing/2014/main" val="186790405"/>
                  </a:ext>
                </a:extLst>
              </a:tr>
              <a:tr h="370840">
                <a:tc>
                  <a:txBody>
                    <a:bodyPr/>
                    <a:lstStyle/>
                    <a:p>
                      <a:r>
                        <a:rPr lang="en-US">
                          <a:hlinkClick r:id="rId8" action="ppaction://hlinksldjump"/>
                        </a:rPr>
                        <a:t>Video 104</a:t>
                      </a:r>
                      <a:endParaRPr lang="en-US"/>
                    </a:p>
                  </a:txBody>
                  <a:tcPr/>
                </a:tc>
                <a:tc>
                  <a:txBody>
                    <a:bodyPr/>
                    <a:lstStyle/>
                    <a:p>
                      <a:r>
                        <a:rPr lang="en-US">
                          <a:hlinkClick r:id="rId9" action="ppaction://hlinksldjump"/>
                        </a:rPr>
                        <a:t>Video 109</a:t>
                      </a:r>
                      <a:endParaRPr lang="en-US"/>
                    </a:p>
                  </a:txBody>
                  <a:tcPr/>
                </a:tc>
                <a:tc>
                  <a:txBody>
                    <a:bodyPr/>
                    <a:lstStyle/>
                    <a:p>
                      <a:r>
                        <a:rPr lang="en-US">
                          <a:hlinkClick r:id="rId10" action="ppaction://hlinksldjump"/>
                        </a:rPr>
                        <a:t>Video 116</a:t>
                      </a:r>
                      <a:endParaRPr lang="en-US"/>
                    </a:p>
                  </a:txBody>
                  <a:tcPr/>
                </a:tc>
                <a:extLst>
                  <a:ext uri="{0D108BD9-81ED-4DB2-BD59-A6C34878D82A}">
                    <a16:rowId xmlns:a16="http://schemas.microsoft.com/office/drawing/2014/main" val="1379500040"/>
                  </a:ext>
                </a:extLst>
              </a:tr>
              <a:tr h="370840">
                <a:tc>
                  <a:txBody>
                    <a:bodyPr/>
                    <a:lstStyle/>
                    <a:p>
                      <a:r>
                        <a:rPr lang="en-US">
                          <a:hlinkClick r:id="rId11" action="ppaction://hlinksldjump"/>
                        </a:rPr>
                        <a:t>Video 105</a:t>
                      </a:r>
                      <a:endParaRPr lang="en-US"/>
                    </a:p>
                  </a:txBody>
                  <a:tcPr/>
                </a:tc>
                <a:tc>
                  <a:txBody>
                    <a:bodyPr/>
                    <a:lstStyle/>
                    <a:p>
                      <a:r>
                        <a:rPr lang="en-US">
                          <a:hlinkClick r:id="rId12" action="ppaction://hlinksldjump"/>
                        </a:rPr>
                        <a:t>Video 110</a:t>
                      </a:r>
                      <a:endParaRPr lang="en-US"/>
                    </a:p>
                  </a:txBody>
                  <a:tcPr/>
                </a:tc>
                <a:tc>
                  <a:txBody>
                    <a:bodyPr/>
                    <a:lstStyle/>
                    <a:p>
                      <a:r>
                        <a:rPr lang="en-US">
                          <a:hlinkClick r:id="rId13" action="ppaction://hlinksldjump"/>
                        </a:rPr>
                        <a:t>Video 117</a:t>
                      </a:r>
                      <a:endParaRPr lang="en-US"/>
                    </a:p>
                  </a:txBody>
                  <a:tcPr/>
                </a:tc>
                <a:extLst>
                  <a:ext uri="{0D108BD9-81ED-4DB2-BD59-A6C34878D82A}">
                    <a16:rowId xmlns:a16="http://schemas.microsoft.com/office/drawing/2014/main" val="3925352735"/>
                  </a:ext>
                </a:extLst>
              </a:tr>
              <a:tr h="370840">
                <a:tc>
                  <a:txBody>
                    <a:bodyPr/>
                    <a:lstStyle/>
                    <a:p>
                      <a:r>
                        <a:rPr lang="en-US">
                          <a:hlinkClick r:id="rId14" action="ppaction://hlinksldjump"/>
                        </a:rPr>
                        <a:t>Video 106</a:t>
                      </a:r>
                      <a:endParaRPr lang="en-US"/>
                    </a:p>
                  </a:txBody>
                  <a:tcPr/>
                </a:tc>
                <a:tc>
                  <a:txBody>
                    <a:bodyPr/>
                    <a:lstStyle/>
                    <a:p>
                      <a:r>
                        <a:rPr lang="en-US">
                          <a:hlinkClick r:id="rId15" action="ppaction://hlinksldjump"/>
                        </a:rPr>
                        <a:t>Video 111</a:t>
                      </a:r>
                      <a:endParaRPr lang="en-US"/>
                    </a:p>
                  </a:txBody>
                  <a:tcPr/>
                </a:tc>
                <a:tc>
                  <a:txBody>
                    <a:bodyPr/>
                    <a:lstStyle/>
                    <a:p>
                      <a:r>
                        <a:rPr lang="en-US">
                          <a:hlinkClick r:id="rId16" action="ppaction://hlinksldjump"/>
                        </a:rPr>
                        <a:t>Examples</a:t>
                      </a:r>
                      <a:endParaRPr lang="en-US"/>
                    </a:p>
                  </a:txBody>
                  <a:tcPr/>
                </a:tc>
                <a:extLst>
                  <a:ext uri="{0D108BD9-81ED-4DB2-BD59-A6C34878D82A}">
                    <a16:rowId xmlns:a16="http://schemas.microsoft.com/office/drawing/2014/main" val="1002253916"/>
                  </a:ext>
                </a:extLst>
              </a:tr>
              <a:tr h="370840">
                <a:tc>
                  <a:txBody>
                    <a:bodyPr/>
                    <a:lstStyle/>
                    <a:p>
                      <a:r>
                        <a:rPr lang="en-US">
                          <a:hlinkClick r:id="rId17" action="ppaction://hlinksldjump"/>
                        </a:rPr>
                        <a:t>Examples</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18" action="ppaction://hlinksldjump"/>
                        </a:rPr>
                        <a:t>Video 112</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19" action="ppaction://hlinksldjump"/>
                        </a:rPr>
                        <a:t>FAQ</a:t>
                      </a:r>
                      <a:endParaRPr lang="en-US"/>
                    </a:p>
                  </a:txBody>
                  <a:tcPr/>
                </a:tc>
                <a:extLst>
                  <a:ext uri="{0D108BD9-81ED-4DB2-BD59-A6C34878D82A}">
                    <a16:rowId xmlns:a16="http://schemas.microsoft.com/office/drawing/2014/main" val="3789348062"/>
                  </a:ext>
                </a:extLst>
              </a:tr>
              <a:tr h="370840">
                <a:tc>
                  <a:txBody>
                    <a:bodyPr/>
                    <a:lstStyle/>
                    <a:p>
                      <a:r>
                        <a:rPr lang="en-US">
                          <a:hlinkClick r:id="rId20" action="ppaction://hlinksldjump"/>
                        </a:rPr>
                        <a:t>FAQ</a:t>
                      </a:r>
                      <a:endParaRPr lang="en-US"/>
                    </a:p>
                  </a:txBody>
                  <a:tcPr/>
                </a:tc>
                <a:tc>
                  <a:txBody>
                    <a:bodyPr/>
                    <a:lstStyle/>
                    <a:p>
                      <a:r>
                        <a:rPr lang="en-US">
                          <a:hlinkClick r:id="rId21" action="ppaction://hlinksldjump"/>
                        </a:rPr>
                        <a:t>Video 113</a:t>
                      </a:r>
                      <a:endParaRPr lang="en-US"/>
                    </a:p>
                  </a:txBody>
                  <a:tcPr/>
                </a:tc>
                <a:tc>
                  <a:txBody>
                    <a:bodyPr/>
                    <a:lstStyle/>
                    <a:p>
                      <a:endParaRPr lang="en-US"/>
                    </a:p>
                  </a:txBody>
                  <a:tcPr/>
                </a:tc>
                <a:extLst>
                  <a:ext uri="{0D108BD9-81ED-4DB2-BD59-A6C34878D82A}">
                    <a16:rowId xmlns:a16="http://schemas.microsoft.com/office/drawing/2014/main" val="245396891"/>
                  </a:ext>
                </a:extLst>
              </a:tr>
              <a:tr h="370840">
                <a:tc>
                  <a:txBody>
                    <a:bodyPr/>
                    <a:lstStyle/>
                    <a:p>
                      <a:endParaRPr lang="en-US"/>
                    </a:p>
                  </a:txBody>
                  <a:tcPr/>
                </a:tc>
                <a:tc>
                  <a:txBody>
                    <a:bodyPr/>
                    <a:lstStyle/>
                    <a:p>
                      <a:r>
                        <a:rPr lang="en-US">
                          <a:hlinkClick r:id="rId22" action="ppaction://hlinksldjump"/>
                        </a:rPr>
                        <a:t>Examples</a:t>
                      </a:r>
                      <a:endParaRPr lang="en-US"/>
                    </a:p>
                  </a:txBody>
                  <a:tcPr/>
                </a:tc>
                <a:tc>
                  <a:txBody>
                    <a:bodyPr/>
                    <a:lstStyle/>
                    <a:p>
                      <a:endParaRPr lang="en-US"/>
                    </a:p>
                  </a:txBody>
                  <a:tcPr/>
                </a:tc>
                <a:extLst>
                  <a:ext uri="{0D108BD9-81ED-4DB2-BD59-A6C34878D82A}">
                    <a16:rowId xmlns:a16="http://schemas.microsoft.com/office/drawing/2014/main" val="1866824406"/>
                  </a:ext>
                </a:extLst>
              </a:tr>
              <a:tr h="370840">
                <a:tc>
                  <a:txBody>
                    <a:bodyPr/>
                    <a:lstStyle/>
                    <a:p>
                      <a:endParaRPr lang="en-US"/>
                    </a:p>
                  </a:txBody>
                  <a:tcPr/>
                </a:tc>
                <a:tc>
                  <a:txBody>
                    <a:bodyPr/>
                    <a:lstStyle/>
                    <a:p>
                      <a:r>
                        <a:rPr lang="en-US">
                          <a:hlinkClick r:id="rId23" action="ppaction://hlinksldjump"/>
                        </a:rPr>
                        <a:t>FAQ</a:t>
                      </a:r>
                      <a:endParaRPr lang="en-US"/>
                    </a:p>
                  </a:txBody>
                  <a:tcPr/>
                </a:tc>
                <a:tc>
                  <a:txBody>
                    <a:bodyPr/>
                    <a:lstStyle/>
                    <a:p>
                      <a:endParaRPr lang="en-US"/>
                    </a:p>
                  </a:txBody>
                  <a:tcPr/>
                </a:tc>
                <a:extLst>
                  <a:ext uri="{0D108BD9-81ED-4DB2-BD59-A6C34878D82A}">
                    <a16:rowId xmlns:a16="http://schemas.microsoft.com/office/drawing/2014/main" val="3554213380"/>
                  </a:ext>
                </a:extLst>
              </a:tr>
            </a:tbl>
          </a:graphicData>
        </a:graphic>
      </p:graphicFrame>
      <p:sp>
        <p:nvSpPr>
          <p:cNvPr id="3" name="Rectangle 2">
            <a:hlinkClick r:id="rId24" action="ppaction://hlinksldjump"/>
          </p:cNvPr>
          <p:cNvSpPr/>
          <p:nvPr/>
        </p:nvSpPr>
        <p:spPr>
          <a:xfrm>
            <a:off x="529212" y="1035050"/>
            <a:ext cx="1058519" cy="336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hlinkClick r:id="rId25" action="ppaction://hlinksldjump"/>
          </p:cNvPr>
          <p:cNvSpPr/>
          <p:nvPr/>
        </p:nvSpPr>
        <p:spPr>
          <a:xfrm>
            <a:off x="3217026" y="1059989"/>
            <a:ext cx="1354974" cy="30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hlinkClick r:id="rId26" action="ppaction://hlinksldjump"/>
          </p:cNvPr>
          <p:cNvSpPr/>
          <p:nvPr/>
        </p:nvSpPr>
        <p:spPr>
          <a:xfrm>
            <a:off x="5885411" y="1118061"/>
            <a:ext cx="773084"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2357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0" y="610809"/>
          <a:ext cx="6096000" cy="2026920"/>
        </p:xfrm>
        <a:graphic>
          <a:graphicData uri="http://schemas.openxmlformats.org/drawingml/2006/table">
            <a:tbl>
              <a:tblPr firstRow="1" bandRow="1">
                <a:tableStyleId>{284E427A-3D55-4303-BF80-6455036E1DE7}</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a:solidFill>
                            <a:schemeClr val="tx2"/>
                          </a:solidFill>
                        </a:rPr>
                        <a:t>Decidable</a:t>
                      </a:r>
                    </a:p>
                  </a:txBody>
                  <a:tcPr>
                    <a:solidFill>
                      <a:srgbClr val="FCEFCF"/>
                    </a:solidFill>
                  </a:tcPr>
                </a:tc>
                <a:tc>
                  <a:txBody>
                    <a:bodyPr/>
                    <a:lstStyle/>
                    <a:p>
                      <a:r>
                        <a:rPr lang="en-US">
                          <a:solidFill>
                            <a:schemeClr val="tx2"/>
                          </a:solidFill>
                        </a:rPr>
                        <a:t>Recognizable</a:t>
                      </a:r>
                    </a:p>
                    <a:p>
                      <a:r>
                        <a:rPr lang="en-US">
                          <a:solidFill>
                            <a:schemeClr val="tx2"/>
                          </a:solidFill>
                        </a:rPr>
                        <a:t>(and</a:t>
                      </a:r>
                      <a:r>
                        <a:rPr lang="en-US" baseline="0">
                          <a:solidFill>
                            <a:schemeClr val="tx2"/>
                          </a:solidFill>
                        </a:rPr>
                        <a:t> not decidable)</a:t>
                      </a:r>
                      <a:endParaRPr lang="en-US">
                        <a:solidFill>
                          <a:schemeClr val="tx2"/>
                        </a:solidFill>
                      </a:endParaRPr>
                    </a:p>
                  </a:txBody>
                  <a:tcPr>
                    <a:solidFill>
                      <a:srgbClr val="FCEFCF"/>
                    </a:solidFill>
                  </a:tcPr>
                </a:tc>
                <a:tc>
                  <a:txBody>
                    <a:bodyPr/>
                    <a:lstStyle/>
                    <a:p>
                      <a:r>
                        <a:rPr lang="en-US">
                          <a:solidFill>
                            <a:schemeClr val="tx2"/>
                          </a:solidFill>
                        </a:rPr>
                        <a:t>Co-recognizable</a:t>
                      </a:r>
                    </a:p>
                    <a:p>
                      <a:r>
                        <a:rPr lang="en-US">
                          <a:solidFill>
                            <a:schemeClr val="tx2"/>
                          </a:solidFill>
                        </a:rPr>
                        <a:t>(and not decidable)</a:t>
                      </a:r>
                    </a:p>
                  </a:txBody>
                  <a:tcPr>
                    <a:solidFill>
                      <a:srgbClr val="FCEFCF"/>
                    </a:solidFill>
                  </a:tcPr>
                </a:tc>
                <a:extLst>
                  <a:ext uri="{0D108BD9-81ED-4DB2-BD59-A6C34878D82A}">
                    <a16:rowId xmlns:a16="http://schemas.microsoft.com/office/drawing/2014/main" val="10000"/>
                  </a:ext>
                </a:extLst>
              </a:tr>
              <a:tr h="370840">
                <a:tc>
                  <a:txBody>
                    <a:bodyPr/>
                    <a:lstStyle/>
                    <a:p>
                      <a:r>
                        <a:rPr lang="en-US"/>
                        <a:t>A</a:t>
                      </a:r>
                      <a:r>
                        <a:rPr lang="en-US" baseline="-25000"/>
                        <a:t>DFA</a:t>
                      </a:r>
                      <a:endParaRPr lang="en-US" baseline="0"/>
                    </a:p>
                  </a:txBody>
                  <a:tcPr/>
                </a:tc>
                <a:tc>
                  <a:txBody>
                    <a:bodyPr/>
                    <a:lstStyle/>
                    <a:p>
                      <a:r>
                        <a:rPr lang="en-US"/>
                        <a:t>A</a:t>
                      </a:r>
                      <a:r>
                        <a:rPr lang="en-US" baseline="-25000"/>
                        <a:t>TM</a:t>
                      </a:r>
                      <a:endParaRPr lang="en-US"/>
                    </a:p>
                  </a:txBody>
                  <a:tcPr/>
                </a:tc>
                <a:tc>
                  <a:txBody>
                    <a:bodyPr/>
                    <a:lstStyle/>
                    <a:p>
                      <a:r>
                        <a:rPr lang="en-US"/>
                        <a:t>A</a:t>
                      </a:r>
                      <a:r>
                        <a:rPr lang="en-US" baseline="-25000"/>
                        <a:t>TM</a:t>
                      </a:r>
                      <a:r>
                        <a:rPr lang="en-US" baseline="30000"/>
                        <a:t>C</a:t>
                      </a:r>
                      <a:endParaRPr lang="en-US"/>
                    </a:p>
                  </a:txBody>
                  <a:tcPr/>
                </a:tc>
                <a:extLst>
                  <a:ext uri="{0D108BD9-81ED-4DB2-BD59-A6C34878D82A}">
                    <a16:rowId xmlns:a16="http://schemas.microsoft.com/office/drawing/2014/main" val="10001"/>
                  </a:ext>
                </a:extLst>
              </a:tr>
              <a:tr h="370840">
                <a:tc>
                  <a:txBody>
                    <a:bodyPr/>
                    <a:lstStyle/>
                    <a:p>
                      <a:r>
                        <a:rPr lang="en-US"/>
                        <a:t>E</a:t>
                      </a:r>
                      <a:r>
                        <a:rPr lang="en-US" baseline="-25000"/>
                        <a:t>DFA</a:t>
                      </a:r>
                      <a:endParaRPr lang="en-US" baseline="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a:solidFill>
                          <a:srgbClr val="808DA0"/>
                        </a:solidFill>
                      </a:endParaRPr>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a:t>EQ</a:t>
                      </a:r>
                      <a:r>
                        <a:rPr lang="en-US" baseline="-25000"/>
                        <a:t>DFA</a:t>
                      </a: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bl>
          </a:graphicData>
        </a:graphic>
      </p:graphicFrame>
      <p:sp>
        <p:nvSpPr>
          <p:cNvPr id="5" name="Oval Callout 4"/>
          <p:cNvSpPr/>
          <p:nvPr/>
        </p:nvSpPr>
        <p:spPr>
          <a:xfrm>
            <a:off x="282197" y="3011488"/>
            <a:ext cx="3339343" cy="769970"/>
          </a:xfrm>
          <a:prstGeom prst="wedgeEllipseCallout">
            <a:avLst>
              <a:gd name="adj1" fmla="val 16833"/>
              <a:gd name="adj2" fmla="val -85117"/>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4128D2"/>
                </a:solidFill>
              </a:rPr>
              <a:t>Give algorithm!</a:t>
            </a:r>
          </a:p>
        </p:txBody>
      </p:sp>
      <p:sp>
        <p:nvSpPr>
          <p:cNvPr id="6" name="Oval Callout 5"/>
          <p:cNvSpPr/>
          <p:nvPr/>
        </p:nvSpPr>
        <p:spPr>
          <a:xfrm>
            <a:off x="3821708" y="3011488"/>
            <a:ext cx="3339343" cy="769970"/>
          </a:xfrm>
          <a:prstGeom prst="wedgeEllipseCallout">
            <a:avLst>
              <a:gd name="adj1" fmla="val -32100"/>
              <a:gd name="adj2" fmla="val -90247"/>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4128D2"/>
                </a:solidFill>
              </a:rPr>
              <a:t>Diagonalization</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7AC0B23-F410-6B49-BB8C-149D2A0C8D82}"/>
                  </a:ext>
                </a:extLst>
              </p14:cNvPr>
              <p14:cNvContentPartPr/>
              <p14:nvPr/>
            </p14:nvContentPartPr>
            <p14:xfrm>
              <a:off x="3394410" y="1342080"/>
              <a:ext cx="854640" cy="735840"/>
            </p14:xfrm>
          </p:contentPart>
        </mc:Choice>
        <mc:Fallback xmlns="">
          <p:pic>
            <p:nvPicPr>
              <p:cNvPr id="2" name="Ink 1">
                <a:extLst>
                  <a:ext uri="{FF2B5EF4-FFF2-40B4-BE49-F238E27FC236}">
                    <a16:creationId xmlns:a16="http://schemas.microsoft.com/office/drawing/2014/main" id="{57AC0B23-F410-6B49-BB8C-149D2A0C8D82}"/>
                  </a:ext>
                </a:extLst>
              </p:cNvPr>
              <p:cNvPicPr/>
              <p:nvPr/>
            </p:nvPicPr>
            <p:blipFill>
              <a:blip r:embed="rId3"/>
              <a:stretch>
                <a:fillRect/>
              </a:stretch>
            </p:blipFill>
            <p:spPr>
              <a:xfrm>
                <a:off x="3388290" y="1335960"/>
                <a:ext cx="866880" cy="748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28E35A44-68D3-0148-B792-23D97FA52E8C}"/>
                  </a:ext>
                </a:extLst>
              </p14:cNvPr>
              <p14:cNvContentPartPr/>
              <p14:nvPr/>
            </p14:nvContentPartPr>
            <p14:xfrm>
              <a:off x="5613573" y="611280"/>
              <a:ext cx="23040" cy="370440"/>
            </p14:xfrm>
          </p:contentPart>
        </mc:Choice>
        <mc:Fallback xmlns="">
          <p:pic>
            <p:nvPicPr>
              <p:cNvPr id="8" name="Ink 7">
                <a:extLst>
                  <a:ext uri="{FF2B5EF4-FFF2-40B4-BE49-F238E27FC236}">
                    <a16:creationId xmlns:a16="http://schemas.microsoft.com/office/drawing/2014/main" id="{28E35A44-68D3-0148-B792-23D97FA52E8C}"/>
                  </a:ext>
                </a:extLst>
              </p:cNvPr>
              <p:cNvPicPr/>
              <p:nvPr/>
            </p:nvPicPr>
            <p:blipFill>
              <a:blip r:embed="rId5"/>
              <a:stretch>
                <a:fillRect/>
              </a:stretch>
            </p:blipFill>
            <p:spPr>
              <a:xfrm>
                <a:off x="5607453" y="605160"/>
                <a:ext cx="3528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8E835AF2-63B4-9049-9024-F986689AA475}"/>
                  </a:ext>
                </a:extLst>
              </p14:cNvPr>
              <p14:cNvContentPartPr/>
              <p14:nvPr/>
            </p14:nvContentPartPr>
            <p14:xfrm>
              <a:off x="5553813" y="560880"/>
              <a:ext cx="1924560" cy="401040"/>
            </p14:xfrm>
          </p:contentPart>
        </mc:Choice>
        <mc:Fallback xmlns="">
          <p:pic>
            <p:nvPicPr>
              <p:cNvPr id="11" name="Ink 10">
                <a:extLst>
                  <a:ext uri="{FF2B5EF4-FFF2-40B4-BE49-F238E27FC236}">
                    <a16:creationId xmlns:a16="http://schemas.microsoft.com/office/drawing/2014/main" id="{8E835AF2-63B4-9049-9024-F986689AA475}"/>
                  </a:ext>
                </a:extLst>
              </p:cNvPr>
              <p:cNvPicPr/>
              <p:nvPr/>
            </p:nvPicPr>
            <p:blipFill>
              <a:blip r:embed="rId7"/>
              <a:stretch>
                <a:fillRect/>
              </a:stretch>
            </p:blipFill>
            <p:spPr>
              <a:xfrm>
                <a:off x="5547693" y="554760"/>
                <a:ext cx="1936800" cy="413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4">
                <a:extLst>
                  <a:ext uri="{FF2B5EF4-FFF2-40B4-BE49-F238E27FC236}">
                    <a16:creationId xmlns:a16="http://schemas.microsoft.com/office/drawing/2014/main" id="{10CB2923-B529-3645-9225-FC7C399F7FE3}"/>
                  </a:ext>
                </a:extLst>
              </p14:cNvPr>
              <p14:cNvContentPartPr/>
              <p14:nvPr/>
            </p14:nvContentPartPr>
            <p14:xfrm>
              <a:off x="7297293" y="390960"/>
              <a:ext cx="156600" cy="104040"/>
            </p14:xfrm>
          </p:contentPart>
        </mc:Choice>
        <mc:Fallback xmlns="">
          <p:pic>
            <p:nvPicPr>
              <p:cNvPr id="14" name="Ink 14">
                <a:extLst>
                  <a:ext uri="{FF2B5EF4-FFF2-40B4-BE49-F238E27FC236}">
                    <a16:creationId xmlns:a16="http://schemas.microsoft.com/office/drawing/2014/main" id="{10CB2923-B529-3645-9225-FC7C399F7FE3}"/>
                  </a:ext>
                </a:extLst>
              </p:cNvPr>
              <p:cNvPicPr/>
              <p:nvPr/>
            </p:nvPicPr>
            <p:blipFill>
              <a:blip r:embed="rId9"/>
              <a:stretch>
                <a:fillRect/>
              </a:stretch>
            </p:blipFill>
            <p:spPr>
              <a:xfrm>
                <a:off x="7291173" y="384840"/>
                <a:ext cx="1688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8">
                <a:extLst>
                  <a:ext uri="{FF2B5EF4-FFF2-40B4-BE49-F238E27FC236}">
                    <a16:creationId xmlns:a16="http://schemas.microsoft.com/office/drawing/2014/main" id="{C736282E-018C-0F48-BF8D-5BB59D93C501}"/>
                  </a:ext>
                </a:extLst>
              </p14:cNvPr>
              <p14:cNvContentPartPr/>
              <p14:nvPr/>
            </p14:nvContentPartPr>
            <p14:xfrm>
              <a:off x="7476213" y="346680"/>
              <a:ext cx="306720" cy="171720"/>
            </p14:xfrm>
          </p:contentPart>
        </mc:Choice>
        <mc:Fallback xmlns="">
          <p:pic>
            <p:nvPicPr>
              <p:cNvPr id="18" name="Ink 18">
                <a:extLst>
                  <a:ext uri="{FF2B5EF4-FFF2-40B4-BE49-F238E27FC236}">
                    <a16:creationId xmlns:a16="http://schemas.microsoft.com/office/drawing/2014/main" id="{C736282E-018C-0F48-BF8D-5BB59D93C501}"/>
                  </a:ext>
                </a:extLst>
              </p:cNvPr>
              <p:cNvPicPr/>
              <p:nvPr/>
            </p:nvPicPr>
            <p:blipFill>
              <a:blip r:embed="rId11"/>
              <a:stretch>
                <a:fillRect/>
              </a:stretch>
            </p:blipFill>
            <p:spPr>
              <a:xfrm>
                <a:off x="7470093" y="340573"/>
                <a:ext cx="318960" cy="18393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4">
                <a:extLst>
                  <a:ext uri="{FF2B5EF4-FFF2-40B4-BE49-F238E27FC236}">
                    <a16:creationId xmlns:a16="http://schemas.microsoft.com/office/drawing/2014/main" id="{3FD25F66-F2EF-7F41-B94E-ACAE42CC6C6B}"/>
                  </a:ext>
                </a:extLst>
              </p14:cNvPr>
              <p14:cNvContentPartPr/>
              <p14:nvPr/>
            </p14:nvContentPartPr>
            <p14:xfrm>
              <a:off x="7802013" y="357840"/>
              <a:ext cx="585720" cy="151920"/>
            </p14:xfrm>
          </p:contentPart>
        </mc:Choice>
        <mc:Fallback xmlns="">
          <p:pic>
            <p:nvPicPr>
              <p:cNvPr id="24" name="Ink 24">
                <a:extLst>
                  <a:ext uri="{FF2B5EF4-FFF2-40B4-BE49-F238E27FC236}">
                    <a16:creationId xmlns:a16="http://schemas.microsoft.com/office/drawing/2014/main" id="{3FD25F66-F2EF-7F41-B94E-ACAE42CC6C6B}"/>
                  </a:ext>
                </a:extLst>
              </p:cNvPr>
              <p:cNvPicPr/>
              <p:nvPr/>
            </p:nvPicPr>
            <p:blipFill>
              <a:blip r:embed="rId13"/>
              <a:stretch>
                <a:fillRect/>
              </a:stretch>
            </p:blipFill>
            <p:spPr>
              <a:xfrm>
                <a:off x="7795893" y="351720"/>
                <a:ext cx="59796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7" name="Ink 37">
                <a:extLst>
                  <a:ext uri="{FF2B5EF4-FFF2-40B4-BE49-F238E27FC236}">
                    <a16:creationId xmlns:a16="http://schemas.microsoft.com/office/drawing/2014/main" id="{71988239-6F85-1547-B124-290CC144D0B7}"/>
                  </a:ext>
                </a:extLst>
              </p14:cNvPr>
              <p14:cNvContentPartPr/>
              <p14:nvPr/>
            </p14:nvContentPartPr>
            <p14:xfrm>
              <a:off x="8156973" y="582480"/>
              <a:ext cx="3600" cy="6120"/>
            </p14:xfrm>
          </p:contentPart>
        </mc:Choice>
        <mc:Fallback xmlns="">
          <p:pic>
            <p:nvPicPr>
              <p:cNvPr id="37" name="Ink 37">
                <a:extLst>
                  <a:ext uri="{FF2B5EF4-FFF2-40B4-BE49-F238E27FC236}">
                    <a16:creationId xmlns:a16="http://schemas.microsoft.com/office/drawing/2014/main" id="{71988239-6F85-1547-B124-290CC144D0B7}"/>
                  </a:ext>
                </a:extLst>
              </p:cNvPr>
              <p:cNvPicPr/>
              <p:nvPr/>
            </p:nvPicPr>
            <p:blipFill>
              <a:blip r:embed="rId15"/>
              <a:stretch>
                <a:fillRect/>
              </a:stretch>
            </p:blipFill>
            <p:spPr>
              <a:xfrm>
                <a:off x="8150853" y="576360"/>
                <a:ext cx="1584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5" name="Ink 55">
                <a:extLst>
                  <a:ext uri="{FF2B5EF4-FFF2-40B4-BE49-F238E27FC236}">
                    <a16:creationId xmlns:a16="http://schemas.microsoft.com/office/drawing/2014/main" id="{C3762AA8-276A-9B42-91C1-365AB8B20A36}"/>
                  </a:ext>
                </a:extLst>
              </p14:cNvPr>
              <p14:cNvContentPartPr/>
              <p14:nvPr/>
            </p14:nvContentPartPr>
            <p14:xfrm>
              <a:off x="7788333" y="543960"/>
              <a:ext cx="926640" cy="243360"/>
            </p14:xfrm>
          </p:contentPart>
        </mc:Choice>
        <mc:Fallback xmlns="">
          <p:pic>
            <p:nvPicPr>
              <p:cNvPr id="55" name="Ink 55">
                <a:extLst>
                  <a:ext uri="{FF2B5EF4-FFF2-40B4-BE49-F238E27FC236}">
                    <a16:creationId xmlns:a16="http://schemas.microsoft.com/office/drawing/2014/main" id="{C3762AA8-276A-9B42-91C1-365AB8B20A36}"/>
                  </a:ext>
                </a:extLst>
              </p:cNvPr>
              <p:cNvPicPr/>
              <p:nvPr/>
            </p:nvPicPr>
            <p:blipFill>
              <a:blip r:embed="rId17"/>
              <a:stretch>
                <a:fillRect/>
              </a:stretch>
            </p:blipFill>
            <p:spPr>
              <a:xfrm>
                <a:off x="7782213" y="537831"/>
                <a:ext cx="938880" cy="255618"/>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8" name="Ink 58">
                <a:extLst>
                  <a:ext uri="{FF2B5EF4-FFF2-40B4-BE49-F238E27FC236}">
                    <a16:creationId xmlns:a16="http://schemas.microsoft.com/office/drawing/2014/main" id="{A12C1DDC-4C7B-F345-8B42-AF2B762E166F}"/>
                  </a:ext>
                </a:extLst>
              </p14:cNvPr>
              <p14:cNvContentPartPr/>
              <p14:nvPr/>
            </p14:nvContentPartPr>
            <p14:xfrm>
              <a:off x="6798693" y="1675440"/>
              <a:ext cx="146520" cy="119520"/>
            </p14:xfrm>
          </p:contentPart>
        </mc:Choice>
        <mc:Fallback xmlns="">
          <p:pic>
            <p:nvPicPr>
              <p:cNvPr id="58" name="Ink 58">
                <a:extLst>
                  <a:ext uri="{FF2B5EF4-FFF2-40B4-BE49-F238E27FC236}">
                    <a16:creationId xmlns:a16="http://schemas.microsoft.com/office/drawing/2014/main" id="{A12C1DDC-4C7B-F345-8B42-AF2B762E166F}"/>
                  </a:ext>
                </a:extLst>
              </p:cNvPr>
              <p:cNvPicPr/>
              <p:nvPr/>
            </p:nvPicPr>
            <p:blipFill>
              <a:blip r:embed="rId19"/>
              <a:stretch>
                <a:fillRect/>
              </a:stretch>
            </p:blipFill>
            <p:spPr>
              <a:xfrm>
                <a:off x="6792573" y="1669320"/>
                <a:ext cx="15876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1" name="Ink 61">
                <a:extLst>
                  <a:ext uri="{FF2B5EF4-FFF2-40B4-BE49-F238E27FC236}">
                    <a16:creationId xmlns:a16="http://schemas.microsoft.com/office/drawing/2014/main" id="{B56AE53A-A64A-BC4B-863F-839BFB78248C}"/>
                  </a:ext>
                </a:extLst>
              </p14:cNvPr>
              <p14:cNvContentPartPr/>
              <p14:nvPr/>
            </p14:nvContentPartPr>
            <p14:xfrm>
              <a:off x="6965373" y="1675440"/>
              <a:ext cx="137160" cy="230040"/>
            </p14:xfrm>
          </p:contentPart>
        </mc:Choice>
        <mc:Fallback xmlns="">
          <p:pic>
            <p:nvPicPr>
              <p:cNvPr id="61" name="Ink 61">
                <a:extLst>
                  <a:ext uri="{FF2B5EF4-FFF2-40B4-BE49-F238E27FC236}">
                    <a16:creationId xmlns:a16="http://schemas.microsoft.com/office/drawing/2014/main" id="{B56AE53A-A64A-BC4B-863F-839BFB78248C}"/>
                  </a:ext>
                </a:extLst>
              </p:cNvPr>
              <p:cNvPicPr/>
              <p:nvPr/>
            </p:nvPicPr>
            <p:blipFill>
              <a:blip r:embed="rId21"/>
              <a:stretch>
                <a:fillRect/>
              </a:stretch>
            </p:blipFill>
            <p:spPr>
              <a:xfrm>
                <a:off x="6959253" y="1669320"/>
                <a:ext cx="14940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8" name="Ink 68">
                <a:extLst>
                  <a:ext uri="{FF2B5EF4-FFF2-40B4-BE49-F238E27FC236}">
                    <a16:creationId xmlns:a16="http://schemas.microsoft.com/office/drawing/2014/main" id="{E0068055-077E-4742-8FAF-0DACDFE38843}"/>
                  </a:ext>
                </a:extLst>
              </p14:cNvPr>
              <p14:cNvContentPartPr/>
              <p14:nvPr/>
            </p14:nvContentPartPr>
            <p14:xfrm>
              <a:off x="7300893" y="1665720"/>
              <a:ext cx="247680" cy="125640"/>
            </p14:xfrm>
          </p:contentPart>
        </mc:Choice>
        <mc:Fallback xmlns="">
          <p:pic>
            <p:nvPicPr>
              <p:cNvPr id="68" name="Ink 68">
                <a:extLst>
                  <a:ext uri="{FF2B5EF4-FFF2-40B4-BE49-F238E27FC236}">
                    <a16:creationId xmlns:a16="http://schemas.microsoft.com/office/drawing/2014/main" id="{E0068055-077E-4742-8FAF-0DACDFE38843}"/>
                  </a:ext>
                </a:extLst>
              </p:cNvPr>
              <p:cNvPicPr/>
              <p:nvPr/>
            </p:nvPicPr>
            <p:blipFill>
              <a:blip r:embed="rId23"/>
              <a:stretch>
                <a:fillRect/>
              </a:stretch>
            </p:blipFill>
            <p:spPr>
              <a:xfrm>
                <a:off x="7294782" y="1659617"/>
                <a:ext cx="259902" cy="137845"/>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4" name="Ink 74">
                <a:extLst>
                  <a:ext uri="{FF2B5EF4-FFF2-40B4-BE49-F238E27FC236}">
                    <a16:creationId xmlns:a16="http://schemas.microsoft.com/office/drawing/2014/main" id="{715F1458-EE68-364E-BA83-7354F8B9C8CD}"/>
                  </a:ext>
                </a:extLst>
              </p14:cNvPr>
              <p14:cNvContentPartPr/>
              <p14:nvPr/>
            </p14:nvContentPartPr>
            <p14:xfrm>
              <a:off x="7581333" y="1668240"/>
              <a:ext cx="450360" cy="232920"/>
            </p14:xfrm>
          </p:contentPart>
        </mc:Choice>
        <mc:Fallback xmlns="">
          <p:pic>
            <p:nvPicPr>
              <p:cNvPr id="74" name="Ink 74">
                <a:extLst>
                  <a:ext uri="{FF2B5EF4-FFF2-40B4-BE49-F238E27FC236}">
                    <a16:creationId xmlns:a16="http://schemas.microsoft.com/office/drawing/2014/main" id="{715F1458-EE68-364E-BA83-7354F8B9C8CD}"/>
                  </a:ext>
                </a:extLst>
              </p:cNvPr>
              <p:cNvPicPr/>
              <p:nvPr/>
            </p:nvPicPr>
            <p:blipFill>
              <a:blip r:embed="rId25"/>
              <a:stretch>
                <a:fillRect/>
              </a:stretch>
            </p:blipFill>
            <p:spPr>
              <a:xfrm>
                <a:off x="7575213" y="1662120"/>
                <a:ext cx="462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3" name="Ink 83">
                <a:extLst>
                  <a:ext uri="{FF2B5EF4-FFF2-40B4-BE49-F238E27FC236}">
                    <a16:creationId xmlns:a16="http://schemas.microsoft.com/office/drawing/2014/main" id="{B7B0DA0B-1518-7F44-A673-C82469D5A676}"/>
                  </a:ext>
                </a:extLst>
              </p14:cNvPr>
              <p14:cNvContentPartPr/>
              <p14:nvPr/>
            </p14:nvContentPartPr>
            <p14:xfrm>
              <a:off x="8058333" y="1571400"/>
              <a:ext cx="613080" cy="232920"/>
            </p14:xfrm>
          </p:contentPart>
        </mc:Choice>
        <mc:Fallback xmlns="">
          <p:pic>
            <p:nvPicPr>
              <p:cNvPr id="83" name="Ink 83">
                <a:extLst>
                  <a:ext uri="{FF2B5EF4-FFF2-40B4-BE49-F238E27FC236}">
                    <a16:creationId xmlns:a16="http://schemas.microsoft.com/office/drawing/2014/main" id="{B7B0DA0B-1518-7F44-A673-C82469D5A676}"/>
                  </a:ext>
                </a:extLst>
              </p:cNvPr>
              <p:cNvPicPr/>
              <p:nvPr/>
            </p:nvPicPr>
            <p:blipFill>
              <a:blip r:embed="rId27"/>
              <a:stretch>
                <a:fillRect/>
              </a:stretch>
            </p:blipFill>
            <p:spPr>
              <a:xfrm>
                <a:off x="8052213" y="1565280"/>
                <a:ext cx="62532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6" name="Ink 85">
                <a:extLst>
                  <a:ext uri="{FF2B5EF4-FFF2-40B4-BE49-F238E27FC236}">
                    <a16:creationId xmlns:a16="http://schemas.microsoft.com/office/drawing/2014/main" id="{D1689D49-DD05-C445-9C56-187229F0B5CC}"/>
                  </a:ext>
                </a:extLst>
              </p14:cNvPr>
              <p14:cNvContentPartPr/>
              <p14:nvPr/>
            </p14:nvContentPartPr>
            <p14:xfrm>
              <a:off x="6951333" y="438480"/>
              <a:ext cx="246600" cy="88560"/>
            </p14:xfrm>
          </p:contentPart>
        </mc:Choice>
        <mc:Fallback xmlns="">
          <p:pic>
            <p:nvPicPr>
              <p:cNvPr id="86" name="Ink 85">
                <a:extLst>
                  <a:ext uri="{FF2B5EF4-FFF2-40B4-BE49-F238E27FC236}">
                    <a16:creationId xmlns:a16="http://schemas.microsoft.com/office/drawing/2014/main" id="{D1689D49-DD05-C445-9C56-187229F0B5CC}"/>
                  </a:ext>
                </a:extLst>
              </p:cNvPr>
              <p:cNvPicPr/>
              <p:nvPr/>
            </p:nvPicPr>
            <p:blipFill>
              <a:blip r:embed="rId29"/>
              <a:stretch>
                <a:fillRect/>
              </a:stretch>
            </p:blipFill>
            <p:spPr>
              <a:xfrm>
                <a:off x="6945213" y="432360"/>
                <a:ext cx="25884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5" name="Ink 95">
                <a:extLst>
                  <a:ext uri="{FF2B5EF4-FFF2-40B4-BE49-F238E27FC236}">
                    <a16:creationId xmlns:a16="http://schemas.microsoft.com/office/drawing/2014/main" id="{446F76E5-4713-B04B-87FB-5A38E823989A}"/>
                  </a:ext>
                </a:extLst>
              </p14:cNvPr>
              <p14:cNvContentPartPr/>
              <p14:nvPr/>
            </p14:nvContentPartPr>
            <p14:xfrm>
              <a:off x="165600" y="3871800"/>
              <a:ext cx="556200" cy="179640"/>
            </p14:xfrm>
          </p:contentPart>
        </mc:Choice>
        <mc:Fallback xmlns="">
          <p:pic>
            <p:nvPicPr>
              <p:cNvPr id="95" name="Ink 95">
                <a:extLst>
                  <a:ext uri="{FF2B5EF4-FFF2-40B4-BE49-F238E27FC236}">
                    <a16:creationId xmlns:a16="http://schemas.microsoft.com/office/drawing/2014/main" id="{446F76E5-4713-B04B-87FB-5A38E823989A}"/>
                  </a:ext>
                </a:extLst>
              </p:cNvPr>
              <p:cNvPicPr/>
              <p:nvPr/>
            </p:nvPicPr>
            <p:blipFill>
              <a:blip r:embed="rId31"/>
              <a:stretch>
                <a:fillRect/>
              </a:stretch>
            </p:blipFill>
            <p:spPr>
              <a:xfrm>
                <a:off x="159484" y="3865680"/>
                <a:ext cx="568432"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6" name="Ink 105">
                <a:extLst>
                  <a:ext uri="{FF2B5EF4-FFF2-40B4-BE49-F238E27FC236}">
                    <a16:creationId xmlns:a16="http://schemas.microsoft.com/office/drawing/2014/main" id="{5E71D9B1-5B5B-E245-BE3B-F9955802CFC1}"/>
                  </a:ext>
                </a:extLst>
              </p14:cNvPr>
              <p14:cNvContentPartPr/>
              <p14:nvPr/>
            </p14:nvContentPartPr>
            <p14:xfrm>
              <a:off x="924840" y="3863160"/>
              <a:ext cx="59400" cy="211320"/>
            </p14:xfrm>
          </p:contentPart>
        </mc:Choice>
        <mc:Fallback xmlns="">
          <p:pic>
            <p:nvPicPr>
              <p:cNvPr id="106" name="Ink 105">
                <a:extLst>
                  <a:ext uri="{FF2B5EF4-FFF2-40B4-BE49-F238E27FC236}">
                    <a16:creationId xmlns:a16="http://schemas.microsoft.com/office/drawing/2014/main" id="{5E71D9B1-5B5B-E245-BE3B-F9955802CFC1}"/>
                  </a:ext>
                </a:extLst>
              </p:cNvPr>
              <p:cNvPicPr/>
              <p:nvPr/>
            </p:nvPicPr>
            <p:blipFill>
              <a:blip r:embed="rId33"/>
              <a:stretch>
                <a:fillRect/>
              </a:stretch>
            </p:blipFill>
            <p:spPr>
              <a:xfrm>
                <a:off x="918683" y="3857040"/>
                <a:ext cx="71715"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7" name="Ink 106">
                <a:extLst>
                  <a:ext uri="{FF2B5EF4-FFF2-40B4-BE49-F238E27FC236}">
                    <a16:creationId xmlns:a16="http://schemas.microsoft.com/office/drawing/2014/main" id="{D9C2D929-41C7-7C42-864D-4C04537D4C60}"/>
                  </a:ext>
                </a:extLst>
              </p14:cNvPr>
              <p14:cNvContentPartPr/>
              <p14:nvPr/>
            </p14:nvContentPartPr>
            <p14:xfrm>
              <a:off x="962280" y="3871080"/>
              <a:ext cx="103680" cy="186840"/>
            </p14:xfrm>
          </p:contentPart>
        </mc:Choice>
        <mc:Fallback xmlns="">
          <p:pic>
            <p:nvPicPr>
              <p:cNvPr id="107" name="Ink 106">
                <a:extLst>
                  <a:ext uri="{FF2B5EF4-FFF2-40B4-BE49-F238E27FC236}">
                    <a16:creationId xmlns:a16="http://schemas.microsoft.com/office/drawing/2014/main" id="{D9C2D929-41C7-7C42-864D-4C04537D4C60}"/>
                  </a:ext>
                </a:extLst>
              </p:cNvPr>
              <p:cNvPicPr/>
              <p:nvPr/>
            </p:nvPicPr>
            <p:blipFill>
              <a:blip r:embed="rId35"/>
              <a:stretch>
                <a:fillRect/>
              </a:stretch>
            </p:blipFill>
            <p:spPr>
              <a:xfrm>
                <a:off x="956160" y="3864960"/>
                <a:ext cx="11592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8" name="Ink 107">
                <a:extLst>
                  <a:ext uri="{FF2B5EF4-FFF2-40B4-BE49-F238E27FC236}">
                    <a16:creationId xmlns:a16="http://schemas.microsoft.com/office/drawing/2014/main" id="{1B621E81-9EAA-B54A-BBEB-C8D44EA3B9D3}"/>
                  </a:ext>
                </a:extLst>
              </p14:cNvPr>
              <p14:cNvContentPartPr/>
              <p14:nvPr/>
            </p14:nvContentPartPr>
            <p14:xfrm>
              <a:off x="912960" y="3970440"/>
              <a:ext cx="141480" cy="26640"/>
            </p14:xfrm>
          </p:contentPart>
        </mc:Choice>
        <mc:Fallback xmlns="">
          <p:pic>
            <p:nvPicPr>
              <p:cNvPr id="108" name="Ink 107">
                <a:extLst>
                  <a:ext uri="{FF2B5EF4-FFF2-40B4-BE49-F238E27FC236}">
                    <a16:creationId xmlns:a16="http://schemas.microsoft.com/office/drawing/2014/main" id="{1B621E81-9EAA-B54A-BBEB-C8D44EA3B9D3}"/>
                  </a:ext>
                </a:extLst>
              </p:cNvPr>
              <p:cNvPicPr/>
              <p:nvPr/>
            </p:nvPicPr>
            <p:blipFill>
              <a:blip r:embed="rId37"/>
              <a:stretch>
                <a:fillRect/>
              </a:stretch>
            </p:blipFill>
            <p:spPr>
              <a:xfrm>
                <a:off x="906840" y="3964320"/>
                <a:ext cx="15372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16" name="Ink 115">
                <a:extLst>
                  <a:ext uri="{FF2B5EF4-FFF2-40B4-BE49-F238E27FC236}">
                    <a16:creationId xmlns:a16="http://schemas.microsoft.com/office/drawing/2014/main" id="{74B85068-CE6F-5740-9B61-CA2E7D73BB9C}"/>
                  </a:ext>
                </a:extLst>
              </p14:cNvPr>
              <p14:cNvContentPartPr/>
              <p14:nvPr/>
            </p14:nvContentPartPr>
            <p14:xfrm>
              <a:off x="891360" y="3792960"/>
              <a:ext cx="353520" cy="10080"/>
            </p14:xfrm>
          </p:contentPart>
        </mc:Choice>
        <mc:Fallback xmlns="">
          <p:pic>
            <p:nvPicPr>
              <p:cNvPr id="116" name="Ink 115">
                <a:extLst>
                  <a:ext uri="{FF2B5EF4-FFF2-40B4-BE49-F238E27FC236}">
                    <a16:creationId xmlns:a16="http://schemas.microsoft.com/office/drawing/2014/main" id="{74B85068-CE6F-5740-9B61-CA2E7D73BB9C}"/>
                  </a:ext>
                </a:extLst>
              </p:cNvPr>
              <p:cNvPicPr/>
              <p:nvPr/>
            </p:nvPicPr>
            <p:blipFill>
              <a:blip r:embed="rId39"/>
              <a:stretch>
                <a:fillRect/>
              </a:stretch>
            </p:blipFill>
            <p:spPr>
              <a:xfrm>
                <a:off x="885240" y="3786840"/>
                <a:ext cx="36576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17" name="Ink 117">
                <a:extLst>
                  <a:ext uri="{FF2B5EF4-FFF2-40B4-BE49-F238E27FC236}">
                    <a16:creationId xmlns:a16="http://schemas.microsoft.com/office/drawing/2014/main" id="{0FCE9E6E-7ED7-BF4B-8FFB-224DEFFE1540}"/>
                  </a:ext>
                </a:extLst>
              </p14:cNvPr>
              <p14:cNvContentPartPr/>
              <p14:nvPr/>
            </p14:nvContentPartPr>
            <p14:xfrm>
              <a:off x="1087200" y="3977640"/>
              <a:ext cx="200880" cy="154800"/>
            </p14:xfrm>
          </p:contentPart>
        </mc:Choice>
        <mc:Fallback xmlns="">
          <p:pic>
            <p:nvPicPr>
              <p:cNvPr id="117" name="Ink 117">
                <a:extLst>
                  <a:ext uri="{FF2B5EF4-FFF2-40B4-BE49-F238E27FC236}">
                    <a16:creationId xmlns:a16="http://schemas.microsoft.com/office/drawing/2014/main" id="{0FCE9E6E-7ED7-BF4B-8FFB-224DEFFE1540}"/>
                  </a:ext>
                </a:extLst>
              </p:cNvPr>
              <p:cNvPicPr/>
              <p:nvPr/>
            </p:nvPicPr>
            <p:blipFill>
              <a:blip r:embed="rId41"/>
              <a:stretch>
                <a:fillRect/>
              </a:stretch>
            </p:blipFill>
            <p:spPr>
              <a:xfrm>
                <a:off x="1081069" y="3971520"/>
                <a:ext cx="213142"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21" name="Ink 121">
                <a:extLst>
                  <a:ext uri="{FF2B5EF4-FFF2-40B4-BE49-F238E27FC236}">
                    <a16:creationId xmlns:a16="http://schemas.microsoft.com/office/drawing/2014/main" id="{D6137210-6C74-7242-9182-DB162D4AA2B3}"/>
                  </a:ext>
                </a:extLst>
              </p14:cNvPr>
              <p14:cNvContentPartPr/>
              <p14:nvPr/>
            </p14:nvContentPartPr>
            <p14:xfrm>
              <a:off x="1470960" y="3959640"/>
              <a:ext cx="170280" cy="129960"/>
            </p14:xfrm>
          </p:contentPart>
        </mc:Choice>
        <mc:Fallback xmlns="">
          <p:pic>
            <p:nvPicPr>
              <p:cNvPr id="121" name="Ink 121">
                <a:extLst>
                  <a:ext uri="{FF2B5EF4-FFF2-40B4-BE49-F238E27FC236}">
                    <a16:creationId xmlns:a16="http://schemas.microsoft.com/office/drawing/2014/main" id="{D6137210-6C74-7242-9182-DB162D4AA2B3}"/>
                  </a:ext>
                </a:extLst>
              </p:cNvPr>
              <p:cNvPicPr/>
              <p:nvPr/>
            </p:nvPicPr>
            <p:blipFill>
              <a:blip r:embed="rId43"/>
              <a:stretch>
                <a:fillRect/>
              </a:stretch>
            </p:blipFill>
            <p:spPr>
              <a:xfrm>
                <a:off x="1464853" y="3953537"/>
                <a:ext cx="182494" cy="142166"/>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31" name="Ink 131">
                <a:extLst>
                  <a:ext uri="{FF2B5EF4-FFF2-40B4-BE49-F238E27FC236}">
                    <a16:creationId xmlns:a16="http://schemas.microsoft.com/office/drawing/2014/main" id="{2B61D567-A600-054A-B69C-04EF73648AE7}"/>
                  </a:ext>
                </a:extLst>
              </p14:cNvPr>
              <p14:cNvContentPartPr/>
              <p14:nvPr/>
            </p14:nvContentPartPr>
            <p14:xfrm>
              <a:off x="1780920" y="3918600"/>
              <a:ext cx="669240" cy="184680"/>
            </p14:xfrm>
          </p:contentPart>
        </mc:Choice>
        <mc:Fallback xmlns="">
          <p:pic>
            <p:nvPicPr>
              <p:cNvPr id="131" name="Ink 131">
                <a:extLst>
                  <a:ext uri="{FF2B5EF4-FFF2-40B4-BE49-F238E27FC236}">
                    <a16:creationId xmlns:a16="http://schemas.microsoft.com/office/drawing/2014/main" id="{2B61D567-A600-054A-B69C-04EF73648AE7}"/>
                  </a:ext>
                </a:extLst>
              </p:cNvPr>
              <p:cNvPicPr/>
              <p:nvPr/>
            </p:nvPicPr>
            <p:blipFill>
              <a:blip r:embed="rId45"/>
              <a:stretch>
                <a:fillRect/>
              </a:stretch>
            </p:blipFill>
            <p:spPr>
              <a:xfrm>
                <a:off x="1774800" y="3912480"/>
                <a:ext cx="6814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34" name="Ink 134">
                <a:extLst>
                  <a:ext uri="{FF2B5EF4-FFF2-40B4-BE49-F238E27FC236}">
                    <a16:creationId xmlns:a16="http://schemas.microsoft.com/office/drawing/2014/main" id="{AC3C7100-3629-6040-A3BB-7B14492C5C1A}"/>
                  </a:ext>
                </a:extLst>
              </p14:cNvPr>
              <p14:cNvContentPartPr/>
              <p14:nvPr/>
            </p14:nvContentPartPr>
            <p14:xfrm>
              <a:off x="2441880" y="3923280"/>
              <a:ext cx="224280" cy="156600"/>
            </p14:xfrm>
          </p:contentPart>
        </mc:Choice>
        <mc:Fallback xmlns="">
          <p:pic>
            <p:nvPicPr>
              <p:cNvPr id="134" name="Ink 134">
                <a:extLst>
                  <a:ext uri="{FF2B5EF4-FFF2-40B4-BE49-F238E27FC236}">
                    <a16:creationId xmlns:a16="http://schemas.microsoft.com/office/drawing/2014/main" id="{AC3C7100-3629-6040-A3BB-7B14492C5C1A}"/>
                  </a:ext>
                </a:extLst>
              </p:cNvPr>
              <p:cNvPicPr/>
              <p:nvPr/>
            </p:nvPicPr>
            <p:blipFill>
              <a:blip r:embed="rId47"/>
              <a:stretch>
                <a:fillRect/>
              </a:stretch>
            </p:blipFill>
            <p:spPr>
              <a:xfrm>
                <a:off x="2435760" y="3917174"/>
                <a:ext cx="236520" cy="168812"/>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41" name="Ink 141">
                <a:extLst>
                  <a:ext uri="{FF2B5EF4-FFF2-40B4-BE49-F238E27FC236}">
                    <a16:creationId xmlns:a16="http://schemas.microsoft.com/office/drawing/2014/main" id="{87F45B48-FB69-B546-9E62-EDADD1E831BC}"/>
                  </a:ext>
                </a:extLst>
              </p14:cNvPr>
              <p14:cNvContentPartPr/>
              <p14:nvPr/>
            </p14:nvContentPartPr>
            <p14:xfrm>
              <a:off x="183960" y="4215960"/>
              <a:ext cx="303840" cy="223200"/>
            </p14:xfrm>
          </p:contentPart>
        </mc:Choice>
        <mc:Fallback xmlns="">
          <p:pic>
            <p:nvPicPr>
              <p:cNvPr id="141" name="Ink 141">
                <a:extLst>
                  <a:ext uri="{FF2B5EF4-FFF2-40B4-BE49-F238E27FC236}">
                    <a16:creationId xmlns:a16="http://schemas.microsoft.com/office/drawing/2014/main" id="{87F45B48-FB69-B546-9E62-EDADD1E831BC}"/>
                  </a:ext>
                </a:extLst>
              </p:cNvPr>
              <p:cNvPicPr/>
              <p:nvPr/>
            </p:nvPicPr>
            <p:blipFill>
              <a:blip r:embed="rId49"/>
              <a:stretch>
                <a:fillRect/>
              </a:stretch>
            </p:blipFill>
            <p:spPr>
              <a:xfrm>
                <a:off x="177840" y="420984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50" name="Ink 150">
                <a:extLst>
                  <a:ext uri="{FF2B5EF4-FFF2-40B4-BE49-F238E27FC236}">
                    <a16:creationId xmlns:a16="http://schemas.microsoft.com/office/drawing/2014/main" id="{150E2333-DE97-FD45-9130-F45B89A4B857}"/>
                  </a:ext>
                </a:extLst>
              </p14:cNvPr>
              <p14:cNvContentPartPr/>
              <p14:nvPr/>
            </p14:nvContentPartPr>
            <p14:xfrm>
              <a:off x="693000" y="4235760"/>
              <a:ext cx="761400" cy="261720"/>
            </p14:xfrm>
          </p:contentPart>
        </mc:Choice>
        <mc:Fallback xmlns="">
          <p:pic>
            <p:nvPicPr>
              <p:cNvPr id="150" name="Ink 150">
                <a:extLst>
                  <a:ext uri="{FF2B5EF4-FFF2-40B4-BE49-F238E27FC236}">
                    <a16:creationId xmlns:a16="http://schemas.microsoft.com/office/drawing/2014/main" id="{150E2333-DE97-FD45-9130-F45B89A4B857}"/>
                  </a:ext>
                </a:extLst>
              </p:cNvPr>
              <p:cNvPicPr/>
              <p:nvPr/>
            </p:nvPicPr>
            <p:blipFill>
              <a:blip r:embed="rId51"/>
              <a:stretch>
                <a:fillRect/>
              </a:stretch>
            </p:blipFill>
            <p:spPr>
              <a:xfrm>
                <a:off x="686877" y="4229640"/>
                <a:ext cx="773646"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68" name="Ink 168">
                <a:extLst>
                  <a:ext uri="{FF2B5EF4-FFF2-40B4-BE49-F238E27FC236}">
                    <a16:creationId xmlns:a16="http://schemas.microsoft.com/office/drawing/2014/main" id="{835E02CA-BA4C-7848-8947-60FC17D1BB36}"/>
                  </a:ext>
                </a:extLst>
              </p14:cNvPr>
              <p14:cNvContentPartPr/>
              <p14:nvPr/>
            </p14:nvContentPartPr>
            <p14:xfrm>
              <a:off x="1590120" y="4239720"/>
              <a:ext cx="681480" cy="159840"/>
            </p14:xfrm>
          </p:contentPart>
        </mc:Choice>
        <mc:Fallback xmlns="">
          <p:pic>
            <p:nvPicPr>
              <p:cNvPr id="168" name="Ink 168">
                <a:extLst>
                  <a:ext uri="{FF2B5EF4-FFF2-40B4-BE49-F238E27FC236}">
                    <a16:creationId xmlns:a16="http://schemas.microsoft.com/office/drawing/2014/main" id="{835E02CA-BA4C-7848-8947-60FC17D1BB36}"/>
                  </a:ext>
                </a:extLst>
              </p:cNvPr>
              <p:cNvPicPr/>
              <p:nvPr/>
            </p:nvPicPr>
            <p:blipFill>
              <a:blip r:embed="rId53"/>
              <a:stretch>
                <a:fillRect/>
              </a:stretch>
            </p:blipFill>
            <p:spPr>
              <a:xfrm>
                <a:off x="1584000" y="4233600"/>
                <a:ext cx="69372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71" name="Ink 171">
                <a:extLst>
                  <a:ext uri="{FF2B5EF4-FFF2-40B4-BE49-F238E27FC236}">
                    <a16:creationId xmlns:a16="http://schemas.microsoft.com/office/drawing/2014/main" id="{BE74DF5A-0E39-4440-852C-F8B4AC5EABFC}"/>
                  </a:ext>
                </a:extLst>
              </p14:cNvPr>
              <p14:cNvContentPartPr/>
              <p14:nvPr/>
            </p14:nvContentPartPr>
            <p14:xfrm>
              <a:off x="2422080" y="4279680"/>
              <a:ext cx="313920" cy="105120"/>
            </p14:xfrm>
          </p:contentPart>
        </mc:Choice>
        <mc:Fallback xmlns="">
          <p:pic>
            <p:nvPicPr>
              <p:cNvPr id="171" name="Ink 171">
                <a:extLst>
                  <a:ext uri="{FF2B5EF4-FFF2-40B4-BE49-F238E27FC236}">
                    <a16:creationId xmlns:a16="http://schemas.microsoft.com/office/drawing/2014/main" id="{BE74DF5A-0E39-4440-852C-F8B4AC5EABFC}"/>
                  </a:ext>
                </a:extLst>
              </p:cNvPr>
              <p:cNvPicPr/>
              <p:nvPr/>
            </p:nvPicPr>
            <p:blipFill>
              <a:blip r:embed="rId55"/>
              <a:stretch>
                <a:fillRect/>
              </a:stretch>
            </p:blipFill>
            <p:spPr>
              <a:xfrm>
                <a:off x="2415967" y="4273560"/>
                <a:ext cx="326146"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72" name="Ink 171">
                <a:extLst>
                  <a:ext uri="{FF2B5EF4-FFF2-40B4-BE49-F238E27FC236}">
                    <a16:creationId xmlns:a16="http://schemas.microsoft.com/office/drawing/2014/main" id="{B4B015A4-2A8E-8340-AD8A-EA9CCACE3E4B}"/>
                  </a:ext>
                </a:extLst>
              </p14:cNvPr>
              <p14:cNvContentPartPr/>
              <p14:nvPr/>
            </p14:nvContentPartPr>
            <p14:xfrm>
              <a:off x="2765880" y="4287600"/>
              <a:ext cx="58680" cy="98640"/>
            </p14:xfrm>
          </p:contentPart>
        </mc:Choice>
        <mc:Fallback xmlns="">
          <p:pic>
            <p:nvPicPr>
              <p:cNvPr id="172" name="Ink 171">
                <a:extLst>
                  <a:ext uri="{FF2B5EF4-FFF2-40B4-BE49-F238E27FC236}">
                    <a16:creationId xmlns:a16="http://schemas.microsoft.com/office/drawing/2014/main" id="{B4B015A4-2A8E-8340-AD8A-EA9CCACE3E4B}"/>
                  </a:ext>
                </a:extLst>
              </p:cNvPr>
              <p:cNvPicPr/>
              <p:nvPr/>
            </p:nvPicPr>
            <p:blipFill>
              <a:blip r:embed="rId57"/>
              <a:stretch>
                <a:fillRect/>
              </a:stretch>
            </p:blipFill>
            <p:spPr>
              <a:xfrm>
                <a:off x="2759760" y="4281480"/>
                <a:ext cx="7092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73" name="Ink 172">
                <a:extLst>
                  <a:ext uri="{FF2B5EF4-FFF2-40B4-BE49-F238E27FC236}">
                    <a16:creationId xmlns:a16="http://schemas.microsoft.com/office/drawing/2014/main" id="{26E1A4EF-A39A-1D47-9686-BFE62B895BF1}"/>
                  </a:ext>
                </a:extLst>
              </p14:cNvPr>
              <p14:cNvContentPartPr/>
              <p14:nvPr/>
            </p14:nvContentPartPr>
            <p14:xfrm>
              <a:off x="2851560" y="4225320"/>
              <a:ext cx="150840" cy="154080"/>
            </p14:xfrm>
          </p:contentPart>
        </mc:Choice>
        <mc:Fallback xmlns="">
          <p:pic>
            <p:nvPicPr>
              <p:cNvPr id="173" name="Ink 172">
                <a:extLst>
                  <a:ext uri="{FF2B5EF4-FFF2-40B4-BE49-F238E27FC236}">
                    <a16:creationId xmlns:a16="http://schemas.microsoft.com/office/drawing/2014/main" id="{26E1A4EF-A39A-1D47-9686-BFE62B895BF1}"/>
                  </a:ext>
                </a:extLst>
              </p:cNvPr>
              <p:cNvPicPr/>
              <p:nvPr/>
            </p:nvPicPr>
            <p:blipFill>
              <a:blip r:embed="rId59"/>
              <a:stretch>
                <a:fillRect/>
              </a:stretch>
            </p:blipFill>
            <p:spPr>
              <a:xfrm>
                <a:off x="2845440" y="4219200"/>
                <a:ext cx="16308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74" name="Ink 173">
                <a:extLst>
                  <a:ext uri="{FF2B5EF4-FFF2-40B4-BE49-F238E27FC236}">
                    <a16:creationId xmlns:a16="http://schemas.microsoft.com/office/drawing/2014/main" id="{9A11A34F-B95C-5E41-9D87-74E06036E112}"/>
                  </a:ext>
                </a:extLst>
              </p14:cNvPr>
              <p14:cNvContentPartPr/>
              <p14:nvPr/>
            </p14:nvContentPartPr>
            <p14:xfrm>
              <a:off x="3017160" y="4274280"/>
              <a:ext cx="53280" cy="83160"/>
            </p14:xfrm>
          </p:contentPart>
        </mc:Choice>
        <mc:Fallback xmlns="">
          <p:pic>
            <p:nvPicPr>
              <p:cNvPr id="174" name="Ink 173">
                <a:extLst>
                  <a:ext uri="{FF2B5EF4-FFF2-40B4-BE49-F238E27FC236}">
                    <a16:creationId xmlns:a16="http://schemas.microsoft.com/office/drawing/2014/main" id="{9A11A34F-B95C-5E41-9D87-74E06036E112}"/>
                  </a:ext>
                </a:extLst>
              </p:cNvPr>
              <p:cNvPicPr/>
              <p:nvPr/>
            </p:nvPicPr>
            <p:blipFill>
              <a:blip r:embed="rId61"/>
              <a:stretch>
                <a:fillRect/>
              </a:stretch>
            </p:blipFill>
            <p:spPr>
              <a:xfrm>
                <a:off x="3011081" y="4268186"/>
                <a:ext cx="65438" cy="95347"/>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88" name="Ink 188">
                <a:extLst>
                  <a:ext uri="{FF2B5EF4-FFF2-40B4-BE49-F238E27FC236}">
                    <a16:creationId xmlns:a16="http://schemas.microsoft.com/office/drawing/2014/main" id="{23010091-7ED8-0947-A76A-6989FA43DD11}"/>
                  </a:ext>
                </a:extLst>
              </p14:cNvPr>
              <p14:cNvContentPartPr/>
              <p14:nvPr/>
            </p14:nvContentPartPr>
            <p14:xfrm>
              <a:off x="3080520" y="4212360"/>
              <a:ext cx="657360" cy="188280"/>
            </p14:xfrm>
          </p:contentPart>
        </mc:Choice>
        <mc:Fallback xmlns="">
          <p:pic>
            <p:nvPicPr>
              <p:cNvPr id="188" name="Ink 188">
                <a:extLst>
                  <a:ext uri="{FF2B5EF4-FFF2-40B4-BE49-F238E27FC236}">
                    <a16:creationId xmlns:a16="http://schemas.microsoft.com/office/drawing/2014/main" id="{23010091-7ED8-0947-A76A-6989FA43DD11}"/>
                  </a:ext>
                </a:extLst>
              </p:cNvPr>
              <p:cNvPicPr/>
              <p:nvPr/>
            </p:nvPicPr>
            <p:blipFill>
              <a:blip r:embed="rId63"/>
              <a:stretch>
                <a:fillRect/>
              </a:stretch>
            </p:blipFill>
            <p:spPr>
              <a:xfrm>
                <a:off x="3074397" y="4206252"/>
                <a:ext cx="669607" cy="200497"/>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93" name="Ink 193">
                <a:extLst>
                  <a:ext uri="{FF2B5EF4-FFF2-40B4-BE49-F238E27FC236}">
                    <a16:creationId xmlns:a16="http://schemas.microsoft.com/office/drawing/2014/main" id="{58B9CA41-6F28-BA43-8FEE-973A1062DC1F}"/>
                  </a:ext>
                </a:extLst>
              </p14:cNvPr>
              <p14:cNvContentPartPr/>
              <p14:nvPr/>
            </p14:nvContentPartPr>
            <p14:xfrm>
              <a:off x="3852360" y="4240440"/>
              <a:ext cx="405000" cy="101880"/>
            </p14:xfrm>
          </p:contentPart>
        </mc:Choice>
        <mc:Fallback xmlns="">
          <p:pic>
            <p:nvPicPr>
              <p:cNvPr id="193" name="Ink 193">
                <a:extLst>
                  <a:ext uri="{FF2B5EF4-FFF2-40B4-BE49-F238E27FC236}">
                    <a16:creationId xmlns:a16="http://schemas.microsoft.com/office/drawing/2014/main" id="{58B9CA41-6F28-BA43-8FEE-973A1062DC1F}"/>
                  </a:ext>
                </a:extLst>
              </p:cNvPr>
              <p:cNvPicPr/>
              <p:nvPr/>
            </p:nvPicPr>
            <p:blipFill>
              <a:blip r:embed="rId65"/>
              <a:stretch>
                <a:fillRect/>
              </a:stretch>
            </p:blipFill>
            <p:spPr>
              <a:xfrm>
                <a:off x="3846240" y="4234320"/>
                <a:ext cx="41724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00" name="Ink 200">
                <a:extLst>
                  <a:ext uri="{FF2B5EF4-FFF2-40B4-BE49-F238E27FC236}">
                    <a16:creationId xmlns:a16="http://schemas.microsoft.com/office/drawing/2014/main" id="{7B3DBCD9-13E6-5C41-B53E-AD602345E425}"/>
                  </a:ext>
                </a:extLst>
              </p14:cNvPr>
              <p14:cNvContentPartPr/>
              <p14:nvPr/>
            </p14:nvContentPartPr>
            <p14:xfrm>
              <a:off x="4334040" y="4232880"/>
              <a:ext cx="418320" cy="151920"/>
            </p14:xfrm>
          </p:contentPart>
        </mc:Choice>
        <mc:Fallback xmlns="">
          <p:pic>
            <p:nvPicPr>
              <p:cNvPr id="200" name="Ink 200">
                <a:extLst>
                  <a:ext uri="{FF2B5EF4-FFF2-40B4-BE49-F238E27FC236}">
                    <a16:creationId xmlns:a16="http://schemas.microsoft.com/office/drawing/2014/main" id="{7B3DBCD9-13E6-5C41-B53E-AD602345E425}"/>
                  </a:ext>
                </a:extLst>
              </p:cNvPr>
              <p:cNvPicPr/>
              <p:nvPr/>
            </p:nvPicPr>
            <p:blipFill>
              <a:blip r:embed="rId67"/>
              <a:stretch>
                <a:fillRect/>
              </a:stretch>
            </p:blipFill>
            <p:spPr>
              <a:xfrm>
                <a:off x="4327915" y="4226745"/>
                <a:ext cx="430571" cy="164189"/>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05" name="Ink 205">
                <a:extLst>
                  <a:ext uri="{FF2B5EF4-FFF2-40B4-BE49-F238E27FC236}">
                    <a16:creationId xmlns:a16="http://schemas.microsoft.com/office/drawing/2014/main" id="{8CB8EFC6-03C2-4E41-B3B0-6126A2B0317B}"/>
                  </a:ext>
                </a:extLst>
              </p14:cNvPr>
              <p14:cNvContentPartPr/>
              <p14:nvPr/>
            </p14:nvContentPartPr>
            <p14:xfrm>
              <a:off x="4863024" y="4182184"/>
              <a:ext cx="290880" cy="210600"/>
            </p14:xfrm>
          </p:contentPart>
        </mc:Choice>
        <mc:Fallback xmlns="">
          <p:pic>
            <p:nvPicPr>
              <p:cNvPr id="205" name="Ink 205">
                <a:extLst>
                  <a:ext uri="{FF2B5EF4-FFF2-40B4-BE49-F238E27FC236}">
                    <a16:creationId xmlns:a16="http://schemas.microsoft.com/office/drawing/2014/main" id="{8CB8EFC6-03C2-4E41-B3B0-6126A2B0317B}"/>
                  </a:ext>
                </a:extLst>
              </p:cNvPr>
              <p:cNvPicPr/>
              <p:nvPr/>
            </p:nvPicPr>
            <p:blipFill>
              <a:blip r:embed="rId69"/>
              <a:stretch>
                <a:fillRect/>
              </a:stretch>
            </p:blipFill>
            <p:spPr>
              <a:xfrm>
                <a:off x="4856904" y="4176064"/>
                <a:ext cx="30312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06" name="Ink 205">
                <a:extLst>
                  <a:ext uri="{FF2B5EF4-FFF2-40B4-BE49-F238E27FC236}">
                    <a16:creationId xmlns:a16="http://schemas.microsoft.com/office/drawing/2014/main" id="{48562398-9C5F-944C-A62C-1A7FD02C9072}"/>
                  </a:ext>
                </a:extLst>
              </p14:cNvPr>
              <p14:cNvContentPartPr/>
              <p14:nvPr/>
            </p14:nvContentPartPr>
            <p14:xfrm>
              <a:off x="5172624" y="4259944"/>
              <a:ext cx="166680" cy="107640"/>
            </p14:xfrm>
          </p:contentPart>
        </mc:Choice>
        <mc:Fallback xmlns="">
          <p:pic>
            <p:nvPicPr>
              <p:cNvPr id="206" name="Ink 205">
                <a:extLst>
                  <a:ext uri="{FF2B5EF4-FFF2-40B4-BE49-F238E27FC236}">
                    <a16:creationId xmlns:a16="http://schemas.microsoft.com/office/drawing/2014/main" id="{48562398-9C5F-944C-A62C-1A7FD02C9072}"/>
                  </a:ext>
                </a:extLst>
              </p:cNvPr>
              <p:cNvPicPr/>
              <p:nvPr/>
            </p:nvPicPr>
            <p:blipFill>
              <a:blip r:embed="rId71"/>
              <a:stretch>
                <a:fillRect/>
              </a:stretch>
            </p:blipFill>
            <p:spPr>
              <a:xfrm>
                <a:off x="5166504" y="4253824"/>
                <a:ext cx="17892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11" name="Ink 211">
                <a:extLst>
                  <a:ext uri="{FF2B5EF4-FFF2-40B4-BE49-F238E27FC236}">
                    <a16:creationId xmlns:a16="http://schemas.microsoft.com/office/drawing/2014/main" id="{34BA3415-5AA4-304C-9D77-7DB315C13174}"/>
                  </a:ext>
                </a:extLst>
              </p14:cNvPr>
              <p14:cNvContentPartPr/>
              <p14:nvPr/>
            </p14:nvContentPartPr>
            <p14:xfrm>
              <a:off x="5480784" y="4237264"/>
              <a:ext cx="346680" cy="150840"/>
            </p14:xfrm>
          </p:contentPart>
        </mc:Choice>
        <mc:Fallback xmlns="">
          <p:pic>
            <p:nvPicPr>
              <p:cNvPr id="211" name="Ink 211">
                <a:extLst>
                  <a:ext uri="{FF2B5EF4-FFF2-40B4-BE49-F238E27FC236}">
                    <a16:creationId xmlns:a16="http://schemas.microsoft.com/office/drawing/2014/main" id="{34BA3415-5AA4-304C-9D77-7DB315C13174}"/>
                  </a:ext>
                </a:extLst>
              </p:cNvPr>
              <p:cNvPicPr/>
              <p:nvPr/>
            </p:nvPicPr>
            <p:blipFill>
              <a:blip r:embed="rId73"/>
              <a:stretch>
                <a:fillRect/>
              </a:stretch>
            </p:blipFill>
            <p:spPr>
              <a:xfrm>
                <a:off x="5474664" y="4231129"/>
                <a:ext cx="358920" cy="163109"/>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12" name="Ink 211">
                <a:extLst>
                  <a:ext uri="{FF2B5EF4-FFF2-40B4-BE49-F238E27FC236}">
                    <a16:creationId xmlns:a16="http://schemas.microsoft.com/office/drawing/2014/main" id="{1981D11B-06CC-7442-8983-337913608B81}"/>
                  </a:ext>
                </a:extLst>
              </p14:cNvPr>
              <p14:cNvContentPartPr/>
              <p14:nvPr/>
            </p14:nvContentPartPr>
            <p14:xfrm>
              <a:off x="5963904" y="4190104"/>
              <a:ext cx="90720" cy="201600"/>
            </p14:xfrm>
          </p:contentPart>
        </mc:Choice>
        <mc:Fallback xmlns="">
          <p:pic>
            <p:nvPicPr>
              <p:cNvPr id="212" name="Ink 211">
                <a:extLst>
                  <a:ext uri="{FF2B5EF4-FFF2-40B4-BE49-F238E27FC236}">
                    <a16:creationId xmlns:a16="http://schemas.microsoft.com/office/drawing/2014/main" id="{1981D11B-06CC-7442-8983-337913608B81}"/>
                  </a:ext>
                </a:extLst>
              </p:cNvPr>
              <p:cNvPicPr/>
              <p:nvPr/>
            </p:nvPicPr>
            <p:blipFill>
              <a:blip r:embed="rId75"/>
              <a:stretch>
                <a:fillRect/>
              </a:stretch>
            </p:blipFill>
            <p:spPr>
              <a:xfrm>
                <a:off x="5957784" y="4183984"/>
                <a:ext cx="10296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13" name="Ink 212">
                <a:extLst>
                  <a:ext uri="{FF2B5EF4-FFF2-40B4-BE49-F238E27FC236}">
                    <a16:creationId xmlns:a16="http://schemas.microsoft.com/office/drawing/2014/main" id="{EAF4344A-E0E4-3742-8E4E-EF12C9A141DA}"/>
                  </a:ext>
                </a:extLst>
              </p14:cNvPr>
              <p14:cNvContentPartPr/>
              <p14:nvPr/>
            </p14:nvContentPartPr>
            <p14:xfrm>
              <a:off x="6068664" y="4283704"/>
              <a:ext cx="115920" cy="101880"/>
            </p14:xfrm>
          </p:contentPart>
        </mc:Choice>
        <mc:Fallback xmlns="">
          <p:pic>
            <p:nvPicPr>
              <p:cNvPr id="213" name="Ink 212">
                <a:extLst>
                  <a:ext uri="{FF2B5EF4-FFF2-40B4-BE49-F238E27FC236}">
                    <a16:creationId xmlns:a16="http://schemas.microsoft.com/office/drawing/2014/main" id="{EAF4344A-E0E4-3742-8E4E-EF12C9A141DA}"/>
                  </a:ext>
                </a:extLst>
              </p:cNvPr>
              <p:cNvPicPr/>
              <p:nvPr/>
            </p:nvPicPr>
            <p:blipFill>
              <a:blip r:embed="rId77"/>
              <a:stretch>
                <a:fillRect/>
              </a:stretch>
            </p:blipFill>
            <p:spPr>
              <a:xfrm>
                <a:off x="6062544" y="4277584"/>
                <a:ext cx="12816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20" name="Ink 220">
                <a:extLst>
                  <a:ext uri="{FF2B5EF4-FFF2-40B4-BE49-F238E27FC236}">
                    <a16:creationId xmlns:a16="http://schemas.microsoft.com/office/drawing/2014/main" id="{8255A6DF-53DE-3C47-8AFC-92963CBAA91E}"/>
                  </a:ext>
                </a:extLst>
              </p14:cNvPr>
              <p14:cNvContentPartPr/>
              <p14:nvPr/>
            </p14:nvContentPartPr>
            <p14:xfrm>
              <a:off x="6191424" y="4191184"/>
              <a:ext cx="218880" cy="196560"/>
            </p14:xfrm>
          </p:contentPart>
        </mc:Choice>
        <mc:Fallback xmlns="">
          <p:pic>
            <p:nvPicPr>
              <p:cNvPr id="220" name="Ink 220">
                <a:extLst>
                  <a:ext uri="{FF2B5EF4-FFF2-40B4-BE49-F238E27FC236}">
                    <a16:creationId xmlns:a16="http://schemas.microsoft.com/office/drawing/2014/main" id="{8255A6DF-53DE-3C47-8AFC-92963CBAA91E}"/>
                  </a:ext>
                </a:extLst>
              </p:cNvPr>
              <p:cNvPicPr/>
              <p:nvPr/>
            </p:nvPicPr>
            <p:blipFill>
              <a:blip r:embed="rId79"/>
              <a:stretch>
                <a:fillRect/>
              </a:stretch>
            </p:blipFill>
            <p:spPr>
              <a:xfrm>
                <a:off x="6185304" y="4185053"/>
                <a:ext cx="231120" cy="208822"/>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26" name="Ink 226">
                <a:extLst>
                  <a:ext uri="{FF2B5EF4-FFF2-40B4-BE49-F238E27FC236}">
                    <a16:creationId xmlns:a16="http://schemas.microsoft.com/office/drawing/2014/main" id="{A37B5C36-41F7-CA45-874E-04EE8D50C44A}"/>
                  </a:ext>
                </a:extLst>
              </p14:cNvPr>
              <p14:cNvContentPartPr/>
              <p14:nvPr/>
            </p14:nvContentPartPr>
            <p14:xfrm>
              <a:off x="6420384" y="4177144"/>
              <a:ext cx="606960" cy="203040"/>
            </p14:xfrm>
          </p:contentPart>
        </mc:Choice>
        <mc:Fallback xmlns="">
          <p:pic>
            <p:nvPicPr>
              <p:cNvPr id="226" name="Ink 226">
                <a:extLst>
                  <a:ext uri="{FF2B5EF4-FFF2-40B4-BE49-F238E27FC236}">
                    <a16:creationId xmlns:a16="http://schemas.microsoft.com/office/drawing/2014/main" id="{A37B5C36-41F7-CA45-874E-04EE8D50C44A}"/>
                  </a:ext>
                </a:extLst>
              </p:cNvPr>
              <p:cNvPicPr/>
              <p:nvPr/>
            </p:nvPicPr>
            <p:blipFill>
              <a:blip r:embed="rId81"/>
              <a:stretch>
                <a:fillRect/>
              </a:stretch>
            </p:blipFill>
            <p:spPr>
              <a:xfrm>
                <a:off x="6414268" y="4171013"/>
                <a:ext cx="619193" cy="215302"/>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33" name="Ink 233">
                <a:extLst>
                  <a:ext uri="{FF2B5EF4-FFF2-40B4-BE49-F238E27FC236}">
                    <a16:creationId xmlns:a16="http://schemas.microsoft.com/office/drawing/2014/main" id="{FEEA0639-297D-FD45-B2FA-56ABFB408C84}"/>
                  </a:ext>
                </a:extLst>
              </p14:cNvPr>
              <p14:cNvContentPartPr/>
              <p14:nvPr/>
            </p14:nvContentPartPr>
            <p14:xfrm>
              <a:off x="7205184" y="4149424"/>
              <a:ext cx="326160" cy="243720"/>
            </p14:xfrm>
          </p:contentPart>
        </mc:Choice>
        <mc:Fallback xmlns="">
          <p:pic>
            <p:nvPicPr>
              <p:cNvPr id="233" name="Ink 233">
                <a:extLst>
                  <a:ext uri="{FF2B5EF4-FFF2-40B4-BE49-F238E27FC236}">
                    <a16:creationId xmlns:a16="http://schemas.microsoft.com/office/drawing/2014/main" id="{FEEA0639-297D-FD45-B2FA-56ABFB408C84}"/>
                  </a:ext>
                </a:extLst>
              </p:cNvPr>
              <p:cNvPicPr/>
              <p:nvPr/>
            </p:nvPicPr>
            <p:blipFill>
              <a:blip r:embed="rId83"/>
              <a:stretch>
                <a:fillRect/>
              </a:stretch>
            </p:blipFill>
            <p:spPr>
              <a:xfrm>
                <a:off x="7199064" y="4143304"/>
                <a:ext cx="33840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38" name="Ink 238">
                <a:extLst>
                  <a:ext uri="{FF2B5EF4-FFF2-40B4-BE49-F238E27FC236}">
                    <a16:creationId xmlns:a16="http://schemas.microsoft.com/office/drawing/2014/main" id="{BB1DC248-6CF9-4F44-9EFF-71A8E0397092}"/>
                  </a:ext>
                </a:extLst>
              </p14:cNvPr>
              <p14:cNvContentPartPr/>
              <p14:nvPr/>
            </p14:nvContentPartPr>
            <p14:xfrm>
              <a:off x="7149744" y="4087864"/>
              <a:ext cx="814680" cy="350280"/>
            </p14:xfrm>
          </p:contentPart>
        </mc:Choice>
        <mc:Fallback xmlns="">
          <p:pic>
            <p:nvPicPr>
              <p:cNvPr id="238" name="Ink 238">
                <a:extLst>
                  <a:ext uri="{FF2B5EF4-FFF2-40B4-BE49-F238E27FC236}">
                    <a16:creationId xmlns:a16="http://schemas.microsoft.com/office/drawing/2014/main" id="{BB1DC248-6CF9-4F44-9EFF-71A8E0397092}"/>
                  </a:ext>
                </a:extLst>
              </p:cNvPr>
              <p:cNvPicPr/>
              <p:nvPr/>
            </p:nvPicPr>
            <p:blipFill>
              <a:blip r:embed="rId85"/>
              <a:stretch>
                <a:fillRect/>
              </a:stretch>
            </p:blipFill>
            <p:spPr>
              <a:xfrm>
                <a:off x="7143621" y="4081744"/>
                <a:ext cx="826925"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39" name="Ink 238">
                <a:extLst>
                  <a:ext uri="{FF2B5EF4-FFF2-40B4-BE49-F238E27FC236}">
                    <a16:creationId xmlns:a16="http://schemas.microsoft.com/office/drawing/2014/main" id="{74CA65E0-9EA1-D247-BD61-32E59F0C1D00}"/>
                  </a:ext>
                </a:extLst>
              </p14:cNvPr>
              <p14:cNvContentPartPr/>
              <p14:nvPr/>
            </p14:nvContentPartPr>
            <p14:xfrm>
              <a:off x="8043624" y="4331224"/>
              <a:ext cx="360" cy="4680"/>
            </p14:xfrm>
          </p:contentPart>
        </mc:Choice>
        <mc:Fallback xmlns="">
          <p:pic>
            <p:nvPicPr>
              <p:cNvPr id="239" name="Ink 238">
                <a:extLst>
                  <a:ext uri="{FF2B5EF4-FFF2-40B4-BE49-F238E27FC236}">
                    <a16:creationId xmlns:a16="http://schemas.microsoft.com/office/drawing/2014/main" id="{74CA65E0-9EA1-D247-BD61-32E59F0C1D00}"/>
                  </a:ext>
                </a:extLst>
              </p:cNvPr>
              <p:cNvPicPr/>
              <p:nvPr/>
            </p:nvPicPr>
            <p:blipFill>
              <a:blip r:embed="rId87"/>
              <a:stretch>
                <a:fillRect/>
              </a:stretch>
            </p:blipFill>
            <p:spPr>
              <a:xfrm>
                <a:off x="8037504" y="4325104"/>
                <a:ext cx="12600" cy="169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41" name="Ink 240">
                <a:extLst>
                  <a:ext uri="{FF2B5EF4-FFF2-40B4-BE49-F238E27FC236}">
                    <a16:creationId xmlns:a16="http://schemas.microsoft.com/office/drawing/2014/main" id="{BE412D7F-4537-C04D-B7FF-FE78B6D2168E}"/>
                  </a:ext>
                </a:extLst>
              </p14:cNvPr>
              <p14:cNvContentPartPr/>
              <p14:nvPr/>
            </p14:nvContentPartPr>
            <p14:xfrm>
              <a:off x="1063080" y="4616200"/>
              <a:ext cx="123840" cy="149040"/>
            </p14:xfrm>
          </p:contentPart>
        </mc:Choice>
        <mc:Fallback xmlns="">
          <p:pic>
            <p:nvPicPr>
              <p:cNvPr id="241" name="Ink 240">
                <a:extLst>
                  <a:ext uri="{FF2B5EF4-FFF2-40B4-BE49-F238E27FC236}">
                    <a16:creationId xmlns:a16="http://schemas.microsoft.com/office/drawing/2014/main" id="{BE412D7F-4537-C04D-B7FF-FE78B6D2168E}"/>
                  </a:ext>
                </a:extLst>
              </p:cNvPr>
              <p:cNvPicPr/>
              <p:nvPr/>
            </p:nvPicPr>
            <p:blipFill>
              <a:blip r:embed="rId89"/>
              <a:stretch>
                <a:fillRect/>
              </a:stretch>
            </p:blipFill>
            <p:spPr>
              <a:xfrm>
                <a:off x="1056960" y="4610080"/>
                <a:ext cx="13608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42" name="Ink 241">
                <a:extLst>
                  <a:ext uri="{FF2B5EF4-FFF2-40B4-BE49-F238E27FC236}">
                    <a16:creationId xmlns:a16="http://schemas.microsoft.com/office/drawing/2014/main" id="{8F0B2CAB-3660-FF4E-9BB6-76584CE92930}"/>
                  </a:ext>
                </a:extLst>
              </p14:cNvPr>
              <p14:cNvContentPartPr/>
              <p14:nvPr/>
            </p14:nvContentPartPr>
            <p14:xfrm>
              <a:off x="1203120" y="4672720"/>
              <a:ext cx="88200" cy="91800"/>
            </p14:xfrm>
          </p:contentPart>
        </mc:Choice>
        <mc:Fallback xmlns="">
          <p:pic>
            <p:nvPicPr>
              <p:cNvPr id="242" name="Ink 241">
                <a:extLst>
                  <a:ext uri="{FF2B5EF4-FFF2-40B4-BE49-F238E27FC236}">
                    <a16:creationId xmlns:a16="http://schemas.microsoft.com/office/drawing/2014/main" id="{8F0B2CAB-3660-FF4E-9BB6-76584CE92930}"/>
                  </a:ext>
                </a:extLst>
              </p:cNvPr>
              <p:cNvPicPr/>
              <p:nvPr/>
            </p:nvPicPr>
            <p:blipFill>
              <a:blip r:embed="rId91"/>
              <a:stretch>
                <a:fillRect/>
              </a:stretch>
            </p:blipFill>
            <p:spPr>
              <a:xfrm>
                <a:off x="1197000" y="4666600"/>
                <a:ext cx="10044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50" name="Ink 250">
                <a:extLst>
                  <a:ext uri="{FF2B5EF4-FFF2-40B4-BE49-F238E27FC236}">
                    <a16:creationId xmlns:a16="http://schemas.microsoft.com/office/drawing/2014/main" id="{990F27A3-3B00-7F4C-B1E0-13B814F402F2}"/>
                  </a:ext>
                </a:extLst>
              </p14:cNvPr>
              <p14:cNvContentPartPr/>
              <p14:nvPr/>
            </p14:nvContentPartPr>
            <p14:xfrm>
              <a:off x="1465200" y="4522240"/>
              <a:ext cx="531360" cy="313200"/>
            </p14:xfrm>
          </p:contentPart>
        </mc:Choice>
        <mc:Fallback xmlns="">
          <p:pic>
            <p:nvPicPr>
              <p:cNvPr id="250" name="Ink 250">
                <a:extLst>
                  <a:ext uri="{FF2B5EF4-FFF2-40B4-BE49-F238E27FC236}">
                    <a16:creationId xmlns:a16="http://schemas.microsoft.com/office/drawing/2014/main" id="{990F27A3-3B00-7F4C-B1E0-13B814F402F2}"/>
                  </a:ext>
                </a:extLst>
              </p:cNvPr>
              <p:cNvPicPr/>
              <p:nvPr/>
            </p:nvPicPr>
            <p:blipFill>
              <a:blip r:embed="rId93"/>
              <a:stretch>
                <a:fillRect/>
              </a:stretch>
            </p:blipFill>
            <p:spPr>
              <a:xfrm>
                <a:off x="1459076" y="4516120"/>
                <a:ext cx="543608"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53" name="Ink 253">
                <a:extLst>
                  <a:ext uri="{FF2B5EF4-FFF2-40B4-BE49-F238E27FC236}">
                    <a16:creationId xmlns:a16="http://schemas.microsoft.com/office/drawing/2014/main" id="{5D89DC52-7896-FE4D-A132-FEA3CC0BF068}"/>
                  </a:ext>
                </a:extLst>
              </p14:cNvPr>
              <p14:cNvContentPartPr/>
              <p14:nvPr/>
            </p14:nvContentPartPr>
            <p14:xfrm>
              <a:off x="2062440" y="4649320"/>
              <a:ext cx="95760" cy="64080"/>
            </p14:xfrm>
          </p:contentPart>
        </mc:Choice>
        <mc:Fallback xmlns="">
          <p:pic>
            <p:nvPicPr>
              <p:cNvPr id="253" name="Ink 253">
                <a:extLst>
                  <a:ext uri="{FF2B5EF4-FFF2-40B4-BE49-F238E27FC236}">
                    <a16:creationId xmlns:a16="http://schemas.microsoft.com/office/drawing/2014/main" id="{5D89DC52-7896-FE4D-A132-FEA3CC0BF068}"/>
                  </a:ext>
                </a:extLst>
              </p:cNvPr>
              <p:cNvPicPr/>
              <p:nvPr/>
            </p:nvPicPr>
            <p:blipFill>
              <a:blip r:embed="rId95"/>
              <a:stretch>
                <a:fillRect/>
              </a:stretch>
            </p:blipFill>
            <p:spPr>
              <a:xfrm>
                <a:off x="2056297" y="4643200"/>
                <a:ext cx="108046"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59" name="Ink 259">
                <a:extLst>
                  <a:ext uri="{FF2B5EF4-FFF2-40B4-BE49-F238E27FC236}">
                    <a16:creationId xmlns:a16="http://schemas.microsoft.com/office/drawing/2014/main" id="{49AC9A92-9261-D74E-A804-BBC75EDDDC67}"/>
                  </a:ext>
                </a:extLst>
              </p14:cNvPr>
              <p14:cNvContentPartPr/>
              <p14:nvPr/>
            </p14:nvContentPartPr>
            <p14:xfrm>
              <a:off x="2275920" y="4573360"/>
              <a:ext cx="321840" cy="244080"/>
            </p14:xfrm>
          </p:contentPart>
        </mc:Choice>
        <mc:Fallback xmlns="">
          <p:pic>
            <p:nvPicPr>
              <p:cNvPr id="259" name="Ink 259">
                <a:extLst>
                  <a:ext uri="{FF2B5EF4-FFF2-40B4-BE49-F238E27FC236}">
                    <a16:creationId xmlns:a16="http://schemas.microsoft.com/office/drawing/2014/main" id="{49AC9A92-9261-D74E-A804-BBC75EDDDC67}"/>
                  </a:ext>
                </a:extLst>
              </p:cNvPr>
              <p:cNvPicPr/>
              <p:nvPr/>
            </p:nvPicPr>
            <p:blipFill>
              <a:blip r:embed="rId97"/>
              <a:stretch>
                <a:fillRect/>
              </a:stretch>
            </p:blipFill>
            <p:spPr>
              <a:xfrm>
                <a:off x="2269807" y="4567240"/>
                <a:ext cx="334066"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76" name="Ink 276">
                <a:extLst>
                  <a:ext uri="{FF2B5EF4-FFF2-40B4-BE49-F238E27FC236}">
                    <a16:creationId xmlns:a16="http://schemas.microsoft.com/office/drawing/2014/main" id="{03721EF2-F097-8244-81AE-74A79A805B60}"/>
                  </a:ext>
                </a:extLst>
              </p14:cNvPr>
              <p14:cNvContentPartPr/>
              <p14:nvPr/>
            </p14:nvContentPartPr>
            <p14:xfrm>
              <a:off x="2216160" y="4522240"/>
              <a:ext cx="1119240" cy="318600"/>
            </p14:xfrm>
          </p:contentPart>
        </mc:Choice>
        <mc:Fallback xmlns="">
          <p:pic>
            <p:nvPicPr>
              <p:cNvPr id="276" name="Ink 276">
                <a:extLst>
                  <a:ext uri="{FF2B5EF4-FFF2-40B4-BE49-F238E27FC236}">
                    <a16:creationId xmlns:a16="http://schemas.microsoft.com/office/drawing/2014/main" id="{03721EF2-F097-8244-81AE-74A79A805B60}"/>
                  </a:ext>
                </a:extLst>
              </p:cNvPr>
              <p:cNvPicPr/>
              <p:nvPr/>
            </p:nvPicPr>
            <p:blipFill>
              <a:blip r:embed="rId99"/>
              <a:stretch>
                <a:fillRect/>
              </a:stretch>
            </p:blipFill>
            <p:spPr>
              <a:xfrm>
                <a:off x="2210040" y="4516120"/>
                <a:ext cx="113148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79" name="Ink 279">
                <a:extLst>
                  <a:ext uri="{FF2B5EF4-FFF2-40B4-BE49-F238E27FC236}">
                    <a16:creationId xmlns:a16="http://schemas.microsoft.com/office/drawing/2014/main" id="{F3A752C1-FB2A-B943-A3B6-C1E6EBF177E2}"/>
                  </a:ext>
                </a:extLst>
              </p14:cNvPr>
              <p14:cNvContentPartPr/>
              <p14:nvPr/>
            </p14:nvContentPartPr>
            <p14:xfrm>
              <a:off x="3447720" y="4592800"/>
              <a:ext cx="254160" cy="151920"/>
            </p14:xfrm>
          </p:contentPart>
        </mc:Choice>
        <mc:Fallback xmlns="">
          <p:pic>
            <p:nvPicPr>
              <p:cNvPr id="279" name="Ink 279">
                <a:extLst>
                  <a:ext uri="{FF2B5EF4-FFF2-40B4-BE49-F238E27FC236}">
                    <a16:creationId xmlns:a16="http://schemas.microsoft.com/office/drawing/2014/main" id="{F3A752C1-FB2A-B943-A3B6-C1E6EBF177E2}"/>
                  </a:ext>
                </a:extLst>
              </p:cNvPr>
              <p:cNvPicPr/>
              <p:nvPr/>
            </p:nvPicPr>
            <p:blipFill>
              <a:blip r:embed="rId101"/>
              <a:stretch>
                <a:fillRect/>
              </a:stretch>
            </p:blipFill>
            <p:spPr>
              <a:xfrm>
                <a:off x="3441600" y="4586665"/>
                <a:ext cx="266400" cy="164189"/>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82" name="Ink 282">
                <a:extLst>
                  <a:ext uri="{FF2B5EF4-FFF2-40B4-BE49-F238E27FC236}">
                    <a16:creationId xmlns:a16="http://schemas.microsoft.com/office/drawing/2014/main" id="{2C6028BF-EA19-A44D-AA95-37F4468F68FF}"/>
                  </a:ext>
                </a:extLst>
              </p14:cNvPr>
              <p14:cNvContentPartPr/>
              <p14:nvPr/>
            </p14:nvContentPartPr>
            <p14:xfrm>
              <a:off x="3714840" y="4570120"/>
              <a:ext cx="447120" cy="149760"/>
            </p14:xfrm>
          </p:contentPart>
        </mc:Choice>
        <mc:Fallback xmlns="">
          <p:pic>
            <p:nvPicPr>
              <p:cNvPr id="282" name="Ink 282">
                <a:extLst>
                  <a:ext uri="{FF2B5EF4-FFF2-40B4-BE49-F238E27FC236}">
                    <a16:creationId xmlns:a16="http://schemas.microsoft.com/office/drawing/2014/main" id="{2C6028BF-EA19-A44D-AA95-37F4468F68FF}"/>
                  </a:ext>
                </a:extLst>
              </p:cNvPr>
              <p:cNvPicPr/>
              <p:nvPr/>
            </p:nvPicPr>
            <p:blipFill>
              <a:blip r:embed="rId103"/>
              <a:stretch>
                <a:fillRect/>
              </a:stretch>
            </p:blipFill>
            <p:spPr>
              <a:xfrm>
                <a:off x="3708725" y="4564000"/>
                <a:ext cx="45935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86" name="Ink 286">
                <a:extLst>
                  <a:ext uri="{FF2B5EF4-FFF2-40B4-BE49-F238E27FC236}">
                    <a16:creationId xmlns:a16="http://schemas.microsoft.com/office/drawing/2014/main" id="{749D5DD3-31F5-A043-9E6D-D0197EE7AA73}"/>
                  </a:ext>
                </a:extLst>
              </p14:cNvPr>
              <p14:cNvContentPartPr/>
              <p14:nvPr/>
            </p14:nvContentPartPr>
            <p14:xfrm>
              <a:off x="4083840" y="4536280"/>
              <a:ext cx="413280" cy="163080"/>
            </p14:xfrm>
          </p:contentPart>
        </mc:Choice>
        <mc:Fallback xmlns="">
          <p:pic>
            <p:nvPicPr>
              <p:cNvPr id="286" name="Ink 286">
                <a:extLst>
                  <a:ext uri="{FF2B5EF4-FFF2-40B4-BE49-F238E27FC236}">
                    <a16:creationId xmlns:a16="http://schemas.microsoft.com/office/drawing/2014/main" id="{749D5DD3-31F5-A043-9E6D-D0197EE7AA73}"/>
                  </a:ext>
                </a:extLst>
              </p:cNvPr>
              <p:cNvPicPr/>
              <p:nvPr/>
            </p:nvPicPr>
            <p:blipFill>
              <a:blip r:embed="rId105"/>
              <a:stretch>
                <a:fillRect/>
              </a:stretch>
            </p:blipFill>
            <p:spPr>
              <a:xfrm>
                <a:off x="4077720" y="4530160"/>
                <a:ext cx="42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89" name="Ink 289">
                <a:extLst>
                  <a:ext uri="{FF2B5EF4-FFF2-40B4-BE49-F238E27FC236}">
                    <a16:creationId xmlns:a16="http://schemas.microsoft.com/office/drawing/2014/main" id="{F8FB7EAD-6B16-C445-A8C5-46AAE1D0B1A5}"/>
                  </a:ext>
                </a:extLst>
              </p14:cNvPr>
              <p14:cNvContentPartPr/>
              <p14:nvPr/>
            </p14:nvContentPartPr>
            <p14:xfrm>
              <a:off x="4616109" y="4530520"/>
              <a:ext cx="187560" cy="205560"/>
            </p14:xfrm>
          </p:contentPart>
        </mc:Choice>
        <mc:Fallback xmlns="">
          <p:pic>
            <p:nvPicPr>
              <p:cNvPr id="289" name="Ink 289">
                <a:extLst>
                  <a:ext uri="{FF2B5EF4-FFF2-40B4-BE49-F238E27FC236}">
                    <a16:creationId xmlns:a16="http://schemas.microsoft.com/office/drawing/2014/main" id="{F8FB7EAD-6B16-C445-A8C5-46AAE1D0B1A5}"/>
                  </a:ext>
                </a:extLst>
              </p:cNvPr>
              <p:cNvPicPr/>
              <p:nvPr/>
            </p:nvPicPr>
            <p:blipFill>
              <a:blip r:embed="rId107"/>
              <a:stretch>
                <a:fillRect/>
              </a:stretch>
            </p:blipFill>
            <p:spPr>
              <a:xfrm>
                <a:off x="4609977" y="4524400"/>
                <a:ext cx="199824"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93" name="Ink 293">
                <a:extLst>
                  <a:ext uri="{FF2B5EF4-FFF2-40B4-BE49-F238E27FC236}">
                    <a16:creationId xmlns:a16="http://schemas.microsoft.com/office/drawing/2014/main" id="{00089B11-AE17-1A43-9E6D-C9101323CE8E}"/>
                  </a:ext>
                </a:extLst>
              </p14:cNvPr>
              <p14:cNvContentPartPr/>
              <p14:nvPr/>
            </p14:nvContentPartPr>
            <p14:xfrm>
              <a:off x="4943349" y="4584520"/>
              <a:ext cx="252000" cy="137520"/>
            </p14:xfrm>
          </p:contentPart>
        </mc:Choice>
        <mc:Fallback xmlns="">
          <p:pic>
            <p:nvPicPr>
              <p:cNvPr id="293" name="Ink 293">
                <a:extLst>
                  <a:ext uri="{FF2B5EF4-FFF2-40B4-BE49-F238E27FC236}">
                    <a16:creationId xmlns:a16="http://schemas.microsoft.com/office/drawing/2014/main" id="{00089B11-AE17-1A43-9E6D-C9101323CE8E}"/>
                  </a:ext>
                </a:extLst>
              </p:cNvPr>
              <p:cNvPicPr/>
              <p:nvPr/>
            </p:nvPicPr>
            <p:blipFill>
              <a:blip r:embed="rId109"/>
              <a:stretch>
                <a:fillRect/>
              </a:stretch>
            </p:blipFill>
            <p:spPr>
              <a:xfrm>
                <a:off x="4937229" y="4578384"/>
                <a:ext cx="264240" cy="149792"/>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02" name="Ink 302">
                <a:extLst>
                  <a:ext uri="{FF2B5EF4-FFF2-40B4-BE49-F238E27FC236}">
                    <a16:creationId xmlns:a16="http://schemas.microsoft.com/office/drawing/2014/main" id="{8FA3FD53-1176-294A-8AB7-A2451D5CEA7D}"/>
                  </a:ext>
                </a:extLst>
              </p14:cNvPr>
              <p14:cNvContentPartPr/>
              <p14:nvPr/>
            </p14:nvContentPartPr>
            <p14:xfrm>
              <a:off x="5190669" y="4539520"/>
              <a:ext cx="600840" cy="240480"/>
            </p14:xfrm>
          </p:contentPart>
        </mc:Choice>
        <mc:Fallback xmlns="">
          <p:pic>
            <p:nvPicPr>
              <p:cNvPr id="302" name="Ink 302">
                <a:extLst>
                  <a:ext uri="{FF2B5EF4-FFF2-40B4-BE49-F238E27FC236}">
                    <a16:creationId xmlns:a16="http://schemas.microsoft.com/office/drawing/2014/main" id="{8FA3FD53-1176-294A-8AB7-A2451D5CEA7D}"/>
                  </a:ext>
                </a:extLst>
              </p:cNvPr>
              <p:cNvPicPr/>
              <p:nvPr/>
            </p:nvPicPr>
            <p:blipFill>
              <a:blip r:embed="rId111"/>
              <a:stretch>
                <a:fillRect/>
              </a:stretch>
            </p:blipFill>
            <p:spPr>
              <a:xfrm>
                <a:off x="5184549" y="4533409"/>
                <a:ext cx="613080" cy="252702"/>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09" name="Ink 309">
                <a:extLst>
                  <a:ext uri="{FF2B5EF4-FFF2-40B4-BE49-F238E27FC236}">
                    <a16:creationId xmlns:a16="http://schemas.microsoft.com/office/drawing/2014/main" id="{F437C655-0DE7-B840-895B-193D8E268AA3}"/>
                  </a:ext>
                </a:extLst>
              </p14:cNvPr>
              <p14:cNvContentPartPr/>
              <p14:nvPr/>
            </p14:nvContentPartPr>
            <p14:xfrm>
              <a:off x="5940189" y="4531960"/>
              <a:ext cx="296280" cy="201600"/>
            </p14:xfrm>
          </p:contentPart>
        </mc:Choice>
        <mc:Fallback xmlns="">
          <p:pic>
            <p:nvPicPr>
              <p:cNvPr id="309" name="Ink 309">
                <a:extLst>
                  <a:ext uri="{FF2B5EF4-FFF2-40B4-BE49-F238E27FC236}">
                    <a16:creationId xmlns:a16="http://schemas.microsoft.com/office/drawing/2014/main" id="{F437C655-0DE7-B840-895B-193D8E268AA3}"/>
                  </a:ext>
                </a:extLst>
              </p:cNvPr>
              <p:cNvPicPr/>
              <p:nvPr/>
            </p:nvPicPr>
            <p:blipFill>
              <a:blip r:embed="rId113"/>
              <a:stretch>
                <a:fillRect/>
              </a:stretch>
            </p:blipFill>
            <p:spPr>
              <a:xfrm>
                <a:off x="5934069" y="4525840"/>
                <a:ext cx="30852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310" name="Ink 309">
                <a:extLst>
                  <a:ext uri="{FF2B5EF4-FFF2-40B4-BE49-F238E27FC236}">
                    <a16:creationId xmlns:a16="http://schemas.microsoft.com/office/drawing/2014/main" id="{AD65A006-9FF4-434A-BFEA-512E61C27B32}"/>
                  </a:ext>
                </a:extLst>
              </p14:cNvPr>
              <p14:cNvContentPartPr/>
              <p14:nvPr/>
            </p14:nvContentPartPr>
            <p14:xfrm>
              <a:off x="5868549" y="4484080"/>
              <a:ext cx="325080" cy="17280"/>
            </p14:xfrm>
          </p:contentPart>
        </mc:Choice>
        <mc:Fallback xmlns="">
          <p:pic>
            <p:nvPicPr>
              <p:cNvPr id="310" name="Ink 309">
                <a:extLst>
                  <a:ext uri="{FF2B5EF4-FFF2-40B4-BE49-F238E27FC236}">
                    <a16:creationId xmlns:a16="http://schemas.microsoft.com/office/drawing/2014/main" id="{AD65A006-9FF4-434A-BFEA-512E61C27B32}"/>
                  </a:ext>
                </a:extLst>
              </p:cNvPr>
              <p:cNvPicPr/>
              <p:nvPr/>
            </p:nvPicPr>
            <p:blipFill>
              <a:blip r:embed="rId115"/>
              <a:stretch>
                <a:fillRect/>
              </a:stretch>
            </p:blipFill>
            <p:spPr>
              <a:xfrm>
                <a:off x="5862429" y="4477960"/>
                <a:ext cx="3373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311" name="Ink 310">
                <a:extLst>
                  <a:ext uri="{FF2B5EF4-FFF2-40B4-BE49-F238E27FC236}">
                    <a16:creationId xmlns:a16="http://schemas.microsoft.com/office/drawing/2014/main" id="{F710618A-EB53-8C4A-B6F2-75D20314192E}"/>
                  </a:ext>
                </a:extLst>
              </p14:cNvPr>
              <p14:cNvContentPartPr/>
              <p14:nvPr/>
            </p14:nvContentPartPr>
            <p14:xfrm>
              <a:off x="6336189" y="4725640"/>
              <a:ext cx="36000" cy="69480"/>
            </p14:xfrm>
          </p:contentPart>
        </mc:Choice>
        <mc:Fallback xmlns="">
          <p:pic>
            <p:nvPicPr>
              <p:cNvPr id="311" name="Ink 310">
                <a:extLst>
                  <a:ext uri="{FF2B5EF4-FFF2-40B4-BE49-F238E27FC236}">
                    <a16:creationId xmlns:a16="http://schemas.microsoft.com/office/drawing/2014/main" id="{F710618A-EB53-8C4A-B6F2-75D20314192E}"/>
                  </a:ext>
                </a:extLst>
              </p:cNvPr>
              <p:cNvPicPr/>
              <p:nvPr/>
            </p:nvPicPr>
            <p:blipFill>
              <a:blip r:embed="rId117"/>
              <a:stretch>
                <a:fillRect/>
              </a:stretch>
            </p:blipFill>
            <p:spPr>
              <a:xfrm>
                <a:off x="6330069" y="4719520"/>
                <a:ext cx="4824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317" name="Ink 317">
                <a:extLst>
                  <a:ext uri="{FF2B5EF4-FFF2-40B4-BE49-F238E27FC236}">
                    <a16:creationId xmlns:a16="http://schemas.microsoft.com/office/drawing/2014/main" id="{405722EF-721E-0D42-B598-CEB262861860}"/>
                  </a:ext>
                </a:extLst>
              </p14:cNvPr>
              <p14:cNvContentPartPr/>
              <p14:nvPr/>
            </p14:nvContentPartPr>
            <p14:xfrm>
              <a:off x="6546429" y="4536640"/>
              <a:ext cx="496800" cy="197640"/>
            </p14:xfrm>
          </p:contentPart>
        </mc:Choice>
        <mc:Fallback xmlns="">
          <p:pic>
            <p:nvPicPr>
              <p:cNvPr id="317" name="Ink 317">
                <a:extLst>
                  <a:ext uri="{FF2B5EF4-FFF2-40B4-BE49-F238E27FC236}">
                    <a16:creationId xmlns:a16="http://schemas.microsoft.com/office/drawing/2014/main" id="{405722EF-721E-0D42-B598-CEB262861860}"/>
                  </a:ext>
                </a:extLst>
              </p:cNvPr>
              <p:cNvPicPr/>
              <p:nvPr/>
            </p:nvPicPr>
            <p:blipFill>
              <a:blip r:embed="rId119"/>
              <a:stretch>
                <a:fillRect/>
              </a:stretch>
            </p:blipFill>
            <p:spPr>
              <a:xfrm>
                <a:off x="6540305" y="4530520"/>
                <a:ext cx="509049"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325" name="Ink 326">
                <a:extLst>
                  <a:ext uri="{FF2B5EF4-FFF2-40B4-BE49-F238E27FC236}">
                    <a16:creationId xmlns:a16="http://schemas.microsoft.com/office/drawing/2014/main" id="{3AC0FF32-592C-2048-86FB-BDE7F6694903}"/>
                  </a:ext>
                </a:extLst>
              </p14:cNvPr>
              <p14:cNvContentPartPr/>
              <p14:nvPr/>
            </p14:nvContentPartPr>
            <p14:xfrm>
              <a:off x="7468029" y="4573360"/>
              <a:ext cx="248040" cy="143280"/>
            </p14:xfrm>
          </p:contentPart>
        </mc:Choice>
        <mc:Fallback xmlns="">
          <p:pic>
            <p:nvPicPr>
              <p:cNvPr id="325" name="Ink 326">
                <a:extLst>
                  <a:ext uri="{FF2B5EF4-FFF2-40B4-BE49-F238E27FC236}">
                    <a16:creationId xmlns:a16="http://schemas.microsoft.com/office/drawing/2014/main" id="{3AC0FF32-592C-2048-86FB-BDE7F6694903}"/>
                  </a:ext>
                </a:extLst>
              </p:cNvPr>
              <p:cNvPicPr/>
              <p:nvPr/>
            </p:nvPicPr>
            <p:blipFill>
              <a:blip r:embed="rId121"/>
              <a:stretch>
                <a:fillRect/>
              </a:stretch>
            </p:blipFill>
            <p:spPr>
              <a:xfrm>
                <a:off x="7461918" y="4567225"/>
                <a:ext cx="260262" cy="155551"/>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326" name="Ink 326">
                <a:extLst>
                  <a:ext uri="{FF2B5EF4-FFF2-40B4-BE49-F238E27FC236}">
                    <a16:creationId xmlns:a16="http://schemas.microsoft.com/office/drawing/2014/main" id="{7DB679EB-8374-A94B-81EF-45460CF67A80}"/>
                  </a:ext>
                </a:extLst>
              </p14:cNvPr>
              <p14:cNvContentPartPr/>
              <p14:nvPr/>
            </p14:nvContentPartPr>
            <p14:xfrm>
              <a:off x="7206309" y="4587400"/>
              <a:ext cx="126000" cy="140400"/>
            </p14:xfrm>
          </p:contentPart>
        </mc:Choice>
        <mc:Fallback xmlns="">
          <p:pic>
            <p:nvPicPr>
              <p:cNvPr id="326" name="Ink 326">
                <a:extLst>
                  <a:ext uri="{FF2B5EF4-FFF2-40B4-BE49-F238E27FC236}">
                    <a16:creationId xmlns:a16="http://schemas.microsoft.com/office/drawing/2014/main" id="{7DB679EB-8374-A94B-81EF-45460CF67A80}"/>
                  </a:ext>
                </a:extLst>
              </p:cNvPr>
              <p:cNvPicPr/>
              <p:nvPr/>
            </p:nvPicPr>
            <p:blipFill>
              <a:blip r:embed="rId123"/>
              <a:stretch>
                <a:fillRect/>
              </a:stretch>
            </p:blipFill>
            <p:spPr>
              <a:xfrm>
                <a:off x="7200189" y="4581296"/>
                <a:ext cx="138240" cy="152609"/>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337" name="Ink 337">
                <a:extLst>
                  <a:ext uri="{FF2B5EF4-FFF2-40B4-BE49-F238E27FC236}">
                    <a16:creationId xmlns:a16="http://schemas.microsoft.com/office/drawing/2014/main" id="{4EE59AAC-DC7E-E14E-888D-F0B07E45F381}"/>
                  </a:ext>
                </a:extLst>
              </p14:cNvPr>
              <p14:cNvContentPartPr/>
              <p14:nvPr/>
            </p14:nvContentPartPr>
            <p14:xfrm>
              <a:off x="6499629" y="4858480"/>
              <a:ext cx="281880" cy="151560"/>
            </p14:xfrm>
          </p:contentPart>
        </mc:Choice>
        <mc:Fallback xmlns="">
          <p:pic>
            <p:nvPicPr>
              <p:cNvPr id="337" name="Ink 337">
                <a:extLst>
                  <a:ext uri="{FF2B5EF4-FFF2-40B4-BE49-F238E27FC236}">
                    <a16:creationId xmlns:a16="http://schemas.microsoft.com/office/drawing/2014/main" id="{4EE59AAC-DC7E-E14E-888D-F0B07E45F381}"/>
                  </a:ext>
                </a:extLst>
              </p:cNvPr>
              <p:cNvPicPr/>
              <p:nvPr/>
            </p:nvPicPr>
            <p:blipFill>
              <a:blip r:embed="rId125"/>
              <a:stretch>
                <a:fillRect/>
              </a:stretch>
            </p:blipFill>
            <p:spPr>
              <a:xfrm>
                <a:off x="6493501" y="4852360"/>
                <a:ext cx="294136"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343" name="Ink 343">
                <a:extLst>
                  <a:ext uri="{FF2B5EF4-FFF2-40B4-BE49-F238E27FC236}">
                    <a16:creationId xmlns:a16="http://schemas.microsoft.com/office/drawing/2014/main" id="{9D284818-F718-2E40-87D8-67C8DCA4290A}"/>
                  </a:ext>
                </a:extLst>
              </p14:cNvPr>
              <p14:cNvContentPartPr/>
              <p14:nvPr/>
            </p14:nvContentPartPr>
            <p14:xfrm>
              <a:off x="6758469" y="4839400"/>
              <a:ext cx="570240" cy="150840"/>
            </p14:xfrm>
          </p:contentPart>
        </mc:Choice>
        <mc:Fallback xmlns="">
          <p:pic>
            <p:nvPicPr>
              <p:cNvPr id="343" name="Ink 343">
                <a:extLst>
                  <a:ext uri="{FF2B5EF4-FFF2-40B4-BE49-F238E27FC236}">
                    <a16:creationId xmlns:a16="http://schemas.microsoft.com/office/drawing/2014/main" id="{9D284818-F718-2E40-87D8-67C8DCA4290A}"/>
                  </a:ext>
                </a:extLst>
              </p:cNvPr>
              <p:cNvPicPr/>
              <p:nvPr/>
            </p:nvPicPr>
            <p:blipFill>
              <a:blip r:embed="rId127"/>
              <a:stretch>
                <a:fillRect/>
              </a:stretch>
            </p:blipFill>
            <p:spPr>
              <a:xfrm>
                <a:off x="6752345" y="4833265"/>
                <a:ext cx="582488" cy="163109"/>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346" name="Ink 346">
                <a:extLst>
                  <a:ext uri="{FF2B5EF4-FFF2-40B4-BE49-F238E27FC236}">
                    <a16:creationId xmlns:a16="http://schemas.microsoft.com/office/drawing/2014/main" id="{A7034617-8749-F947-8FCB-64836FE11523}"/>
                  </a:ext>
                </a:extLst>
              </p14:cNvPr>
              <p14:cNvContentPartPr/>
              <p14:nvPr/>
            </p14:nvContentPartPr>
            <p14:xfrm>
              <a:off x="7402509" y="4853440"/>
              <a:ext cx="119160" cy="147240"/>
            </p14:xfrm>
          </p:contentPart>
        </mc:Choice>
        <mc:Fallback xmlns="">
          <p:pic>
            <p:nvPicPr>
              <p:cNvPr id="346" name="Ink 346">
                <a:extLst>
                  <a:ext uri="{FF2B5EF4-FFF2-40B4-BE49-F238E27FC236}">
                    <a16:creationId xmlns:a16="http://schemas.microsoft.com/office/drawing/2014/main" id="{A7034617-8749-F947-8FCB-64836FE11523}"/>
                  </a:ext>
                </a:extLst>
              </p:cNvPr>
              <p:cNvPicPr/>
              <p:nvPr/>
            </p:nvPicPr>
            <p:blipFill>
              <a:blip r:embed="rId129"/>
              <a:stretch>
                <a:fillRect/>
              </a:stretch>
            </p:blipFill>
            <p:spPr>
              <a:xfrm>
                <a:off x="7396389" y="4847335"/>
                <a:ext cx="131400" cy="15945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350" name="Ink 350">
                <a:extLst>
                  <a:ext uri="{FF2B5EF4-FFF2-40B4-BE49-F238E27FC236}">
                    <a16:creationId xmlns:a16="http://schemas.microsoft.com/office/drawing/2014/main" id="{2A512952-BF01-7540-A731-F3FFD7C998A8}"/>
                  </a:ext>
                </a:extLst>
              </p14:cNvPr>
              <p14:cNvContentPartPr/>
              <p14:nvPr/>
            </p14:nvContentPartPr>
            <p14:xfrm>
              <a:off x="7513749" y="4836880"/>
              <a:ext cx="403560" cy="160200"/>
            </p14:xfrm>
          </p:contentPart>
        </mc:Choice>
        <mc:Fallback xmlns="">
          <p:pic>
            <p:nvPicPr>
              <p:cNvPr id="350" name="Ink 350">
                <a:extLst>
                  <a:ext uri="{FF2B5EF4-FFF2-40B4-BE49-F238E27FC236}">
                    <a16:creationId xmlns:a16="http://schemas.microsoft.com/office/drawing/2014/main" id="{2A512952-BF01-7540-A731-F3FFD7C998A8}"/>
                  </a:ext>
                </a:extLst>
              </p:cNvPr>
              <p:cNvPicPr/>
              <p:nvPr/>
            </p:nvPicPr>
            <p:blipFill>
              <a:blip r:embed="rId131"/>
              <a:stretch>
                <a:fillRect/>
              </a:stretch>
            </p:blipFill>
            <p:spPr>
              <a:xfrm>
                <a:off x="7507624" y="4830760"/>
                <a:ext cx="415811"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353" name="Ink 353">
                <a:extLst>
                  <a:ext uri="{FF2B5EF4-FFF2-40B4-BE49-F238E27FC236}">
                    <a16:creationId xmlns:a16="http://schemas.microsoft.com/office/drawing/2014/main" id="{7F5083AF-A2B1-0840-A0C8-1EA4935C70EB}"/>
                  </a:ext>
                </a:extLst>
              </p14:cNvPr>
              <p14:cNvContentPartPr/>
              <p14:nvPr/>
            </p14:nvContentPartPr>
            <p14:xfrm>
              <a:off x="7868709" y="4840840"/>
              <a:ext cx="63720" cy="141480"/>
            </p14:xfrm>
          </p:contentPart>
        </mc:Choice>
        <mc:Fallback xmlns="">
          <p:pic>
            <p:nvPicPr>
              <p:cNvPr id="353" name="Ink 353">
                <a:extLst>
                  <a:ext uri="{FF2B5EF4-FFF2-40B4-BE49-F238E27FC236}">
                    <a16:creationId xmlns:a16="http://schemas.microsoft.com/office/drawing/2014/main" id="{7F5083AF-A2B1-0840-A0C8-1EA4935C70EB}"/>
                  </a:ext>
                </a:extLst>
              </p:cNvPr>
              <p:cNvPicPr/>
              <p:nvPr/>
            </p:nvPicPr>
            <p:blipFill>
              <a:blip r:embed="rId133"/>
              <a:stretch>
                <a:fillRect/>
              </a:stretch>
            </p:blipFill>
            <p:spPr>
              <a:xfrm>
                <a:off x="7862554" y="4834736"/>
                <a:ext cx="76030" cy="153689"/>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356" name="Ink 356">
                <a:extLst>
                  <a:ext uri="{FF2B5EF4-FFF2-40B4-BE49-F238E27FC236}">
                    <a16:creationId xmlns:a16="http://schemas.microsoft.com/office/drawing/2014/main" id="{97B2BA94-450F-7E40-82F1-5ECE83E3B921}"/>
                  </a:ext>
                </a:extLst>
              </p14:cNvPr>
              <p14:cNvContentPartPr/>
              <p14:nvPr/>
            </p14:nvContentPartPr>
            <p14:xfrm>
              <a:off x="7947189" y="4855960"/>
              <a:ext cx="254880" cy="131040"/>
            </p14:xfrm>
          </p:contentPart>
        </mc:Choice>
        <mc:Fallback xmlns="">
          <p:pic>
            <p:nvPicPr>
              <p:cNvPr id="356" name="Ink 356">
                <a:extLst>
                  <a:ext uri="{FF2B5EF4-FFF2-40B4-BE49-F238E27FC236}">
                    <a16:creationId xmlns:a16="http://schemas.microsoft.com/office/drawing/2014/main" id="{97B2BA94-450F-7E40-82F1-5ECE83E3B921}"/>
                  </a:ext>
                </a:extLst>
              </p:cNvPr>
              <p:cNvPicPr/>
              <p:nvPr/>
            </p:nvPicPr>
            <p:blipFill>
              <a:blip r:embed="rId135"/>
              <a:stretch>
                <a:fillRect/>
              </a:stretch>
            </p:blipFill>
            <p:spPr>
              <a:xfrm>
                <a:off x="7941078" y="4849840"/>
                <a:ext cx="267103"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365" name="Ink 365">
                <a:extLst>
                  <a:ext uri="{FF2B5EF4-FFF2-40B4-BE49-F238E27FC236}">
                    <a16:creationId xmlns:a16="http://schemas.microsoft.com/office/drawing/2014/main" id="{F4BFC64B-CD00-B142-846E-B08BE0728911}"/>
                  </a:ext>
                </a:extLst>
              </p14:cNvPr>
              <p14:cNvContentPartPr/>
              <p14:nvPr/>
            </p14:nvContentPartPr>
            <p14:xfrm>
              <a:off x="8372709" y="4904200"/>
              <a:ext cx="228240" cy="178200"/>
            </p14:xfrm>
          </p:contentPart>
        </mc:Choice>
        <mc:Fallback xmlns="">
          <p:pic>
            <p:nvPicPr>
              <p:cNvPr id="365" name="Ink 365">
                <a:extLst>
                  <a:ext uri="{FF2B5EF4-FFF2-40B4-BE49-F238E27FC236}">
                    <a16:creationId xmlns:a16="http://schemas.microsoft.com/office/drawing/2014/main" id="{F4BFC64B-CD00-B142-846E-B08BE0728911}"/>
                  </a:ext>
                </a:extLst>
              </p:cNvPr>
              <p:cNvPicPr/>
              <p:nvPr/>
            </p:nvPicPr>
            <p:blipFill>
              <a:blip r:embed="rId137"/>
              <a:stretch>
                <a:fillRect/>
              </a:stretch>
            </p:blipFill>
            <p:spPr>
              <a:xfrm>
                <a:off x="8366589" y="4898092"/>
                <a:ext cx="240480" cy="190415"/>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376" name="Ink 376">
                <a:extLst>
                  <a:ext uri="{FF2B5EF4-FFF2-40B4-BE49-F238E27FC236}">
                    <a16:creationId xmlns:a16="http://schemas.microsoft.com/office/drawing/2014/main" id="{EE18D01D-F85F-8D46-8B12-AF4D7742EC41}"/>
                  </a:ext>
                </a:extLst>
              </p14:cNvPr>
              <p14:cNvContentPartPr/>
              <p14:nvPr/>
            </p14:nvContentPartPr>
            <p14:xfrm>
              <a:off x="7798150" y="4553280"/>
              <a:ext cx="573480" cy="212040"/>
            </p14:xfrm>
          </p:contentPart>
        </mc:Choice>
        <mc:Fallback xmlns="">
          <p:pic>
            <p:nvPicPr>
              <p:cNvPr id="376" name="Ink 376">
                <a:extLst>
                  <a:ext uri="{FF2B5EF4-FFF2-40B4-BE49-F238E27FC236}">
                    <a16:creationId xmlns:a16="http://schemas.microsoft.com/office/drawing/2014/main" id="{EE18D01D-F85F-8D46-8B12-AF4D7742EC41}"/>
                  </a:ext>
                </a:extLst>
              </p:cNvPr>
              <p:cNvPicPr/>
              <p:nvPr/>
            </p:nvPicPr>
            <p:blipFill>
              <a:blip r:embed="rId139"/>
              <a:stretch>
                <a:fillRect/>
              </a:stretch>
            </p:blipFill>
            <p:spPr>
              <a:xfrm>
                <a:off x="7792030" y="4547160"/>
                <a:ext cx="585720" cy="224280"/>
              </a:xfrm>
              <a:prstGeom prst="rect">
                <a:avLst/>
              </a:prstGeom>
            </p:spPr>
          </p:pic>
        </mc:Fallback>
      </mc:AlternateContent>
    </p:spTree>
    <p:extLst>
      <p:ext uri="{BB962C8B-B14F-4D97-AF65-F5344CB8AC3E}">
        <p14:creationId xmlns:p14="http://schemas.microsoft.com/office/powerpoint/2010/main" val="3186310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Idea						</a:t>
            </a:r>
            <a:r>
              <a:rPr lang="en-US" sz="1600">
                <a:solidFill>
                  <a:schemeClr val="accent6"/>
                </a:solidFill>
              </a:rPr>
              <a:t>Sipser pp. 215-216</a:t>
            </a:r>
          </a:p>
        </p:txBody>
      </p:sp>
      <p:sp>
        <p:nvSpPr>
          <p:cNvPr id="3" name="Content Placeholder 2"/>
          <p:cNvSpPr>
            <a:spLocks noGrp="1"/>
          </p:cNvSpPr>
          <p:nvPr>
            <p:ph idx="1"/>
          </p:nvPr>
        </p:nvSpPr>
        <p:spPr/>
        <p:txBody>
          <a:bodyPr>
            <a:normAutofit/>
          </a:bodyPr>
          <a:lstStyle/>
          <a:p>
            <a:pPr marL="0" indent="0">
              <a:buNone/>
            </a:pPr>
            <a:r>
              <a:rPr lang="en-US" sz="2200"/>
              <a:t>If problem X is no harder than problem Y</a:t>
            </a:r>
          </a:p>
          <a:p>
            <a:pPr marL="0" indent="0">
              <a:buNone/>
            </a:pPr>
            <a:r>
              <a:rPr lang="en-US" sz="2200"/>
              <a:t>	…and if Y is easy</a:t>
            </a:r>
          </a:p>
          <a:p>
            <a:pPr marL="0" indent="0">
              <a:buNone/>
            </a:pPr>
            <a:r>
              <a:rPr lang="en-US" sz="2200"/>
              <a:t>	…then X must also be easy</a:t>
            </a:r>
          </a:p>
        </p:txBody>
      </p:sp>
    </p:spTree>
    <p:extLst>
      <p:ext uri="{BB962C8B-B14F-4D97-AF65-F5344CB8AC3E}">
        <p14:creationId xmlns:p14="http://schemas.microsoft.com/office/powerpoint/2010/main" val="3077957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Idea						</a:t>
            </a:r>
            <a:r>
              <a:rPr lang="en-US" sz="1600">
                <a:solidFill>
                  <a:schemeClr val="accent6"/>
                </a:solidFill>
              </a:rPr>
              <a:t>Sipser pp. 215-216</a:t>
            </a:r>
          </a:p>
        </p:txBody>
      </p:sp>
      <p:sp>
        <p:nvSpPr>
          <p:cNvPr id="3" name="Content Placeholder 2"/>
          <p:cNvSpPr>
            <a:spLocks noGrp="1"/>
          </p:cNvSpPr>
          <p:nvPr>
            <p:ph idx="1"/>
          </p:nvPr>
        </p:nvSpPr>
        <p:spPr/>
        <p:txBody>
          <a:bodyPr>
            <a:normAutofit/>
          </a:bodyPr>
          <a:lstStyle/>
          <a:p>
            <a:pPr marL="0" indent="0">
              <a:buNone/>
            </a:pPr>
            <a:endParaRPr lang="en-US" sz="2200"/>
          </a:p>
          <a:p>
            <a:pPr marL="0" indent="0">
              <a:buNone/>
            </a:pPr>
            <a:endParaRPr lang="en-US" sz="2200"/>
          </a:p>
          <a:p>
            <a:pPr marL="0" indent="0">
              <a:buNone/>
            </a:pPr>
            <a:endParaRPr lang="en-US" sz="2200"/>
          </a:p>
          <a:p>
            <a:pPr marL="0" indent="0">
              <a:buNone/>
            </a:pPr>
            <a:endParaRPr lang="en-US" sz="2200"/>
          </a:p>
          <a:p>
            <a:pPr marL="0" indent="0">
              <a:buNone/>
            </a:pPr>
            <a:r>
              <a:rPr lang="en-US" sz="2200"/>
              <a:t>If problem X is no harder than problem Y</a:t>
            </a:r>
          </a:p>
          <a:p>
            <a:pPr marL="0" indent="0">
              <a:buNone/>
            </a:pPr>
            <a:r>
              <a:rPr lang="en-US" sz="2200"/>
              <a:t>	…and if X is hard</a:t>
            </a:r>
          </a:p>
          <a:p>
            <a:pPr marL="0" indent="0">
              <a:buNone/>
            </a:pPr>
            <a:r>
              <a:rPr lang="en-US" sz="2200"/>
              <a:t>	…then Y must also be hard</a:t>
            </a:r>
          </a:p>
          <a:p>
            <a:pPr marL="0" indent="0">
              <a:buNone/>
            </a:pPr>
            <a:endParaRPr lang="en-US" sz="2200"/>
          </a:p>
        </p:txBody>
      </p:sp>
    </p:spTree>
    <p:extLst>
      <p:ext uri="{BB962C8B-B14F-4D97-AF65-F5344CB8AC3E}">
        <p14:creationId xmlns:p14="http://schemas.microsoft.com/office/powerpoint/2010/main" val="3970373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Idea						</a:t>
            </a:r>
            <a:r>
              <a:rPr lang="en-US" sz="1600">
                <a:solidFill>
                  <a:schemeClr val="accent6"/>
                </a:solidFill>
              </a:rPr>
              <a:t>Sipser pp. 215-216</a:t>
            </a:r>
          </a:p>
        </p:txBody>
      </p:sp>
      <p:sp>
        <p:nvSpPr>
          <p:cNvPr id="3" name="Content Placeholder 2"/>
          <p:cNvSpPr>
            <a:spLocks noGrp="1"/>
          </p:cNvSpPr>
          <p:nvPr>
            <p:ph idx="1"/>
          </p:nvPr>
        </p:nvSpPr>
        <p:spPr/>
        <p:txBody>
          <a:bodyPr>
            <a:normAutofit/>
          </a:bodyPr>
          <a:lstStyle/>
          <a:p>
            <a:pPr marL="0" indent="0">
              <a:buNone/>
            </a:pPr>
            <a:r>
              <a:rPr lang="en-US" sz="2200"/>
              <a:t>If problem X is no harder than problem Y</a:t>
            </a:r>
          </a:p>
          <a:p>
            <a:pPr marL="0" indent="0">
              <a:buNone/>
            </a:pPr>
            <a:r>
              <a:rPr lang="en-US" sz="2200"/>
              <a:t>	…and if Y is </a:t>
            </a:r>
            <a:r>
              <a:rPr lang="en-US" sz="2200" b="1">
                <a:solidFill>
                  <a:schemeClr val="tx2"/>
                </a:solidFill>
              </a:rPr>
              <a:t>decidable</a:t>
            </a:r>
          </a:p>
          <a:p>
            <a:pPr marL="0" indent="0">
              <a:buNone/>
            </a:pPr>
            <a:r>
              <a:rPr lang="en-US" sz="2200"/>
              <a:t>	…then X must also be </a:t>
            </a:r>
            <a:r>
              <a:rPr lang="en-US" sz="2200" b="1">
                <a:solidFill>
                  <a:srgbClr val="4128D2"/>
                </a:solidFill>
              </a:rPr>
              <a:t>decidable</a:t>
            </a:r>
          </a:p>
          <a:p>
            <a:pPr marL="0" indent="0">
              <a:buNone/>
            </a:pPr>
            <a:endParaRPr lang="en-US" sz="2200"/>
          </a:p>
          <a:p>
            <a:pPr marL="0" indent="0">
              <a:buNone/>
            </a:pPr>
            <a:r>
              <a:rPr lang="en-US" sz="2200"/>
              <a:t>If problem X is no harder than problem Y</a:t>
            </a:r>
          </a:p>
          <a:p>
            <a:pPr marL="0" indent="0">
              <a:buNone/>
            </a:pPr>
            <a:r>
              <a:rPr lang="en-US" sz="2200"/>
              <a:t>	…and if X is </a:t>
            </a:r>
            <a:r>
              <a:rPr lang="en-US" sz="2200" b="1">
                <a:solidFill>
                  <a:srgbClr val="4128D2"/>
                </a:solidFill>
              </a:rPr>
              <a:t>undecidable</a:t>
            </a:r>
          </a:p>
          <a:p>
            <a:pPr marL="0" indent="0">
              <a:buNone/>
            </a:pPr>
            <a:r>
              <a:rPr lang="en-US" sz="2200"/>
              <a:t>	…then Y must also be </a:t>
            </a:r>
            <a:r>
              <a:rPr lang="en-US" sz="2200" b="1">
                <a:solidFill>
                  <a:srgbClr val="4128D2"/>
                </a:solidFill>
              </a:rPr>
              <a:t>undecidable</a:t>
            </a:r>
          </a:p>
          <a:p>
            <a:pPr marL="0" indent="0">
              <a:buNone/>
            </a:pPr>
            <a:endParaRPr lang="en-US" sz="2200"/>
          </a:p>
        </p:txBody>
      </p:sp>
    </p:spTree>
    <p:extLst>
      <p:ext uri="{BB962C8B-B14F-4D97-AF65-F5344CB8AC3E}">
        <p14:creationId xmlns:p14="http://schemas.microsoft.com/office/powerpoint/2010/main" val="1832435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Idea						</a:t>
            </a:r>
            <a:r>
              <a:rPr lang="en-US" sz="1600">
                <a:solidFill>
                  <a:schemeClr val="accent6"/>
                </a:solidFill>
              </a:rPr>
              <a:t>Sipser pp. 215-216</a:t>
            </a:r>
          </a:p>
        </p:txBody>
      </p:sp>
      <p:sp>
        <p:nvSpPr>
          <p:cNvPr id="3" name="Content Placeholder 2"/>
          <p:cNvSpPr>
            <a:spLocks noGrp="1"/>
          </p:cNvSpPr>
          <p:nvPr>
            <p:ph idx="1"/>
          </p:nvPr>
        </p:nvSpPr>
        <p:spPr>
          <a:xfrm>
            <a:off x="457200" y="1200150"/>
            <a:ext cx="8686800" cy="3657600"/>
          </a:xfrm>
        </p:spPr>
        <p:txBody>
          <a:bodyPr>
            <a:normAutofit fontScale="92500" lnSpcReduction="20000"/>
          </a:bodyPr>
          <a:lstStyle/>
          <a:p>
            <a:pPr marL="0" indent="0">
              <a:buNone/>
            </a:pPr>
            <a:r>
              <a:rPr lang="en-US"/>
              <a:t>If problem X is no harder than problem Y</a:t>
            </a:r>
          </a:p>
          <a:p>
            <a:pPr marL="0" indent="0">
              <a:buNone/>
            </a:pPr>
            <a:r>
              <a:rPr lang="en-US"/>
              <a:t>	…and if Y is </a:t>
            </a:r>
            <a:r>
              <a:rPr lang="en-US" b="1">
                <a:solidFill>
                  <a:schemeClr val="tx2"/>
                </a:solidFill>
              </a:rPr>
              <a:t>decidable</a:t>
            </a:r>
          </a:p>
          <a:p>
            <a:pPr marL="0" indent="0">
              <a:buNone/>
            </a:pPr>
            <a:r>
              <a:rPr lang="en-US"/>
              <a:t>	…then X must also be </a:t>
            </a:r>
            <a:r>
              <a:rPr lang="en-US" b="1">
                <a:solidFill>
                  <a:srgbClr val="4128D2"/>
                </a:solidFill>
              </a:rPr>
              <a:t>decidable</a:t>
            </a:r>
          </a:p>
          <a:p>
            <a:pPr marL="0" indent="0">
              <a:buNone/>
            </a:pPr>
            <a:endParaRPr lang="en-US"/>
          </a:p>
          <a:p>
            <a:pPr marL="0" indent="0">
              <a:buNone/>
            </a:pPr>
            <a:r>
              <a:rPr lang="en-US"/>
              <a:t>If problem X is no harder than problem Y</a:t>
            </a:r>
          </a:p>
          <a:p>
            <a:pPr marL="0" indent="0">
              <a:buNone/>
            </a:pPr>
            <a:r>
              <a:rPr lang="en-US"/>
              <a:t>	…and if X is </a:t>
            </a:r>
            <a:r>
              <a:rPr lang="en-US" b="1">
                <a:solidFill>
                  <a:srgbClr val="4128D2"/>
                </a:solidFill>
              </a:rPr>
              <a:t>undecidable</a:t>
            </a:r>
          </a:p>
          <a:p>
            <a:pPr marL="0" indent="0">
              <a:buNone/>
            </a:pPr>
            <a:r>
              <a:rPr lang="en-US"/>
              <a:t>	…then Y must also be </a:t>
            </a:r>
            <a:r>
              <a:rPr lang="en-US" b="1">
                <a:solidFill>
                  <a:srgbClr val="4128D2"/>
                </a:solidFill>
              </a:rPr>
              <a:t>undecidable</a:t>
            </a:r>
          </a:p>
          <a:p>
            <a:pPr marL="0" indent="0">
              <a:buNone/>
            </a:pPr>
            <a:endParaRPr lang="en-US" b="1">
              <a:solidFill>
                <a:srgbClr val="4128D2"/>
              </a:solidFill>
            </a:endParaRPr>
          </a:p>
          <a:p>
            <a:pPr marL="0" indent="0">
              <a:buNone/>
            </a:pPr>
            <a:r>
              <a:rPr lang="en-US"/>
              <a:t>“Problem X is no harder than problem Y” means </a:t>
            </a:r>
          </a:p>
          <a:p>
            <a:pPr marL="0" indent="0">
              <a:buNone/>
            </a:pPr>
            <a:r>
              <a:rPr lang="en-US">
                <a:solidFill>
                  <a:schemeClr val="tx2"/>
                </a:solidFill>
              </a:rPr>
              <a:t>“Can convert questions about membership in X to questions about membership in Y”</a:t>
            </a:r>
          </a:p>
          <a:p>
            <a:pPr marL="0" indent="0">
              <a:buNone/>
            </a:pPr>
            <a:endParaRPr lang="en-US"/>
          </a:p>
        </p:txBody>
      </p:sp>
    </p:spTree>
    <p:extLst>
      <p:ext uri="{BB962C8B-B14F-4D97-AF65-F5344CB8AC3E}">
        <p14:creationId xmlns:p14="http://schemas.microsoft.com/office/powerpoint/2010/main" val="3457987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Idea						</a:t>
            </a:r>
            <a:r>
              <a:rPr lang="en-US" sz="1600">
                <a:solidFill>
                  <a:schemeClr val="accent6"/>
                </a:solidFill>
              </a:rPr>
              <a:t>Sipser pp. 215-216</a:t>
            </a:r>
          </a:p>
        </p:txBody>
      </p:sp>
      <p:sp>
        <p:nvSpPr>
          <p:cNvPr id="3" name="Content Placeholder 2"/>
          <p:cNvSpPr>
            <a:spLocks noGrp="1"/>
          </p:cNvSpPr>
          <p:nvPr>
            <p:ph idx="1"/>
          </p:nvPr>
        </p:nvSpPr>
        <p:spPr>
          <a:xfrm>
            <a:off x="457200" y="1200150"/>
            <a:ext cx="8686800" cy="3657600"/>
          </a:xfrm>
        </p:spPr>
        <p:txBody>
          <a:bodyPr>
            <a:normAutofit fontScale="92500" lnSpcReduction="20000"/>
          </a:bodyPr>
          <a:lstStyle/>
          <a:p>
            <a:pPr marL="0" indent="0">
              <a:buNone/>
            </a:pPr>
            <a:r>
              <a:rPr lang="en-US"/>
              <a:t>If problem X is no harder than problem Y</a:t>
            </a:r>
          </a:p>
          <a:p>
            <a:pPr marL="0" indent="0">
              <a:buNone/>
            </a:pPr>
            <a:r>
              <a:rPr lang="en-US"/>
              <a:t>	…and if Y is </a:t>
            </a:r>
            <a:r>
              <a:rPr lang="en-US" b="1">
                <a:solidFill>
                  <a:schemeClr val="tx2"/>
                </a:solidFill>
              </a:rPr>
              <a:t>decidable</a:t>
            </a:r>
          </a:p>
          <a:p>
            <a:pPr marL="0" indent="0">
              <a:buNone/>
            </a:pPr>
            <a:r>
              <a:rPr lang="en-US"/>
              <a:t>	…then X must also be </a:t>
            </a:r>
            <a:r>
              <a:rPr lang="en-US" b="1">
                <a:solidFill>
                  <a:srgbClr val="4128D2"/>
                </a:solidFill>
              </a:rPr>
              <a:t>decidable</a:t>
            </a:r>
          </a:p>
          <a:p>
            <a:pPr marL="0" indent="0">
              <a:buNone/>
            </a:pPr>
            <a:endParaRPr lang="en-US"/>
          </a:p>
          <a:p>
            <a:pPr marL="0" indent="0">
              <a:buNone/>
            </a:pPr>
            <a:r>
              <a:rPr lang="en-US"/>
              <a:t>If problem X is no harder than problem Y</a:t>
            </a:r>
          </a:p>
          <a:p>
            <a:pPr marL="0" indent="0">
              <a:buNone/>
            </a:pPr>
            <a:r>
              <a:rPr lang="en-US"/>
              <a:t>	…and if X is </a:t>
            </a:r>
            <a:r>
              <a:rPr lang="en-US" b="1">
                <a:solidFill>
                  <a:srgbClr val="4128D2"/>
                </a:solidFill>
              </a:rPr>
              <a:t>undecidable</a:t>
            </a:r>
          </a:p>
          <a:p>
            <a:pPr marL="0" indent="0">
              <a:buNone/>
            </a:pPr>
            <a:r>
              <a:rPr lang="en-US"/>
              <a:t>	…then Y must also be </a:t>
            </a:r>
            <a:r>
              <a:rPr lang="en-US" b="1">
                <a:solidFill>
                  <a:srgbClr val="4128D2"/>
                </a:solidFill>
              </a:rPr>
              <a:t>undecidable</a:t>
            </a:r>
          </a:p>
          <a:p>
            <a:pPr marL="0" indent="0">
              <a:buNone/>
            </a:pPr>
            <a:endParaRPr lang="en-US" b="1">
              <a:solidFill>
                <a:srgbClr val="4128D2"/>
              </a:solidFill>
            </a:endParaRPr>
          </a:p>
          <a:p>
            <a:pPr marL="0" indent="0">
              <a:buNone/>
            </a:pPr>
            <a:r>
              <a:rPr lang="en-US"/>
              <a:t>“Problem X is no harder than problem Y” means </a:t>
            </a:r>
          </a:p>
          <a:p>
            <a:pPr marL="0" indent="0">
              <a:buNone/>
            </a:pPr>
            <a:r>
              <a:rPr lang="en-US">
                <a:solidFill>
                  <a:schemeClr val="tx2"/>
                </a:solidFill>
              </a:rPr>
              <a:t>“Can convert questions about membership in X to questions about membership in Y”</a:t>
            </a:r>
          </a:p>
          <a:p>
            <a:pPr marL="0" indent="0">
              <a:buNone/>
            </a:pPr>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62CD7A1-7BD5-44F3-947A-8D236248C5DB}"/>
                  </a:ext>
                </a:extLst>
              </p14:cNvPr>
              <p14:cNvContentPartPr/>
              <p14:nvPr/>
            </p14:nvContentPartPr>
            <p14:xfrm>
              <a:off x="566884" y="4216894"/>
              <a:ext cx="619124" cy="238124"/>
            </p14:xfrm>
          </p:contentPart>
        </mc:Choice>
        <mc:Fallback xmlns="">
          <p:pic>
            <p:nvPicPr>
              <p:cNvPr id="4" name="Ink 3">
                <a:extLst>
                  <a:ext uri="{FF2B5EF4-FFF2-40B4-BE49-F238E27FC236}">
                    <a16:creationId xmlns:a16="http://schemas.microsoft.com/office/drawing/2014/main" id="{862CD7A1-7BD5-44F3-947A-8D236248C5DB}"/>
                  </a:ext>
                </a:extLst>
              </p:cNvPr>
              <p:cNvPicPr/>
              <p:nvPr/>
            </p:nvPicPr>
            <p:blipFill>
              <a:blip r:embed="rId3"/>
              <a:stretch>
                <a:fillRect/>
              </a:stretch>
            </p:blipFill>
            <p:spPr>
              <a:xfrm>
                <a:off x="557854" y="4207969"/>
                <a:ext cx="636824" cy="255617"/>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109C7F7-651E-407E-823C-2A018E0EA17E}"/>
                  </a:ext>
                </a:extLst>
              </p14:cNvPr>
              <p14:cNvContentPartPr/>
              <p14:nvPr/>
            </p14:nvContentPartPr>
            <p14:xfrm>
              <a:off x="777260" y="2373442"/>
              <a:ext cx="1343025" cy="609600"/>
            </p14:xfrm>
          </p:contentPart>
        </mc:Choice>
        <mc:Fallback xmlns="">
          <p:pic>
            <p:nvPicPr>
              <p:cNvPr id="5" name="Ink 4">
                <a:extLst>
                  <a:ext uri="{FF2B5EF4-FFF2-40B4-BE49-F238E27FC236}">
                    <a16:creationId xmlns:a16="http://schemas.microsoft.com/office/drawing/2014/main" id="{1109C7F7-651E-407E-823C-2A018E0EA17E}"/>
                  </a:ext>
                </a:extLst>
              </p:cNvPr>
              <p:cNvPicPr/>
              <p:nvPr/>
            </p:nvPicPr>
            <p:blipFill>
              <a:blip r:embed="rId5"/>
              <a:stretch>
                <a:fillRect/>
              </a:stretch>
            </p:blipFill>
            <p:spPr>
              <a:xfrm>
                <a:off x="768287" y="2364493"/>
                <a:ext cx="1360611" cy="6271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2DE573E0-661D-4641-AF00-867AA42FC575}"/>
                  </a:ext>
                </a:extLst>
              </p14:cNvPr>
              <p14:cNvContentPartPr/>
              <p14:nvPr/>
            </p14:nvContentPartPr>
            <p14:xfrm>
              <a:off x="4246103" y="2423124"/>
              <a:ext cx="1514475" cy="561974"/>
            </p14:xfrm>
          </p:contentPart>
        </mc:Choice>
        <mc:Fallback xmlns="">
          <p:pic>
            <p:nvPicPr>
              <p:cNvPr id="6" name="Ink 5">
                <a:extLst>
                  <a:ext uri="{FF2B5EF4-FFF2-40B4-BE49-F238E27FC236}">
                    <a16:creationId xmlns:a16="http://schemas.microsoft.com/office/drawing/2014/main" id="{2DE573E0-661D-4641-AF00-867AA42FC575}"/>
                  </a:ext>
                </a:extLst>
              </p:cNvPr>
              <p:cNvPicPr/>
              <p:nvPr/>
            </p:nvPicPr>
            <p:blipFill>
              <a:blip r:embed="rId7"/>
              <a:stretch>
                <a:fillRect/>
              </a:stretch>
            </p:blipFill>
            <p:spPr>
              <a:xfrm>
                <a:off x="4237127" y="2414187"/>
                <a:ext cx="1532068" cy="57949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38883D24-A880-4F90-8151-6DB569916259}"/>
                  </a:ext>
                </a:extLst>
              </p14:cNvPr>
              <p14:cNvContentPartPr/>
              <p14:nvPr/>
            </p14:nvContentPartPr>
            <p14:xfrm>
              <a:off x="2062454" y="2273854"/>
              <a:ext cx="2390775" cy="209549"/>
            </p14:xfrm>
          </p:contentPart>
        </mc:Choice>
        <mc:Fallback xmlns="">
          <p:pic>
            <p:nvPicPr>
              <p:cNvPr id="7" name="Ink 6">
                <a:extLst>
                  <a:ext uri="{FF2B5EF4-FFF2-40B4-BE49-F238E27FC236}">
                    <a16:creationId xmlns:a16="http://schemas.microsoft.com/office/drawing/2014/main" id="{38883D24-A880-4F90-8151-6DB569916259}"/>
                  </a:ext>
                </a:extLst>
              </p:cNvPr>
              <p:cNvPicPr/>
              <p:nvPr/>
            </p:nvPicPr>
            <p:blipFill>
              <a:blip r:embed="rId9"/>
              <a:stretch>
                <a:fillRect/>
              </a:stretch>
            </p:blipFill>
            <p:spPr>
              <a:xfrm>
                <a:off x="2053444" y="2264837"/>
                <a:ext cx="2408434" cy="227222"/>
              </a:xfrm>
              <a:prstGeom prst="rect">
                <a:avLst/>
              </a:prstGeom>
            </p:spPr>
          </p:pic>
        </mc:Fallback>
      </mc:AlternateContent>
    </p:spTree>
    <p:extLst>
      <p:ext uri="{BB962C8B-B14F-4D97-AF65-F5344CB8AC3E}">
        <p14:creationId xmlns:p14="http://schemas.microsoft.com/office/powerpoint/2010/main" val="380265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Mapping reduction 			</a:t>
            </a:r>
            <a:r>
              <a:rPr lang="en-US" sz="1600" i="1" err="1">
                <a:solidFill>
                  <a:schemeClr val="accent6"/>
                </a:solidFill>
              </a:rPr>
              <a:t>Sipser</a:t>
            </a:r>
            <a:r>
              <a:rPr lang="en-US" sz="1600" i="1">
                <a:solidFill>
                  <a:schemeClr val="accent6"/>
                </a:solidFill>
              </a:rPr>
              <a:t> p. 235</a:t>
            </a:r>
          </a:p>
        </p:txBody>
      </p:sp>
      <p:sp>
        <p:nvSpPr>
          <p:cNvPr id="3" name="Content Placeholder 2"/>
          <p:cNvSpPr>
            <a:spLocks noGrp="1"/>
          </p:cNvSpPr>
          <p:nvPr>
            <p:ph idx="1"/>
          </p:nvPr>
        </p:nvSpPr>
        <p:spPr/>
        <p:txBody>
          <a:bodyPr/>
          <a:lstStyle/>
          <a:p>
            <a:pPr marL="0" lvl="0" indent="0">
              <a:spcBef>
                <a:spcPts val="0"/>
              </a:spcBef>
              <a:buClrTx/>
              <a:buSzTx/>
              <a:buNone/>
            </a:pPr>
            <a:r>
              <a:rPr lang="en-US"/>
              <a:t>Problem A is </a:t>
            </a:r>
            <a:r>
              <a:rPr lang="en-US" b="1"/>
              <a:t>mapping reducible</a:t>
            </a:r>
            <a:r>
              <a:rPr lang="en-US"/>
              <a:t> to problem B means there is a computable function f: </a:t>
            </a:r>
            <a:r>
              <a:rPr lang="en-US" err="1"/>
              <a:t>Σ</a:t>
            </a:r>
            <a:r>
              <a:rPr lang="en-US"/>
              <a:t>* </a:t>
            </a:r>
            <a:r>
              <a:rPr lang="en-US">
                <a:sym typeface="Wingdings"/>
              </a:rPr>
              <a:t> </a:t>
            </a:r>
            <a:r>
              <a:rPr lang="en-US" err="1"/>
              <a:t>Σ</a:t>
            </a:r>
            <a:r>
              <a:rPr lang="en-US"/>
              <a:t>* such that for all strings x in </a:t>
            </a:r>
            <a:r>
              <a:rPr lang="en-US" err="1"/>
              <a:t>Σ</a:t>
            </a:r>
            <a:r>
              <a:rPr lang="en-US"/>
              <a:t>*</a:t>
            </a:r>
          </a:p>
          <a:p>
            <a:pPr marL="0" lvl="0" indent="0" algn="ctr">
              <a:spcBef>
                <a:spcPts val="0"/>
              </a:spcBef>
              <a:buClrTx/>
              <a:buSzTx/>
              <a:buNone/>
            </a:pPr>
            <a:r>
              <a:rPr lang="en-US"/>
              <a:t>x is in A 	</a:t>
            </a:r>
            <a:r>
              <a:rPr lang="en-US" err="1"/>
              <a:t>iff</a:t>
            </a:r>
            <a:r>
              <a:rPr lang="en-US"/>
              <a:t>	f(x) is in B</a:t>
            </a:r>
          </a:p>
        </p:txBody>
      </p:sp>
    </p:spTree>
    <p:extLst>
      <p:ext uri="{BB962C8B-B14F-4D97-AF65-F5344CB8AC3E}">
        <p14:creationId xmlns:p14="http://schemas.microsoft.com/office/powerpoint/2010/main" val="600227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(105)</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r>
              <a:rPr lang="en-US" u="sng"/>
              <a:t>“Problem X is no harder than problem Y” </a:t>
            </a:r>
            <a:r>
              <a:rPr lang="en-US"/>
              <a:t>means </a:t>
            </a:r>
          </a:p>
          <a:p>
            <a:pPr lvl="1"/>
            <a:r>
              <a:rPr lang="en-US">
                <a:solidFill>
                  <a:srgbClr val="0070C0"/>
                </a:solidFill>
              </a:rPr>
              <a:t>“Can convert questions about </a:t>
            </a:r>
            <a:r>
              <a:rPr lang="en-US" b="1">
                <a:solidFill>
                  <a:srgbClr val="0070C0"/>
                </a:solidFill>
              </a:rPr>
              <a:t>membership</a:t>
            </a:r>
            <a:r>
              <a:rPr lang="en-US">
                <a:solidFill>
                  <a:srgbClr val="0070C0"/>
                </a:solidFill>
              </a:rPr>
              <a:t> in X to questions about membership in Y”</a:t>
            </a:r>
          </a:p>
          <a:p>
            <a:endParaRPr lang="en-US">
              <a:solidFill>
                <a:srgbClr val="0070C0"/>
              </a:solidFill>
            </a:endParaRPr>
          </a:p>
          <a:p>
            <a:r>
              <a:rPr lang="en-US"/>
              <a:t>If problem X is </a:t>
            </a:r>
            <a:r>
              <a:rPr lang="en-US" b="1">
                <a:highlight>
                  <a:srgbClr val="FFFF00"/>
                </a:highlight>
              </a:rPr>
              <a:t>no harder</a:t>
            </a:r>
            <a:r>
              <a:rPr lang="en-US" b="1"/>
              <a:t> </a:t>
            </a:r>
            <a:r>
              <a:rPr lang="en-US"/>
              <a:t>than problem Y</a:t>
            </a:r>
          </a:p>
          <a:p>
            <a:pPr marL="0" indent="0">
              <a:buNone/>
            </a:pPr>
            <a:r>
              <a:rPr lang="en-US"/>
              <a:t>	…and if Y is </a:t>
            </a:r>
            <a:r>
              <a:rPr lang="en-US" b="1">
                <a:solidFill>
                  <a:srgbClr val="FF7E79"/>
                </a:solidFill>
              </a:rPr>
              <a:t>decidable</a:t>
            </a:r>
            <a:r>
              <a:rPr lang="en-US" b="1"/>
              <a:t>/</a:t>
            </a:r>
            <a:r>
              <a:rPr lang="en-US" b="1">
                <a:solidFill>
                  <a:srgbClr val="C00000"/>
                </a:solidFill>
              </a:rPr>
              <a:t>undecidable</a:t>
            </a:r>
          </a:p>
          <a:p>
            <a:pPr marL="0" indent="0">
              <a:buNone/>
            </a:pPr>
            <a:r>
              <a:rPr lang="en-US"/>
              <a:t>	…then X must also be </a:t>
            </a:r>
            <a:r>
              <a:rPr lang="en-US" b="1">
                <a:solidFill>
                  <a:srgbClr val="FF7E79"/>
                </a:solidFill>
              </a:rPr>
              <a:t>decidable</a:t>
            </a:r>
            <a:r>
              <a:rPr lang="en-US" b="1"/>
              <a:t>/</a:t>
            </a:r>
            <a:r>
              <a:rPr lang="en-US" b="1">
                <a:solidFill>
                  <a:srgbClr val="C00000"/>
                </a:solidFill>
              </a:rPr>
              <a:t>undecidable</a:t>
            </a:r>
          </a:p>
          <a:p>
            <a:endParaRPr lang="en-US"/>
          </a:p>
        </p:txBody>
      </p:sp>
    </p:spTree>
    <p:extLst>
      <p:ext uri="{BB962C8B-B14F-4D97-AF65-F5344CB8AC3E}">
        <p14:creationId xmlns:p14="http://schemas.microsoft.com/office/powerpoint/2010/main" val="2248568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6359-E4F5-B243-8F59-9311C578F88F}"/>
              </a:ext>
            </a:extLst>
          </p:cNvPr>
          <p:cNvSpPr>
            <a:spLocks noGrp="1"/>
          </p:cNvSpPr>
          <p:nvPr>
            <p:ph type="title"/>
          </p:nvPr>
        </p:nvSpPr>
        <p:spPr/>
        <p:txBody>
          <a:bodyPr>
            <a:noAutofit/>
          </a:bodyPr>
          <a:lstStyle/>
          <a:p>
            <a:r>
              <a:rPr lang="en-US" sz="2000">
                <a:hlinkClick r:id="rId2"/>
              </a:rPr>
              <a:t>106.CSE105Sp20.ReductionsIntro.mp4</a:t>
            </a:r>
            <a:endParaRPr lang="en-US" sz="2000">
              <a:cs typeface="Arial"/>
            </a:endParaRPr>
          </a:p>
        </p:txBody>
      </p:sp>
    </p:spTree>
    <p:extLst>
      <p:ext uri="{BB962C8B-B14F-4D97-AF65-F5344CB8AC3E}">
        <p14:creationId xmlns:p14="http://schemas.microsoft.com/office/powerpoint/2010/main" val="3575126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(106)</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r>
              <a:rPr lang="en-US" dirty="0"/>
              <a:t>If we can find a fast solution for one hard problem that other problems reduce to, we can find fast solution for lots of other problems.</a:t>
            </a:r>
          </a:p>
        </p:txBody>
      </p:sp>
    </p:spTree>
    <p:extLst>
      <p:ext uri="{BB962C8B-B14F-4D97-AF65-F5344CB8AC3E}">
        <p14:creationId xmlns:p14="http://schemas.microsoft.com/office/powerpoint/2010/main" val="83323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D0F95-C185-46CD-A4F0-6F65631D2CC2}"/>
              </a:ext>
            </a:extLst>
          </p:cNvPr>
          <p:cNvSpPr>
            <a:spLocks noGrp="1"/>
          </p:cNvSpPr>
          <p:nvPr>
            <p:ph type="title"/>
          </p:nvPr>
        </p:nvSpPr>
        <p:spPr/>
        <p:txBody>
          <a:bodyPr/>
          <a:lstStyle/>
          <a:p>
            <a:r>
              <a:rPr lang="en-US">
                <a:cs typeface="Arial"/>
              </a:rPr>
              <a:t>This week’s learning goals</a:t>
            </a:r>
            <a:endParaRPr lang="en-US"/>
          </a:p>
        </p:txBody>
      </p:sp>
      <p:sp>
        <p:nvSpPr>
          <p:cNvPr id="3" name="Content Placeholder 2">
            <a:extLst>
              <a:ext uri="{FF2B5EF4-FFF2-40B4-BE49-F238E27FC236}">
                <a16:creationId xmlns:a16="http://schemas.microsoft.com/office/drawing/2014/main" id="{74210DBF-22B1-48E0-95B2-F5DBD69946A6}"/>
              </a:ext>
            </a:extLst>
          </p:cNvPr>
          <p:cNvSpPr>
            <a:spLocks noGrp="1"/>
          </p:cNvSpPr>
          <p:nvPr>
            <p:ph idx="1"/>
          </p:nvPr>
        </p:nvSpPr>
        <p:spPr>
          <a:xfrm>
            <a:off x="457200" y="1200150"/>
            <a:ext cx="8229600" cy="3855554"/>
          </a:xfrm>
        </p:spPr>
        <p:txBody>
          <a:bodyPr vert="horz" lIns="91440" tIns="45720" rIns="91440" bIns="45720" rtlCol="0" anchor="t">
            <a:normAutofit/>
          </a:bodyPr>
          <a:lstStyle/>
          <a:p>
            <a:r>
              <a:rPr lang="en-US">
                <a:ea typeface="+mn-lt"/>
                <a:cs typeface="+mn-lt"/>
              </a:rPr>
              <a:t>Explain what it means for one problem to reduce to another</a:t>
            </a:r>
          </a:p>
          <a:p>
            <a:r>
              <a:rPr lang="en-US">
                <a:ea typeface="+mn-lt"/>
                <a:cs typeface="+mn-lt"/>
              </a:rPr>
              <a:t>Define computable functions, and use them to give mapping reductions between computational problems</a:t>
            </a:r>
            <a:endParaRPr lang="en-US"/>
          </a:p>
          <a:p>
            <a:r>
              <a:rPr lang="en-US">
                <a:ea typeface="+mn-lt"/>
                <a:cs typeface="+mn-lt"/>
              </a:rPr>
              <a:t>Define and explain ATM and HALTTM</a:t>
            </a:r>
            <a:endParaRPr lang="en-US">
              <a:cs typeface="Arial"/>
            </a:endParaRPr>
          </a:p>
          <a:p>
            <a:r>
              <a:rPr lang="en-US">
                <a:ea typeface="+mn-lt"/>
                <a:cs typeface="+mn-lt"/>
              </a:rPr>
              <a:t>Build and prove mapping reductions between computational problems</a:t>
            </a:r>
            <a:endParaRPr lang="en-US"/>
          </a:p>
          <a:p>
            <a:endParaRPr lang="en-US">
              <a:cs typeface="Arial"/>
            </a:endParaRPr>
          </a:p>
        </p:txBody>
      </p:sp>
    </p:spTree>
    <p:extLst>
      <p:ext uri="{BB962C8B-B14F-4D97-AF65-F5344CB8AC3E}">
        <p14:creationId xmlns:p14="http://schemas.microsoft.com/office/powerpoint/2010/main" val="30090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FC25329-4074-4A63-9A06-A401580EC59F}"/>
                  </a:ext>
                </a:extLst>
              </p:cNvPr>
              <p:cNvSpPr>
                <a:spLocks noGrp="1"/>
              </p:cNvSpPr>
              <p:nvPr>
                <p:ph type="title"/>
              </p:nvPr>
            </p:nvSpPr>
            <p:spPr/>
            <p:txBody>
              <a:bodyPr/>
              <a:lstStyle/>
              <a:p>
                <a:r>
                  <a:rPr lang="en-US">
                    <a:solidFill>
                      <a:srgbClr val="00B050"/>
                    </a:solidFill>
                  </a:rPr>
                  <a:t>The Complement of </a:t>
                </a:r>
                <a14:m>
                  <m:oMath xmlns:m="http://schemas.openxmlformats.org/officeDocument/2006/math">
                    <m:sSub>
                      <m:sSubPr>
                        <m:ctrlPr>
                          <a:rPr lang="en-US"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𝐸</m:t>
                        </m:r>
                      </m:e>
                      <m:sub>
                        <m:r>
                          <a:rPr lang="en-US" b="0" i="1" smtClean="0">
                            <a:solidFill>
                              <a:srgbClr val="00B050"/>
                            </a:solidFill>
                            <a:latin typeface="Cambria Math" panose="02040503050406030204" pitchFamily="18" charset="0"/>
                          </a:rPr>
                          <m:t>𝑇𝑀</m:t>
                        </m:r>
                      </m:sub>
                    </m:sSub>
                  </m:oMath>
                </a14:m>
                <a:endParaRPr lang="en-US">
                  <a:solidFill>
                    <a:srgbClr val="00B050"/>
                  </a:solidFill>
                </a:endParaRPr>
              </a:p>
            </p:txBody>
          </p:sp>
        </mc:Choice>
        <mc:Fallback xmlns="">
          <p:sp>
            <p:nvSpPr>
              <p:cNvPr id="2" name="Title 1">
                <a:extLst>
                  <a:ext uri="{FF2B5EF4-FFF2-40B4-BE49-F238E27FC236}">
                    <a16:creationId xmlns:a16="http://schemas.microsoft.com/office/drawing/2014/main" id="{9FC25329-4074-4A63-9A06-A401580EC59F}"/>
                  </a:ext>
                </a:extLst>
              </p:cNvPr>
              <p:cNvSpPr>
                <a:spLocks noGrp="1" noRot="1" noChangeAspect="1" noMove="1" noResize="1" noEditPoints="1" noAdjustHandles="1" noChangeArrowheads="1" noChangeShapeType="1" noTextEdit="1"/>
              </p:cNvSpPr>
              <p:nvPr>
                <p:ph type="title"/>
              </p:nvPr>
            </p:nvSpPr>
            <p:spPr>
              <a:blipFill>
                <a:blip r:embed="rId2"/>
                <a:stretch>
                  <a:fillRect l="-2593" t="-12295" b="-3196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0EE7D17-96EB-4B42-98FC-04A9A1370B6A}"/>
              </a:ext>
            </a:extLst>
          </p:cNvPr>
          <p:cNvPicPr>
            <a:picLocks noChangeAspect="1"/>
          </p:cNvPicPr>
          <p:nvPr/>
        </p:nvPicPr>
        <p:blipFill>
          <a:blip r:embed="rId3"/>
          <a:stretch>
            <a:fillRect/>
          </a:stretch>
        </p:blipFill>
        <p:spPr>
          <a:xfrm>
            <a:off x="411982" y="1621754"/>
            <a:ext cx="8320035" cy="654951"/>
          </a:xfrm>
          <a:prstGeom prst="rect">
            <a:avLst/>
          </a:prstGeom>
        </p:spPr>
      </p:pic>
      <p:sp>
        <p:nvSpPr>
          <p:cNvPr id="6" name="TextBox 5">
            <a:extLst>
              <a:ext uri="{FF2B5EF4-FFF2-40B4-BE49-F238E27FC236}">
                <a16:creationId xmlns:a16="http://schemas.microsoft.com/office/drawing/2014/main" id="{549DFB16-959A-4F12-9097-CC15019E191B}"/>
              </a:ext>
            </a:extLst>
          </p:cNvPr>
          <p:cNvSpPr txBox="1"/>
          <p:nvPr/>
        </p:nvSpPr>
        <p:spPr>
          <a:xfrm>
            <a:off x="532563" y="974690"/>
            <a:ext cx="3356149" cy="369332"/>
          </a:xfrm>
          <a:prstGeom prst="rect">
            <a:avLst/>
          </a:prstGeom>
          <a:noFill/>
        </p:spPr>
        <p:txBody>
          <a:bodyPr wrap="square" rtlCol="0">
            <a:spAutoFit/>
          </a:bodyPr>
          <a:lstStyle/>
          <a:p>
            <a:r>
              <a:rPr lang="en-US">
                <a:solidFill>
                  <a:srgbClr val="00B050"/>
                </a:solidFill>
              </a:rPr>
              <a:t>Example 1</a:t>
            </a:r>
          </a:p>
        </p:txBody>
      </p:sp>
      <p:sp>
        <p:nvSpPr>
          <p:cNvPr id="7" name="TextBox 6">
            <a:extLst>
              <a:ext uri="{FF2B5EF4-FFF2-40B4-BE49-F238E27FC236}">
                <a16:creationId xmlns:a16="http://schemas.microsoft.com/office/drawing/2014/main" id="{2B02B1AD-3597-429E-B4B5-5FFCD02D0787}"/>
              </a:ext>
            </a:extLst>
          </p:cNvPr>
          <p:cNvSpPr txBox="1"/>
          <p:nvPr/>
        </p:nvSpPr>
        <p:spPr>
          <a:xfrm>
            <a:off x="7134329" y="4270550"/>
            <a:ext cx="1848897" cy="646331"/>
          </a:xfrm>
          <a:prstGeom prst="rect">
            <a:avLst/>
          </a:prstGeom>
          <a:noFill/>
        </p:spPr>
        <p:txBody>
          <a:bodyPr wrap="square" rtlCol="0">
            <a:spAutoFit/>
          </a:bodyPr>
          <a:lstStyle/>
          <a:p>
            <a:r>
              <a:rPr lang="en-US"/>
              <a:t>Ch. 4 Exercises pg. 211</a:t>
            </a:r>
          </a:p>
        </p:txBody>
      </p:sp>
    </p:spTree>
    <p:extLst>
      <p:ext uri="{BB962C8B-B14F-4D97-AF65-F5344CB8AC3E}">
        <p14:creationId xmlns:p14="http://schemas.microsoft.com/office/powerpoint/2010/main" val="4275932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F80A7-69A0-48C1-A1B6-543957924F61}"/>
              </a:ext>
            </a:extLst>
          </p:cNvPr>
          <p:cNvSpPr>
            <a:spLocks noGrp="1"/>
          </p:cNvSpPr>
          <p:nvPr>
            <p:ph type="title"/>
          </p:nvPr>
        </p:nvSpPr>
        <p:spPr/>
        <p:txBody>
          <a:bodyPr/>
          <a:lstStyle/>
          <a:p>
            <a:r>
              <a:rPr lang="en-US">
                <a:solidFill>
                  <a:srgbClr val="00B050"/>
                </a:solidFill>
              </a:rPr>
              <a:t>Example 1 Solution</a:t>
            </a:r>
          </a:p>
        </p:txBody>
      </p:sp>
      <p:pic>
        <p:nvPicPr>
          <p:cNvPr id="5" name="Picture 4">
            <a:extLst>
              <a:ext uri="{FF2B5EF4-FFF2-40B4-BE49-F238E27FC236}">
                <a16:creationId xmlns:a16="http://schemas.microsoft.com/office/drawing/2014/main" id="{DB39BC32-E33F-4A2F-82AD-F1B19B349FE5}"/>
              </a:ext>
            </a:extLst>
          </p:cNvPr>
          <p:cNvPicPr>
            <a:picLocks noChangeAspect="1"/>
          </p:cNvPicPr>
          <p:nvPr/>
        </p:nvPicPr>
        <p:blipFill>
          <a:blip r:embed="rId2"/>
          <a:stretch>
            <a:fillRect/>
          </a:stretch>
        </p:blipFill>
        <p:spPr>
          <a:xfrm>
            <a:off x="293914" y="1358456"/>
            <a:ext cx="8556171" cy="2025834"/>
          </a:xfrm>
          <a:prstGeom prst="rect">
            <a:avLst/>
          </a:prstGeom>
        </p:spPr>
      </p:pic>
      <p:sp>
        <p:nvSpPr>
          <p:cNvPr id="6" name="TextBox 5">
            <a:extLst>
              <a:ext uri="{FF2B5EF4-FFF2-40B4-BE49-F238E27FC236}">
                <a16:creationId xmlns:a16="http://schemas.microsoft.com/office/drawing/2014/main" id="{0CD97D94-D877-4ADB-AEBE-4D21A4CB2BA0}"/>
              </a:ext>
            </a:extLst>
          </p:cNvPr>
          <p:cNvSpPr txBox="1"/>
          <p:nvPr/>
        </p:nvSpPr>
        <p:spPr>
          <a:xfrm>
            <a:off x="7228114" y="4321629"/>
            <a:ext cx="1915886" cy="646331"/>
          </a:xfrm>
          <a:prstGeom prst="rect">
            <a:avLst/>
          </a:prstGeom>
          <a:noFill/>
        </p:spPr>
        <p:txBody>
          <a:bodyPr wrap="square" rtlCol="0">
            <a:spAutoFit/>
          </a:bodyPr>
          <a:lstStyle/>
          <a:p>
            <a:r>
              <a:rPr lang="en-US"/>
              <a:t>Ch. 4 Solutions pg. 213</a:t>
            </a:r>
          </a:p>
        </p:txBody>
      </p:sp>
    </p:spTree>
    <p:extLst>
      <p:ext uri="{BB962C8B-B14F-4D97-AF65-F5344CB8AC3E}">
        <p14:creationId xmlns:p14="http://schemas.microsoft.com/office/powerpoint/2010/main" val="4159863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50"/>
                </a:solidFill>
              </a:rPr>
              <a:t>Monday FAQ (102-106)</a:t>
            </a:r>
            <a:endParaRPr lang="en-US">
              <a:solidFill>
                <a:srgbClr val="00B050"/>
              </a:solidFill>
              <a:cs typeface="Arial"/>
            </a:endParaRPr>
          </a:p>
        </p:txBody>
      </p:sp>
      <p:sp>
        <p:nvSpPr>
          <p:cNvPr id="3" name="Content Placeholder 2"/>
          <p:cNvSpPr>
            <a:spLocks noGrp="1"/>
          </p:cNvSpPr>
          <p:nvPr>
            <p:ph idx="1"/>
          </p:nvPr>
        </p:nvSpPr>
        <p:spPr/>
        <p:txBody>
          <a:bodyPr vert="horz" lIns="91440" tIns="45720" rIns="91440" bIns="45720" rtlCol="0" anchor="t">
            <a:noAutofit/>
          </a:bodyPr>
          <a:lstStyle/>
          <a:p>
            <a:r>
              <a:rPr lang="en-US" sz="1800" b="1"/>
              <a:t>Q:</a:t>
            </a:r>
            <a:r>
              <a:rPr lang="en-US" sz="1800"/>
              <a:t> "Why is A</a:t>
            </a:r>
            <a:r>
              <a:rPr lang="en-US" sz="1800" baseline="-25000"/>
              <a:t>TM</a:t>
            </a:r>
            <a:r>
              <a:rPr lang="en-US" sz="1800"/>
              <a:t> not decidable, and how did we figure that out?"</a:t>
            </a:r>
            <a:endParaRPr lang="en-US" sz="1800">
              <a:cs typeface="Arial"/>
            </a:endParaRPr>
          </a:p>
          <a:p>
            <a:r>
              <a:rPr lang="en-US" sz="1800" b="1"/>
              <a:t>A:</a:t>
            </a:r>
            <a:r>
              <a:rPr lang="en-US" sz="1800"/>
              <a:t> </a:t>
            </a:r>
            <a:r>
              <a:rPr lang="en-US" sz="1800">
                <a:ea typeface="+mn-lt"/>
                <a:cs typeface="+mn-lt"/>
              </a:rPr>
              <a:t>A</a:t>
            </a:r>
            <a:r>
              <a:rPr lang="en-US" sz="1800" baseline="-25000">
                <a:ea typeface="+mn-lt"/>
                <a:cs typeface="+mn-lt"/>
              </a:rPr>
              <a:t>TM</a:t>
            </a:r>
            <a:r>
              <a:rPr lang="en-US" sz="1800">
                <a:ea typeface="+mn-lt"/>
                <a:cs typeface="+mn-lt"/>
              </a:rPr>
              <a:t> contains elements in the format &lt;</a:t>
            </a:r>
            <a:r>
              <a:rPr lang="en-US" sz="1800" err="1">
                <a:ea typeface="+mn-lt"/>
                <a:cs typeface="+mn-lt"/>
              </a:rPr>
              <a:t>M,w</a:t>
            </a:r>
            <a:r>
              <a:rPr lang="en-US" sz="1800">
                <a:ea typeface="+mn-lt"/>
                <a:cs typeface="+mn-lt"/>
              </a:rPr>
              <a:t>&gt; where M is a TM and w is a string in L(M). In order for A</a:t>
            </a:r>
            <a:r>
              <a:rPr lang="en-US" sz="1800" baseline="-25000">
                <a:ea typeface="+mn-lt"/>
                <a:cs typeface="+mn-lt"/>
              </a:rPr>
              <a:t>TM</a:t>
            </a:r>
            <a:r>
              <a:rPr lang="en-US" sz="1800">
                <a:ea typeface="+mn-lt"/>
                <a:cs typeface="+mn-lt"/>
              </a:rPr>
              <a:t> to be decidable, we need to be able to build a machine M</a:t>
            </a:r>
            <a:r>
              <a:rPr lang="en-US" sz="1800" baseline="-25000">
                <a:ea typeface="+mn-lt"/>
                <a:cs typeface="+mn-lt"/>
              </a:rPr>
              <a:t>1</a:t>
            </a:r>
            <a:r>
              <a:rPr lang="en-US" sz="1800">
                <a:ea typeface="+mn-lt"/>
                <a:cs typeface="+mn-lt"/>
              </a:rPr>
              <a:t> that recognizes it and halts on all inputs &lt;</a:t>
            </a:r>
            <a:r>
              <a:rPr lang="en-US" sz="1800" err="1">
                <a:ea typeface="+mn-lt"/>
                <a:cs typeface="+mn-lt"/>
              </a:rPr>
              <a:t>M,w</a:t>
            </a:r>
            <a:r>
              <a:rPr lang="en-US" sz="1800">
                <a:ea typeface="+mn-lt"/>
                <a:cs typeface="+mn-lt"/>
              </a:rPr>
              <a:t>&gt;. As a subroutine in M</a:t>
            </a:r>
            <a:r>
              <a:rPr lang="en-US" sz="1800" baseline="-25000">
                <a:ea typeface="+mn-lt"/>
                <a:cs typeface="+mn-lt"/>
              </a:rPr>
              <a:t>1</a:t>
            </a:r>
            <a:r>
              <a:rPr lang="en-US" sz="1800">
                <a:ea typeface="+mn-lt"/>
                <a:cs typeface="+mn-lt"/>
              </a:rPr>
              <a:t>, we would need to run M on w to see if w is in L(M). However, there is no guarantee that M is a decider, so the computation of M on could loop, thus preventing the subroutine from reaching an accept or reject state in M</a:t>
            </a:r>
            <a:r>
              <a:rPr lang="en-US" sz="1800" baseline="-25000">
                <a:ea typeface="+mn-lt"/>
                <a:cs typeface="+mn-lt"/>
              </a:rPr>
              <a:t>1</a:t>
            </a:r>
            <a:r>
              <a:rPr lang="en-US" sz="1800">
                <a:ea typeface="+mn-lt"/>
                <a:cs typeface="+mn-lt"/>
              </a:rPr>
              <a:t>. Therefore, we cannot build a machine M</a:t>
            </a:r>
            <a:r>
              <a:rPr lang="en-US" sz="1800" baseline="-25000">
                <a:ea typeface="+mn-lt"/>
                <a:cs typeface="+mn-lt"/>
              </a:rPr>
              <a:t>1</a:t>
            </a:r>
            <a:r>
              <a:rPr lang="en-US" sz="1800">
                <a:ea typeface="+mn-lt"/>
                <a:cs typeface="+mn-lt"/>
              </a:rPr>
              <a:t> that both recognizes A</a:t>
            </a:r>
            <a:r>
              <a:rPr lang="en-US" sz="1800" baseline="-25000">
                <a:ea typeface="+mn-lt"/>
                <a:cs typeface="+mn-lt"/>
              </a:rPr>
              <a:t>TM</a:t>
            </a:r>
            <a:r>
              <a:rPr lang="en-US" sz="1800">
                <a:ea typeface="+mn-lt"/>
                <a:cs typeface="+mn-lt"/>
              </a:rPr>
              <a:t> and is a decider. So A</a:t>
            </a:r>
            <a:r>
              <a:rPr lang="en-US" sz="1800" baseline="-25000">
                <a:ea typeface="+mn-lt"/>
                <a:cs typeface="+mn-lt"/>
              </a:rPr>
              <a:t>TM</a:t>
            </a:r>
            <a:r>
              <a:rPr lang="en-US" sz="1800">
                <a:ea typeface="+mn-lt"/>
                <a:cs typeface="+mn-lt"/>
              </a:rPr>
              <a:t> cannot be decidable.</a:t>
            </a:r>
            <a:endParaRPr lang="en-US" sz="1800">
              <a:cs typeface="Arial"/>
            </a:endParaRPr>
          </a:p>
          <a:p>
            <a:endParaRPr lang="en-US" sz="1600">
              <a:cs typeface="Arial"/>
            </a:endParaRPr>
          </a:p>
        </p:txBody>
      </p:sp>
    </p:spTree>
    <p:extLst>
      <p:ext uri="{BB962C8B-B14F-4D97-AF65-F5344CB8AC3E}">
        <p14:creationId xmlns:p14="http://schemas.microsoft.com/office/powerpoint/2010/main" val="1346521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50"/>
                </a:solidFill>
              </a:rPr>
              <a:t>Monday FAQ (102-106) cont.</a:t>
            </a:r>
            <a:endParaRPr lang="en-US">
              <a:solidFill>
                <a:srgbClr val="00B050"/>
              </a:solidFill>
              <a:cs typeface="Arial"/>
            </a:endParaRPr>
          </a:p>
        </p:txBody>
      </p:sp>
      <p:sp>
        <p:nvSpPr>
          <p:cNvPr id="3" name="Content Placeholder 2"/>
          <p:cNvSpPr>
            <a:spLocks noGrp="1"/>
          </p:cNvSpPr>
          <p:nvPr>
            <p:ph idx="1"/>
          </p:nvPr>
        </p:nvSpPr>
        <p:spPr/>
        <p:txBody>
          <a:bodyPr vert="horz" lIns="91440" tIns="45720" rIns="91440" bIns="45720" rtlCol="0" anchor="t">
            <a:noAutofit/>
          </a:bodyPr>
          <a:lstStyle/>
          <a:p>
            <a:r>
              <a:rPr lang="en-US" sz="1900" b="1">
                <a:ea typeface="+mn-lt"/>
                <a:cs typeface="+mn-lt"/>
              </a:rPr>
              <a:t>Q:</a:t>
            </a:r>
            <a:r>
              <a:rPr lang="en-US" sz="1900">
                <a:ea typeface="+mn-lt"/>
                <a:cs typeface="+mn-lt"/>
              </a:rPr>
              <a:t> "How can a language be recognizable but not decidable?"</a:t>
            </a:r>
          </a:p>
          <a:p>
            <a:r>
              <a:rPr lang="en-US" sz="1900" b="1">
                <a:ea typeface="+mn-lt"/>
                <a:cs typeface="+mn-lt"/>
              </a:rPr>
              <a:t>A:</a:t>
            </a:r>
            <a:r>
              <a:rPr lang="en-US" sz="1900">
                <a:ea typeface="+mn-lt"/>
                <a:cs typeface="+mn-lt"/>
              </a:rPr>
              <a:t> A language is decidable if we can build a Turing machine that halts on all inputs. A machine whose language is decidable will always give us a "yes" or "no" answer to the question of whether a string is in the language or not. A machine whose language is recognizable (but not decidable) will always give us a "yes" answer if a string is in the language, but it may or may not give us a definite "no" answer if the string is not in the language. There can be machines that recognize all the strings in the language but are not decidable because they may not explicitly reject the strings not in the language.</a:t>
            </a:r>
          </a:p>
          <a:p>
            <a:endParaRPr lang="en-US" sz="1900">
              <a:cs typeface="Arial"/>
            </a:endParaRPr>
          </a:p>
        </p:txBody>
      </p:sp>
    </p:spTree>
    <p:extLst>
      <p:ext uri="{BB962C8B-B14F-4D97-AF65-F5344CB8AC3E}">
        <p14:creationId xmlns:p14="http://schemas.microsoft.com/office/powerpoint/2010/main" val="1550038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50"/>
                </a:solidFill>
              </a:rPr>
              <a:t>Monday FAQ (102-106) cont.</a:t>
            </a:r>
            <a:endParaRPr lang="en-US">
              <a:solidFill>
                <a:srgbClr val="00B050"/>
              </a:solidFill>
              <a:cs typeface="Arial"/>
            </a:endParaRPr>
          </a:p>
        </p:txBody>
      </p:sp>
      <p:sp>
        <p:nvSpPr>
          <p:cNvPr id="3" name="Content Placeholder 2"/>
          <p:cNvSpPr>
            <a:spLocks noGrp="1"/>
          </p:cNvSpPr>
          <p:nvPr>
            <p:ph idx="1"/>
          </p:nvPr>
        </p:nvSpPr>
        <p:spPr/>
        <p:txBody>
          <a:bodyPr vert="horz" lIns="91440" tIns="45720" rIns="91440" bIns="45720" rtlCol="0" anchor="t">
            <a:noAutofit/>
          </a:bodyPr>
          <a:lstStyle/>
          <a:p>
            <a:r>
              <a:rPr lang="en-US" sz="1900" b="1" dirty="0">
                <a:ea typeface="+mn-lt"/>
                <a:cs typeface="+mn-lt"/>
              </a:rPr>
              <a:t>Q:</a:t>
            </a:r>
            <a:r>
              <a:rPr lang="en-US" sz="1900" dirty="0">
                <a:ea typeface="+mn-lt"/>
                <a:cs typeface="+mn-lt"/>
              </a:rPr>
              <a:t> "How would we know that one problem is harder than another?"</a:t>
            </a:r>
          </a:p>
          <a:p>
            <a:r>
              <a:rPr lang="en-US" sz="1900" b="1" dirty="0">
                <a:ea typeface="+mn-lt"/>
                <a:cs typeface="+mn-lt"/>
              </a:rPr>
              <a:t>A:</a:t>
            </a:r>
            <a:r>
              <a:rPr lang="en-US" sz="1900" dirty="0">
                <a:ea typeface="+mn-lt"/>
                <a:cs typeface="+mn-lt"/>
              </a:rPr>
              <a:t> </a:t>
            </a:r>
            <a:endParaRPr lang="en-US" sz="1900" dirty="0">
              <a:cs typeface="Arial"/>
            </a:endParaRPr>
          </a:p>
        </p:txBody>
      </p:sp>
    </p:spTree>
    <p:extLst>
      <p:ext uri="{BB962C8B-B14F-4D97-AF65-F5344CB8AC3E}">
        <p14:creationId xmlns:p14="http://schemas.microsoft.com/office/powerpoint/2010/main" val="3318321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28000">
              <a:schemeClr val="bg1"/>
            </a:gs>
            <a:gs pos="100000">
              <a:srgbClr val="BDDE85"/>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91D5-DE96-4A76-88A0-66F9DFBE7CC4}"/>
              </a:ext>
            </a:extLst>
          </p:cNvPr>
          <p:cNvSpPr>
            <a:spLocks noGrp="1"/>
          </p:cNvSpPr>
          <p:nvPr>
            <p:ph type="title"/>
          </p:nvPr>
        </p:nvSpPr>
        <p:spPr/>
        <p:txBody>
          <a:bodyPr/>
          <a:lstStyle/>
          <a:p>
            <a:r>
              <a:rPr lang="en-US">
                <a:cs typeface="Arial"/>
              </a:rPr>
              <a:t>Wednesday</a:t>
            </a:r>
            <a:endParaRPr lang="en-US"/>
          </a:p>
        </p:txBody>
      </p:sp>
      <p:sp>
        <p:nvSpPr>
          <p:cNvPr id="3" name="Content Placeholder 2">
            <a:extLst>
              <a:ext uri="{FF2B5EF4-FFF2-40B4-BE49-F238E27FC236}">
                <a16:creationId xmlns:a16="http://schemas.microsoft.com/office/drawing/2014/main" id="{BE0D7739-5452-4608-8636-D177E3C7E6EA}"/>
              </a:ext>
            </a:extLst>
          </p:cNvPr>
          <p:cNvSpPr>
            <a:spLocks noGrp="1"/>
          </p:cNvSpPr>
          <p:nvPr>
            <p:ph idx="1"/>
          </p:nvPr>
        </p:nvSpPr>
        <p:spPr/>
        <p:txBody>
          <a:bodyPr vert="horz" lIns="91440" tIns="45720" rIns="91440" bIns="45720" rtlCol="0" anchor="t">
            <a:normAutofit/>
          </a:bodyPr>
          <a:lstStyle/>
          <a:p>
            <a:r>
              <a:rPr lang="en-US" dirty="0">
                <a:cs typeface="Arial"/>
              </a:rPr>
              <a:t>Videos 107-113</a:t>
            </a:r>
          </a:p>
          <a:p>
            <a:endParaRPr lang="en-US" dirty="0">
              <a:cs typeface="Arial"/>
            </a:endParaRPr>
          </a:p>
          <a:p>
            <a:r>
              <a:rPr lang="en-US" dirty="0">
                <a:cs typeface="Arial"/>
              </a:rPr>
              <a:t>Today’s learning goals</a:t>
            </a:r>
          </a:p>
          <a:p>
            <a:pPr lvl="1"/>
            <a:r>
              <a:rPr lang="en-US" dirty="0">
                <a:ea typeface="+mn-lt"/>
                <a:cs typeface="+mn-lt"/>
              </a:rPr>
              <a:t>Define and explain A</a:t>
            </a:r>
            <a:r>
              <a:rPr lang="en-US" baseline="-25000" dirty="0">
                <a:ea typeface="+mn-lt"/>
                <a:cs typeface="+mn-lt"/>
              </a:rPr>
              <a:t>TM</a:t>
            </a:r>
            <a:r>
              <a:rPr lang="en-US" dirty="0">
                <a:ea typeface="+mn-lt"/>
                <a:cs typeface="+mn-lt"/>
              </a:rPr>
              <a:t> and HALT</a:t>
            </a:r>
            <a:r>
              <a:rPr lang="en-US" baseline="-25000" dirty="0">
                <a:ea typeface="+mn-lt"/>
                <a:cs typeface="+mn-lt"/>
              </a:rPr>
              <a:t>TM</a:t>
            </a:r>
            <a:endParaRPr lang="en-US" baseline="-25000" dirty="0">
              <a:cs typeface="Arial"/>
            </a:endParaRPr>
          </a:p>
          <a:p>
            <a:pPr lvl="1"/>
            <a:r>
              <a:rPr lang="en-US" dirty="0">
                <a:ea typeface="+mn-lt"/>
                <a:cs typeface="+mn-lt"/>
              </a:rPr>
              <a:t>Build and prove mapping reductions between computational problems</a:t>
            </a:r>
          </a:p>
          <a:p>
            <a:pPr lvl="1"/>
            <a:endParaRPr lang="en-US" dirty="0">
              <a:cs typeface="Arial"/>
            </a:endParaRPr>
          </a:p>
          <a:p>
            <a:r>
              <a:rPr lang="en-US" dirty="0">
                <a:cs typeface="Arial"/>
              </a:rPr>
              <a:t>Today’s textbook sections</a:t>
            </a:r>
            <a:endParaRPr lang="en-US" dirty="0">
              <a:ea typeface="+mn-lt"/>
              <a:cs typeface="+mn-lt"/>
            </a:endParaRPr>
          </a:p>
          <a:p>
            <a:pPr lvl="1"/>
            <a:r>
              <a:rPr lang="en-US" dirty="0">
                <a:ea typeface="+mn-lt"/>
                <a:cs typeface="+mn-lt"/>
              </a:rPr>
              <a:t>Section 5.3 Definition 5.17, Examples 5.18-5.19 (p. 234)</a:t>
            </a:r>
          </a:p>
        </p:txBody>
      </p:sp>
    </p:spTree>
    <p:extLst>
      <p:ext uri="{BB962C8B-B14F-4D97-AF65-F5344CB8AC3E}">
        <p14:creationId xmlns:p14="http://schemas.microsoft.com/office/powerpoint/2010/main" val="2705598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6359-E4F5-B243-8F59-9311C578F88F}"/>
              </a:ext>
            </a:extLst>
          </p:cNvPr>
          <p:cNvSpPr>
            <a:spLocks noGrp="1"/>
          </p:cNvSpPr>
          <p:nvPr>
            <p:ph type="title"/>
          </p:nvPr>
        </p:nvSpPr>
        <p:spPr/>
        <p:txBody>
          <a:bodyPr>
            <a:noAutofit/>
          </a:bodyPr>
          <a:lstStyle/>
          <a:p>
            <a:r>
              <a:rPr lang="en-US" sz="2000">
                <a:hlinkClick r:id="rId2"/>
              </a:rPr>
              <a:t>107.CSE105Sp20.MappingReductionDefinition.mp4</a:t>
            </a:r>
            <a:endParaRPr lang="en-US" sz="2000"/>
          </a:p>
        </p:txBody>
      </p:sp>
      <p:sp>
        <p:nvSpPr>
          <p:cNvPr id="3" name="TextBox 1">
            <a:extLst>
              <a:ext uri="{FF2B5EF4-FFF2-40B4-BE49-F238E27FC236}">
                <a16:creationId xmlns:a16="http://schemas.microsoft.com/office/drawing/2014/main" id="{EFF5C43A-ACC4-40EC-BA17-67AC513DE2B1}"/>
              </a:ext>
            </a:extLst>
          </p:cNvPr>
          <p:cNvSpPr txBox="1"/>
          <p:nvPr/>
        </p:nvSpPr>
        <p:spPr>
          <a:xfrm>
            <a:off x="457200" y="1143000"/>
            <a:ext cx="8095725" cy="17543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a:t>Remember:</a:t>
            </a:r>
          </a:p>
          <a:p>
            <a:endParaRPr lang="en-US" i="1" dirty="0"/>
          </a:p>
          <a:p>
            <a:r>
              <a:rPr lang="en-US" sz="2400" dirty="0"/>
              <a:t>A </a:t>
            </a:r>
            <a:r>
              <a:rPr lang="en-US" sz="2400" b="1" dirty="0">
                <a:highlight>
                  <a:srgbClr val="FFFF00"/>
                </a:highlight>
              </a:rPr>
              <a:t>function</a:t>
            </a:r>
            <a:r>
              <a:rPr lang="en-US" sz="2400" dirty="0"/>
              <a:t> is a binary relation over </a:t>
            </a:r>
            <a:r>
              <a:rPr lang="en-US" sz="2400" b="1" dirty="0"/>
              <a:t>two</a:t>
            </a:r>
            <a:r>
              <a:rPr lang="en-US" sz="2400" dirty="0"/>
              <a:t> </a:t>
            </a:r>
            <a:r>
              <a:rPr lang="en-US" sz="2400" b="1" dirty="0"/>
              <a:t>sets</a:t>
            </a:r>
            <a:r>
              <a:rPr lang="en-US" sz="2400" dirty="0"/>
              <a:t> that associates every element of the first set to </a:t>
            </a:r>
            <a:r>
              <a:rPr lang="en-US" sz="2400" i="1" dirty="0"/>
              <a:t>exactly</a:t>
            </a:r>
            <a:r>
              <a:rPr lang="en-US" sz="2400" dirty="0"/>
              <a:t> one element of the second set.</a:t>
            </a:r>
            <a:endParaRPr lang="en-US" i="1" dirty="0"/>
          </a:p>
        </p:txBody>
      </p:sp>
    </p:spTree>
    <p:extLst>
      <p:ext uri="{BB962C8B-B14F-4D97-AF65-F5344CB8AC3E}">
        <p14:creationId xmlns:p14="http://schemas.microsoft.com/office/powerpoint/2010/main" val="2934455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Mapping reduction 			</a:t>
            </a:r>
            <a:r>
              <a:rPr lang="en-US" sz="1600" i="1" err="1">
                <a:solidFill>
                  <a:schemeClr val="accent6"/>
                </a:solidFill>
              </a:rPr>
              <a:t>Sipser</a:t>
            </a:r>
            <a:r>
              <a:rPr lang="en-US" sz="1600" i="1">
                <a:solidFill>
                  <a:schemeClr val="accent6"/>
                </a:solidFill>
              </a:rPr>
              <a:t> p. 235</a:t>
            </a:r>
          </a:p>
        </p:txBody>
      </p:sp>
      <p:sp>
        <p:nvSpPr>
          <p:cNvPr id="3" name="Content Placeholder 2"/>
          <p:cNvSpPr>
            <a:spLocks noGrp="1"/>
          </p:cNvSpPr>
          <p:nvPr>
            <p:ph idx="1"/>
          </p:nvPr>
        </p:nvSpPr>
        <p:spPr/>
        <p:txBody>
          <a:bodyPr/>
          <a:lstStyle/>
          <a:p>
            <a:pPr marL="0" lvl="0" indent="0">
              <a:spcBef>
                <a:spcPts val="0"/>
              </a:spcBef>
              <a:buClrTx/>
              <a:buSzTx/>
              <a:buNone/>
            </a:pPr>
            <a:r>
              <a:rPr lang="en-US" dirty="0"/>
              <a:t>“Problem A is </a:t>
            </a:r>
            <a:r>
              <a:rPr lang="en-US" b="1" dirty="0"/>
              <a:t>mapping reducible</a:t>
            </a:r>
            <a:r>
              <a:rPr lang="en-US" dirty="0"/>
              <a:t> to problem B” means that there is a computable function f: </a:t>
            </a:r>
            <a:r>
              <a:rPr lang="en-US" dirty="0" err="1"/>
              <a:t>Σ</a:t>
            </a:r>
            <a:r>
              <a:rPr lang="en-US" dirty="0"/>
              <a:t>* </a:t>
            </a:r>
            <a:r>
              <a:rPr lang="en-US" dirty="0">
                <a:sym typeface="Wingdings"/>
              </a:rPr>
              <a:t> </a:t>
            </a:r>
            <a:r>
              <a:rPr lang="en-US" dirty="0" err="1"/>
              <a:t>Σ</a:t>
            </a:r>
            <a:r>
              <a:rPr lang="en-US" dirty="0"/>
              <a:t>* such that for all strings x in </a:t>
            </a:r>
            <a:r>
              <a:rPr lang="en-US" dirty="0" err="1"/>
              <a:t>Σ</a:t>
            </a:r>
            <a:r>
              <a:rPr lang="en-US" dirty="0"/>
              <a:t>*</a:t>
            </a:r>
          </a:p>
          <a:p>
            <a:pPr marL="0" lvl="0" indent="0" algn="ctr">
              <a:spcBef>
                <a:spcPts val="0"/>
              </a:spcBef>
              <a:buClrTx/>
              <a:buSzTx/>
              <a:buNone/>
            </a:pPr>
            <a:r>
              <a:rPr lang="en-US" dirty="0"/>
              <a:t>x is in A 	</a:t>
            </a:r>
            <a:r>
              <a:rPr lang="en-US" dirty="0" err="1"/>
              <a:t>iff</a:t>
            </a:r>
            <a:r>
              <a:rPr lang="en-US" dirty="0"/>
              <a:t>	f(x) is in B</a:t>
            </a:r>
          </a:p>
        </p:txBody>
      </p:sp>
    </p:spTree>
    <p:extLst>
      <p:ext uri="{BB962C8B-B14F-4D97-AF65-F5344CB8AC3E}">
        <p14:creationId xmlns:p14="http://schemas.microsoft.com/office/powerpoint/2010/main" val="2541159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text on a white background&#10;&#10;Description automatically generated">
            <a:extLst>
              <a:ext uri="{FF2B5EF4-FFF2-40B4-BE49-F238E27FC236}">
                <a16:creationId xmlns:a16="http://schemas.microsoft.com/office/drawing/2014/main" id="{F163E3C1-D3F1-4C13-A020-9846D7F66409}"/>
              </a:ext>
            </a:extLst>
          </p:cNvPr>
          <p:cNvPicPr>
            <a:picLocks noChangeAspect="1"/>
          </p:cNvPicPr>
          <p:nvPr/>
        </p:nvPicPr>
        <p:blipFill>
          <a:blip r:embed="rId2"/>
          <a:stretch>
            <a:fillRect/>
          </a:stretch>
        </p:blipFill>
        <p:spPr>
          <a:xfrm>
            <a:off x="2869" y="279520"/>
            <a:ext cx="9138263" cy="4867095"/>
          </a:xfrm>
          <a:prstGeom prst="rect">
            <a:avLst/>
          </a:prstGeom>
          <a:noFill/>
        </p:spPr>
      </p:pic>
    </p:spTree>
    <p:extLst>
      <p:ext uri="{BB962C8B-B14F-4D97-AF65-F5344CB8AC3E}">
        <p14:creationId xmlns:p14="http://schemas.microsoft.com/office/powerpoint/2010/main" val="1330758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(107)</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pPr marL="0" lvl="0" indent="0">
              <a:spcBef>
                <a:spcPts val="0"/>
              </a:spcBef>
              <a:buClrTx/>
              <a:buSzTx/>
              <a:buNone/>
            </a:pPr>
            <a:r>
              <a:rPr lang="en-US" dirty="0">
                <a:solidFill>
                  <a:srgbClr val="002060"/>
                </a:solidFill>
              </a:rPr>
              <a:t>“Problem A is </a:t>
            </a:r>
            <a:r>
              <a:rPr lang="en-US" b="1" dirty="0">
                <a:highlight>
                  <a:srgbClr val="FFFF00"/>
                </a:highlight>
              </a:rPr>
              <a:t>mapping reducible</a:t>
            </a:r>
            <a:r>
              <a:rPr lang="en-US" dirty="0">
                <a:solidFill>
                  <a:srgbClr val="002060"/>
                </a:solidFill>
              </a:rPr>
              <a:t> to problem B” </a:t>
            </a:r>
            <a:r>
              <a:rPr lang="en-US" dirty="0"/>
              <a:t>means that there is a computable function </a:t>
            </a:r>
            <a:r>
              <a:rPr lang="en-US" dirty="0">
                <a:solidFill>
                  <a:srgbClr val="7A81FF"/>
                </a:solidFill>
              </a:rPr>
              <a:t>f: </a:t>
            </a:r>
            <a:r>
              <a:rPr lang="en-US" dirty="0" err="1">
                <a:solidFill>
                  <a:srgbClr val="7A81FF"/>
                </a:solidFill>
              </a:rPr>
              <a:t>Σ</a:t>
            </a:r>
            <a:r>
              <a:rPr lang="en-US" dirty="0">
                <a:solidFill>
                  <a:srgbClr val="7A81FF"/>
                </a:solidFill>
              </a:rPr>
              <a:t>* </a:t>
            </a:r>
            <a:r>
              <a:rPr lang="en-US" dirty="0">
                <a:solidFill>
                  <a:srgbClr val="7A81FF"/>
                </a:solidFill>
                <a:sym typeface="Wingdings"/>
              </a:rPr>
              <a:t> </a:t>
            </a:r>
            <a:r>
              <a:rPr lang="en-US" dirty="0" err="1">
                <a:solidFill>
                  <a:srgbClr val="7A81FF"/>
                </a:solidFill>
              </a:rPr>
              <a:t>Σ</a:t>
            </a:r>
            <a:r>
              <a:rPr lang="en-US" dirty="0">
                <a:solidFill>
                  <a:srgbClr val="7A81FF"/>
                </a:solidFill>
              </a:rPr>
              <a:t>*</a:t>
            </a:r>
            <a:r>
              <a:rPr lang="en-US" dirty="0"/>
              <a:t> such that for all strings x in </a:t>
            </a:r>
            <a:r>
              <a:rPr lang="en-US" dirty="0" err="1"/>
              <a:t>Σ</a:t>
            </a:r>
            <a:r>
              <a:rPr lang="en-US" dirty="0"/>
              <a:t>*</a:t>
            </a:r>
          </a:p>
          <a:p>
            <a:pPr marL="0" lvl="0" indent="0" algn="ctr">
              <a:spcBef>
                <a:spcPts val="0"/>
              </a:spcBef>
              <a:buClrTx/>
              <a:buSzTx/>
              <a:buNone/>
            </a:pPr>
            <a:r>
              <a:rPr lang="en-US" dirty="0"/>
              <a:t>x is in A 	</a:t>
            </a:r>
            <a:r>
              <a:rPr lang="en-US" dirty="0" err="1"/>
              <a:t>iff</a:t>
            </a:r>
            <a:r>
              <a:rPr lang="en-US" dirty="0"/>
              <a:t>	f(x) is in B</a:t>
            </a:r>
          </a:p>
          <a:p>
            <a:pPr marL="0" indent="0">
              <a:buNone/>
            </a:pPr>
            <a:endParaRPr lang="en-US" dirty="0"/>
          </a:p>
          <a:p>
            <a:r>
              <a:rPr lang="en-US" dirty="0"/>
              <a:t>Mapping reductions give an alternate way of answering the question “is x in A?”. </a:t>
            </a:r>
          </a:p>
          <a:p>
            <a:r>
              <a:rPr lang="en-US" dirty="0"/>
              <a:t>Translate x and ask if a related item f(x) is in B.</a:t>
            </a:r>
          </a:p>
        </p:txBody>
      </p:sp>
    </p:spTree>
    <p:extLst>
      <p:ext uri="{BB962C8B-B14F-4D97-AF65-F5344CB8AC3E}">
        <p14:creationId xmlns:p14="http://schemas.microsoft.com/office/powerpoint/2010/main" val="1452786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8000">
              <a:schemeClr val="bg1"/>
            </a:gs>
            <a:gs pos="100000">
              <a:srgbClr val="BDDE85"/>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4BA4-8684-4BBD-AF6C-A38693763FFE}"/>
              </a:ext>
            </a:extLst>
          </p:cNvPr>
          <p:cNvSpPr>
            <a:spLocks noGrp="1"/>
          </p:cNvSpPr>
          <p:nvPr>
            <p:ph type="title"/>
          </p:nvPr>
        </p:nvSpPr>
        <p:spPr/>
        <p:txBody>
          <a:bodyPr/>
          <a:lstStyle/>
          <a:p>
            <a:r>
              <a:rPr lang="en-US">
                <a:cs typeface="Arial"/>
              </a:rPr>
              <a:t>Monday</a:t>
            </a:r>
            <a:endParaRPr lang="en-US"/>
          </a:p>
        </p:txBody>
      </p:sp>
      <p:sp>
        <p:nvSpPr>
          <p:cNvPr id="3" name="Content Placeholder 2">
            <a:extLst>
              <a:ext uri="{FF2B5EF4-FFF2-40B4-BE49-F238E27FC236}">
                <a16:creationId xmlns:a16="http://schemas.microsoft.com/office/drawing/2014/main" id="{48F2F5F3-D9E6-48B1-93BE-F2D5DC4479C6}"/>
              </a:ext>
            </a:extLst>
          </p:cNvPr>
          <p:cNvSpPr>
            <a:spLocks noGrp="1"/>
          </p:cNvSpPr>
          <p:nvPr>
            <p:ph idx="1"/>
          </p:nvPr>
        </p:nvSpPr>
        <p:spPr/>
        <p:txBody>
          <a:bodyPr vert="horz" lIns="91440" tIns="45720" rIns="91440" bIns="45720" rtlCol="0" anchor="t">
            <a:normAutofit/>
          </a:bodyPr>
          <a:lstStyle/>
          <a:p>
            <a:r>
              <a:rPr lang="en-US">
                <a:cs typeface="Arial"/>
              </a:rPr>
              <a:t>Videos </a:t>
            </a:r>
            <a:r>
              <a:rPr lang="en-US">
                <a:ea typeface="+mn-lt"/>
                <a:cs typeface="+mn-lt"/>
              </a:rPr>
              <a:t>102-106</a:t>
            </a:r>
            <a:endParaRPr lang="en-US">
              <a:cs typeface="Arial"/>
            </a:endParaRPr>
          </a:p>
          <a:p>
            <a:endParaRPr lang="en-US">
              <a:cs typeface="Arial"/>
            </a:endParaRPr>
          </a:p>
          <a:p>
            <a:r>
              <a:rPr lang="en-US" altLang="zh-CN">
                <a:ea typeface="华文新魏"/>
                <a:cs typeface="Arial"/>
              </a:rPr>
              <a:t>Today’s learning goals</a:t>
            </a:r>
          </a:p>
          <a:p>
            <a:pPr lvl="1"/>
            <a:r>
              <a:rPr lang="en-US" sz="1600">
                <a:ea typeface="华文新魏"/>
                <a:cs typeface="Arial"/>
              </a:rPr>
              <a:t>Explain</a:t>
            </a:r>
            <a:r>
              <a:rPr lang="en-US" sz="1600">
                <a:ea typeface="+mn-lt"/>
                <a:cs typeface="+mn-lt"/>
              </a:rPr>
              <a:t> what it means for one problem to reduce to another</a:t>
            </a:r>
            <a:endParaRPr lang="en-US" sz="1600">
              <a:cs typeface="Arial"/>
            </a:endParaRPr>
          </a:p>
          <a:p>
            <a:pPr lvl="1"/>
            <a:r>
              <a:rPr lang="en-US" sz="1600">
                <a:ea typeface="+mn-lt"/>
                <a:cs typeface="+mn-lt"/>
              </a:rPr>
              <a:t>Define computable functions, and use them to give mapping reductions between computational problems</a:t>
            </a:r>
            <a:endParaRPr lang="en-US" sz="1600">
              <a:cs typeface="Arial"/>
            </a:endParaRPr>
          </a:p>
          <a:p>
            <a:endParaRPr lang="en-US" altLang="zh-CN">
              <a:ea typeface="华文新魏"/>
              <a:cs typeface="Arial"/>
            </a:endParaRPr>
          </a:p>
          <a:p>
            <a:r>
              <a:rPr lang="en-US" altLang="zh-CN">
                <a:ea typeface="华文新魏"/>
                <a:cs typeface="Arial"/>
              </a:rPr>
              <a:t>Today’s textbook sections</a:t>
            </a:r>
          </a:p>
          <a:p>
            <a:pPr lvl="1"/>
            <a:r>
              <a:rPr lang="en-US">
                <a:ea typeface="+mn-lt"/>
                <a:cs typeface="+mn-lt"/>
              </a:rPr>
              <a:t>Section 4.2 Theorem 4.22 (p. 209)</a:t>
            </a:r>
            <a:endParaRPr lang="en-US">
              <a:cs typeface="Arial"/>
            </a:endParaRPr>
          </a:p>
        </p:txBody>
      </p:sp>
    </p:spTree>
    <p:extLst>
      <p:ext uri="{BB962C8B-B14F-4D97-AF65-F5344CB8AC3E}">
        <p14:creationId xmlns:p14="http://schemas.microsoft.com/office/powerpoint/2010/main" val="2281940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6359-E4F5-B243-8F59-9311C578F88F}"/>
              </a:ext>
            </a:extLst>
          </p:cNvPr>
          <p:cNvSpPr>
            <a:spLocks noGrp="1"/>
          </p:cNvSpPr>
          <p:nvPr>
            <p:ph type="title"/>
          </p:nvPr>
        </p:nvSpPr>
        <p:spPr/>
        <p:txBody>
          <a:bodyPr>
            <a:noAutofit/>
          </a:bodyPr>
          <a:lstStyle/>
          <a:p>
            <a:r>
              <a:rPr lang="en-US" sz="2000">
                <a:hlinkClick r:id="rId2"/>
              </a:rPr>
              <a:t>108.CSE105.ComputableFunctionDefinition.mp4</a:t>
            </a:r>
            <a:endParaRPr lang="en-US" sz="2000"/>
          </a:p>
        </p:txBody>
      </p:sp>
    </p:spTree>
    <p:extLst>
      <p:ext uri="{BB962C8B-B14F-4D97-AF65-F5344CB8AC3E}">
        <p14:creationId xmlns:p14="http://schemas.microsoft.com/office/powerpoint/2010/main" val="209081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text on a white background&#10;&#10;Description automatically generated">
            <a:extLst>
              <a:ext uri="{FF2B5EF4-FFF2-40B4-BE49-F238E27FC236}">
                <a16:creationId xmlns:a16="http://schemas.microsoft.com/office/drawing/2014/main" id="{F163E3C1-D3F1-4C13-A020-9846D7F66409}"/>
              </a:ext>
            </a:extLst>
          </p:cNvPr>
          <p:cNvPicPr>
            <a:picLocks noChangeAspect="1"/>
          </p:cNvPicPr>
          <p:nvPr/>
        </p:nvPicPr>
        <p:blipFill>
          <a:blip r:embed="rId2"/>
          <a:stretch>
            <a:fillRect/>
          </a:stretch>
        </p:blipFill>
        <p:spPr>
          <a:xfrm>
            <a:off x="2869" y="279520"/>
            <a:ext cx="9138263" cy="4867095"/>
          </a:xfrm>
          <a:prstGeom prst="rect">
            <a:avLst/>
          </a:prstGeom>
          <a:noFill/>
        </p:spPr>
      </p:pic>
    </p:spTree>
    <p:extLst>
      <p:ext uri="{BB962C8B-B14F-4D97-AF65-F5344CB8AC3E}">
        <p14:creationId xmlns:p14="http://schemas.microsoft.com/office/powerpoint/2010/main" val="42543779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Mapping reduction 			</a:t>
            </a:r>
            <a:r>
              <a:rPr lang="en-US" sz="1600" i="1" err="1">
                <a:solidFill>
                  <a:schemeClr val="accent6"/>
                </a:solidFill>
              </a:rPr>
              <a:t>Sipser</a:t>
            </a:r>
            <a:r>
              <a:rPr lang="en-US" sz="1600" i="1">
                <a:solidFill>
                  <a:schemeClr val="accent6"/>
                </a:solidFill>
              </a:rPr>
              <a:t> p. 235</a:t>
            </a:r>
          </a:p>
        </p:txBody>
      </p:sp>
      <p:sp>
        <p:nvSpPr>
          <p:cNvPr id="3" name="Content Placeholder 2"/>
          <p:cNvSpPr>
            <a:spLocks noGrp="1"/>
          </p:cNvSpPr>
          <p:nvPr>
            <p:ph idx="1"/>
          </p:nvPr>
        </p:nvSpPr>
        <p:spPr/>
        <p:txBody>
          <a:bodyPr/>
          <a:lstStyle/>
          <a:p>
            <a:pPr marL="0" lvl="0" indent="0">
              <a:spcBef>
                <a:spcPts val="0"/>
              </a:spcBef>
              <a:buClrTx/>
              <a:buSzTx/>
              <a:buNone/>
            </a:pPr>
            <a:r>
              <a:rPr lang="en-US"/>
              <a:t>Problem A is </a:t>
            </a:r>
            <a:r>
              <a:rPr lang="en-US" b="1"/>
              <a:t>mapping reducible</a:t>
            </a:r>
            <a:r>
              <a:rPr lang="en-US"/>
              <a:t> to problem B means there is a computable function f: </a:t>
            </a:r>
            <a:r>
              <a:rPr lang="en-US" err="1"/>
              <a:t>Σ</a:t>
            </a:r>
            <a:r>
              <a:rPr lang="en-US"/>
              <a:t>* </a:t>
            </a:r>
            <a:r>
              <a:rPr lang="en-US">
                <a:sym typeface="Wingdings"/>
              </a:rPr>
              <a:t> </a:t>
            </a:r>
            <a:r>
              <a:rPr lang="en-US" err="1"/>
              <a:t>Σ</a:t>
            </a:r>
            <a:r>
              <a:rPr lang="en-US"/>
              <a:t>* such that for all strings x in </a:t>
            </a:r>
            <a:r>
              <a:rPr lang="en-US" err="1"/>
              <a:t>Σ</a:t>
            </a:r>
            <a:r>
              <a:rPr lang="en-US"/>
              <a:t>*</a:t>
            </a:r>
          </a:p>
          <a:p>
            <a:pPr marL="0" lvl="0" indent="0" algn="ctr">
              <a:spcBef>
                <a:spcPts val="0"/>
              </a:spcBef>
              <a:buClrTx/>
              <a:buSzTx/>
              <a:buNone/>
            </a:pPr>
            <a:r>
              <a:rPr lang="en-US"/>
              <a:t>x is in A 	</a:t>
            </a:r>
            <a:r>
              <a:rPr lang="en-US" err="1"/>
              <a:t>iff</a:t>
            </a:r>
            <a:r>
              <a:rPr lang="en-US"/>
              <a:t>	f(x) is in B</a:t>
            </a:r>
          </a:p>
          <a:p>
            <a:pPr marL="0" lvl="0" indent="0">
              <a:spcBef>
                <a:spcPts val="0"/>
              </a:spcBef>
              <a:buClrTx/>
              <a:buSzTx/>
              <a:buNone/>
            </a:pPr>
            <a:endParaRPr lang="en-US"/>
          </a:p>
          <a:p>
            <a:pPr marL="0" lvl="0" indent="0">
              <a:spcBef>
                <a:spcPts val="0"/>
              </a:spcBef>
              <a:buClrTx/>
              <a:buSzTx/>
              <a:buNone/>
            </a:pPr>
            <a:r>
              <a:rPr lang="en-US" b="1">
                <a:solidFill>
                  <a:srgbClr val="FF0000"/>
                </a:solidFill>
              </a:rPr>
              <a:t>Computable function?</a:t>
            </a:r>
          </a:p>
          <a:p>
            <a:pPr marL="0" lvl="0" indent="0">
              <a:spcBef>
                <a:spcPts val="0"/>
              </a:spcBef>
              <a:buClrTx/>
              <a:buSzTx/>
              <a:buNone/>
            </a:pPr>
            <a:r>
              <a:rPr lang="en-US"/>
              <a:t>A function f: </a:t>
            </a:r>
            <a:r>
              <a:rPr lang="en-US" err="1"/>
              <a:t>Σ</a:t>
            </a:r>
            <a:r>
              <a:rPr lang="en-US"/>
              <a:t>* </a:t>
            </a:r>
            <a:r>
              <a:rPr lang="en-US">
                <a:sym typeface="Wingdings"/>
              </a:rPr>
              <a:t> </a:t>
            </a:r>
            <a:r>
              <a:rPr lang="en-US" err="1"/>
              <a:t>Σ</a:t>
            </a:r>
            <a:r>
              <a:rPr lang="en-US"/>
              <a:t>* is </a:t>
            </a:r>
            <a:r>
              <a:rPr lang="en-US" b="1"/>
              <a:t>computable</a:t>
            </a:r>
            <a:r>
              <a:rPr lang="en-US"/>
              <a:t> </a:t>
            </a:r>
            <a:r>
              <a:rPr lang="en-US" err="1"/>
              <a:t>iff</a:t>
            </a:r>
            <a:r>
              <a:rPr lang="en-US"/>
              <a:t> there is some Turing machine such that, for each x, on input x halts with exactly f(x) </a:t>
            </a:r>
            <a:r>
              <a:rPr lang="en-US">
                <a:solidFill>
                  <a:schemeClr val="accent5"/>
                </a:solidFill>
              </a:rPr>
              <a:t>followed by all blanks</a:t>
            </a:r>
            <a:r>
              <a:rPr lang="en-US"/>
              <a:t> on the tape</a:t>
            </a:r>
          </a:p>
        </p:txBody>
      </p:sp>
    </p:spTree>
    <p:extLst>
      <p:ext uri="{BB962C8B-B14F-4D97-AF65-F5344CB8AC3E}">
        <p14:creationId xmlns:p14="http://schemas.microsoft.com/office/powerpoint/2010/main" val="2345018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(108)</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lnSpcReduction="10000"/>
          </a:bodyPr>
          <a:lstStyle/>
          <a:p>
            <a:r>
              <a:rPr lang="en-US" dirty="0"/>
              <a:t>A function f: </a:t>
            </a:r>
            <a:r>
              <a:rPr lang="en-US" dirty="0" err="1"/>
              <a:t>Σ</a:t>
            </a:r>
            <a:r>
              <a:rPr lang="en-US" dirty="0"/>
              <a:t>* </a:t>
            </a:r>
            <a:r>
              <a:rPr lang="en-US" dirty="0">
                <a:sym typeface="Wingdings"/>
              </a:rPr>
              <a:t> </a:t>
            </a:r>
            <a:r>
              <a:rPr lang="en-US" dirty="0" err="1"/>
              <a:t>Σ</a:t>
            </a:r>
            <a:r>
              <a:rPr lang="en-US" dirty="0"/>
              <a:t>* is </a:t>
            </a:r>
            <a:r>
              <a:rPr lang="en-US" b="1" dirty="0">
                <a:highlight>
                  <a:srgbClr val="FFFF00"/>
                </a:highlight>
              </a:rPr>
              <a:t>computable</a:t>
            </a:r>
            <a:r>
              <a:rPr lang="en-US" dirty="0"/>
              <a:t> </a:t>
            </a:r>
            <a:r>
              <a:rPr lang="en-US" dirty="0" err="1"/>
              <a:t>iff</a:t>
            </a:r>
            <a:r>
              <a:rPr lang="en-US" dirty="0"/>
              <a:t> there is some Turing machine such that, for each x, the computation of the machine </a:t>
            </a:r>
            <a:r>
              <a:rPr lang="en-US" dirty="0">
                <a:solidFill>
                  <a:srgbClr val="C00000"/>
                </a:solidFill>
              </a:rPr>
              <a:t>halts</a:t>
            </a:r>
            <a:r>
              <a:rPr lang="en-US" dirty="0"/>
              <a:t> and </a:t>
            </a:r>
            <a:r>
              <a:rPr lang="en-US" b="1" dirty="0">
                <a:solidFill>
                  <a:srgbClr val="FF9300"/>
                </a:solidFill>
              </a:rPr>
              <a:t>f(x) </a:t>
            </a:r>
            <a:r>
              <a:rPr lang="en-US" b="1" dirty="0">
                <a:solidFill>
                  <a:schemeClr val="accent5"/>
                </a:solidFill>
              </a:rPr>
              <a:t>followed by all blanks</a:t>
            </a:r>
            <a:r>
              <a:rPr lang="en-US" dirty="0">
                <a:solidFill>
                  <a:schemeClr val="accent5"/>
                </a:solidFill>
              </a:rPr>
              <a:t> </a:t>
            </a:r>
            <a:r>
              <a:rPr lang="en-US" dirty="0"/>
              <a:t>is left on the tape.</a:t>
            </a:r>
          </a:p>
          <a:p>
            <a:endParaRPr lang="en-US" dirty="0"/>
          </a:p>
          <a:p>
            <a:endParaRPr lang="en-US" dirty="0"/>
          </a:p>
          <a:p>
            <a:r>
              <a:rPr lang="en-US" dirty="0"/>
              <a:t>Outputs of computable functions are strings.</a:t>
            </a:r>
          </a:p>
          <a:p>
            <a:r>
              <a:rPr lang="en-US" dirty="0"/>
              <a:t>The Turing machine produces the output of the function on its tape.</a:t>
            </a:r>
          </a:p>
        </p:txBody>
      </p:sp>
    </p:spTree>
    <p:extLst>
      <p:ext uri="{BB962C8B-B14F-4D97-AF65-F5344CB8AC3E}">
        <p14:creationId xmlns:p14="http://schemas.microsoft.com/office/powerpoint/2010/main" val="9262193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6359-E4F5-B243-8F59-9311C578F88F}"/>
              </a:ext>
            </a:extLst>
          </p:cNvPr>
          <p:cNvSpPr>
            <a:spLocks noGrp="1"/>
          </p:cNvSpPr>
          <p:nvPr>
            <p:ph type="title"/>
          </p:nvPr>
        </p:nvSpPr>
        <p:spPr/>
        <p:txBody>
          <a:bodyPr>
            <a:noAutofit/>
          </a:bodyPr>
          <a:lstStyle/>
          <a:p>
            <a:r>
              <a:rPr lang="en-US" sz="2000">
                <a:hlinkClick r:id="rId2"/>
              </a:rPr>
              <a:t>109.CSE105.ComputableFunctionFirstExamples.mp4</a:t>
            </a:r>
            <a:endParaRPr lang="en-US" sz="2000"/>
          </a:p>
        </p:txBody>
      </p:sp>
      <p:sp>
        <p:nvSpPr>
          <p:cNvPr id="3" name="TextBox 1">
            <a:extLst>
              <a:ext uri="{FF2B5EF4-FFF2-40B4-BE49-F238E27FC236}">
                <a16:creationId xmlns:a16="http://schemas.microsoft.com/office/drawing/2014/main" id="{EFF5C43A-ACC4-40EC-BA17-67AC513DE2B1}"/>
              </a:ext>
            </a:extLst>
          </p:cNvPr>
          <p:cNvSpPr txBox="1"/>
          <p:nvPr/>
        </p:nvSpPr>
        <p:spPr>
          <a:xfrm>
            <a:off x="457200" y="1143000"/>
            <a:ext cx="8095725"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a:t>Remember:</a:t>
            </a:r>
          </a:p>
          <a:p>
            <a:endParaRPr lang="en-US" i="1"/>
          </a:p>
          <a:p>
            <a:r>
              <a:rPr lang="en-US" sz="2800"/>
              <a:t>Turing machine’s tape has infinite length.</a:t>
            </a:r>
            <a:r>
              <a:rPr lang="en-US"/>
              <a:t> </a:t>
            </a:r>
          </a:p>
        </p:txBody>
      </p:sp>
    </p:spTree>
    <p:extLst>
      <p:ext uri="{BB962C8B-B14F-4D97-AF65-F5344CB8AC3E}">
        <p14:creationId xmlns:p14="http://schemas.microsoft.com/office/powerpoint/2010/main" val="38871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Computable functions (aka maps)</a:t>
            </a:r>
          </a:p>
        </p:txBody>
      </p:sp>
      <p:sp>
        <p:nvSpPr>
          <p:cNvPr id="3" name="Content Placeholder 2"/>
          <p:cNvSpPr>
            <a:spLocks noGrp="1"/>
          </p:cNvSpPr>
          <p:nvPr>
            <p:ph idx="1"/>
          </p:nvPr>
        </p:nvSpPr>
        <p:spPr/>
        <p:txBody>
          <a:bodyPr>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a:t>Which of the following functions are computable?</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The string x maps to the string xx.</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The string &lt;M&gt; (where M is a TM) maps to &lt;M’&gt; where M’ is the Turing machine that acts like M does, except that if M tries to reject, M’ goes into a loop; strings that are not the codes of TMs map to </a:t>
            </a:r>
            <a:r>
              <a:rPr lang="en-US" err="1"/>
              <a:t>ε</a:t>
            </a:r>
            <a:r>
              <a:rPr lang="en-US"/>
              <a:t>.</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The string x maps to y, where x is the binary representation of the number n and y is the binary representation of the number 2n</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All of the above.</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None of the above.</a:t>
            </a:r>
          </a:p>
        </p:txBody>
      </p:sp>
    </p:spTree>
    <p:extLst>
      <p:ext uri="{BB962C8B-B14F-4D97-AF65-F5344CB8AC3E}">
        <p14:creationId xmlns:p14="http://schemas.microsoft.com/office/powerpoint/2010/main" val="31670253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Computable functions (aka maps)</a:t>
            </a:r>
          </a:p>
        </p:txBody>
      </p:sp>
      <p:sp>
        <p:nvSpPr>
          <p:cNvPr id="3" name="Content Placeholder 2"/>
          <p:cNvSpPr>
            <a:spLocks noGrp="1"/>
          </p:cNvSpPr>
          <p:nvPr>
            <p:ph idx="1"/>
          </p:nvPr>
        </p:nvSpPr>
        <p:spPr/>
        <p:txBody>
          <a:bodyPr>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a:t>Which of the following functions are computable?</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The string x maps to the string xx.</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The string &lt;M&gt; (where M is a TM) maps to &lt;M’&gt; where M’ is the Turing machine that acts like M does, except that if M tries to reject, M’ goes into a loop; strings that are not the codes of TMs map to </a:t>
            </a:r>
            <a:r>
              <a:rPr lang="en-US" err="1"/>
              <a:t>ε</a:t>
            </a:r>
            <a:r>
              <a:rPr lang="en-US"/>
              <a:t>.</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The string x maps to y, where x is the binary representation of the number n and y is the binary representation of the number 2n</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All of the above.</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None of the above.</a:t>
            </a:r>
          </a:p>
        </p:txBody>
      </p:sp>
      <mc:AlternateContent xmlns:mc="http://schemas.openxmlformats.org/markup-compatibility/2006" xmlns:p14="http://schemas.microsoft.com/office/powerpoint/2010/main">
        <mc:Choice Requires="p14">
          <p:contentPart p14:bwMode="auto" r:id="rId2">
            <p14:nvContentPartPr>
              <p14:cNvPr id="7" name="Ink 7">
                <a:extLst>
                  <a:ext uri="{FF2B5EF4-FFF2-40B4-BE49-F238E27FC236}">
                    <a16:creationId xmlns:a16="http://schemas.microsoft.com/office/drawing/2014/main" id="{D2F63AEB-0DBA-A945-87FF-9A8D447777E1}"/>
                  </a:ext>
                </a:extLst>
              </p14:cNvPr>
              <p14:cNvContentPartPr/>
              <p14:nvPr/>
            </p14:nvContentPartPr>
            <p14:xfrm>
              <a:off x="192960" y="1542240"/>
              <a:ext cx="185400" cy="232920"/>
            </p14:xfrm>
          </p:contentPart>
        </mc:Choice>
        <mc:Fallback xmlns="">
          <p:pic>
            <p:nvPicPr>
              <p:cNvPr id="7" name="Ink 7">
                <a:extLst>
                  <a:ext uri="{FF2B5EF4-FFF2-40B4-BE49-F238E27FC236}">
                    <a16:creationId xmlns:a16="http://schemas.microsoft.com/office/drawing/2014/main" id="{D2F63AEB-0DBA-A945-87FF-9A8D447777E1}"/>
                  </a:ext>
                </a:extLst>
              </p:cNvPr>
              <p:cNvPicPr/>
              <p:nvPr/>
            </p:nvPicPr>
            <p:blipFill>
              <a:blip r:embed="rId3"/>
              <a:stretch>
                <a:fillRect/>
              </a:stretch>
            </p:blipFill>
            <p:spPr>
              <a:xfrm>
                <a:off x="186828" y="1536111"/>
                <a:ext cx="197664" cy="24517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1">
                <a:extLst>
                  <a:ext uri="{FF2B5EF4-FFF2-40B4-BE49-F238E27FC236}">
                    <a16:creationId xmlns:a16="http://schemas.microsoft.com/office/drawing/2014/main" id="{EEAE9948-A866-434E-9498-38D0979956AE}"/>
                  </a:ext>
                </a:extLst>
              </p14:cNvPr>
              <p14:cNvContentPartPr/>
              <p14:nvPr/>
            </p14:nvContentPartPr>
            <p14:xfrm>
              <a:off x="173520" y="1912680"/>
              <a:ext cx="216360" cy="175680"/>
            </p14:xfrm>
          </p:contentPart>
        </mc:Choice>
        <mc:Fallback xmlns="">
          <p:pic>
            <p:nvPicPr>
              <p:cNvPr id="11" name="Ink 11">
                <a:extLst>
                  <a:ext uri="{FF2B5EF4-FFF2-40B4-BE49-F238E27FC236}">
                    <a16:creationId xmlns:a16="http://schemas.microsoft.com/office/drawing/2014/main" id="{EEAE9948-A866-434E-9498-38D0979956AE}"/>
                  </a:ext>
                </a:extLst>
              </p:cNvPr>
              <p:cNvPicPr/>
              <p:nvPr/>
            </p:nvPicPr>
            <p:blipFill>
              <a:blip r:embed="rId5"/>
              <a:stretch>
                <a:fillRect/>
              </a:stretch>
            </p:blipFill>
            <p:spPr>
              <a:xfrm>
                <a:off x="167400" y="1906573"/>
                <a:ext cx="228600" cy="18789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5">
                <a:extLst>
                  <a:ext uri="{FF2B5EF4-FFF2-40B4-BE49-F238E27FC236}">
                    <a16:creationId xmlns:a16="http://schemas.microsoft.com/office/drawing/2014/main" id="{E55E6CCE-44D4-3D43-8816-9DCFE6E1BA42}"/>
                  </a:ext>
                </a:extLst>
              </p14:cNvPr>
              <p14:cNvContentPartPr/>
              <p14:nvPr/>
            </p14:nvContentPartPr>
            <p14:xfrm>
              <a:off x="189360" y="3111480"/>
              <a:ext cx="144360" cy="203040"/>
            </p14:xfrm>
          </p:contentPart>
        </mc:Choice>
        <mc:Fallback xmlns="">
          <p:pic>
            <p:nvPicPr>
              <p:cNvPr id="15" name="Ink 15">
                <a:extLst>
                  <a:ext uri="{FF2B5EF4-FFF2-40B4-BE49-F238E27FC236}">
                    <a16:creationId xmlns:a16="http://schemas.microsoft.com/office/drawing/2014/main" id="{E55E6CCE-44D4-3D43-8816-9DCFE6E1BA42}"/>
                  </a:ext>
                </a:extLst>
              </p:cNvPr>
              <p:cNvPicPr/>
              <p:nvPr/>
            </p:nvPicPr>
            <p:blipFill>
              <a:blip r:embed="rId7"/>
              <a:stretch>
                <a:fillRect/>
              </a:stretch>
            </p:blipFill>
            <p:spPr>
              <a:xfrm>
                <a:off x="183225" y="3105371"/>
                <a:ext cx="156631" cy="21525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46C5B1C9-0B87-1C4F-A627-222162B906A5}"/>
                  </a:ext>
                </a:extLst>
              </p14:cNvPr>
              <p14:cNvContentPartPr/>
              <p14:nvPr/>
            </p14:nvContentPartPr>
            <p14:xfrm>
              <a:off x="4630623" y="3064240"/>
              <a:ext cx="344880" cy="316080"/>
            </p14:xfrm>
          </p:contentPart>
        </mc:Choice>
        <mc:Fallback xmlns="">
          <p:pic>
            <p:nvPicPr>
              <p:cNvPr id="24" name="Ink 23">
                <a:extLst>
                  <a:ext uri="{FF2B5EF4-FFF2-40B4-BE49-F238E27FC236}">
                    <a16:creationId xmlns:a16="http://schemas.microsoft.com/office/drawing/2014/main" id="{46C5B1C9-0B87-1C4F-A627-222162B906A5}"/>
                  </a:ext>
                </a:extLst>
              </p:cNvPr>
              <p:cNvPicPr/>
              <p:nvPr/>
            </p:nvPicPr>
            <p:blipFill>
              <a:blip r:embed="rId9"/>
              <a:stretch>
                <a:fillRect/>
              </a:stretch>
            </p:blipFill>
            <p:spPr>
              <a:xfrm>
                <a:off x="4624497" y="3058120"/>
                <a:ext cx="357133"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4" name="Ink 34">
                <a:extLst>
                  <a:ext uri="{FF2B5EF4-FFF2-40B4-BE49-F238E27FC236}">
                    <a16:creationId xmlns:a16="http://schemas.microsoft.com/office/drawing/2014/main" id="{9D43247F-1747-BD46-9F0E-111878267A3B}"/>
                  </a:ext>
                </a:extLst>
              </p14:cNvPr>
              <p14:cNvContentPartPr/>
              <p14:nvPr/>
            </p14:nvContentPartPr>
            <p14:xfrm>
              <a:off x="4894863" y="3342880"/>
              <a:ext cx="334800" cy="549360"/>
            </p14:xfrm>
          </p:contentPart>
        </mc:Choice>
        <mc:Fallback xmlns="">
          <p:pic>
            <p:nvPicPr>
              <p:cNvPr id="34" name="Ink 34">
                <a:extLst>
                  <a:ext uri="{FF2B5EF4-FFF2-40B4-BE49-F238E27FC236}">
                    <a16:creationId xmlns:a16="http://schemas.microsoft.com/office/drawing/2014/main" id="{9D43247F-1747-BD46-9F0E-111878267A3B}"/>
                  </a:ext>
                </a:extLst>
              </p:cNvPr>
              <p:cNvPicPr/>
              <p:nvPr/>
            </p:nvPicPr>
            <p:blipFill>
              <a:blip r:embed="rId11"/>
              <a:stretch>
                <a:fillRect/>
              </a:stretch>
            </p:blipFill>
            <p:spPr>
              <a:xfrm>
                <a:off x="4888750" y="3336760"/>
                <a:ext cx="347027" cy="561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1" name="Ink 40">
                <a:extLst>
                  <a:ext uri="{FF2B5EF4-FFF2-40B4-BE49-F238E27FC236}">
                    <a16:creationId xmlns:a16="http://schemas.microsoft.com/office/drawing/2014/main" id="{025E7FA0-6EA9-844D-B8F1-558A95A289A1}"/>
                  </a:ext>
                </a:extLst>
              </p14:cNvPr>
              <p14:cNvContentPartPr/>
              <p14:nvPr/>
            </p14:nvContentPartPr>
            <p14:xfrm>
              <a:off x="5296983" y="3864520"/>
              <a:ext cx="137520" cy="198000"/>
            </p14:xfrm>
          </p:contentPart>
        </mc:Choice>
        <mc:Fallback xmlns="">
          <p:pic>
            <p:nvPicPr>
              <p:cNvPr id="41" name="Ink 40">
                <a:extLst>
                  <a:ext uri="{FF2B5EF4-FFF2-40B4-BE49-F238E27FC236}">
                    <a16:creationId xmlns:a16="http://schemas.microsoft.com/office/drawing/2014/main" id="{025E7FA0-6EA9-844D-B8F1-558A95A289A1}"/>
                  </a:ext>
                </a:extLst>
              </p:cNvPr>
              <p:cNvPicPr/>
              <p:nvPr/>
            </p:nvPicPr>
            <p:blipFill>
              <a:blip r:embed="rId13"/>
              <a:stretch>
                <a:fillRect/>
              </a:stretch>
            </p:blipFill>
            <p:spPr>
              <a:xfrm>
                <a:off x="5290863" y="3858400"/>
                <a:ext cx="14976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2" name="Ink 41">
                <a:extLst>
                  <a:ext uri="{FF2B5EF4-FFF2-40B4-BE49-F238E27FC236}">
                    <a16:creationId xmlns:a16="http://schemas.microsoft.com/office/drawing/2014/main" id="{AECFDC82-E7D7-1E45-8BCC-DC7A772D6E9A}"/>
                  </a:ext>
                </a:extLst>
              </p14:cNvPr>
              <p14:cNvContentPartPr/>
              <p14:nvPr/>
            </p14:nvContentPartPr>
            <p14:xfrm>
              <a:off x="5310303" y="3861280"/>
              <a:ext cx="94680" cy="192240"/>
            </p14:xfrm>
          </p:contentPart>
        </mc:Choice>
        <mc:Fallback xmlns="">
          <p:pic>
            <p:nvPicPr>
              <p:cNvPr id="42" name="Ink 41">
                <a:extLst>
                  <a:ext uri="{FF2B5EF4-FFF2-40B4-BE49-F238E27FC236}">
                    <a16:creationId xmlns:a16="http://schemas.microsoft.com/office/drawing/2014/main" id="{AECFDC82-E7D7-1E45-8BCC-DC7A772D6E9A}"/>
                  </a:ext>
                </a:extLst>
              </p:cNvPr>
              <p:cNvPicPr/>
              <p:nvPr/>
            </p:nvPicPr>
            <p:blipFill>
              <a:blip r:embed="rId15"/>
              <a:stretch>
                <a:fillRect/>
              </a:stretch>
            </p:blipFill>
            <p:spPr>
              <a:xfrm>
                <a:off x="5304183" y="3855160"/>
                <a:ext cx="10692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5" name="Ink 44">
                <a:extLst>
                  <a:ext uri="{FF2B5EF4-FFF2-40B4-BE49-F238E27FC236}">
                    <a16:creationId xmlns:a16="http://schemas.microsoft.com/office/drawing/2014/main" id="{E48ECEFD-4F98-7749-A625-DDA1E11763C2}"/>
                  </a:ext>
                </a:extLst>
              </p14:cNvPr>
              <p14:cNvContentPartPr/>
              <p14:nvPr/>
            </p14:nvContentPartPr>
            <p14:xfrm>
              <a:off x="5514063" y="3857320"/>
              <a:ext cx="128520" cy="198360"/>
            </p14:xfrm>
          </p:contentPart>
        </mc:Choice>
        <mc:Fallback xmlns="">
          <p:pic>
            <p:nvPicPr>
              <p:cNvPr id="45" name="Ink 44">
                <a:extLst>
                  <a:ext uri="{FF2B5EF4-FFF2-40B4-BE49-F238E27FC236}">
                    <a16:creationId xmlns:a16="http://schemas.microsoft.com/office/drawing/2014/main" id="{E48ECEFD-4F98-7749-A625-DDA1E11763C2}"/>
                  </a:ext>
                </a:extLst>
              </p:cNvPr>
              <p:cNvPicPr/>
              <p:nvPr/>
            </p:nvPicPr>
            <p:blipFill>
              <a:blip r:embed="rId17"/>
              <a:stretch>
                <a:fillRect/>
              </a:stretch>
            </p:blipFill>
            <p:spPr>
              <a:xfrm>
                <a:off x="5507943" y="3851211"/>
                <a:ext cx="140760" cy="210578"/>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0" name="Ink 50">
                <a:extLst>
                  <a:ext uri="{FF2B5EF4-FFF2-40B4-BE49-F238E27FC236}">
                    <a16:creationId xmlns:a16="http://schemas.microsoft.com/office/drawing/2014/main" id="{388F429B-677C-F748-A8D4-3451A7803D90}"/>
                  </a:ext>
                </a:extLst>
              </p14:cNvPr>
              <p14:cNvContentPartPr/>
              <p14:nvPr/>
            </p14:nvContentPartPr>
            <p14:xfrm>
              <a:off x="5493543" y="1632520"/>
              <a:ext cx="271800" cy="187200"/>
            </p14:xfrm>
          </p:contentPart>
        </mc:Choice>
        <mc:Fallback xmlns="">
          <p:pic>
            <p:nvPicPr>
              <p:cNvPr id="50" name="Ink 50">
                <a:extLst>
                  <a:ext uri="{FF2B5EF4-FFF2-40B4-BE49-F238E27FC236}">
                    <a16:creationId xmlns:a16="http://schemas.microsoft.com/office/drawing/2014/main" id="{388F429B-677C-F748-A8D4-3451A7803D90}"/>
                  </a:ext>
                </a:extLst>
              </p:cNvPr>
              <p:cNvPicPr/>
              <p:nvPr/>
            </p:nvPicPr>
            <p:blipFill>
              <a:blip r:embed="rId19"/>
              <a:stretch>
                <a:fillRect/>
              </a:stretch>
            </p:blipFill>
            <p:spPr>
              <a:xfrm>
                <a:off x="5487423" y="1626400"/>
                <a:ext cx="28404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9" name="Ink 59">
                <a:extLst>
                  <a:ext uri="{FF2B5EF4-FFF2-40B4-BE49-F238E27FC236}">
                    <a16:creationId xmlns:a16="http://schemas.microsoft.com/office/drawing/2014/main" id="{F1BF9153-05EC-614B-8B34-730CBA290977}"/>
                  </a:ext>
                </a:extLst>
              </p14:cNvPr>
              <p14:cNvContentPartPr/>
              <p14:nvPr/>
            </p14:nvContentPartPr>
            <p14:xfrm>
              <a:off x="5736543" y="1591120"/>
              <a:ext cx="689400" cy="211320"/>
            </p14:xfrm>
          </p:contentPart>
        </mc:Choice>
        <mc:Fallback xmlns="">
          <p:pic>
            <p:nvPicPr>
              <p:cNvPr id="59" name="Ink 59">
                <a:extLst>
                  <a:ext uri="{FF2B5EF4-FFF2-40B4-BE49-F238E27FC236}">
                    <a16:creationId xmlns:a16="http://schemas.microsoft.com/office/drawing/2014/main" id="{F1BF9153-05EC-614B-8B34-730CBA290977}"/>
                  </a:ext>
                </a:extLst>
              </p:cNvPr>
              <p:cNvPicPr/>
              <p:nvPr/>
            </p:nvPicPr>
            <p:blipFill>
              <a:blip r:embed="rId21"/>
              <a:stretch>
                <a:fillRect/>
              </a:stretch>
            </p:blipFill>
            <p:spPr>
              <a:xfrm>
                <a:off x="5730420" y="1584990"/>
                <a:ext cx="701646" cy="223581"/>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4" name="Ink 64">
                <a:extLst>
                  <a:ext uri="{FF2B5EF4-FFF2-40B4-BE49-F238E27FC236}">
                    <a16:creationId xmlns:a16="http://schemas.microsoft.com/office/drawing/2014/main" id="{E0E485F8-25F8-574A-AF66-244A11C7174D}"/>
                  </a:ext>
                </a:extLst>
              </p14:cNvPr>
              <p14:cNvContentPartPr/>
              <p14:nvPr/>
            </p14:nvContentPartPr>
            <p14:xfrm>
              <a:off x="6421263" y="1611280"/>
              <a:ext cx="218160" cy="176040"/>
            </p14:xfrm>
          </p:contentPart>
        </mc:Choice>
        <mc:Fallback xmlns="">
          <p:pic>
            <p:nvPicPr>
              <p:cNvPr id="64" name="Ink 64">
                <a:extLst>
                  <a:ext uri="{FF2B5EF4-FFF2-40B4-BE49-F238E27FC236}">
                    <a16:creationId xmlns:a16="http://schemas.microsoft.com/office/drawing/2014/main" id="{E0E485F8-25F8-574A-AF66-244A11C7174D}"/>
                  </a:ext>
                </a:extLst>
              </p:cNvPr>
              <p:cNvPicPr/>
              <p:nvPr/>
            </p:nvPicPr>
            <p:blipFill>
              <a:blip r:embed="rId23"/>
              <a:stretch>
                <a:fillRect/>
              </a:stretch>
            </p:blipFill>
            <p:spPr>
              <a:xfrm>
                <a:off x="6415143" y="1605160"/>
                <a:ext cx="2304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7" name="Ink 67">
                <a:extLst>
                  <a:ext uri="{FF2B5EF4-FFF2-40B4-BE49-F238E27FC236}">
                    <a16:creationId xmlns:a16="http://schemas.microsoft.com/office/drawing/2014/main" id="{C8933E4A-422B-EF45-9619-8065703C91B5}"/>
                  </a:ext>
                </a:extLst>
              </p14:cNvPr>
              <p14:cNvContentPartPr/>
              <p14:nvPr/>
            </p14:nvContentPartPr>
            <p14:xfrm>
              <a:off x="6623583" y="1659160"/>
              <a:ext cx="267120" cy="121320"/>
            </p14:xfrm>
          </p:contentPart>
        </mc:Choice>
        <mc:Fallback xmlns="">
          <p:pic>
            <p:nvPicPr>
              <p:cNvPr id="67" name="Ink 67">
                <a:extLst>
                  <a:ext uri="{FF2B5EF4-FFF2-40B4-BE49-F238E27FC236}">
                    <a16:creationId xmlns:a16="http://schemas.microsoft.com/office/drawing/2014/main" id="{C8933E4A-422B-EF45-9619-8065703C91B5}"/>
                  </a:ext>
                </a:extLst>
              </p:cNvPr>
              <p:cNvPicPr/>
              <p:nvPr/>
            </p:nvPicPr>
            <p:blipFill>
              <a:blip r:embed="rId25"/>
              <a:stretch>
                <a:fillRect/>
              </a:stretch>
            </p:blipFill>
            <p:spPr>
              <a:xfrm>
                <a:off x="6617471" y="1653040"/>
                <a:ext cx="279344"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3" name="Ink 73">
                <a:extLst>
                  <a:ext uri="{FF2B5EF4-FFF2-40B4-BE49-F238E27FC236}">
                    <a16:creationId xmlns:a16="http://schemas.microsoft.com/office/drawing/2014/main" id="{3C87535D-0F17-DD49-864A-9F00951D51BD}"/>
                  </a:ext>
                </a:extLst>
              </p14:cNvPr>
              <p14:cNvContentPartPr/>
              <p14:nvPr/>
            </p14:nvContentPartPr>
            <p14:xfrm>
              <a:off x="7026063" y="1573480"/>
              <a:ext cx="397800" cy="222480"/>
            </p14:xfrm>
          </p:contentPart>
        </mc:Choice>
        <mc:Fallback xmlns="">
          <p:pic>
            <p:nvPicPr>
              <p:cNvPr id="73" name="Ink 73">
                <a:extLst>
                  <a:ext uri="{FF2B5EF4-FFF2-40B4-BE49-F238E27FC236}">
                    <a16:creationId xmlns:a16="http://schemas.microsoft.com/office/drawing/2014/main" id="{3C87535D-0F17-DD49-864A-9F00951D51BD}"/>
                  </a:ext>
                </a:extLst>
              </p:cNvPr>
              <p:cNvPicPr/>
              <p:nvPr/>
            </p:nvPicPr>
            <p:blipFill>
              <a:blip r:embed="rId27"/>
              <a:stretch>
                <a:fillRect/>
              </a:stretch>
            </p:blipFill>
            <p:spPr>
              <a:xfrm>
                <a:off x="7019949" y="1567360"/>
                <a:ext cx="410029"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5" name="Ink 74">
                <a:extLst>
                  <a:ext uri="{FF2B5EF4-FFF2-40B4-BE49-F238E27FC236}">
                    <a16:creationId xmlns:a16="http://schemas.microsoft.com/office/drawing/2014/main" id="{24464B27-A148-4947-A2E5-57653249CE69}"/>
                  </a:ext>
                </a:extLst>
              </p14:cNvPr>
              <p14:cNvContentPartPr/>
              <p14:nvPr/>
            </p14:nvContentPartPr>
            <p14:xfrm>
              <a:off x="1975810" y="3934000"/>
              <a:ext cx="451440" cy="50040"/>
            </p14:xfrm>
          </p:contentPart>
        </mc:Choice>
        <mc:Fallback xmlns="">
          <p:pic>
            <p:nvPicPr>
              <p:cNvPr id="75" name="Ink 74">
                <a:extLst>
                  <a:ext uri="{FF2B5EF4-FFF2-40B4-BE49-F238E27FC236}">
                    <a16:creationId xmlns:a16="http://schemas.microsoft.com/office/drawing/2014/main" id="{24464B27-A148-4947-A2E5-57653249CE69}"/>
                  </a:ext>
                </a:extLst>
              </p:cNvPr>
              <p:cNvPicPr/>
              <p:nvPr/>
            </p:nvPicPr>
            <p:blipFill>
              <a:blip r:embed="rId29"/>
              <a:stretch>
                <a:fillRect/>
              </a:stretch>
            </p:blipFill>
            <p:spPr>
              <a:xfrm>
                <a:off x="1969695" y="3927880"/>
                <a:ext cx="46367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0" name="Ink 80">
                <a:extLst>
                  <a:ext uri="{FF2B5EF4-FFF2-40B4-BE49-F238E27FC236}">
                    <a16:creationId xmlns:a16="http://schemas.microsoft.com/office/drawing/2014/main" id="{8C8F9FBB-F412-684D-BA94-DBF82ABC746D}"/>
                  </a:ext>
                </a:extLst>
              </p14:cNvPr>
              <p14:cNvContentPartPr/>
              <p14:nvPr/>
            </p14:nvContentPartPr>
            <p14:xfrm>
              <a:off x="5786373" y="4186360"/>
              <a:ext cx="171360" cy="226440"/>
            </p14:xfrm>
          </p:contentPart>
        </mc:Choice>
        <mc:Fallback xmlns="">
          <p:pic>
            <p:nvPicPr>
              <p:cNvPr id="80" name="Ink 80">
                <a:extLst>
                  <a:ext uri="{FF2B5EF4-FFF2-40B4-BE49-F238E27FC236}">
                    <a16:creationId xmlns:a16="http://schemas.microsoft.com/office/drawing/2014/main" id="{8C8F9FBB-F412-684D-BA94-DBF82ABC746D}"/>
                  </a:ext>
                </a:extLst>
              </p:cNvPr>
              <p:cNvPicPr/>
              <p:nvPr/>
            </p:nvPicPr>
            <p:blipFill>
              <a:blip r:embed="rId31"/>
              <a:stretch>
                <a:fillRect/>
              </a:stretch>
            </p:blipFill>
            <p:spPr>
              <a:xfrm>
                <a:off x="5780266" y="4180250"/>
                <a:ext cx="183574" cy="238661"/>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87" name="Ink 87">
                <a:extLst>
                  <a:ext uri="{FF2B5EF4-FFF2-40B4-BE49-F238E27FC236}">
                    <a16:creationId xmlns:a16="http://schemas.microsoft.com/office/drawing/2014/main" id="{6E6BBD6D-AE65-5048-8EE1-8FC0EAC4060C}"/>
                  </a:ext>
                </a:extLst>
              </p14:cNvPr>
              <p14:cNvContentPartPr/>
              <p14:nvPr/>
            </p14:nvContentPartPr>
            <p14:xfrm>
              <a:off x="6059973" y="4196080"/>
              <a:ext cx="339480" cy="167040"/>
            </p14:xfrm>
          </p:contentPart>
        </mc:Choice>
        <mc:Fallback xmlns="">
          <p:pic>
            <p:nvPicPr>
              <p:cNvPr id="87" name="Ink 87">
                <a:extLst>
                  <a:ext uri="{FF2B5EF4-FFF2-40B4-BE49-F238E27FC236}">
                    <a16:creationId xmlns:a16="http://schemas.microsoft.com/office/drawing/2014/main" id="{6E6BBD6D-AE65-5048-8EE1-8FC0EAC4060C}"/>
                  </a:ext>
                </a:extLst>
              </p:cNvPr>
              <p:cNvPicPr/>
              <p:nvPr/>
            </p:nvPicPr>
            <p:blipFill>
              <a:blip r:embed="rId33"/>
              <a:stretch>
                <a:fillRect/>
              </a:stretch>
            </p:blipFill>
            <p:spPr>
              <a:xfrm>
                <a:off x="6053859" y="4189960"/>
                <a:ext cx="351707"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90" name="Ink 90">
                <a:extLst>
                  <a:ext uri="{FF2B5EF4-FFF2-40B4-BE49-F238E27FC236}">
                    <a16:creationId xmlns:a16="http://schemas.microsoft.com/office/drawing/2014/main" id="{18D8AEC9-ED9B-0A4A-876F-81D4EC6A035D}"/>
                  </a:ext>
                </a:extLst>
              </p14:cNvPr>
              <p14:cNvContentPartPr/>
              <p14:nvPr/>
            </p14:nvContentPartPr>
            <p14:xfrm>
              <a:off x="6466773" y="4195000"/>
              <a:ext cx="262080" cy="172800"/>
            </p14:xfrm>
          </p:contentPart>
        </mc:Choice>
        <mc:Fallback xmlns="">
          <p:pic>
            <p:nvPicPr>
              <p:cNvPr id="90" name="Ink 90">
                <a:extLst>
                  <a:ext uri="{FF2B5EF4-FFF2-40B4-BE49-F238E27FC236}">
                    <a16:creationId xmlns:a16="http://schemas.microsoft.com/office/drawing/2014/main" id="{18D8AEC9-ED9B-0A4A-876F-81D4EC6A035D}"/>
                  </a:ext>
                </a:extLst>
              </p:cNvPr>
              <p:cNvPicPr/>
              <p:nvPr/>
            </p:nvPicPr>
            <p:blipFill>
              <a:blip r:embed="rId35"/>
              <a:stretch>
                <a:fillRect/>
              </a:stretch>
            </p:blipFill>
            <p:spPr>
              <a:xfrm>
                <a:off x="6460661" y="4188867"/>
                <a:ext cx="274303" cy="185066"/>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97" name="Ink 97">
                <a:extLst>
                  <a:ext uri="{FF2B5EF4-FFF2-40B4-BE49-F238E27FC236}">
                    <a16:creationId xmlns:a16="http://schemas.microsoft.com/office/drawing/2014/main" id="{5AA2A949-2D7B-A640-9CDE-3D14B6415627}"/>
                  </a:ext>
                </a:extLst>
              </p14:cNvPr>
              <p14:cNvContentPartPr/>
              <p14:nvPr/>
            </p14:nvContentPartPr>
            <p14:xfrm>
              <a:off x="6815253" y="4263040"/>
              <a:ext cx="261360" cy="110160"/>
            </p14:xfrm>
          </p:contentPart>
        </mc:Choice>
        <mc:Fallback xmlns="">
          <p:pic>
            <p:nvPicPr>
              <p:cNvPr id="97" name="Ink 97">
                <a:extLst>
                  <a:ext uri="{FF2B5EF4-FFF2-40B4-BE49-F238E27FC236}">
                    <a16:creationId xmlns:a16="http://schemas.microsoft.com/office/drawing/2014/main" id="{5AA2A949-2D7B-A640-9CDE-3D14B6415627}"/>
                  </a:ext>
                </a:extLst>
              </p:cNvPr>
              <p:cNvPicPr/>
              <p:nvPr/>
            </p:nvPicPr>
            <p:blipFill>
              <a:blip r:embed="rId37"/>
              <a:stretch>
                <a:fillRect/>
              </a:stretch>
            </p:blipFill>
            <p:spPr>
              <a:xfrm>
                <a:off x="6809125" y="4256940"/>
                <a:ext cx="273617" cy="122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9" name="Ink 109">
                <a:extLst>
                  <a:ext uri="{FF2B5EF4-FFF2-40B4-BE49-F238E27FC236}">
                    <a16:creationId xmlns:a16="http://schemas.microsoft.com/office/drawing/2014/main" id="{A13C6A88-4630-1347-88F5-1EBC1127CB5A}"/>
                  </a:ext>
                </a:extLst>
              </p14:cNvPr>
              <p14:cNvContentPartPr/>
              <p14:nvPr/>
            </p14:nvContentPartPr>
            <p14:xfrm>
              <a:off x="7101453" y="4232080"/>
              <a:ext cx="252000" cy="146520"/>
            </p14:xfrm>
          </p:contentPart>
        </mc:Choice>
        <mc:Fallback xmlns="">
          <p:pic>
            <p:nvPicPr>
              <p:cNvPr id="109" name="Ink 109">
                <a:extLst>
                  <a:ext uri="{FF2B5EF4-FFF2-40B4-BE49-F238E27FC236}">
                    <a16:creationId xmlns:a16="http://schemas.microsoft.com/office/drawing/2014/main" id="{A13C6A88-4630-1347-88F5-1EBC1127CB5A}"/>
                  </a:ext>
                </a:extLst>
              </p:cNvPr>
              <p:cNvPicPr/>
              <p:nvPr/>
            </p:nvPicPr>
            <p:blipFill>
              <a:blip r:embed="rId39"/>
              <a:stretch>
                <a:fillRect/>
              </a:stretch>
            </p:blipFill>
            <p:spPr>
              <a:xfrm>
                <a:off x="7095333" y="4225960"/>
                <a:ext cx="26424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16" name="Ink 116">
                <a:extLst>
                  <a:ext uri="{FF2B5EF4-FFF2-40B4-BE49-F238E27FC236}">
                    <a16:creationId xmlns:a16="http://schemas.microsoft.com/office/drawing/2014/main" id="{8D486639-7354-9B46-BEB4-2423DAC4EF60}"/>
                  </a:ext>
                </a:extLst>
              </p14:cNvPr>
              <p14:cNvContentPartPr/>
              <p14:nvPr/>
            </p14:nvContentPartPr>
            <p14:xfrm>
              <a:off x="7356693" y="4176640"/>
              <a:ext cx="404640" cy="192240"/>
            </p14:xfrm>
          </p:contentPart>
        </mc:Choice>
        <mc:Fallback xmlns="">
          <p:pic>
            <p:nvPicPr>
              <p:cNvPr id="116" name="Ink 116">
                <a:extLst>
                  <a:ext uri="{FF2B5EF4-FFF2-40B4-BE49-F238E27FC236}">
                    <a16:creationId xmlns:a16="http://schemas.microsoft.com/office/drawing/2014/main" id="{8D486639-7354-9B46-BEB4-2423DAC4EF60}"/>
                  </a:ext>
                </a:extLst>
              </p:cNvPr>
              <p:cNvPicPr/>
              <p:nvPr/>
            </p:nvPicPr>
            <p:blipFill>
              <a:blip r:embed="rId41"/>
              <a:stretch>
                <a:fillRect/>
              </a:stretch>
            </p:blipFill>
            <p:spPr>
              <a:xfrm>
                <a:off x="7350568" y="4170520"/>
                <a:ext cx="416891"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20" name="Ink 120">
                <a:extLst>
                  <a:ext uri="{FF2B5EF4-FFF2-40B4-BE49-F238E27FC236}">
                    <a16:creationId xmlns:a16="http://schemas.microsoft.com/office/drawing/2014/main" id="{BBBCB2DD-16A9-4347-A248-AB6E24DDD235}"/>
                  </a:ext>
                </a:extLst>
              </p14:cNvPr>
              <p14:cNvContentPartPr/>
              <p14:nvPr/>
            </p14:nvContentPartPr>
            <p14:xfrm>
              <a:off x="7871493" y="4188520"/>
              <a:ext cx="144720" cy="163440"/>
            </p14:xfrm>
          </p:contentPart>
        </mc:Choice>
        <mc:Fallback xmlns="">
          <p:pic>
            <p:nvPicPr>
              <p:cNvPr id="120" name="Ink 120">
                <a:extLst>
                  <a:ext uri="{FF2B5EF4-FFF2-40B4-BE49-F238E27FC236}">
                    <a16:creationId xmlns:a16="http://schemas.microsoft.com/office/drawing/2014/main" id="{BBBCB2DD-16A9-4347-A248-AB6E24DDD235}"/>
                  </a:ext>
                </a:extLst>
              </p:cNvPr>
              <p:cNvPicPr/>
              <p:nvPr/>
            </p:nvPicPr>
            <p:blipFill>
              <a:blip r:embed="rId43"/>
              <a:stretch>
                <a:fillRect/>
              </a:stretch>
            </p:blipFill>
            <p:spPr>
              <a:xfrm>
                <a:off x="7865388" y="4182400"/>
                <a:ext cx="15693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25" name="Ink 125">
                <a:extLst>
                  <a:ext uri="{FF2B5EF4-FFF2-40B4-BE49-F238E27FC236}">
                    <a16:creationId xmlns:a16="http://schemas.microsoft.com/office/drawing/2014/main" id="{55AC4319-BEE1-9640-871B-FCE9B96AB1AA}"/>
                  </a:ext>
                </a:extLst>
              </p14:cNvPr>
              <p14:cNvContentPartPr/>
              <p14:nvPr/>
            </p14:nvContentPartPr>
            <p14:xfrm>
              <a:off x="8087853" y="4209040"/>
              <a:ext cx="272520" cy="153360"/>
            </p14:xfrm>
          </p:contentPart>
        </mc:Choice>
        <mc:Fallback xmlns="">
          <p:pic>
            <p:nvPicPr>
              <p:cNvPr id="125" name="Ink 125">
                <a:extLst>
                  <a:ext uri="{FF2B5EF4-FFF2-40B4-BE49-F238E27FC236}">
                    <a16:creationId xmlns:a16="http://schemas.microsoft.com/office/drawing/2014/main" id="{55AC4319-BEE1-9640-871B-FCE9B96AB1AA}"/>
                  </a:ext>
                </a:extLst>
              </p:cNvPr>
              <p:cNvPicPr/>
              <p:nvPr/>
            </p:nvPicPr>
            <p:blipFill>
              <a:blip r:embed="rId45"/>
              <a:stretch>
                <a:fillRect/>
              </a:stretch>
            </p:blipFill>
            <p:spPr>
              <a:xfrm>
                <a:off x="8081733" y="4202934"/>
                <a:ext cx="284760" cy="165571"/>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26" name="Ink 125">
                <a:extLst>
                  <a:ext uri="{FF2B5EF4-FFF2-40B4-BE49-F238E27FC236}">
                    <a16:creationId xmlns:a16="http://schemas.microsoft.com/office/drawing/2014/main" id="{43EE62AC-AFC0-3A44-B23F-0E7DFCD8308A}"/>
                  </a:ext>
                </a:extLst>
              </p14:cNvPr>
              <p14:cNvContentPartPr/>
              <p14:nvPr/>
            </p14:nvContentPartPr>
            <p14:xfrm>
              <a:off x="8407893" y="4232440"/>
              <a:ext cx="115200" cy="122400"/>
            </p14:xfrm>
          </p:contentPart>
        </mc:Choice>
        <mc:Fallback xmlns="">
          <p:pic>
            <p:nvPicPr>
              <p:cNvPr id="126" name="Ink 125">
                <a:extLst>
                  <a:ext uri="{FF2B5EF4-FFF2-40B4-BE49-F238E27FC236}">
                    <a16:creationId xmlns:a16="http://schemas.microsoft.com/office/drawing/2014/main" id="{43EE62AC-AFC0-3A44-B23F-0E7DFCD8308A}"/>
                  </a:ext>
                </a:extLst>
              </p:cNvPr>
              <p:cNvPicPr/>
              <p:nvPr/>
            </p:nvPicPr>
            <p:blipFill>
              <a:blip r:embed="rId47"/>
              <a:stretch>
                <a:fillRect/>
              </a:stretch>
            </p:blipFill>
            <p:spPr>
              <a:xfrm>
                <a:off x="8401792" y="4226320"/>
                <a:ext cx="127402"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31" name="Ink 131">
                <a:extLst>
                  <a:ext uri="{FF2B5EF4-FFF2-40B4-BE49-F238E27FC236}">
                    <a16:creationId xmlns:a16="http://schemas.microsoft.com/office/drawing/2014/main" id="{D9A74FD3-C219-E142-B3CD-28932A286616}"/>
                  </a:ext>
                </a:extLst>
              </p14:cNvPr>
              <p14:cNvContentPartPr/>
              <p14:nvPr/>
            </p14:nvContentPartPr>
            <p14:xfrm>
              <a:off x="8521653" y="4169800"/>
              <a:ext cx="158760" cy="178560"/>
            </p14:xfrm>
          </p:contentPart>
        </mc:Choice>
        <mc:Fallback xmlns="">
          <p:pic>
            <p:nvPicPr>
              <p:cNvPr id="131" name="Ink 131">
                <a:extLst>
                  <a:ext uri="{FF2B5EF4-FFF2-40B4-BE49-F238E27FC236}">
                    <a16:creationId xmlns:a16="http://schemas.microsoft.com/office/drawing/2014/main" id="{D9A74FD3-C219-E142-B3CD-28932A286616}"/>
                  </a:ext>
                </a:extLst>
              </p:cNvPr>
              <p:cNvPicPr/>
              <p:nvPr/>
            </p:nvPicPr>
            <p:blipFill>
              <a:blip r:embed="rId49"/>
              <a:stretch>
                <a:fillRect/>
              </a:stretch>
            </p:blipFill>
            <p:spPr>
              <a:xfrm>
                <a:off x="8515533" y="4163692"/>
                <a:ext cx="171000" cy="190775"/>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32" name="Ink 131">
                <a:extLst>
                  <a:ext uri="{FF2B5EF4-FFF2-40B4-BE49-F238E27FC236}">
                    <a16:creationId xmlns:a16="http://schemas.microsoft.com/office/drawing/2014/main" id="{8513775C-FD17-9942-AEC1-6A786934F68E}"/>
                  </a:ext>
                </a:extLst>
              </p14:cNvPr>
              <p14:cNvContentPartPr/>
              <p14:nvPr/>
            </p14:nvContentPartPr>
            <p14:xfrm>
              <a:off x="8709213" y="4152160"/>
              <a:ext cx="84960" cy="216000"/>
            </p14:xfrm>
          </p:contentPart>
        </mc:Choice>
        <mc:Fallback xmlns="">
          <p:pic>
            <p:nvPicPr>
              <p:cNvPr id="132" name="Ink 131">
                <a:extLst>
                  <a:ext uri="{FF2B5EF4-FFF2-40B4-BE49-F238E27FC236}">
                    <a16:creationId xmlns:a16="http://schemas.microsoft.com/office/drawing/2014/main" id="{8513775C-FD17-9942-AEC1-6A786934F68E}"/>
                  </a:ext>
                </a:extLst>
              </p:cNvPr>
              <p:cNvPicPr/>
              <p:nvPr/>
            </p:nvPicPr>
            <p:blipFill>
              <a:blip r:embed="rId51"/>
              <a:stretch>
                <a:fillRect/>
              </a:stretch>
            </p:blipFill>
            <p:spPr>
              <a:xfrm>
                <a:off x="8703067" y="4146040"/>
                <a:ext cx="97252" cy="228240"/>
              </a:xfrm>
              <a:prstGeom prst="rect">
                <a:avLst/>
              </a:prstGeom>
            </p:spPr>
          </p:pic>
        </mc:Fallback>
      </mc:AlternateContent>
      <p:pic>
        <p:nvPicPr>
          <p:cNvPr id="6" name="Picture 5" descr="A picture containing clock, table&#10;&#10;Description automatically generated">
            <a:extLst>
              <a:ext uri="{FF2B5EF4-FFF2-40B4-BE49-F238E27FC236}">
                <a16:creationId xmlns:a16="http://schemas.microsoft.com/office/drawing/2014/main" id="{9431BB43-123D-49B6-B606-8E974C189ED8}"/>
              </a:ext>
            </a:extLst>
          </p:cNvPr>
          <p:cNvPicPr>
            <a:picLocks noChangeAspect="1"/>
          </p:cNvPicPr>
          <p:nvPr/>
        </p:nvPicPr>
        <p:blipFill rotWithShape="1">
          <a:blip r:embed="rId52">
            <a:extLst>
              <a:ext uri="{28A0092B-C50C-407E-A947-70E740481C1C}">
                <a14:useLocalDpi xmlns:a14="http://schemas.microsoft.com/office/drawing/2010/main" val="0"/>
              </a:ext>
            </a:extLst>
          </a:blip>
          <a:srcRect l="28287" t="9701" r="30146" b="52239"/>
          <a:stretch/>
        </p:blipFill>
        <p:spPr>
          <a:xfrm>
            <a:off x="1366859" y="4565327"/>
            <a:ext cx="3035446" cy="493028"/>
          </a:xfrm>
          <a:prstGeom prst="rect">
            <a:avLst/>
          </a:prstGeom>
        </p:spPr>
      </p:pic>
      <p:pic>
        <p:nvPicPr>
          <p:cNvPr id="14" name="Picture 13">
            <a:extLst>
              <a:ext uri="{FF2B5EF4-FFF2-40B4-BE49-F238E27FC236}">
                <a16:creationId xmlns:a16="http://schemas.microsoft.com/office/drawing/2014/main" id="{86E87540-8993-415C-A270-14870F19A394}"/>
              </a:ext>
            </a:extLst>
          </p:cNvPr>
          <p:cNvPicPr>
            <a:picLocks noChangeAspect="1"/>
          </p:cNvPicPr>
          <p:nvPr/>
        </p:nvPicPr>
        <p:blipFill rotWithShape="1">
          <a:blip r:embed="rId53">
            <a:extLst>
              <a:ext uri="{28A0092B-C50C-407E-A947-70E740481C1C}">
                <a14:useLocalDpi xmlns:a14="http://schemas.microsoft.com/office/drawing/2010/main" val="0"/>
              </a:ext>
            </a:extLst>
          </a:blip>
          <a:srcRect l="23306" t="7692" r="24463" b="63636"/>
          <a:stretch/>
        </p:blipFill>
        <p:spPr>
          <a:xfrm>
            <a:off x="5073650" y="4586530"/>
            <a:ext cx="3057999" cy="396900"/>
          </a:xfrm>
          <a:prstGeom prst="rect">
            <a:avLst/>
          </a:prstGeom>
        </p:spPr>
      </p:pic>
    </p:spTree>
    <p:extLst>
      <p:ext uri="{BB962C8B-B14F-4D97-AF65-F5344CB8AC3E}">
        <p14:creationId xmlns:p14="http://schemas.microsoft.com/office/powerpoint/2010/main" val="10392320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text on a white background&#10;&#10;Description automatically generated">
            <a:extLst>
              <a:ext uri="{FF2B5EF4-FFF2-40B4-BE49-F238E27FC236}">
                <a16:creationId xmlns:a16="http://schemas.microsoft.com/office/drawing/2014/main" id="{D6E05D4D-F314-46C8-BC42-489433D7214E}"/>
              </a:ext>
            </a:extLst>
          </p:cNvPr>
          <p:cNvPicPr>
            <a:picLocks noChangeAspect="1"/>
          </p:cNvPicPr>
          <p:nvPr/>
        </p:nvPicPr>
        <p:blipFill rotWithShape="1">
          <a:blip r:embed="rId2"/>
          <a:srcRect t="566" r="-106" b="-189"/>
          <a:stretch/>
        </p:blipFill>
        <p:spPr>
          <a:xfrm>
            <a:off x="20" y="19373"/>
            <a:ext cx="9153672" cy="5124080"/>
          </a:xfrm>
          <a:prstGeom prst="rect">
            <a:avLst/>
          </a:prstGeom>
          <a:noFill/>
        </p:spPr>
      </p:pic>
    </p:spTree>
    <p:extLst>
      <p:ext uri="{BB962C8B-B14F-4D97-AF65-F5344CB8AC3E}">
        <p14:creationId xmlns:p14="http://schemas.microsoft.com/office/powerpoint/2010/main" val="38092257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(109)</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r>
              <a:rPr lang="en-US" dirty="0"/>
              <a:t>To produce a binary representation of </a:t>
            </a:r>
            <a:r>
              <a:rPr lang="en-US" i="1" dirty="0"/>
              <a:t>2n</a:t>
            </a:r>
            <a:r>
              <a:rPr lang="en-US" dirty="0"/>
              <a:t>, we read the  string representation of </a:t>
            </a:r>
            <a:r>
              <a:rPr lang="en-US" i="1" dirty="0"/>
              <a:t>n</a:t>
            </a:r>
            <a:r>
              <a:rPr lang="en-US" dirty="0"/>
              <a:t>, record it onto the tape, and append a 0 to the end.</a:t>
            </a:r>
          </a:p>
        </p:txBody>
      </p:sp>
    </p:spTree>
    <p:extLst>
      <p:ext uri="{BB962C8B-B14F-4D97-AF65-F5344CB8AC3E}">
        <p14:creationId xmlns:p14="http://schemas.microsoft.com/office/powerpoint/2010/main" val="34478472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6359-E4F5-B243-8F59-9311C578F88F}"/>
              </a:ext>
            </a:extLst>
          </p:cNvPr>
          <p:cNvSpPr>
            <a:spLocks noGrp="1"/>
          </p:cNvSpPr>
          <p:nvPr>
            <p:ph type="title"/>
          </p:nvPr>
        </p:nvSpPr>
        <p:spPr/>
        <p:txBody>
          <a:bodyPr>
            <a:noAutofit/>
          </a:bodyPr>
          <a:lstStyle/>
          <a:p>
            <a:r>
              <a:rPr lang="en-US" sz="2000">
                <a:hlinkClick r:id="rId2"/>
              </a:rPr>
              <a:t>110.CSE105.ComputableFunctionComplicatedExample.mp4</a:t>
            </a:r>
            <a:endParaRPr lang="en-US" sz="2000">
              <a:cs typeface="Arial"/>
            </a:endParaRPr>
          </a:p>
        </p:txBody>
      </p:sp>
      <p:sp>
        <p:nvSpPr>
          <p:cNvPr id="3" name="TextBox 1">
            <a:extLst>
              <a:ext uri="{FF2B5EF4-FFF2-40B4-BE49-F238E27FC236}">
                <a16:creationId xmlns:a16="http://schemas.microsoft.com/office/drawing/2014/main" id="{EFF5C43A-ACC4-40EC-BA17-67AC513DE2B1}"/>
              </a:ext>
            </a:extLst>
          </p:cNvPr>
          <p:cNvSpPr txBox="1"/>
          <p:nvPr/>
        </p:nvSpPr>
        <p:spPr>
          <a:xfrm>
            <a:off x="457200" y="1143000"/>
            <a:ext cx="809572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a:t>Remember:</a:t>
            </a:r>
          </a:p>
          <a:p>
            <a:endParaRPr lang="en-US" i="1"/>
          </a:p>
        </p:txBody>
      </p:sp>
      <p:pic>
        <p:nvPicPr>
          <p:cNvPr id="4" name="Picture 3" descr="latex-image-1.png">
            <a:extLst>
              <a:ext uri="{FF2B5EF4-FFF2-40B4-BE49-F238E27FC236}">
                <a16:creationId xmlns:a16="http://schemas.microsoft.com/office/drawing/2014/main" id="{712D452A-59EC-0C47-B0D5-58A53CF10F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463" y="1607851"/>
            <a:ext cx="6220892" cy="3185821"/>
          </a:xfrm>
          <a:prstGeom prst="rect">
            <a:avLst/>
          </a:prstGeom>
        </p:spPr>
      </p:pic>
      <p:sp>
        <p:nvSpPr>
          <p:cNvPr id="5" name="TextBox 4">
            <a:extLst>
              <a:ext uri="{FF2B5EF4-FFF2-40B4-BE49-F238E27FC236}">
                <a16:creationId xmlns:a16="http://schemas.microsoft.com/office/drawing/2014/main" id="{6411824E-7958-9042-A033-D5D706B042E1}"/>
              </a:ext>
            </a:extLst>
          </p:cNvPr>
          <p:cNvSpPr txBox="1"/>
          <p:nvPr/>
        </p:nvSpPr>
        <p:spPr>
          <a:xfrm>
            <a:off x="5532751" y="4634631"/>
            <a:ext cx="3531736" cy="369332"/>
          </a:xfrm>
          <a:prstGeom prst="rect">
            <a:avLst/>
          </a:prstGeom>
          <a:noFill/>
        </p:spPr>
        <p:txBody>
          <a:bodyPr wrap="none" rtlCol="0">
            <a:spAutoFit/>
          </a:bodyPr>
          <a:lstStyle/>
          <a:p>
            <a:r>
              <a:rPr lang="en-US"/>
              <a:t>Definition 3.3, </a:t>
            </a:r>
            <a:r>
              <a:rPr lang="en-US" err="1"/>
              <a:t>Sipser</a:t>
            </a:r>
            <a:r>
              <a:rPr lang="en-US"/>
              <a:t> 3.1, pg.168</a:t>
            </a:r>
          </a:p>
        </p:txBody>
      </p:sp>
    </p:spTree>
    <p:extLst>
      <p:ext uri="{BB962C8B-B14F-4D97-AF65-F5344CB8AC3E}">
        <p14:creationId xmlns:p14="http://schemas.microsoft.com/office/powerpoint/2010/main" val="2267738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6359-E4F5-B243-8F59-9311C578F88F}"/>
              </a:ext>
            </a:extLst>
          </p:cNvPr>
          <p:cNvSpPr>
            <a:spLocks noGrp="1"/>
          </p:cNvSpPr>
          <p:nvPr>
            <p:ph type="title"/>
          </p:nvPr>
        </p:nvSpPr>
        <p:spPr/>
        <p:txBody>
          <a:bodyPr>
            <a:noAutofit/>
          </a:bodyPr>
          <a:lstStyle/>
          <a:p>
            <a:r>
              <a:rPr lang="en-US" sz="2000">
                <a:hlinkClick r:id="rId2"/>
              </a:rPr>
              <a:t>102.CSE105.ATMRecap.mp4</a:t>
            </a:r>
            <a:endParaRPr lang="en-US" sz="2000"/>
          </a:p>
        </p:txBody>
      </p:sp>
      <p:sp>
        <p:nvSpPr>
          <p:cNvPr id="3" name="TextBox 1">
            <a:extLst>
              <a:ext uri="{FF2B5EF4-FFF2-40B4-BE49-F238E27FC236}">
                <a16:creationId xmlns:a16="http://schemas.microsoft.com/office/drawing/2014/main" id="{EFF5C43A-ACC4-40EC-BA17-67AC513DE2B1}"/>
              </a:ext>
            </a:extLst>
          </p:cNvPr>
          <p:cNvSpPr txBox="1"/>
          <p:nvPr/>
        </p:nvSpPr>
        <p:spPr>
          <a:xfrm>
            <a:off x="457200" y="1143000"/>
            <a:ext cx="8095725"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a:t>Remember:</a:t>
            </a:r>
          </a:p>
          <a:p>
            <a:endParaRPr lang="en-US" i="1"/>
          </a:p>
          <a:p>
            <a:r>
              <a:rPr lang="en-US" sz="2400"/>
              <a:t>Through contradiction and by feeding machine M its own code as input, we proved that </a:t>
            </a:r>
            <a:r>
              <a:rPr lang="en-US" sz="2400">
                <a:solidFill>
                  <a:srgbClr val="FF2600"/>
                </a:solidFill>
              </a:rPr>
              <a:t>A</a:t>
            </a:r>
            <a:r>
              <a:rPr lang="en-US" sz="2400" baseline="-25000">
                <a:solidFill>
                  <a:srgbClr val="FF2600"/>
                </a:solidFill>
              </a:rPr>
              <a:t>TM</a:t>
            </a:r>
            <a:r>
              <a:rPr lang="en-US" sz="2400" baseline="-25000">
                <a:solidFill>
                  <a:srgbClr val="9437FF"/>
                </a:solidFill>
              </a:rPr>
              <a:t> </a:t>
            </a:r>
            <a:r>
              <a:rPr lang="en-US" sz="2400"/>
              <a:t>is </a:t>
            </a:r>
            <a:r>
              <a:rPr lang="en-US" sz="2400" u="sng"/>
              <a:t>recognizable</a:t>
            </a:r>
            <a:r>
              <a:rPr lang="en-US" sz="2400"/>
              <a:t> and </a:t>
            </a:r>
            <a:r>
              <a:rPr lang="en-US" sz="2400" b="1" u="sng"/>
              <a:t>NOT</a:t>
            </a:r>
            <a:r>
              <a:rPr lang="en-US" sz="2400" u="sng"/>
              <a:t> decidable</a:t>
            </a:r>
            <a:endParaRPr lang="en-US" u="sng"/>
          </a:p>
          <a:p>
            <a:endParaRPr lang="en-US"/>
          </a:p>
        </p:txBody>
      </p:sp>
    </p:spTree>
    <p:extLst>
      <p:ext uri="{BB962C8B-B14F-4D97-AF65-F5344CB8AC3E}">
        <p14:creationId xmlns:p14="http://schemas.microsoft.com/office/powerpoint/2010/main" val="24413905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Computable functions (aka maps)</a:t>
            </a:r>
          </a:p>
        </p:txBody>
      </p:sp>
      <p:sp>
        <p:nvSpPr>
          <p:cNvPr id="3" name="Content Placeholder 2"/>
          <p:cNvSpPr>
            <a:spLocks noGrp="1"/>
          </p:cNvSpPr>
          <p:nvPr>
            <p:ph idx="1"/>
          </p:nvPr>
        </p:nvSpPr>
        <p:spPr/>
        <p:txBody>
          <a:bodyPr>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a:t>Which of the following functions are computable?</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The string x maps to the string xx.</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The string &lt;M&gt; (where M is a TM) maps to &lt;M’&gt; where M’ is the Turing machine that acts like M does, except that if M tries to reject, M’ goes into a loop; strings that are not the codes of TMs map to </a:t>
            </a:r>
            <a:r>
              <a:rPr lang="en-US" err="1"/>
              <a:t>ε</a:t>
            </a:r>
            <a:r>
              <a:rPr lang="en-US"/>
              <a:t>.</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The string x maps to y, where x is the binary representation of the number n and y is the binary representation of the number 2n</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All of the above.</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None of the above.</a:t>
            </a:r>
          </a:p>
        </p:txBody>
      </p:sp>
      <mc:AlternateContent xmlns:mc="http://schemas.openxmlformats.org/markup-compatibility/2006" xmlns:p14="http://schemas.microsoft.com/office/powerpoint/2010/main">
        <mc:Choice Requires="p14">
          <p:contentPart p14:bwMode="auto" r:id="rId2">
            <p14:nvContentPartPr>
              <p14:cNvPr id="7" name="Ink 7">
                <a:extLst>
                  <a:ext uri="{FF2B5EF4-FFF2-40B4-BE49-F238E27FC236}">
                    <a16:creationId xmlns:a16="http://schemas.microsoft.com/office/drawing/2014/main" id="{D2F63AEB-0DBA-A945-87FF-9A8D447777E1}"/>
                  </a:ext>
                </a:extLst>
              </p14:cNvPr>
              <p14:cNvContentPartPr/>
              <p14:nvPr/>
            </p14:nvContentPartPr>
            <p14:xfrm>
              <a:off x="192960" y="1542240"/>
              <a:ext cx="185400" cy="232920"/>
            </p14:xfrm>
          </p:contentPart>
        </mc:Choice>
        <mc:Fallback xmlns="">
          <p:pic>
            <p:nvPicPr>
              <p:cNvPr id="7" name="Ink 7">
                <a:extLst>
                  <a:ext uri="{FF2B5EF4-FFF2-40B4-BE49-F238E27FC236}">
                    <a16:creationId xmlns:a16="http://schemas.microsoft.com/office/drawing/2014/main" id="{D2F63AEB-0DBA-A945-87FF-9A8D447777E1}"/>
                  </a:ext>
                </a:extLst>
              </p:cNvPr>
              <p:cNvPicPr/>
              <p:nvPr/>
            </p:nvPicPr>
            <p:blipFill>
              <a:blip r:embed="rId3"/>
              <a:stretch>
                <a:fillRect/>
              </a:stretch>
            </p:blipFill>
            <p:spPr>
              <a:xfrm>
                <a:off x="186828" y="1536111"/>
                <a:ext cx="197664" cy="24517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1">
                <a:extLst>
                  <a:ext uri="{FF2B5EF4-FFF2-40B4-BE49-F238E27FC236}">
                    <a16:creationId xmlns:a16="http://schemas.microsoft.com/office/drawing/2014/main" id="{EEAE9948-A866-434E-9498-38D0979956AE}"/>
                  </a:ext>
                </a:extLst>
              </p14:cNvPr>
              <p14:cNvContentPartPr/>
              <p14:nvPr/>
            </p14:nvContentPartPr>
            <p14:xfrm>
              <a:off x="173520" y="1912680"/>
              <a:ext cx="216360" cy="175680"/>
            </p14:xfrm>
          </p:contentPart>
        </mc:Choice>
        <mc:Fallback xmlns="">
          <p:pic>
            <p:nvPicPr>
              <p:cNvPr id="11" name="Ink 11">
                <a:extLst>
                  <a:ext uri="{FF2B5EF4-FFF2-40B4-BE49-F238E27FC236}">
                    <a16:creationId xmlns:a16="http://schemas.microsoft.com/office/drawing/2014/main" id="{EEAE9948-A866-434E-9498-38D0979956AE}"/>
                  </a:ext>
                </a:extLst>
              </p:cNvPr>
              <p:cNvPicPr/>
              <p:nvPr/>
            </p:nvPicPr>
            <p:blipFill>
              <a:blip r:embed="rId5"/>
              <a:stretch>
                <a:fillRect/>
              </a:stretch>
            </p:blipFill>
            <p:spPr>
              <a:xfrm>
                <a:off x="167400" y="1906573"/>
                <a:ext cx="228600" cy="18789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46C5B1C9-0B87-1C4F-A627-222162B906A5}"/>
                  </a:ext>
                </a:extLst>
              </p14:cNvPr>
              <p14:cNvContentPartPr/>
              <p14:nvPr/>
            </p14:nvContentPartPr>
            <p14:xfrm>
              <a:off x="4630623" y="3064240"/>
              <a:ext cx="344880" cy="316080"/>
            </p14:xfrm>
          </p:contentPart>
        </mc:Choice>
        <mc:Fallback xmlns="">
          <p:pic>
            <p:nvPicPr>
              <p:cNvPr id="24" name="Ink 23">
                <a:extLst>
                  <a:ext uri="{FF2B5EF4-FFF2-40B4-BE49-F238E27FC236}">
                    <a16:creationId xmlns:a16="http://schemas.microsoft.com/office/drawing/2014/main" id="{46C5B1C9-0B87-1C4F-A627-222162B906A5}"/>
                  </a:ext>
                </a:extLst>
              </p:cNvPr>
              <p:cNvPicPr/>
              <p:nvPr/>
            </p:nvPicPr>
            <p:blipFill>
              <a:blip r:embed="rId7"/>
              <a:stretch>
                <a:fillRect/>
              </a:stretch>
            </p:blipFill>
            <p:spPr>
              <a:xfrm>
                <a:off x="4624497" y="3058120"/>
                <a:ext cx="357133"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0" name="Ink 50">
                <a:extLst>
                  <a:ext uri="{FF2B5EF4-FFF2-40B4-BE49-F238E27FC236}">
                    <a16:creationId xmlns:a16="http://schemas.microsoft.com/office/drawing/2014/main" id="{388F429B-677C-F748-A8D4-3451A7803D90}"/>
                  </a:ext>
                </a:extLst>
              </p14:cNvPr>
              <p14:cNvContentPartPr/>
              <p14:nvPr/>
            </p14:nvContentPartPr>
            <p14:xfrm>
              <a:off x="5493543" y="1632520"/>
              <a:ext cx="271800" cy="187200"/>
            </p14:xfrm>
          </p:contentPart>
        </mc:Choice>
        <mc:Fallback xmlns="">
          <p:pic>
            <p:nvPicPr>
              <p:cNvPr id="50" name="Ink 50">
                <a:extLst>
                  <a:ext uri="{FF2B5EF4-FFF2-40B4-BE49-F238E27FC236}">
                    <a16:creationId xmlns:a16="http://schemas.microsoft.com/office/drawing/2014/main" id="{388F429B-677C-F748-A8D4-3451A7803D90}"/>
                  </a:ext>
                </a:extLst>
              </p:cNvPr>
              <p:cNvPicPr/>
              <p:nvPr/>
            </p:nvPicPr>
            <p:blipFill>
              <a:blip r:embed="rId9"/>
              <a:stretch>
                <a:fillRect/>
              </a:stretch>
            </p:blipFill>
            <p:spPr>
              <a:xfrm>
                <a:off x="5487423" y="1626400"/>
                <a:ext cx="28404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9" name="Ink 59">
                <a:extLst>
                  <a:ext uri="{FF2B5EF4-FFF2-40B4-BE49-F238E27FC236}">
                    <a16:creationId xmlns:a16="http://schemas.microsoft.com/office/drawing/2014/main" id="{F1BF9153-05EC-614B-8B34-730CBA290977}"/>
                  </a:ext>
                </a:extLst>
              </p14:cNvPr>
              <p14:cNvContentPartPr/>
              <p14:nvPr/>
            </p14:nvContentPartPr>
            <p14:xfrm>
              <a:off x="5736543" y="1591120"/>
              <a:ext cx="689400" cy="211320"/>
            </p14:xfrm>
          </p:contentPart>
        </mc:Choice>
        <mc:Fallback xmlns="">
          <p:pic>
            <p:nvPicPr>
              <p:cNvPr id="59" name="Ink 59">
                <a:extLst>
                  <a:ext uri="{FF2B5EF4-FFF2-40B4-BE49-F238E27FC236}">
                    <a16:creationId xmlns:a16="http://schemas.microsoft.com/office/drawing/2014/main" id="{F1BF9153-05EC-614B-8B34-730CBA290977}"/>
                  </a:ext>
                </a:extLst>
              </p:cNvPr>
              <p:cNvPicPr/>
              <p:nvPr/>
            </p:nvPicPr>
            <p:blipFill>
              <a:blip r:embed="rId11"/>
              <a:stretch>
                <a:fillRect/>
              </a:stretch>
            </p:blipFill>
            <p:spPr>
              <a:xfrm>
                <a:off x="5730420" y="1584990"/>
                <a:ext cx="701646" cy="22358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4" name="Ink 64">
                <a:extLst>
                  <a:ext uri="{FF2B5EF4-FFF2-40B4-BE49-F238E27FC236}">
                    <a16:creationId xmlns:a16="http://schemas.microsoft.com/office/drawing/2014/main" id="{E0E485F8-25F8-574A-AF66-244A11C7174D}"/>
                  </a:ext>
                </a:extLst>
              </p14:cNvPr>
              <p14:cNvContentPartPr/>
              <p14:nvPr/>
            </p14:nvContentPartPr>
            <p14:xfrm>
              <a:off x="6421263" y="1611280"/>
              <a:ext cx="218160" cy="176040"/>
            </p14:xfrm>
          </p:contentPart>
        </mc:Choice>
        <mc:Fallback xmlns="">
          <p:pic>
            <p:nvPicPr>
              <p:cNvPr id="64" name="Ink 64">
                <a:extLst>
                  <a:ext uri="{FF2B5EF4-FFF2-40B4-BE49-F238E27FC236}">
                    <a16:creationId xmlns:a16="http://schemas.microsoft.com/office/drawing/2014/main" id="{E0E485F8-25F8-574A-AF66-244A11C7174D}"/>
                  </a:ext>
                </a:extLst>
              </p:cNvPr>
              <p:cNvPicPr/>
              <p:nvPr/>
            </p:nvPicPr>
            <p:blipFill>
              <a:blip r:embed="rId13"/>
              <a:stretch>
                <a:fillRect/>
              </a:stretch>
            </p:blipFill>
            <p:spPr>
              <a:xfrm>
                <a:off x="6415143" y="1605160"/>
                <a:ext cx="2304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7" name="Ink 67">
                <a:extLst>
                  <a:ext uri="{FF2B5EF4-FFF2-40B4-BE49-F238E27FC236}">
                    <a16:creationId xmlns:a16="http://schemas.microsoft.com/office/drawing/2014/main" id="{C8933E4A-422B-EF45-9619-8065703C91B5}"/>
                  </a:ext>
                </a:extLst>
              </p14:cNvPr>
              <p14:cNvContentPartPr/>
              <p14:nvPr/>
            </p14:nvContentPartPr>
            <p14:xfrm>
              <a:off x="6623583" y="1659160"/>
              <a:ext cx="267120" cy="121320"/>
            </p14:xfrm>
          </p:contentPart>
        </mc:Choice>
        <mc:Fallback xmlns="">
          <p:pic>
            <p:nvPicPr>
              <p:cNvPr id="67" name="Ink 67">
                <a:extLst>
                  <a:ext uri="{FF2B5EF4-FFF2-40B4-BE49-F238E27FC236}">
                    <a16:creationId xmlns:a16="http://schemas.microsoft.com/office/drawing/2014/main" id="{C8933E4A-422B-EF45-9619-8065703C91B5}"/>
                  </a:ext>
                </a:extLst>
              </p:cNvPr>
              <p:cNvPicPr/>
              <p:nvPr/>
            </p:nvPicPr>
            <p:blipFill>
              <a:blip r:embed="rId15"/>
              <a:stretch>
                <a:fillRect/>
              </a:stretch>
            </p:blipFill>
            <p:spPr>
              <a:xfrm>
                <a:off x="6617471" y="1653040"/>
                <a:ext cx="279344"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3" name="Ink 73">
                <a:extLst>
                  <a:ext uri="{FF2B5EF4-FFF2-40B4-BE49-F238E27FC236}">
                    <a16:creationId xmlns:a16="http://schemas.microsoft.com/office/drawing/2014/main" id="{3C87535D-0F17-DD49-864A-9F00951D51BD}"/>
                  </a:ext>
                </a:extLst>
              </p14:cNvPr>
              <p14:cNvContentPartPr/>
              <p14:nvPr/>
            </p14:nvContentPartPr>
            <p14:xfrm>
              <a:off x="7026063" y="1573480"/>
              <a:ext cx="397800" cy="222480"/>
            </p14:xfrm>
          </p:contentPart>
        </mc:Choice>
        <mc:Fallback xmlns="">
          <p:pic>
            <p:nvPicPr>
              <p:cNvPr id="73" name="Ink 73">
                <a:extLst>
                  <a:ext uri="{FF2B5EF4-FFF2-40B4-BE49-F238E27FC236}">
                    <a16:creationId xmlns:a16="http://schemas.microsoft.com/office/drawing/2014/main" id="{3C87535D-0F17-DD49-864A-9F00951D51BD}"/>
                  </a:ext>
                </a:extLst>
              </p:cNvPr>
              <p:cNvPicPr/>
              <p:nvPr/>
            </p:nvPicPr>
            <p:blipFill>
              <a:blip r:embed="rId17"/>
              <a:stretch>
                <a:fillRect/>
              </a:stretch>
            </p:blipFill>
            <p:spPr>
              <a:xfrm>
                <a:off x="7019949" y="1567360"/>
                <a:ext cx="410029" cy="234720"/>
              </a:xfrm>
              <a:prstGeom prst="rect">
                <a:avLst/>
              </a:prstGeom>
            </p:spPr>
          </p:pic>
        </mc:Fallback>
      </mc:AlternateContent>
      <p:pic>
        <p:nvPicPr>
          <p:cNvPr id="6" name="Picture 5" descr="A picture containing clock, table&#10;&#10;Description automatically generated">
            <a:extLst>
              <a:ext uri="{FF2B5EF4-FFF2-40B4-BE49-F238E27FC236}">
                <a16:creationId xmlns:a16="http://schemas.microsoft.com/office/drawing/2014/main" id="{9431BB43-123D-49B6-B606-8E974C189ED8}"/>
              </a:ext>
            </a:extLst>
          </p:cNvPr>
          <p:cNvPicPr>
            <a:picLocks noChangeAspect="1"/>
          </p:cNvPicPr>
          <p:nvPr/>
        </p:nvPicPr>
        <p:blipFill rotWithShape="1">
          <a:blip r:embed="rId18">
            <a:extLst>
              <a:ext uri="{28A0092B-C50C-407E-A947-70E740481C1C}">
                <a14:useLocalDpi xmlns:a14="http://schemas.microsoft.com/office/drawing/2010/main" val="0"/>
              </a:ext>
            </a:extLst>
          </a:blip>
          <a:srcRect l="28287" t="9701" r="30146" b="52239"/>
          <a:stretch/>
        </p:blipFill>
        <p:spPr>
          <a:xfrm>
            <a:off x="1366859" y="4565327"/>
            <a:ext cx="3035446" cy="493028"/>
          </a:xfrm>
          <a:prstGeom prst="rect">
            <a:avLst/>
          </a:prstGeom>
        </p:spPr>
      </p:pic>
      <p:pic>
        <p:nvPicPr>
          <p:cNvPr id="14" name="Picture 13">
            <a:extLst>
              <a:ext uri="{FF2B5EF4-FFF2-40B4-BE49-F238E27FC236}">
                <a16:creationId xmlns:a16="http://schemas.microsoft.com/office/drawing/2014/main" id="{86E87540-8993-415C-A270-14870F19A394}"/>
              </a:ext>
            </a:extLst>
          </p:cNvPr>
          <p:cNvPicPr>
            <a:picLocks noChangeAspect="1"/>
          </p:cNvPicPr>
          <p:nvPr/>
        </p:nvPicPr>
        <p:blipFill rotWithShape="1">
          <a:blip r:embed="rId19">
            <a:extLst>
              <a:ext uri="{28A0092B-C50C-407E-A947-70E740481C1C}">
                <a14:useLocalDpi xmlns:a14="http://schemas.microsoft.com/office/drawing/2010/main" val="0"/>
              </a:ext>
            </a:extLst>
          </a:blip>
          <a:srcRect l="23306" t="7692" r="24463" b="63636"/>
          <a:stretch/>
        </p:blipFill>
        <p:spPr>
          <a:xfrm>
            <a:off x="5073650" y="4586530"/>
            <a:ext cx="3057999" cy="396900"/>
          </a:xfrm>
          <a:prstGeom prst="rect">
            <a:avLst/>
          </a:prstGeom>
        </p:spPr>
      </p:pic>
      <p:pic>
        <p:nvPicPr>
          <p:cNvPr id="5" name="Picture 4" descr="A close up of text on a white background&#10;&#10;Description automatically generated">
            <a:extLst>
              <a:ext uri="{FF2B5EF4-FFF2-40B4-BE49-F238E27FC236}">
                <a16:creationId xmlns:a16="http://schemas.microsoft.com/office/drawing/2014/main" id="{42AAB634-CA4D-44C6-8F73-9F581846719B}"/>
              </a:ext>
            </a:extLst>
          </p:cNvPr>
          <p:cNvPicPr>
            <a:picLocks noChangeAspect="1"/>
          </p:cNvPicPr>
          <p:nvPr/>
        </p:nvPicPr>
        <p:blipFill rotWithShape="1">
          <a:blip r:embed="rId20">
            <a:extLst>
              <a:ext uri="{28A0092B-C50C-407E-A947-70E740481C1C}">
                <a14:useLocalDpi xmlns:a14="http://schemas.microsoft.com/office/drawing/2010/main" val="0"/>
              </a:ext>
            </a:extLst>
          </a:blip>
          <a:srcRect t="7981" r="-118" b="6573"/>
          <a:stretch/>
        </p:blipFill>
        <p:spPr>
          <a:xfrm>
            <a:off x="0" y="3030627"/>
            <a:ext cx="9154799" cy="1962426"/>
          </a:xfrm>
          <a:prstGeom prst="rect">
            <a:avLst/>
          </a:prstGeom>
        </p:spPr>
      </p:pic>
    </p:spTree>
    <p:extLst>
      <p:ext uri="{BB962C8B-B14F-4D97-AF65-F5344CB8AC3E}">
        <p14:creationId xmlns:p14="http://schemas.microsoft.com/office/powerpoint/2010/main" val="702357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Computable functions (aka maps)</a:t>
            </a:r>
          </a:p>
        </p:txBody>
      </p:sp>
      <p:sp>
        <p:nvSpPr>
          <p:cNvPr id="3" name="Content Placeholder 2"/>
          <p:cNvSpPr>
            <a:spLocks noGrp="1"/>
          </p:cNvSpPr>
          <p:nvPr>
            <p:ph idx="1"/>
          </p:nvPr>
        </p:nvSpPr>
        <p:spPr/>
        <p:txBody>
          <a:bodyPr>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a:t>Which of the following functions are computable?</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The string x maps to the string xx.</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The string &lt;M&gt; (where M is a TM) maps to &lt;M’&gt; where M’ is the Turing machine that acts like M does, except that if M tries to reject, M’ goes into a loop; strings that are not the codes of TMs map to ε.</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The string x maps to y, where x is the binary representation of the number n and y is the binary representation of the number 2n</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All of the above.</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None of the above.</a:t>
            </a:r>
          </a:p>
        </p:txBody>
      </p:sp>
      <mc:AlternateContent xmlns:mc="http://schemas.openxmlformats.org/markup-compatibility/2006" xmlns:p14="http://schemas.microsoft.com/office/powerpoint/2010/main">
        <mc:Choice Requires="p14">
          <p:contentPart p14:bwMode="auto" r:id="rId2">
            <p14:nvContentPartPr>
              <p14:cNvPr id="7" name="Ink 7">
                <a:extLst>
                  <a:ext uri="{FF2B5EF4-FFF2-40B4-BE49-F238E27FC236}">
                    <a16:creationId xmlns:a16="http://schemas.microsoft.com/office/drawing/2014/main" id="{D2F63AEB-0DBA-A945-87FF-9A8D447777E1}"/>
                  </a:ext>
                </a:extLst>
              </p14:cNvPr>
              <p14:cNvContentPartPr/>
              <p14:nvPr/>
            </p14:nvContentPartPr>
            <p14:xfrm>
              <a:off x="192960" y="1542240"/>
              <a:ext cx="185400" cy="232920"/>
            </p14:xfrm>
          </p:contentPart>
        </mc:Choice>
        <mc:Fallback xmlns="">
          <p:pic>
            <p:nvPicPr>
              <p:cNvPr id="7" name="Ink 7">
                <a:extLst>
                  <a:ext uri="{FF2B5EF4-FFF2-40B4-BE49-F238E27FC236}">
                    <a16:creationId xmlns:a16="http://schemas.microsoft.com/office/drawing/2014/main" id="{D2F63AEB-0DBA-A945-87FF-9A8D447777E1}"/>
                  </a:ext>
                </a:extLst>
              </p:cNvPr>
              <p:cNvPicPr/>
              <p:nvPr/>
            </p:nvPicPr>
            <p:blipFill>
              <a:blip r:embed="rId3"/>
              <a:stretch>
                <a:fillRect/>
              </a:stretch>
            </p:blipFill>
            <p:spPr>
              <a:xfrm>
                <a:off x="186828" y="1536111"/>
                <a:ext cx="197664" cy="24517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1">
                <a:extLst>
                  <a:ext uri="{FF2B5EF4-FFF2-40B4-BE49-F238E27FC236}">
                    <a16:creationId xmlns:a16="http://schemas.microsoft.com/office/drawing/2014/main" id="{EEAE9948-A866-434E-9498-38D0979956AE}"/>
                  </a:ext>
                </a:extLst>
              </p14:cNvPr>
              <p14:cNvContentPartPr/>
              <p14:nvPr/>
            </p14:nvContentPartPr>
            <p14:xfrm>
              <a:off x="173520" y="1912680"/>
              <a:ext cx="216360" cy="175680"/>
            </p14:xfrm>
          </p:contentPart>
        </mc:Choice>
        <mc:Fallback xmlns="">
          <p:pic>
            <p:nvPicPr>
              <p:cNvPr id="11" name="Ink 11">
                <a:extLst>
                  <a:ext uri="{FF2B5EF4-FFF2-40B4-BE49-F238E27FC236}">
                    <a16:creationId xmlns:a16="http://schemas.microsoft.com/office/drawing/2014/main" id="{EEAE9948-A866-434E-9498-38D0979956AE}"/>
                  </a:ext>
                </a:extLst>
              </p:cNvPr>
              <p:cNvPicPr/>
              <p:nvPr/>
            </p:nvPicPr>
            <p:blipFill>
              <a:blip r:embed="rId5"/>
              <a:stretch>
                <a:fillRect/>
              </a:stretch>
            </p:blipFill>
            <p:spPr>
              <a:xfrm>
                <a:off x="167400" y="1906573"/>
                <a:ext cx="228600" cy="18789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46C5B1C9-0B87-1C4F-A627-222162B906A5}"/>
                  </a:ext>
                </a:extLst>
              </p14:cNvPr>
              <p14:cNvContentPartPr/>
              <p14:nvPr/>
            </p14:nvContentPartPr>
            <p14:xfrm>
              <a:off x="4630623" y="3064240"/>
              <a:ext cx="344880" cy="316080"/>
            </p14:xfrm>
          </p:contentPart>
        </mc:Choice>
        <mc:Fallback xmlns="">
          <p:pic>
            <p:nvPicPr>
              <p:cNvPr id="24" name="Ink 23">
                <a:extLst>
                  <a:ext uri="{FF2B5EF4-FFF2-40B4-BE49-F238E27FC236}">
                    <a16:creationId xmlns:a16="http://schemas.microsoft.com/office/drawing/2014/main" id="{46C5B1C9-0B87-1C4F-A627-222162B906A5}"/>
                  </a:ext>
                </a:extLst>
              </p:cNvPr>
              <p:cNvPicPr/>
              <p:nvPr/>
            </p:nvPicPr>
            <p:blipFill>
              <a:blip r:embed="rId7"/>
              <a:stretch>
                <a:fillRect/>
              </a:stretch>
            </p:blipFill>
            <p:spPr>
              <a:xfrm>
                <a:off x="4624497" y="3058120"/>
                <a:ext cx="357133"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0" name="Ink 50">
                <a:extLst>
                  <a:ext uri="{FF2B5EF4-FFF2-40B4-BE49-F238E27FC236}">
                    <a16:creationId xmlns:a16="http://schemas.microsoft.com/office/drawing/2014/main" id="{388F429B-677C-F748-A8D4-3451A7803D90}"/>
                  </a:ext>
                </a:extLst>
              </p14:cNvPr>
              <p14:cNvContentPartPr/>
              <p14:nvPr/>
            </p14:nvContentPartPr>
            <p14:xfrm>
              <a:off x="5493543" y="1632520"/>
              <a:ext cx="271800" cy="187200"/>
            </p14:xfrm>
          </p:contentPart>
        </mc:Choice>
        <mc:Fallback xmlns="">
          <p:pic>
            <p:nvPicPr>
              <p:cNvPr id="50" name="Ink 50">
                <a:extLst>
                  <a:ext uri="{FF2B5EF4-FFF2-40B4-BE49-F238E27FC236}">
                    <a16:creationId xmlns:a16="http://schemas.microsoft.com/office/drawing/2014/main" id="{388F429B-677C-F748-A8D4-3451A7803D90}"/>
                  </a:ext>
                </a:extLst>
              </p:cNvPr>
              <p:cNvPicPr/>
              <p:nvPr/>
            </p:nvPicPr>
            <p:blipFill>
              <a:blip r:embed="rId9"/>
              <a:stretch>
                <a:fillRect/>
              </a:stretch>
            </p:blipFill>
            <p:spPr>
              <a:xfrm>
                <a:off x="5487423" y="1626400"/>
                <a:ext cx="28404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9" name="Ink 59">
                <a:extLst>
                  <a:ext uri="{FF2B5EF4-FFF2-40B4-BE49-F238E27FC236}">
                    <a16:creationId xmlns:a16="http://schemas.microsoft.com/office/drawing/2014/main" id="{F1BF9153-05EC-614B-8B34-730CBA290977}"/>
                  </a:ext>
                </a:extLst>
              </p14:cNvPr>
              <p14:cNvContentPartPr/>
              <p14:nvPr/>
            </p14:nvContentPartPr>
            <p14:xfrm>
              <a:off x="5736543" y="1591120"/>
              <a:ext cx="689400" cy="211320"/>
            </p14:xfrm>
          </p:contentPart>
        </mc:Choice>
        <mc:Fallback xmlns="">
          <p:pic>
            <p:nvPicPr>
              <p:cNvPr id="59" name="Ink 59">
                <a:extLst>
                  <a:ext uri="{FF2B5EF4-FFF2-40B4-BE49-F238E27FC236}">
                    <a16:creationId xmlns:a16="http://schemas.microsoft.com/office/drawing/2014/main" id="{F1BF9153-05EC-614B-8B34-730CBA290977}"/>
                  </a:ext>
                </a:extLst>
              </p:cNvPr>
              <p:cNvPicPr/>
              <p:nvPr/>
            </p:nvPicPr>
            <p:blipFill>
              <a:blip r:embed="rId11"/>
              <a:stretch>
                <a:fillRect/>
              </a:stretch>
            </p:blipFill>
            <p:spPr>
              <a:xfrm>
                <a:off x="5730420" y="1584990"/>
                <a:ext cx="701646" cy="22358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4" name="Ink 64">
                <a:extLst>
                  <a:ext uri="{FF2B5EF4-FFF2-40B4-BE49-F238E27FC236}">
                    <a16:creationId xmlns:a16="http://schemas.microsoft.com/office/drawing/2014/main" id="{E0E485F8-25F8-574A-AF66-244A11C7174D}"/>
                  </a:ext>
                </a:extLst>
              </p14:cNvPr>
              <p14:cNvContentPartPr/>
              <p14:nvPr/>
            </p14:nvContentPartPr>
            <p14:xfrm>
              <a:off x="6421263" y="1611280"/>
              <a:ext cx="218160" cy="176040"/>
            </p14:xfrm>
          </p:contentPart>
        </mc:Choice>
        <mc:Fallback xmlns="">
          <p:pic>
            <p:nvPicPr>
              <p:cNvPr id="64" name="Ink 64">
                <a:extLst>
                  <a:ext uri="{FF2B5EF4-FFF2-40B4-BE49-F238E27FC236}">
                    <a16:creationId xmlns:a16="http://schemas.microsoft.com/office/drawing/2014/main" id="{E0E485F8-25F8-574A-AF66-244A11C7174D}"/>
                  </a:ext>
                </a:extLst>
              </p:cNvPr>
              <p:cNvPicPr/>
              <p:nvPr/>
            </p:nvPicPr>
            <p:blipFill>
              <a:blip r:embed="rId13"/>
              <a:stretch>
                <a:fillRect/>
              </a:stretch>
            </p:blipFill>
            <p:spPr>
              <a:xfrm>
                <a:off x="6415143" y="1605160"/>
                <a:ext cx="2304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7" name="Ink 67">
                <a:extLst>
                  <a:ext uri="{FF2B5EF4-FFF2-40B4-BE49-F238E27FC236}">
                    <a16:creationId xmlns:a16="http://schemas.microsoft.com/office/drawing/2014/main" id="{C8933E4A-422B-EF45-9619-8065703C91B5}"/>
                  </a:ext>
                </a:extLst>
              </p14:cNvPr>
              <p14:cNvContentPartPr/>
              <p14:nvPr/>
            </p14:nvContentPartPr>
            <p14:xfrm>
              <a:off x="6623583" y="1659160"/>
              <a:ext cx="267120" cy="121320"/>
            </p14:xfrm>
          </p:contentPart>
        </mc:Choice>
        <mc:Fallback xmlns="">
          <p:pic>
            <p:nvPicPr>
              <p:cNvPr id="67" name="Ink 67">
                <a:extLst>
                  <a:ext uri="{FF2B5EF4-FFF2-40B4-BE49-F238E27FC236}">
                    <a16:creationId xmlns:a16="http://schemas.microsoft.com/office/drawing/2014/main" id="{C8933E4A-422B-EF45-9619-8065703C91B5}"/>
                  </a:ext>
                </a:extLst>
              </p:cNvPr>
              <p:cNvPicPr/>
              <p:nvPr/>
            </p:nvPicPr>
            <p:blipFill>
              <a:blip r:embed="rId15"/>
              <a:stretch>
                <a:fillRect/>
              </a:stretch>
            </p:blipFill>
            <p:spPr>
              <a:xfrm>
                <a:off x="6617471" y="1653040"/>
                <a:ext cx="279344"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3" name="Ink 73">
                <a:extLst>
                  <a:ext uri="{FF2B5EF4-FFF2-40B4-BE49-F238E27FC236}">
                    <a16:creationId xmlns:a16="http://schemas.microsoft.com/office/drawing/2014/main" id="{3C87535D-0F17-DD49-864A-9F00951D51BD}"/>
                  </a:ext>
                </a:extLst>
              </p14:cNvPr>
              <p14:cNvContentPartPr/>
              <p14:nvPr/>
            </p14:nvContentPartPr>
            <p14:xfrm>
              <a:off x="7026063" y="1573480"/>
              <a:ext cx="397800" cy="222480"/>
            </p14:xfrm>
          </p:contentPart>
        </mc:Choice>
        <mc:Fallback xmlns="">
          <p:pic>
            <p:nvPicPr>
              <p:cNvPr id="73" name="Ink 73">
                <a:extLst>
                  <a:ext uri="{FF2B5EF4-FFF2-40B4-BE49-F238E27FC236}">
                    <a16:creationId xmlns:a16="http://schemas.microsoft.com/office/drawing/2014/main" id="{3C87535D-0F17-DD49-864A-9F00951D51BD}"/>
                  </a:ext>
                </a:extLst>
              </p:cNvPr>
              <p:cNvPicPr/>
              <p:nvPr/>
            </p:nvPicPr>
            <p:blipFill>
              <a:blip r:embed="rId17"/>
              <a:stretch>
                <a:fillRect/>
              </a:stretch>
            </p:blipFill>
            <p:spPr>
              <a:xfrm>
                <a:off x="7019949" y="1567360"/>
                <a:ext cx="410029" cy="234720"/>
              </a:xfrm>
              <a:prstGeom prst="rect">
                <a:avLst/>
              </a:prstGeom>
            </p:spPr>
          </p:pic>
        </mc:Fallback>
      </mc:AlternateContent>
      <p:pic>
        <p:nvPicPr>
          <p:cNvPr id="6" name="Picture 5" descr="A picture containing clock, table&#10;&#10;Description automatically generated">
            <a:extLst>
              <a:ext uri="{FF2B5EF4-FFF2-40B4-BE49-F238E27FC236}">
                <a16:creationId xmlns:a16="http://schemas.microsoft.com/office/drawing/2014/main" id="{9431BB43-123D-49B6-B606-8E974C189ED8}"/>
              </a:ext>
            </a:extLst>
          </p:cNvPr>
          <p:cNvPicPr>
            <a:picLocks noChangeAspect="1"/>
          </p:cNvPicPr>
          <p:nvPr/>
        </p:nvPicPr>
        <p:blipFill rotWithShape="1">
          <a:blip r:embed="rId18">
            <a:extLst>
              <a:ext uri="{28A0092B-C50C-407E-A947-70E740481C1C}">
                <a14:useLocalDpi xmlns:a14="http://schemas.microsoft.com/office/drawing/2010/main" val="0"/>
              </a:ext>
            </a:extLst>
          </a:blip>
          <a:srcRect l="28287" t="9701" r="30146" b="52239"/>
          <a:stretch/>
        </p:blipFill>
        <p:spPr>
          <a:xfrm>
            <a:off x="1366859" y="4565327"/>
            <a:ext cx="3035446" cy="493028"/>
          </a:xfrm>
          <a:prstGeom prst="rect">
            <a:avLst/>
          </a:prstGeom>
        </p:spPr>
      </p:pic>
      <p:pic>
        <p:nvPicPr>
          <p:cNvPr id="14" name="Picture 13">
            <a:extLst>
              <a:ext uri="{FF2B5EF4-FFF2-40B4-BE49-F238E27FC236}">
                <a16:creationId xmlns:a16="http://schemas.microsoft.com/office/drawing/2014/main" id="{86E87540-8993-415C-A270-14870F19A394}"/>
              </a:ext>
            </a:extLst>
          </p:cNvPr>
          <p:cNvPicPr>
            <a:picLocks noChangeAspect="1"/>
          </p:cNvPicPr>
          <p:nvPr/>
        </p:nvPicPr>
        <p:blipFill rotWithShape="1">
          <a:blip r:embed="rId19">
            <a:extLst>
              <a:ext uri="{28A0092B-C50C-407E-A947-70E740481C1C}">
                <a14:useLocalDpi xmlns:a14="http://schemas.microsoft.com/office/drawing/2010/main" val="0"/>
              </a:ext>
            </a:extLst>
          </a:blip>
          <a:srcRect l="23306" t="7692" r="24463" b="63636"/>
          <a:stretch/>
        </p:blipFill>
        <p:spPr>
          <a:xfrm>
            <a:off x="5073650" y="4586530"/>
            <a:ext cx="3057999" cy="396900"/>
          </a:xfrm>
          <a:prstGeom prst="rect">
            <a:avLst/>
          </a:prstGeom>
        </p:spPr>
      </p:pic>
      <p:pic>
        <p:nvPicPr>
          <p:cNvPr id="5" name="Picture 4" descr="A close up of text on a white background&#10;&#10;Description automatically generated">
            <a:extLst>
              <a:ext uri="{FF2B5EF4-FFF2-40B4-BE49-F238E27FC236}">
                <a16:creationId xmlns:a16="http://schemas.microsoft.com/office/drawing/2014/main" id="{42AAB634-CA4D-44C6-8F73-9F581846719B}"/>
              </a:ext>
            </a:extLst>
          </p:cNvPr>
          <p:cNvPicPr>
            <a:picLocks noChangeAspect="1"/>
          </p:cNvPicPr>
          <p:nvPr/>
        </p:nvPicPr>
        <p:blipFill rotWithShape="1">
          <a:blip r:embed="rId20">
            <a:extLst>
              <a:ext uri="{28A0092B-C50C-407E-A947-70E740481C1C}">
                <a14:useLocalDpi xmlns:a14="http://schemas.microsoft.com/office/drawing/2010/main" val="0"/>
              </a:ext>
            </a:extLst>
          </a:blip>
          <a:srcRect t="7981" r="-118" b="6573"/>
          <a:stretch/>
        </p:blipFill>
        <p:spPr>
          <a:xfrm>
            <a:off x="0" y="3030627"/>
            <a:ext cx="9154799" cy="1962426"/>
          </a:xfrm>
          <a:prstGeom prst="rect">
            <a:avLst/>
          </a:prstGeom>
        </p:spPr>
      </p:pic>
      <mc:AlternateContent xmlns:mc="http://schemas.openxmlformats.org/markup-compatibility/2006" xmlns:p14="http://schemas.microsoft.com/office/powerpoint/2010/main">
        <mc:Choice Requires="p14">
          <p:contentPart p14:bwMode="auto" r:id="rId21">
            <p14:nvContentPartPr>
              <p14:cNvPr id="4" name="Ink 3">
                <a:extLst>
                  <a:ext uri="{FF2B5EF4-FFF2-40B4-BE49-F238E27FC236}">
                    <a16:creationId xmlns:a16="http://schemas.microsoft.com/office/drawing/2014/main" id="{1A7AC36C-33DD-49F3-B3B1-D9899FF7BC82}"/>
                  </a:ext>
                </a:extLst>
              </p14:cNvPr>
              <p14:cNvContentPartPr/>
              <p14:nvPr/>
            </p14:nvContentPartPr>
            <p14:xfrm>
              <a:off x="2343359" y="1979975"/>
              <a:ext cx="533399" cy="19050"/>
            </p14:xfrm>
          </p:contentPart>
        </mc:Choice>
        <mc:Fallback xmlns="">
          <p:pic>
            <p:nvPicPr>
              <p:cNvPr id="4" name="Ink 3">
                <a:extLst>
                  <a:ext uri="{FF2B5EF4-FFF2-40B4-BE49-F238E27FC236}">
                    <a16:creationId xmlns:a16="http://schemas.microsoft.com/office/drawing/2014/main" id="{1A7AC36C-33DD-49F3-B3B1-D9899FF7BC82}"/>
                  </a:ext>
                </a:extLst>
              </p:cNvPr>
              <p:cNvPicPr/>
              <p:nvPr/>
            </p:nvPicPr>
            <p:blipFill>
              <a:blip r:embed="rId22"/>
              <a:stretch>
                <a:fillRect/>
              </a:stretch>
            </p:blipFill>
            <p:spPr>
              <a:xfrm>
                <a:off x="2288968" y="1879712"/>
                <a:ext cx="641819" cy="219242"/>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 name="Ink 9">
                <a:extLst>
                  <a:ext uri="{FF2B5EF4-FFF2-40B4-BE49-F238E27FC236}">
                    <a16:creationId xmlns:a16="http://schemas.microsoft.com/office/drawing/2014/main" id="{FAC829A9-9343-4C15-9983-D93164BAB063}"/>
                  </a:ext>
                </a:extLst>
              </p14:cNvPr>
              <p14:cNvContentPartPr/>
              <p14:nvPr/>
            </p14:nvContentPartPr>
            <p14:xfrm>
              <a:off x="5254163" y="2626147"/>
              <a:ext cx="2752725" cy="47625"/>
            </p14:xfrm>
          </p:contentPart>
        </mc:Choice>
        <mc:Fallback xmlns="">
          <p:pic>
            <p:nvPicPr>
              <p:cNvPr id="10" name="Ink 9">
                <a:extLst>
                  <a:ext uri="{FF2B5EF4-FFF2-40B4-BE49-F238E27FC236}">
                    <a16:creationId xmlns:a16="http://schemas.microsoft.com/office/drawing/2014/main" id="{FAC829A9-9343-4C15-9983-D93164BAB063}"/>
                  </a:ext>
                </a:extLst>
              </p:cNvPr>
              <p:cNvPicPr/>
              <p:nvPr/>
            </p:nvPicPr>
            <p:blipFill>
              <a:blip r:embed="rId24"/>
              <a:stretch>
                <a:fillRect/>
              </a:stretch>
            </p:blipFill>
            <p:spPr>
              <a:xfrm>
                <a:off x="5200216" y="2510925"/>
                <a:ext cx="2860259" cy="277684"/>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2" name="Ink 11">
                <a:extLst>
                  <a:ext uri="{FF2B5EF4-FFF2-40B4-BE49-F238E27FC236}">
                    <a16:creationId xmlns:a16="http://schemas.microsoft.com/office/drawing/2014/main" id="{9EF70315-E0BA-4346-88D7-F68C77FE1C68}"/>
                  </a:ext>
                </a:extLst>
              </p14:cNvPr>
              <p14:cNvContentPartPr/>
              <p14:nvPr/>
            </p14:nvContentPartPr>
            <p14:xfrm>
              <a:off x="1021538" y="2875222"/>
              <a:ext cx="1647824" cy="47625"/>
            </p14:xfrm>
          </p:contentPart>
        </mc:Choice>
        <mc:Fallback xmlns="">
          <p:pic>
            <p:nvPicPr>
              <p:cNvPr id="12" name="Ink 11">
                <a:extLst>
                  <a:ext uri="{FF2B5EF4-FFF2-40B4-BE49-F238E27FC236}">
                    <a16:creationId xmlns:a16="http://schemas.microsoft.com/office/drawing/2014/main" id="{9EF70315-E0BA-4346-88D7-F68C77FE1C68}"/>
                  </a:ext>
                </a:extLst>
              </p:cNvPr>
              <p:cNvPicPr/>
              <p:nvPr/>
            </p:nvPicPr>
            <p:blipFill>
              <a:blip r:embed="rId26"/>
              <a:stretch>
                <a:fillRect/>
              </a:stretch>
            </p:blipFill>
            <p:spPr>
              <a:xfrm>
                <a:off x="967428" y="2765318"/>
                <a:ext cx="1755683" cy="267066"/>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3" name="Ink 12">
                <a:extLst>
                  <a:ext uri="{FF2B5EF4-FFF2-40B4-BE49-F238E27FC236}">
                    <a16:creationId xmlns:a16="http://schemas.microsoft.com/office/drawing/2014/main" id="{D61F86FE-63F0-480E-971E-747AAFF078D9}"/>
                  </a:ext>
                </a:extLst>
              </p14:cNvPr>
              <p14:cNvContentPartPr/>
              <p14:nvPr/>
            </p14:nvContentPartPr>
            <p14:xfrm>
              <a:off x="3669372" y="2919597"/>
              <a:ext cx="209549" cy="19050"/>
            </p14:xfrm>
          </p:contentPart>
        </mc:Choice>
        <mc:Fallback xmlns="">
          <p:pic>
            <p:nvPicPr>
              <p:cNvPr id="13" name="Ink 12">
                <a:extLst>
                  <a:ext uri="{FF2B5EF4-FFF2-40B4-BE49-F238E27FC236}">
                    <a16:creationId xmlns:a16="http://schemas.microsoft.com/office/drawing/2014/main" id="{D61F86FE-63F0-480E-971E-747AAFF078D9}"/>
                  </a:ext>
                </a:extLst>
              </p:cNvPr>
              <p:cNvPicPr/>
              <p:nvPr/>
            </p:nvPicPr>
            <p:blipFill>
              <a:blip r:embed="rId28"/>
              <a:stretch>
                <a:fillRect/>
              </a:stretch>
            </p:blipFill>
            <p:spPr>
              <a:xfrm>
                <a:off x="3614707" y="2827420"/>
                <a:ext cx="318514" cy="20309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6" name="Ink 15">
                <a:extLst>
                  <a:ext uri="{FF2B5EF4-FFF2-40B4-BE49-F238E27FC236}">
                    <a16:creationId xmlns:a16="http://schemas.microsoft.com/office/drawing/2014/main" id="{51570D7E-B82B-4572-9BCE-AFECE00D0278}"/>
                  </a:ext>
                </a:extLst>
              </p14:cNvPr>
              <p14:cNvContentPartPr/>
              <p14:nvPr/>
            </p14:nvContentPartPr>
            <p14:xfrm>
              <a:off x="6398075" y="1980385"/>
              <a:ext cx="571500" cy="9525"/>
            </p14:xfrm>
          </p:contentPart>
        </mc:Choice>
        <mc:Fallback xmlns="">
          <p:pic>
            <p:nvPicPr>
              <p:cNvPr id="16" name="Ink 15">
                <a:extLst>
                  <a:ext uri="{FF2B5EF4-FFF2-40B4-BE49-F238E27FC236}">
                    <a16:creationId xmlns:a16="http://schemas.microsoft.com/office/drawing/2014/main" id="{51570D7E-B82B-4572-9BCE-AFECE00D0278}"/>
                  </a:ext>
                </a:extLst>
              </p:cNvPr>
              <p:cNvPicPr/>
              <p:nvPr/>
            </p:nvPicPr>
            <p:blipFill>
              <a:blip r:embed="rId30"/>
              <a:stretch>
                <a:fillRect/>
              </a:stretch>
            </p:blipFill>
            <p:spPr>
              <a:xfrm>
                <a:off x="6344160" y="1812297"/>
                <a:ext cx="678971" cy="345141"/>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7" name="Ink 16">
                <a:extLst>
                  <a:ext uri="{FF2B5EF4-FFF2-40B4-BE49-F238E27FC236}">
                    <a16:creationId xmlns:a16="http://schemas.microsoft.com/office/drawing/2014/main" id="{F173949C-7B15-4215-92BF-D4281A2F2377}"/>
                  </a:ext>
                </a:extLst>
              </p14:cNvPr>
              <p14:cNvContentPartPr/>
              <p14:nvPr/>
            </p14:nvContentPartPr>
            <p14:xfrm>
              <a:off x="7898582" y="2016469"/>
              <a:ext cx="295274" cy="19050"/>
            </p14:xfrm>
          </p:contentPart>
        </mc:Choice>
        <mc:Fallback xmlns="">
          <p:pic>
            <p:nvPicPr>
              <p:cNvPr id="17" name="Ink 16">
                <a:extLst>
                  <a:ext uri="{FF2B5EF4-FFF2-40B4-BE49-F238E27FC236}">
                    <a16:creationId xmlns:a16="http://schemas.microsoft.com/office/drawing/2014/main" id="{F173949C-7B15-4215-92BF-D4281A2F2377}"/>
                  </a:ext>
                </a:extLst>
              </p:cNvPr>
              <p:cNvPicPr/>
              <p:nvPr/>
            </p:nvPicPr>
            <p:blipFill>
              <a:blip r:embed="rId32"/>
              <a:stretch>
                <a:fillRect/>
              </a:stretch>
            </p:blipFill>
            <p:spPr>
              <a:xfrm>
                <a:off x="7843969" y="1904410"/>
                <a:ext cx="404136" cy="242794"/>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9" name="Ink 18">
                <a:extLst>
                  <a:ext uri="{FF2B5EF4-FFF2-40B4-BE49-F238E27FC236}">
                    <a16:creationId xmlns:a16="http://schemas.microsoft.com/office/drawing/2014/main" id="{82355768-8F35-4D73-A639-2969BED03B04}"/>
                  </a:ext>
                </a:extLst>
              </p14:cNvPr>
              <p14:cNvContentPartPr/>
              <p14:nvPr/>
            </p14:nvContentPartPr>
            <p14:xfrm>
              <a:off x="1014248" y="2339805"/>
              <a:ext cx="5657849" cy="19050"/>
            </p14:xfrm>
          </p:contentPart>
        </mc:Choice>
        <mc:Fallback xmlns="">
          <p:pic>
            <p:nvPicPr>
              <p:cNvPr id="19" name="Ink 18">
                <a:extLst>
                  <a:ext uri="{FF2B5EF4-FFF2-40B4-BE49-F238E27FC236}">
                    <a16:creationId xmlns:a16="http://schemas.microsoft.com/office/drawing/2014/main" id="{82355768-8F35-4D73-A639-2969BED03B04}"/>
                  </a:ext>
                </a:extLst>
              </p:cNvPr>
              <p:cNvPicPr/>
              <p:nvPr/>
            </p:nvPicPr>
            <p:blipFill>
              <a:blip r:embed="rId34"/>
              <a:stretch>
                <a:fillRect/>
              </a:stretch>
            </p:blipFill>
            <p:spPr>
              <a:xfrm>
                <a:off x="960216" y="2254506"/>
                <a:ext cx="5765552" cy="189363"/>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1" name="Ink 20">
                <a:extLst>
                  <a:ext uri="{FF2B5EF4-FFF2-40B4-BE49-F238E27FC236}">
                    <a16:creationId xmlns:a16="http://schemas.microsoft.com/office/drawing/2014/main" id="{86B55E5D-BB60-4A3F-917B-02AC39E06004}"/>
                  </a:ext>
                </a:extLst>
              </p14:cNvPr>
              <p14:cNvContentPartPr/>
              <p14:nvPr/>
            </p14:nvContentPartPr>
            <p14:xfrm>
              <a:off x="6752893" y="2305726"/>
              <a:ext cx="1343025" cy="28575"/>
            </p14:xfrm>
          </p:contentPart>
        </mc:Choice>
        <mc:Fallback xmlns="">
          <p:pic>
            <p:nvPicPr>
              <p:cNvPr id="21" name="Ink 20">
                <a:extLst>
                  <a:ext uri="{FF2B5EF4-FFF2-40B4-BE49-F238E27FC236}">
                    <a16:creationId xmlns:a16="http://schemas.microsoft.com/office/drawing/2014/main" id="{86B55E5D-BB60-4A3F-917B-02AC39E06004}"/>
                  </a:ext>
                </a:extLst>
              </p:cNvPr>
              <p:cNvPicPr/>
              <p:nvPr/>
            </p:nvPicPr>
            <p:blipFill>
              <a:blip r:embed="rId36"/>
              <a:stretch>
                <a:fillRect/>
              </a:stretch>
            </p:blipFill>
            <p:spPr>
              <a:xfrm>
                <a:off x="6699057" y="2204873"/>
                <a:ext cx="1450338" cy="229945"/>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 name="Ink 22">
                <a:extLst>
                  <a:ext uri="{FF2B5EF4-FFF2-40B4-BE49-F238E27FC236}">
                    <a16:creationId xmlns:a16="http://schemas.microsoft.com/office/drawing/2014/main" id="{B89F8164-F411-4F60-BC10-FD7B5842A4E5}"/>
                  </a:ext>
                </a:extLst>
              </p14:cNvPr>
              <p14:cNvContentPartPr/>
              <p14:nvPr/>
            </p14:nvContentPartPr>
            <p14:xfrm>
              <a:off x="1031151" y="2607468"/>
              <a:ext cx="4095750" cy="47625"/>
            </p14:xfrm>
          </p:contentPart>
        </mc:Choice>
        <mc:Fallback xmlns="">
          <p:pic>
            <p:nvPicPr>
              <p:cNvPr id="23" name="Ink 22">
                <a:extLst>
                  <a:ext uri="{FF2B5EF4-FFF2-40B4-BE49-F238E27FC236}">
                    <a16:creationId xmlns:a16="http://schemas.microsoft.com/office/drawing/2014/main" id="{B89F8164-F411-4F60-BC10-FD7B5842A4E5}"/>
                  </a:ext>
                </a:extLst>
              </p:cNvPr>
              <p:cNvPicPr/>
              <p:nvPr/>
            </p:nvPicPr>
            <p:blipFill>
              <a:blip r:embed="rId38"/>
              <a:stretch>
                <a:fillRect/>
              </a:stretch>
            </p:blipFill>
            <p:spPr>
              <a:xfrm>
                <a:off x="977193" y="2506852"/>
                <a:ext cx="4203306" cy="248522"/>
              </a:xfrm>
              <a:prstGeom prst="rect">
                <a:avLst/>
              </a:prstGeom>
            </p:spPr>
          </p:pic>
        </mc:Fallback>
      </mc:AlternateContent>
    </p:spTree>
    <p:extLst>
      <p:ext uri="{BB962C8B-B14F-4D97-AF65-F5344CB8AC3E}">
        <p14:creationId xmlns:p14="http://schemas.microsoft.com/office/powerpoint/2010/main" val="33426796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Mapping reduction 			</a:t>
            </a:r>
            <a:r>
              <a:rPr lang="en-US" sz="1600" i="1" err="1">
                <a:solidFill>
                  <a:schemeClr val="accent6"/>
                </a:solidFill>
              </a:rPr>
              <a:t>Sipser</a:t>
            </a:r>
            <a:r>
              <a:rPr lang="en-US" sz="1600" i="1">
                <a:solidFill>
                  <a:schemeClr val="accent6"/>
                </a:solidFill>
              </a:rPr>
              <a:t> p. 235</a:t>
            </a:r>
          </a:p>
        </p:txBody>
      </p:sp>
      <p:sp>
        <p:nvSpPr>
          <p:cNvPr id="3" name="Content Placeholder 2"/>
          <p:cNvSpPr>
            <a:spLocks noGrp="1"/>
          </p:cNvSpPr>
          <p:nvPr>
            <p:ph idx="1"/>
          </p:nvPr>
        </p:nvSpPr>
        <p:spPr/>
        <p:txBody>
          <a:bodyPr/>
          <a:lstStyle/>
          <a:p>
            <a:pPr marL="0" lvl="0" indent="0">
              <a:spcBef>
                <a:spcPts val="0"/>
              </a:spcBef>
              <a:buClrTx/>
              <a:buSzTx/>
              <a:buNone/>
            </a:pPr>
            <a:r>
              <a:rPr lang="en-US"/>
              <a:t>Problem A is </a:t>
            </a:r>
            <a:r>
              <a:rPr lang="en-US" b="1"/>
              <a:t>mapping reducible</a:t>
            </a:r>
            <a:r>
              <a:rPr lang="en-US"/>
              <a:t> to problem B means there is a computable function f: </a:t>
            </a:r>
            <a:r>
              <a:rPr lang="en-US" err="1"/>
              <a:t>Σ</a:t>
            </a:r>
            <a:r>
              <a:rPr lang="en-US"/>
              <a:t>* </a:t>
            </a:r>
            <a:r>
              <a:rPr lang="en-US">
                <a:sym typeface="Wingdings"/>
              </a:rPr>
              <a:t> </a:t>
            </a:r>
            <a:r>
              <a:rPr lang="en-US" err="1"/>
              <a:t>Σ</a:t>
            </a:r>
            <a:r>
              <a:rPr lang="en-US"/>
              <a:t>* such that for all strings x in </a:t>
            </a:r>
            <a:r>
              <a:rPr lang="en-US" err="1"/>
              <a:t>Σ</a:t>
            </a:r>
            <a:r>
              <a:rPr lang="en-US"/>
              <a:t>*</a:t>
            </a:r>
          </a:p>
          <a:p>
            <a:pPr marL="0" lvl="0" indent="0" algn="ctr">
              <a:spcBef>
                <a:spcPts val="0"/>
              </a:spcBef>
              <a:buClrTx/>
              <a:buSzTx/>
              <a:buNone/>
            </a:pPr>
            <a:r>
              <a:rPr lang="en-US"/>
              <a:t>x is in A 	</a:t>
            </a:r>
            <a:r>
              <a:rPr lang="en-US" err="1"/>
              <a:t>iff</a:t>
            </a:r>
            <a:r>
              <a:rPr lang="en-US"/>
              <a:t>	f(x) is in B</a:t>
            </a:r>
          </a:p>
          <a:p>
            <a:pPr marL="0" lvl="0" indent="0">
              <a:spcBef>
                <a:spcPts val="0"/>
              </a:spcBef>
              <a:buClrTx/>
              <a:buSzTx/>
              <a:buNone/>
            </a:pPr>
            <a:endParaRPr lang="en-US"/>
          </a:p>
          <a:p>
            <a:pPr marL="0" lvl="0" indent="0">
              <a:spcBef>
                <a:spcPts val="0"/>
              </a:spcBef>
              <a:buClrTx/>
              <a:buSzTx/>
              <a:buNone/>
            </a:pPr>
            <a:r>
              <a:rPr lang="en-US" b="1">
                <a:solidFill>
                  <a:srgbClr val="FF0000"/>
                </a:solidFill>
              </a:rPr>
              <a:t>Computable function?</a:t>
            </a:r>
          </a:p>
          <a:p>
            <a:pPr marL="0" lvl="0" indent="0">
              <a:spcBef>
                <a:spcPts val="0"/>
              </a:spcBef>
              <a:buClrTx/>
              <a:buSzTx/>
              <a:buNone/>
            </a:pPr>
            <a:r>
              <a:rPr lang="en-US"/>
              <a:t>A function f: </a:t>
            </a:r>
            <a:r>
              <a:rPr lang="en-US" err="1"/>
              <a:t>Σ</a:t>
            </a:r>
            <a:r>
              <a:rPr lang="en-US"/>
              <a:t>* </a:t>
            </a:r>
            <a:r>
              <a:rPr lang="en-US">
                <a:sym typeface="Wingdings"/>
              </a:rPr>
              <a:t> </a:t>
            </a:r>
            <a:r>
              <a:rPr lang="en-US" err="1"/>
              <a:t>Σ</a:t>
            </a:r>
            <a:r>
              <a:rPr lang="en-US"/>
              <a:t>* is </a:t>
            </a:r>
            <a:r>
              <a:rPr lang="en-US" b="1"/>
              <a:t>computable</a:t>
            </a:r>
            <a:r>
              <a:rPr lang="en-US"/>
              <a:t> </a:t>
            </a:r>
            <a:r>
              <a:rPr lang="en-US" err="1"/>
              <a:t>iff</a:t>
            </a:r>
            <a:r>
              <a:rPr lang="en-US"/>
              <a:t> there is some Turing machine such that, for each x, on input x halts with exactly f(x) </a:t>
            </a:r>
            <a:r>
              <a:rPr lang="en-US">
                <a:solidFill>
                  <a:schemeClr val="accent5"/>
                </a:solidFill>
              </a:rPr>
              <a:t>followed by all blanks</a:t>
            </a:r>
            <a:r>
              <a:rPr lang="en-US"/>
              <a:t> on the tape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69067A8-425F-4749-AC94-C949060C7808}"/>
                  </a:ext>
                </a:extLst>
              </p14:cNvPr>
              <p14:cNvContentPartPr/>
              <p14:nvPr/>
            </p14:nvContentPartPr>
            <p14:xfrm>
              <a:off x="6113327" y="4046743"/>
              <a:ext cx="628650" cy="19050"/>
            </p14:xfrm>
          </p:contentPart>
        </mc:Choice>
        <mc:Fallback xmlns="">
          <p:pic>
            <p:nvPicPr>
              <p:cNvPr id="4" name="Ink 3">
                <a:extLst>
                  <a:ext uri="{FF2B5EF4-FFF2-40B4-BE49-F238E27FC236}">
                    <a16:creationId xmlns:a16="http://schemas.microsoft.com/office/drawing/2014/main" id="{169067A8-425F-4749-AC94-C949060C7808}"/>
                  </a:ext>
                </a:extLst>
              </p:cNvPr>
              <p:cNvPicPr/>
              <p:nvPr/>
            </p:nvPicPr>
            <p:blipFill>
              <a:blip r:embed="rId3"/>
              <a:stretch>
                <a:fillRect/>
              </a:stretch>
            </p:blipFill>
            <p:spPr>
              <a:xfrm>
                <a:off x="6059688" y="3949879"/>
                <a:ext cx="735571" cy="212456"/>
              </a:xfrm>
              <a:prstGeom prst="rect">
                <a:avLst/>
              </a:prstGeom>
            </p:spPr>
          </p:pic>
        </mc:Fallback>
      </mc:AlternateContent>
    </p:spTree>
    <p:extLst>
      <p:ext uri="{BB962C8B-B14F-4D97-AF65-F5344CB8AC3E}">
        <p14:creationId xmlns:p14="http://schemas.microsoft.com/office/powerpoint/2010/main" val="22884498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Computable functions (aka maps)</a:t>
            </a:r>
          </a:p>
        </p:txBody>
      </p:sp>
      <p:sp>
        <p:nvSpPr>
          <p:cNvPr id="3" name="Content Placeholder 2"/>
          <p:cNvSpPr>
            <a:spLocks noGrp="1"/>
          </p:cNvSpPr>
          <p:nvPr>
            <p:ph idx="1"/>
          </p:nvPr>
        </p:nvSpPr>
        <p:spPr/>
        <p:txBody>
          <a:bodyPr>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a:t>Which of the following functions are computable?</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The string x maps to the string xx.</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The string &lt;M&gt; (where M is a TM) maps to &lt;M’&gt; where M’ is the Turing machine that acts like M does, except that if M tries to reject, M’ goes into a loop; strings that are not the codes of TMs map to </a:t>
            </a:r>
            <a:r>
              <a:rPr lang="en-US" err="1"/>
              <a:t>ε</a:t>
            </a:r>
            <a:r>
              <a:rPr lang="en-US"/>
              <a:t>.</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The string x maps to y, where x is the binary representation of the number n and y is the binary representation of the number 2n</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All of the above.</a:t>
            </a:r>
          </a:p>
          <a:p>
            <a:pPr marL="457200" marR="0" lvl="0" indent="-457200" defTabSz="914400" eaLnBrk="1" fontAlgn="auto" latinLnBrk="0" hangingPunct="1">
              <a:lnSpc>
                <a:spcPct val="100000"/>
              </a:lnSpc>
              <a:spcBef>
                <a:spcPts val="0"/>
              </a:spcBef>
              <a:spcAft>
                <a:spcPts val="0"/>
              </a:spcAft>
              <a:buSzTx/>
              <a:buFontTx/>
              <a:buAutoNum type="alphaUcPeriod"/>
              <a:tabLst/>
              <a:defRPr/>
            </a:pPr>
            <a:r>
              <a:rPr lang="en-US"/>
              <a:t>None of the above.</a:t>
            </a:r>
          </a:p>
        </p:txBody>
      </p:sp>
      <mc:AlternateContent xmlns:mc="http://schemas.openxmlformats.org/markup-compatibility/2006" xmlns:p14="http://schemas.microsoft.com/office/powerpoint/2010/main">
        <mc:Choice Requires="p14">
          <p:contentPart p14:bwMode="auto" r:id="rId2">
            <p14:nvContentPartPr>
              <p14:cNvPr id="7" name="Ink 7">
                <a:extLst>
                  <a:ext uri="{FF2B5EF4-FFF2-40B4-BE49-F238E27FC236}">
                    <a16:creationId xmlns:a16="http://schemas.microsoft.com/office/drawing/2014/main" id="{D2F63AEB-0DBA-A945-87FF-9A8D447777E1}"/>
                  </a:ext>
                </a:extLst>
              </p14:cNvPr>
              <p14:cNvContentPartPr/>
              <p14:nvPr/>
            </p14:nvContentPartPr>
            <p14:xfrm>
              <a:off x="192960" y="1542240"/>
              <a:ext cx="185400" cy="232920"/>
            </p14:xfrm>
          </p:contentPart>
        </mc:Choice>
        <mc:Fallback xmlns="">
          <p:pic>
            <p:nvPicPr>
              <p:cNvPr id="7" name="Ink 7">
                <a:extLst>
                  <a:ext uri="{FF2B5EF4-FFF2-40B4-BE49-F238E27FC236}">
                    <a16:creationId xmlns:a16="http://schemas.microsoft.com/office/drawing/2014/main" id="{D2F63AEB-0DBA-A945-87FF-9A8D447777E1}"/>
                  </a:ext>
                </a:extLst>
              </p:cNvPr>
              <p:cNvPicPr/>
              <p:nvPr/>
            </p:nvPicPr>
            <p:blipFill>
              <a:blip r:embed="rId3"/>
              <a:stretch>
                <a:fillRect/>
              </a:stretch>
            </p:blipFill>
            <p:spPr>
              <a:xfrm>
                <a:off x="186828" y="1536111"/>
                <a:ext cx="197664" cy="24517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1">
                <a:extLst>
                  <a:ext uri="{FF2B5EF4-FFF2-40B4-BE49-F238E27FC236}">
                    <a16:creationId xmlns:a16="http://schemas.microsoft.com/office/drawing/2014/main" id="{EEAE9948-A866-434E-9498-38D0979956AE}"/>
                  </a:ext>
                </a:extLst>
              </p14:cNvPr>
              <p14:cNvContentPartPr/>
              <p14:nvPr/>
            </p14:nvContentPartPr>
            <p14:xfrm>
              <a:off x="173520" y="1912680"/>
              <a:ext cx="216360" cy="175680"/>
            </p14:xfrm>
          </p:contentPart>
        </mc:Choice>
        <mc:Fallback xmlns="">
          <p:pic>
            <p:nvPicPr>
              <p:cNvPr id="11" name="Ink 11">
                <a:extLst>
                  <a:ext uri="{FF2B5EF4-FFF2-40B4-BE49-F238E27FC236}">
                    <a16:creationId xmlns:a16="http://schemas.microsoft.com/office/drawing/2014/main" id="{EEAE9948-A866-434E-9498-38D0979956AE}"/>
                  </a:ext>
                </a:extLst>
              </p:cNvPr>
              <p:cNvPicPr/>
              <p:nvPr/>
            </p:nvPicPr>
            <p:blipFill>
              <a:blip r:embed="rId5"/>
              <a:stretch>
                <a:fillRect/>
              </a:stretch>
            </p:blipFill>
            <p:spPr>
              <a:xfrm>
                <a:off x="167400" y="1906573"/>
                <a:ext cx="228600" cy="18789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46C5B1C9-0B87-1C4F-A627-222162B906A5}"/>
                  </a:ext>
                </a:extLst>
              </p14:cNvPr>
              <p14:cNvContentPartPr/>
              <p14:nvPr/>
            </p14:nvContentPartPr>
            <p14:xfrm>
              <a:off x="4630623" y="3064240"/>
              <a:ext cx="344880" cy="316080"/>
            </p14:xfrm>
          </p:contentPart>
        </mc:Choice>
        <mc:Fallback xmlns="">
          <p:pic>
            <p:nvPicPr>
              <p:cNvPr id="24" name="Ink 23">
                <a:extLst>
                  <a:ext uri="{FF2B5EF4-FFF2-40B4-BE49-F238E27FC236}">
                    <a16:creationId xmlns:a16="http://schemas.microsoft.com/office/drawing/2014/main" id="{46C5B1C9-0B87-1C4F-A627-222162B906A5}"/>
                  </a:ext>
                </a:extLst>
              </p:cNvPr>
              <p:cNvPicPr/>
              <p:nvPr/>
            </p:nvPicPr>
            <p:blipFill>
              <a:blip r:embed="rId7"/>
              <a:stretch>
                <a:fillRect/>
              </a:stretch>
            </p:blipFill>
            <p:spPr>
              <a:xfrm>
                <a:off x="4624497" y="3058120"/>
                <a:ext cx="357133"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0" name="Ink 50">
                <a:extLst>
                  <a:ext uri="{FF2B5EF4-FFF2-40B4-BE49-F238E27FC236}">
                    <a16:creationId xmlns:a16="http://schemas.microsoft.com/office/drawing/2014/main" id="{388F429B-677C-F748-A8D4-3451A7803D90}"/>
                  </a:ext>
                </a:extLst>
              </p14:cNvPr>
              <p14:cNvContentPartPr/>
              <p14:nvPr/>
            </p14:nvContentPartPr>
            <p14:xfrm>
              <a:off x="5493543" y="1632520"/>
              <a:ext cx="271800" cy="187200"/>
            </p14:xfrm>
          </p:contentPart>
        </mc:Choice>
        <mc:Fallback xmlns="">
          <p:pic>
            <p:nvPicPr>
              <p:cNvPr id="50" name="Ink 50">
                <a:extLst>
                  <a:ext uri="{FF2B5EF4-FFF2-40B4-BE49-F238E27FC236}">
                    <a16:creationId xmlns:a16="http://schemas.microsoft.com/office/drawing/2014/main" id="{388F429B-677C-F748-A8D4-3451A7803D90}"/>
                  </a:ext>
                </a:extLst>
              </p:cNvPr>
              <p:cNvPicPr/>
              <p:nvPr/>
            </p:nvPicPr>
            <p:blipFill>
              <a:blip r:embed="rId9"/>
              <a:stretch>
                <a:fillRect/>
              </a:stretch>
            </p:blipFill>
            <p:spPr>
              <a:xfrm>
                <a:off x="5487423" y="1626400"/>
                <a:ext cx="28404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9" name="Ink 59">
                <a:extLst>
                  <a:ext uri="{FF2B5EF4-FFF2-40B4-BE49-F238E27FC236}">
                    <a16:creationId xmlns:a16="http://schemas.microsoft.com/office/drawing/2014/main" id="{F1BF9153-05EC-614B-8B34-730CBA290977}"/>
                  </a:ext>
                </a:extLst>
              </p14:cNvPr>
              <p14:cNvContentPartPr/>
              <p14:nvPr/>
            </p14:nvContentPartPr>
            <p14:xfrm>
              <a:off x="5736543" y="1591120"/>
              <a:ext cx="689400" cy="211320"/>
            </p14:xfrm>
          </p:contentPart>
        </mc:Choice>
        <mc:Fallback xmlns="">
          <p:pic>
            <p:nvPicPr>
              <p:cNvPr id="59" name="Ink 59">
                <a:extLst>
                  <a:ext uri="{FF2B5EF4-FFF2-40B4-BE49-F238E27FC236}">
                    <a16:creationId xmlns:a16="http://schemas.microsoft.com/office/drawing/2014/main" id="{F1BF9153-05EC-614B-8B34-730CBA290977}"/>
                  </a:ext>
                </a:extLst>
              </p:cNvPr>
              <p:cNvPicPr/>
              <p:nvPr/>
            </p:nvPicPr>
            <p:blipFill>
              <a:blip r:embed="rId11"/>
              <a:stretch>
                <a:fillRect/>
              </a:stretch>
            </p:blipFill>
            <p:spPr>
              <a:xfrm>
                <a:off x="5730420" y="1584990"/>
                <a:ext cx="701646" cy="22358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4" name="Ink 64">
                <a:extLst>
                  <a:ext uri="{FF2B5EF4-FFF2-40B4-BE49-F238E27FC236}">
                    <a16:creationId xmlns:a16="http://schemas.microsoft.com/office/drawing/2014/main" id="{E0E485F8-25F8-574A-AF66-244A11C7174D}"/>
                  </a:ext>
                </a:extLst>
              </p14:cNvPr>
              <p14:cNvContentPartPr/>
              <p14:nvPr/>
            </p14:nvContentPartPr>
            <p14:xfrm>
              <a:off x="6421263" y="1611280"/>
              <a:ext cx="218160" cy="176040"/>
            </p14:xfrm>
          </p:contentPart>
        </mc:Choice>
        <mc:Fallback xmlns="">
          <p:pic>
            <p:nvPicPr>
              <p:cNvPr id="64" name="Ink 64">
                <a:extLst>
                  <a:ext uri="{FF2B5EF4-FFF2-40B4-BE49-F238E27FC236}">
                    <a16:creationId xmlns:a16="http://schemas.microsoft.com/office/drawing/2014/main" id="{E0E485F8-25F8-574A-AF66-244A11C7174D}"/>
                  </a:ext>
                </a:extLst>
              </p:cNvPr>
              <p:cNvPicPr/>
              <p:nvPr/>
            </p:nvPicPr>
            <p:blipFill>
              <a:blip r:embed="rId13"/>
              <a:stretch>
                <a:fillRect/>
              </a:stretch>
            </p:blipFill>
            <p:spPr>
              <a:xfrm>
                <a:off x="6415143" y="1605160"/>
                <a:ext cx="2304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7" name="Ink 67">
                <a:extLst>
                  <a:ext uri="{FF2B5EF4-FFF2-40B4-BE49-F238E27FC236}">
                    <a16:creationId xmlns:a16="http://schemas.microsoft.com/office/drawing/2014/main" id="{C8933E4A-422B-EF45-9619-8065703C91B5}"/>
                  </a:ext>
                </a:extLst>
              </p14:cNvPr>
              <p14:cNvContentPartPr/>
              <p14:nvPr/>
            </p14:nvContentPartPr>
            <p14:xfrm>
              <a:off x="6623583" y="1659160"/>
              <a:ext cx="267120" cy="121320"/>
            </p14:xfrm>
          </p:contentPart>
        </mc:Choice>
        <mc:Fallback xmlns="">
          <p:pic>
            <p:nvPicPr>
              <p:cNvPr id="67" name="Ink 67">
                <a:extLst>
                  <a:ext uri="{FF2B5EF4-FFF2-40B4-BE49-F238E27FC236}">
                    <a16:creationId xmlns:a16="http://schemas.microsoft.com/office/drawing/2014/main" id="{C8933E4A-422B-EF45-9619-8065703C91B5}"/>
                  </a:ext>
                </a:extLst>
              </p:cNvPr>
              <p:cNvPicPr/>
              <p:nvPr/>
            </p:nvPicPr>
            <p:blipFill>
              <a:blip r:embed="rId15"/>
              <a:stretch>
                <a:fillRect/>
              </a:stretch>
            </p:blipFill>
            <p:spPr>
              <a:xfrm>
                <a:off x="6617471" y="1653040"/>
                <a:ext cx="279344"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3" name="Ink 73">
                <a:extLst>
                  <a:ext uri="{FF2B5EF4-FFF2-40B4-BE49-F238E27FC236}">
                    <a16:creationId xmlns:a16="http://schemas.microsoft.com/office/drawing/2014/main" id="{3C87535D-0F17-DD49-864A-9F00951D51BD}"/>
                  </a:ext>
                </a:extLst>
              </p14:cNvPr>
              <p14:cNvContentPartPr/>
              <p14:nvPr/>
            </p14:nvContentPartPr>
            <p14:xfrm>
              <a:off x="7026063" y="1573480"/>
              <a:ext cx="397800" cy="222480"/>
            </p14:xfrm>
          </p:contentPart>
        </mc:Choice>
        <mc:Fallback xmlns="">
          <p:pic>
            <p:nvPicPr>
              <p:cNvPr id="73" name="Ink 73">
                <a:extLst>
                  <a:ext uri="{FF2B5EF4-FFF2-40B4-BE49-F238E27FC236}">
                    <a16:creationId xmlns:a16="http://schemas.microsoft.com/office/drawing/2014/main" id="{3C87535D-0F17-DD49-864A-9F00951D51BD}"/>
                  </a:ext>
                </a:extLst>
              </p:cNvPr>
              <p:cNvPicPr/>
              <p:nvPr/>
            </p:nvPicPr>
            <p:blipFill>
              <a:blip r:embed="rId17"/>
              <a:stretch>
                <a:fillRect/>
              </a:stretch>
            </p:blipFill>
            <p:spPr>
              <a:xfrm>
                <a:off x="7019949" y="1567360"/>
                <a:ext cx="410029" cy="234720"/>
              </a:xfrm>
              <a:prstGeom prst="rect">
                <a:avLst/>
              </a:prstGeom>
            </p:spPr>
          </p:pic>
        </mc:Fallback>
      </mc:AlternateContent>
      <p:pic>
        <p:nvPicPr>
          <p:cNvPr id="6" name="Picture 5" descr="A picture containing clock, table&#10;&#10;Description automatically generated">
            <a:extLst>
              <a:ext uri="{FF2B5EF4-FFF2-40B4-BE49-F238E27FC236}">
                <a16:creationId xmlns:a16="http://schemas.microsoft.com/office/drawing/2014/main" id="{9431BB43-123D-49B6-B606-8E974C189ED8}"/>
              </a:ext>
            </a:extLst>
          </p:cNvPr>
          <p:cNvPicPr>
            <a:picLocks noChangeAspect="1"/>
          </p:cNvPicPr>
          <p:nvPr/>
        </p:nvPicPr>
        <p:blipFill rotWithShape="1">
          <a:blip r:embed="rId18">
            <a:extLst>
              <a:ext uri="{28A0092B-C50C-407E-A947-70E740481C1C}">
                <a14:useLocalDpi xmlns:a14="http://schemas.microsoft.com/office/drawing/2010/main" val="0"/>
              </a:ext>
            </a:extLst>
          </a:blip>
          <a:srcRect l="28287" t="9701" r="30146" b="52239"/>
          <a:stretch/>
        </p:blipFill>
        <p:spPr>
          <a:xfrm>
            <a:off x="1366859" y="4565327"/>
            <a:ext cx="3035446" cy="493028"/>
          </a:xfrm>
          <a:prstGeom prst="rect">
            <a:avLst/>
          </a:prstGeom>
        </p:spPr>
      </p:pic>
      <p:pic>
        <p:nvPicPr>
          <p:cNvPr id="14" name="Picture 13">
            <a:extLst>
              <a:ext uri="{FF2B5EF4-FFF2-40B4-BE49-F238E27FC236}">
                <a16:creationId xmlns:a16="http://schemas.microsoft.com/office/drawing/2014/main" id="{86E87540-8993-415C-A270-14870F19A394}"/>
              </a:ext>
            </a:extLst>
          </p:cNvPr>
          <p:cNvPicPr>
            <a:picLocks noChangeAspect="1"/>
          </p:cNvPicPr>
          <p:nvPr/>
        </p:nvPicPr>
        <p:blipFill rotWithShape="1">
          <a:blip r:embed="rId19">
            <a:extLst>
              <a:ext uri="{28A0092B-C50C-407E-A947-70E740481C1C}">
                <a14:useLocalDpi xmlns:a14="http://schemas.microsoft.com/office/drawing/2010/main" val="0"/>
              </a:ext>
            </a:extLst>
          </a:blip>
          <a:srcRect l="23306" t="7692" r="24463" b="63636"/>
          <a:stretch/>
        </p:blipFill>
        <p:spPr>
          <a:xfrm>
            <a:off x="5073650" y="4586530"/>
            <a:ext cx="3057999" cy="396900"/>
          </a:xfrm>
          <a:prstGeom prst="rect">
            <a:avLst/>
          </a:prstGeom>
        </p:spPr>
      </p:pic>
      <p:pic>
        <p:nvPicPr>
          <p:cNvPr id="5" name="Picture 4" descr="A close up of text on a white background&#10;&#10;Description automatically generated">
            <a:extLst>
              <a:ext uri="{FF2B5EF4-FFF2-40B4-BE49-F238E27FC236}">
                <a16:creationId xmlns:a16="http://schemas.microsoft.com/office/drawing/2014/main" id="{42AAB634-CA4D-44C6-8F73-9F581846719B}"/>
              </a:ext>
            </a:extLst>
          </p:cNvPr>
          <p:cNvPicPr>
            <a:picLocks noChangeAspect="1"/>
          </p:cNvPicPr>
          <p:nvPr/>
        </p:nvPicPr>
        <p:blipFill rotWithShape="1">
          <a:blip r:embed="rId20">
            <a:extLst>
              <a:ext uri="{28A0092B-C50C-407E-A947-70E740481C1C}">
                <a14:useLocalDpi xmlns:a14="http://schemas.microsoft.com/office/drawing/2010/main" val="0"/>
              </a:ext>
            </a:extLst>
          </a:blip>
          <a:srcRect t="7981" r="-118" b="6573"/>
          <a:stretch/>
        </p:blipFill>
        <p:spPr>
          <a:xfrm>
            <a:off x="0" y="3030627"/>
            <a:ext cx="9154799" cy="1962426"/>
          </a:xfrm>
          <a:prstGeom prst="rect">
            <a:avLst/>
          </a:prstGeom>
        </p:spPr>
      </p:pic>
      <mc:AlternateContent xmlns:mc="http://schemas.openxmlformats.org/markup-compatibility/2006" xmlns:p14="http://schemas.microsoft.com/office/powerpoint/2010/main">
        <mc:Choice Requires="p14">
          <p:contentPart p14:bwMode="auto" r:id="rId21">
            <p14:nvContentPartPr>
              <p14:cNvPr id="4" name="Ink 3">
                <a:extLst>
                  <a:ext uri="{FF2B5EF4-FFF2-40B4-BE49-F238E27FC236}">
                    <a16:creationId xmlns:a16="http://schemas.microsoft.com/office/drawing/2014/main" id="{1A7AC36C-33DD-49F3-B3B1-D9899FF7BC82}"/>
                  </a:ext>
                </a:extLst>
              </p14:cNvPr>
              <p14:cNvContentPartPr/>
              <p14:nvPr/>
            </p14:nvContentPartPr>
            <p14:xfrm>
              <a:off x="2343359" y="1979975"/>
              <a:ext cx="533399" cy="19050"/>
            </p14:xfrm>
          </p:contentPart>
        </mc:Choice>
        <mc:Fallback xmlns="">
          <p:pic>
            <p:nvPicPr>
              <p:cNvPr id="4" name="Ink 3">
                <a:extLst>
                  <a:ext uri="{FF2B5EF4-FFF2-40B4-BE49-F238E27FC236}">
                    <a16:creationId xmlns:a16="http://schemas.microsoft.com/office/drawing/2014/main" id="{1A7AC36C-33DD-49F3-B3B1-D9899FF7BC82}"/>
                  </a:ext>
                </a:extLst>
              </p:cNvPr>
              <p:cNvPicPr/>
              <p:nvPr/>
            </p:nvPicPr>
            <p:blipFill>
              <a:blip r:embed="rId22"/>
              <a:stretch>
                <a:fillRect/>
              </a:stretch>
            </p:blipFill>
            <p:spPr>
              <a:xfrm>
                <a:off x="2288968" y="1879712"/>
                <a:ext cx="641819" cy="219242"/>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 name="Ink 9">
                <a:extLst>
                  <a:ext uri="{FF2B5EF4-FFF2-40B4-BE49-F238E27FC236}">
                    <a16:creationId xmlns:a16="http://schemas.microsoft.com/office/drawing/2014/main" id="{FAC829A9-9343-4C15-9983-D93164BAB063}"/>
                  </a:ext>
                </a:extLst>
              </p14:cNvPr>
              <p14:cNvContentPartPr/>
              <p14:nvPr/>
            </p14:nvContentPartPr>
            <p14:xfrm>
              <a:off x="5254163" y="2626147"/>
              <a:ext cx="2752725" cy="47625"/>
            </p14:xfrm>
          </p:contentPart>
        </mc:Choice>
        <mc:Fallback xmlns="">
          <p:pic>
            <p:nvPicPr>
              <p:cNvPr id="10" name="Ink 9">
                <a:extLst>
                  <a:ext uri="{FF2B5EF4-FFF2-40B4-BE49-F238E27FC236}">
                    <a16:creationId xmlns:a16="http://schemas.microsoft.com/office/drawing/2014/main" id="{FAC829A9-9343-4C15-9983-D93164BAB063}"/>
                  </a:ext>
                </a:extLst>
              </p:cNvPr>
              <p:cNvPicPr/>
              <p:nvPr/>
            </p:nvPicPr>
            <p:blipFill>
              <a:blip r:embed="rId24"/>
              <a:stretch>
                <a:fillRect/>
              </a:stretch>
            </p:blipFill>
            <p:spPr>
              <a:xfrm>
                <a:off x="5200216" y="2510925"/>
                <a:ext cx="2860259" cy="277684"/>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2" name="Ink 11">
                <a:extLst>
                  <a:ext uri="{FF2B5EF4-FFF2-40B4-BE49-F238E27FC236}">
                    <a16:creationId xmlns:a16="http://schemas.microsoft.com/office/drawing/2014/main" id="{9EF70315-E0BA-4346-88D7-F68C77FE1C68}"/>
                  </a:ext>
                </a:extLst>
              </p14:cNvPr>
              <p14:cNvContentPartPr/>
              <p14:nvPr/>
            </p14:nvContentPartPr>
            <p14:xfrm>
              <a:off x="1021538" y="2875222"/>
              <a:ext cx="1647824" cy="47625"/>
            </p14:xfrm>
          </p:contentPart>
        </mc:Choice>
        <mc:Fallback xmlns="">
          <p:pic>
            <p:nvPicPr>
              <p:cNvPr id="12" name="Ink 11">
                <a:extLst>
                  <a:ext uri="{FF2B5EF4-FFF2-40B4-BE49-F238E27FC236}">
                    <a16:creationId xmlns:a16="http://schemas.microsoft.com/office/drawing/2014/main" id="{9EF70315-E0BA-4346-88D7-F68C77FE1C68}"/>
                  </a:ext>
                </a:extLst>
              </p:cNvPr>
              <p:cNvPicPr/>
              <p:nvPr/>
            </p:nvPicPr>
            <p:blipFill>
              <a:blip r:embed="rId26"/>
              <a:stretch>
                <a:fillRect/>
              </a:stretch>
            </p:blipFill>
            <p:spPr>
              <a:xfrm>
                <a:off x="967428" y="2765318"/>
                <a:ext cx="1755683" cy="267066"/>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3" name="Ink 12">
                <a:extLst>
                  <a:ext uri="{FF2B5EF4-FFF2-40B4-BE49-F238E27FC236}">
                    <a16:creationId xmlns:a16="http://schemas.microsoft.com/office/drawing/2014/main" id="{D61F86FE-63F0-480E-971E-747AAFF078D9}"/>
                  </a:ext>
                </a:extLst>
              </p14:cNvPr>
              <p14:cNvContentPartPr/>
              <p14:nvPr/>
            </p14:nvContentPartPr>
            <p14:xfrm>
              <a:off x="3669372" y="2919597"/>
              <a:ext cx="209549" cy="19050"/>
            </p14:xfrm>
          </p:contentPart>
        </mc:Choice>
        <mc:Fallback xmlns="">
          <p:pic>
            <p:nvPicPr>
              <p:cNvPr id="13" name="Ink 12">
                <a:extLst>
                  <a:ext uri="{FF2B5EF4-FFF2-40B4-BE49-F238E27FC236}">
                    <a16:creationId xmlns:a16="http://schemas.microsoft.com/office/drawing/2014/main" id="{D61F86FE-63F0-480E-971E-747AAFF078D9}"/>
                  </a:ext>
                </a:extLst>
              </p:cNvPr>
              <p:cNvPicPr/>
              <p:nvPr/>
            </p:nvPicPr>
            <p:blipFill>
              <a:blip r:embed="rId28"/>
              <a:stretch>
                <a:fillRect/>
              </a:stretch>
            </p:blipFill>
            <p:spPr>
              <a:xfrm>
                <a:off x="3614707" y="2827420"/>
                <a:ext cx="318514" cy="20309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6" name="Ink 15">
                <a:extLst>
                  <a:ext uri="{FF2B5EF4-FFF2-40B4-BE49-F238E27FC236}">
                    <a16:creationId xmlns:a16="http://schemas.microsoft.com/office/drawing/2014/main" id="{51570D7E-B82B-4572-9BCE-AFECE00D0278}"/>
                  </a:ext>
                </a:extLst>
              </p14:cNvPr>
              <p14:cNvContentPartPr/>
              <p14:nvPr/>
            </p14:nvContentPartPr>
            <p14:xfrm>
              <a:off x="6398075" y="1980385"/>
              <a:ext cx="571500" cy="9525"/>
            </p14:xfrm>
          </p:contentPart>
        </mc:Choice>
        <mc:Fallback xmlns="">
          <p:pic>
            <p:nvPicPr>
              <p:cNvPr id="16" name="Ink 15">
                <a:extLst>
                  <a:ext uri="{FF2B5EF4-FFF2-40B4-BE49-F238E27FC236}">
                    <a16:creationId xmlns:a16="http://schemas.microsoft.com/office/drawing/2014/main" id="{51570D7E-B82B-4572-9BCE-AFECE00D0278}"/>
                  </a:ext>
                </a:extLst>
              </p:cNvPr>
              <p:cNvPicPr/>
              <p:nvPr/>
            </p:nvPicPr>
            <p:blipFill>
              <a:blip r:embed="rId30"/>
              <a:stretch>
                <a:fillRect/>
              </a:stretch>
            </p:blipFill>
            <p:spPr>
              <a:xfrm>
                <a:off x="6344160" y="1812297"/>
                <a:ext cx="678971" cy="345141"/>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7" name="Ink 16">
                <a:extLst>
                  <a:ext uri="{FF2B5EF4-FFF2-40B4-BE49-F238E27FC236}">
                    <a16:creationId xmlns:a16="http://schemas.microsoft.com/office/drawing/2014/main" id="{F173949C-7B15-4215-92BF-D4281A2F2377}"/>
                  </a:ext>
                </a:extLst>
              </p14:cNvPr>
              <p14:cNvContentPartPr/>
              <p14:nvPr/>
            </p14:nvContentPartPr>
            <p14:xfrm>
              <a:off x="7898582" y="2016469"/>
              <a:ext cx="295274" cy="19050"/>
            </p14:xfrm>
          </p:contentPart>
        </mc:Choice>
        <mc:Fallback xmlns="">
          <p:pic>
            <p:nvPicPr>
              <p:cNvPr id="17" name="Ink 16">
                <a:extLst>
                  <a:ext uri="{FF2B5EF4-FFF2-40B4-BE49-F238E27FC236}">
                    <a16:creationId xmlns:a16="http://schemas.microsoft.com/office/drawing/2014/main" id="{F173949C-7B15-4215-92BF-D4281A2F2377}"/>
                  </a:ext>
                </a:extLst>
              </p:cNvPr>
              <p:cNvPicPr/>
              <p:nvPr/>
            </p:nvPicPr>
            <p:blipFill>
              <a:blip r:embed="rId32"/>
              <a:stretch>
                <a:fillRect/>
              </a:stretch>
            </p:blipFill>
            <p:spPr>
              <a:xfrm>
                <a:off x="7843969" y="1904410"/>
                <a:ext cx="404136" cy="242794"/>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9" name="Ink 18">
                <a:extLst>
                  <a:ext uri="{FF2B5EF4-FFF2-40B4-BE49-F238E27FC236}">
                    <a16:creationId xmlns:a16="http://schemas.microsoft.com/office/drawing/2014/main" id="{82355768-8F35-4D73-A639-2969BED03B04}"/>
                  </a:ext>
                </a:extLst>
              </p14:cNvPr>
              <p14:cNvContentPartPr/>
              <p14:nvPr/>
            </p14:nvContentPartPr>
            <p14:xfrm>
              <a:off x="1014248" y="2339805"/>
              <a:ext cx="5657849" cy="19050"/>
            </p14:xfrm>
          </p:contentPart>
        </mc:Choice>
        <mc:Fallback xmlns="">
          <p:pic>
            <p:nvPicPr>
              <p:cNvPr id="19" name="Ink 18">
                <a:extLst>
                  <a:ext uri="{FF2B5EF4-FFF2-40B4-BE49-F238E27FC236}">
                    <a16:creationId xmlns:a16="http://schemas.microsoft.com/office/drawing/2014/main" id="{82355768-8F35-4D73-A639-2969BED03B04}"/>
                  </a:ext>
                </a:extLst>
              </p:cNvPr>
              <p:cNvPicPr/>
              <p:nvPr/>
            </p:nvPicPr>
            <p:blipFill>
              <a:blip r:embed="rId34"/>
              <a:stretch>
                <a:fillRect/>
              </a:stretch>
            </p:blipFill>
            <p:spPr>
              <a:xfrm>
                <a:off x="960216" y="2254506"/>
                <a:ext cx="5765552" cy="189363"/>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1" name="Ink 20">
                <a:extLst>
                  <a:ext uri="{FF2B5EF4-FFF2-40B4-BE49-F238E27FC236}">
                    <a16:creationId xmlns:a16="http://schemas.microsoft.com/office/drawing/2014/main" id="{86B55E5D-BB60-4A3F-917B-02AC39E06004}"/>
                  </a:ext>
                </a:extLst>
              </p14:cNvPr>
              <p14:cNvContentPartPr/>
              <p14:nvPr/>
            </p14:nvContentPartPr>
            <p14:xfrm>
              <a:off x="6752893" y="2305726"/>
              <a:ext cx="1343025" cy="28575"/>
            </p14:xfrm>
          </p:contentPart>
        </mc:Choice>
        <mc:Fallback xmlns="">
          <p:pic>
            <p:nvPicPr>
              <p:cNvPr id="21" name="Ink 20">
                <a:extLst>
                  <a:ext uri="{FF2B5EF4-FFF2-40B4-BE49-F238E27FC236}">
                    <a16:creationId xmlns:a16="http://schemas.microsoft.com/office/drawing/2014/main" id="{86B55E5D-BB60-4A3F-917B-02AC39E06004}"/>
                  </a:ext>
                </a:extLst>
              </p:cNvPr>
              <p:cNvPicPr/>
              <p:nvPr/>
            </p:nvPicPr>
            <p:blipFill>
              <a:blip r:embed="rId36"/>
              <a:stretch>
                <a:fillRect/>
              </a:stretch>
            </p:blipFill>
            <p:spPr>
              <a:xfrm>
                <a:off x="6699057" y="2204873"/>
                <a:ext cx="1450338" cy="229945"/>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 name="Ink 22">
                <a:extLst>
                  <a:ext uri="{FF2B5EF4-FFF2-40B4-BE49-F238E27FC236}">
                    <a16:creationId xmlns:a16="http://schemas.microsoft.com/office/drawing/2014/main" id="{B89F8164-F411-4F60-BC10-FD7B5842A4E5}"/>
                  </a:ext>
                </a:extLst>
              </p14:cNvPr>
              <p14:cNvContentPartPr/>
              <p14:nvPr/>
            </p14:nvContentPartPr>
            <p14:xfrm>
              <a:off x="1031151" y="2607468"/>
              <a:ext cx="4095750" cy="47625"/>
            </p14:xfrm>
          </p:contentPart>
        </mc:Choice>
        <mc:Fallback xmlns="">
          <p:pic>
            <p:nvPicPr>
              <p:cNvPr id="23" name="Ink 22">
                <a:extLst>
                  <a:ext uri="{FF2B5EF4-FFF2-40B4-BE49-F238E27FC236}">
                    <a16:creationId xmlns:a16="http://schemas.microsoft.com/office/drawing/2014/main" id="{B89F8164-F411-4F60-BC10-FD7B5842A4E5}"/>
                  </a:ext>
                </a:extLst>
              </p:cNvPr>
              <p:cNvPicPr/>
              <p:nvPr/>
            </p:nvPicPr>
            <p:blipFill>
              <a:blip r:embed="rId38"/>
              <a:stretch>
                <a:fillRect/>
              </a:stretch>
            </p:blipFill>
            <p:spPr>
              <a:xfrm>
                <a:off x="977193" y="2506852"/>
                <a:ext cx="4203306" cy="248522"/>
              </a:xfrm>
              <a:prstGeom prst="rect">
                <a:avLst/>
              </a:prstGeom>
            </p:spPr>
          </p:pic>
        </mc:Fallback>
      </mc:AlternateContent>
    </p:spTree>
    <p:extLst>
      <p:ext uri="{BB962C8B-B14F-4D97-AF65-F5344CB8AC3E}">
        <p14:creationId xmlns:p14="http://schemas.microsoft.com/office/powerpoint/2010/main" val="8943964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text on a white background&#10;&#10;Description automatically generated">
            <a:extLst>
              <a:ext uri="{FF2B5EF4-FFF2-40B4-BE49-F238E27FC236}">
                <a16:creationId xmlns:a16="http://schemas.microsoft.com/office/drawing/2014/main" id="{31C684F0-8463-4E39-87AC-05CBEAFCF4AF}"/>
              </a:ext>
            </a:extLst>
          </p:cNvPr>
          <p:cNvPicPr>
            <a:picLocks noChangeAspect="1"/>
          </p:cNvPicPr>
          <p:nvPr/>
        </p:nvPicPr>
        <p:blipFill>
          <a:blip r:embed="rId2"/>
          <a:stretch>
            <a:fillRect/>
          </a:stretch>
        </p:blipFill>
        <p:spPr>
          <a:xfrm>
            <a:off x="2869" y="279520"/>
            <a:ext cx="9138263" cy="4867095"/>
          </a:xfrm>
          <a:prstGeom prst="rect">
            <a:avLst/>
          </a:prstGeom>
          <a:noFill/>
        </p:spPr>
      </p:pic>
    </p:spTree>
    <p:extLst>
      <p:ext uri="{BB962C8B-B14F-4D97-AF65-F5344CB8AC3E}">
        <p14:creationId xmlns:p14="http://schemas.microsoft.com/office/powerpoint/2010/main" val="16434188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(110)</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r>
              <a:rPr lang="en-US" dirty="0"/>
              <a:t>Oftentimes, if an input doesn’t pass the </a:t>
            </a:r>
            <a:r>
              <a:rPr lang="en-US" b="1" dirty="0"/>
              <a:t>type check</a:t>
            </a:r>
            <a:r>
              <a:rPr lang="en-US" dirty="0"/>
              <a:t>, we have a constant output of </a:t>
            </a:r>
            <a:r>
              <a:rPr lang="en-US" dirty="0" err="1">
                <a:solidFill>
                  <a:srgbClr val="C00000"/>
                </a:solidFill>
              </a:rPr>
              <a:t>ε</a:t>
            </a:r>
            <a:r>
              <a:rPr lang="en-US" dirty="0"/>
              <a:t>. Hence, the tape is empty. </a:t>
            </a:r>
          </a:p>
          <a:p>
            <a:r>
              <a:rPr lang="en-US" dirty="0"/>
              <a:t>The function TM </a:t>
            </a:r>
            <a:r>
              <a:rPr lang="en-US" b="1" dirty="0"/>
              <a:t>never</a:t>
            </a:r>
            <a:r>
              <a:rPr lang="en-US" dirty="0"/>
              <a:t> actually runs the machine that’s given to it as a string.</a:t>
            </a:r>
          </a:p>
        </p:txBody>
      </p:sp>
    </p:spTree>
    <p:extLst>
      <p:ext uri="{BB962C8B-B14F-4D97-AF65-F5344CB8AC3E}">
        <p14:creationId xmlns:p14="http://schemas.microsoft.com/office/powerpoint/2010/main" val="7410526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6359-E4F5-B243-8F59-9311C578F88F}"/>
              </a:ext>
            </a:extLst>
          </p:cNvPr>
          <p:cNvSpPr>
            <a:spLocks noGrp="1"/>
          </p:cNvSpPr>
          <p:nvPr>
            <p:ph type="title"/>
          </p:nvPr>
        </p:nvSpPr>
        <p:spPr/>
        <p:txBody>
          <a:bodyPr>
            <a:noAutofit/>
          </a:bodyPr>
          <a:lstStyle/>
          <a:p>
            <a:r>
              <a:rPr lang="en-US" sz="2000">
                <a:hlinkClick r:id="rId2"/>
              </a:rPr>
              <a:t>111.CSE105.MappingReductionExample1.mp4</a:t>
            </a:r>
            <a:endParaRPr lang="en-US" sz="2000"/>
          </a:p>
        </p:txBody>
      </p:sp>
      <p:sp>
        <p:nvSpPr>
          <p:cNvPr id="5" name="TextBox 2">
            <a:extLst>
              <a:ext uri="{FF2B5EF4-FFF2-40B4-BE49-F238E27FC236}">
                <a16:creationId xmlns:a16="http://schemas.microsoft.com/office/drawing/2014/main" id="{A60D54BE-3C63-44BA-AB3E-F194D954D583}"/>
              </a:ext>
            </a:extLst>
          </p:cNvPr>
          <p:cNvSpPr txBox="1"/>
          <p:nvPr/>
        </p:nvSpPr>
        <p:spPr>
          <a:xfrm>
            <a:off x="457200" y="1143000"/>
            <a:ext cx="8095725"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a:t>Remember:</a:t>
            </a:r>
          </a:p>
          <a:p>
            <a:endParaRPr lang="en-US" i="1" dirty="0"/>
          </a:p>
          <a:p>
            <a:r>
              <a:rPr lang="en-US" sz="2400" dirty="0"/>
              <a:t>A function f: </a:t>
            </a:r>
            <a:r>
              <a:rPr lang="en-US" sz="2400" dirty="0" err="1"/>
              <a:t>Σ</a:t>
            </a:r>
            <a:r>
              <a:rPr lang="en-US" sz="2400" dirty="0"/>
              <a:t>* </a:t>
            </a:r>
            <a:r>
              <a:rPr lang="en-US" sz="2400" dirty="0">
                <a:sym typeface="Wingdings"/>
              </a:rPr>
              <a:t> </a:t>
            </a:r>
            <a:r>
              <a:rPr lang="en-US" sz="2400" dirty="0" err="1"/>
              <a:t>Σ</a:t>
            </a:r>
            <a:r>
              <a:rPr lang="en-US" sz="2400" dirty="0"/>
              <a:t>* is </a:t>
            </a:r>
            <a:r>
              <a:rPr lang="en-US" sz="2400" b="1" dirty="0">
                <a:highlight>
                  <a:srgbClr val="FFFF00"/>
                </a:highlight>
              </a:rPr>
              <a:t>computable</a:t>
            </a:r>
            <a:r>
              <a:rPr lang="en-US" sz="2400" dirty="0"/>
              <a:t> </a:t>
            </a:r>
            <a:r>
              <a:rPr lang="en-US" sz="2400" dirty="0" err="1"/>
              <a:t>iff</a:t>
            </a:r>
            <a:r>
              <a:rPr lang="en-US" sz="2400" dirty="0"/>
              <a:t> there is some Turing machine such that, for each x, the computation of x halts with exactly </a:t>
            </a:r>
            <a:r>
              <a:rPr lang="en-US" sz="2400" b="1" dirty="0"/>
              <a:t>f(x) </a:t>
            </a:r>
            <a:r>
              <a:rPr lang="en-US" sz="2400" b="1" dirty="0">
                <a:solidFill>
                  <a:schemeClr val="accent5"/>
                </a:solidFill>
              </a:rPr>
              <a:t>followed by all blanks</a:t>
            </a:r>
            <a:r>
              <a:rPr lang="en-US" sz="2400" dirty="0"/>
              <a:t> on the tape</a:t>
            </a:r>
          </a:p>
          <a:p>
            <a:endParaRPr lang="en-US" i="1" dirty="0"/>
          </a:p>
        </p:txBody>
      </p:sp>
    </p:spTree>
    <p:extLst>
      <p:ext uri="{BB962C8B-B14F-4D97-AF65-F5344CB8AC3E}">
        <p14:creationId xmlns:p14="http://schemas.microsoft.com/office/powerpoint/2010/main" val="15638566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 harder than”?</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t>Which of the following statements are true?</a:t>
            </a:r>
          </a:p>
          <a:p>
            <a:pPr marL="0" marR="0" lvl="0" indent="0" defTabSz="914400" eaLnBrk="1" fontAlgn="auto" latinLnBrk="0" hangingPunct="1">
              <a:lnSpc>
                <a:spcPct val="100000"/>
              </a:lnSpc>
              <a:spcBef>
                <a:spcPts val="0"/>
              </a:spcBef>
              <a:spcAft>
                <a:spcPts val="0"/>
              </a:spcAft>
              <a:buClrTx/>
              <a:buSzTx/>
              <a:buFontTx/>
              <a:buNone/>
              <a:tabLst/>
              <a:defRPr/>
            </a:pPr>
            <a:endParaRPr lang="en-US"/>
          </a:p>
          <a:p>
            <a:pPr marL="457200" marR="0" lvl="0" indent="-457200" defTabSz="914400" eaLnBrk="1" fontAlgn="auto" latinLnBrk="0" hangingPunct="1">
              <a:lnSpc>
                <a:spcPct val="100000"/>
              </a:lnSpc>
              <a:spcBef>
                <a:spcPts val="0"/>
              </a:spcBef>
              <a:spcAft>
                <a:spcPts val="0"/>
              </a:spcAft>
              <a:buClrTx/>
              <a:buSzTx/>
              <a:buFontTx/>
              <a:buAutoNum type="alphaUcPeriod"/>
              <a:tabLst/>
              <a:defRPr/>
            </a:pPr>
            <a:r>
              <a:rPr lang="en-US"/>
              <a:t>{0</a:t>
            </a:r>
            <a:r>
              <a:rPr lang="en-US" baseline="30000"/>
              <a:t>i</a:t>
            </a:r>
            <a:r>
              <a:rPr lang="en-US"/>
              <a:t>1</a:t>
            </a:r>
            <a:r>
              <a:rPr lang="en-US" baseline="30000"/>
              <a:t>j</a:t>
            </a:r>
            <a:r>
              <a:rPr lang="en-US"/>
              <a:t> | </a:t>
            </a:r>
            <a:r>
              <a:rPr lang="en-US" err="1"/>
              <a:t>i,j</a:t>
            </a:r>
            <a:r>
              <a:rPr lang="en-US"/>
              <a:t> &gt;=0} is no harder than A</a:t>
            </a:r>
            <a:r>
              <a:rPr lang="en-US" baseline="-25000"/>
              <a:t>TM</a:t>
            </a:r>
          </a:p>
          <a:p>
            <a:pPr marL="457200" marR="0" lvl="0" indent="-457200" defTabSz="914400" eaLnBrk="1" fontAlgn="auto" latinLnBrk="0" hangingPunct="1">
              <a:lnSpc>
                <a:spcPct val="100000"/>
              </a:lnSpc>
              <a:spcBef>
                <a:spcPts val="0"/>
              </a:spcBef>
              <a:spcAft>
                <a:spcPts val="0"/>
              </a:spcAft>
              <a:buClrTx/>
              <a:buSzTx/>
              <a:buFontTx/>
              <a:buAutoNum type="alphaUcPeriod"/>
              <a:tabLst/>
              <a:defRPr/>
            </a:pPr>
            <a:r>
              <a:rPr lang="en-US"/>
              <a:t>A</a:t>
            </a:r>
            <a:r>
              <a:rPr lang="en-US" baseline="-25000"/>
              <a:t>TM</a:t>
            </a:r>
            <a:r>
              <a:rPr lang="en-US"/>
              <a:t> is no harder than itself</a:t>
            </a:r>
          </a:p>
          <a:p>
            <a:pPr marL="457200" marR="0" lvl="0" indent="-457200" defTabSz="914400" eaLnBrk="1" fontAlgn="auto" latinLnBrk="0" hangingPunct="1">
              <a:lnSpc>
                <a:spcPct val="100000"/>
              </a:lnSpc>
              <a:spcBef>
                <a:spcPts val="0"/>
              </a:spcBef>
              <a:spcAft>
                <a:spcPts val="0"/>
              </a:spcAft>
              <a:buClrTx/>
              <a:buSzTx/>
              <a:buFontTx/>
              <a:buAutoNum type="alphaUcPeriod"/>
              <a:tabLst/>
              <a:defRPr/>
            </a:pPr>
            <a:r>
              <a:rPr lang="en-US"/>
              <a:t>A</a:t>
            </a:r>
            <a:r>
              <a:rPr lang="en-US" baseline="-25000"/>
              <a:t>DFA</a:t>
            </a:r>
            <a:r>
              <a:rPr lang="en-US"/>
              <a:t> is no harder than {</a:t>
            </a:r>
            <a:r>
              <a:rPr lang="en-US" err="1"/>
              <a:t>ww</a:t>
            </a:r>
            <a:r>
              <a:rPr lang="en-US"/>
              <a:t> | w is a string over {0,1}}</a:t>
            </a:r>
          </a:p>
          <a:p>
            <a:pPr marL="457200" marR="0" lvl="0" indent="-457200" defTabSz="914400" eaLnBrk="1" fontAlgn="auto" latinLnBrk="0" hangingPunct="1">
              <a:lnSpc>
                <a:spcPct val="100000"/>
              </a:lnSpc>
              <a:spcBef>
                <a:spcPts val="0"/>
              </a:spcBef>
              <a:spcAft>
                <a:spcPts val="0"/>
              </a:spcAft>
              <a:buClrTx/>
              <a:buSzTx/>
              <a:buFontTx/>
              <a:buAutoNum type="alphaUcPeriod"/>
              <a:tabLst/>
              <a:defRPr/>
            </a:pPr>
            <a:r>
              <a:rPr lang="en-US"/>
              <a:t>EQ</a:t>
            </a:r>
            <a:r>
              <a:rPr lang="en-US" baseline="-25000"/>
              <a:t>DFA</a:t>
            </a:r>
            <a:r>
              <a:rPr lang="en-US"/>
              <a:t> is no harder than A</a:t>
            </a:r>
            <a:r>
              <a:rPr lang="en-US" baseline="-25000"/>
              <a:t>DFA</a:t>
            </a:r>
            <a:endParaRPr lang="en-US"/>
          </a:p>
          <a:p>
            <a:pPr marL="457200" marR="0" lvl="0" indent="-457200" defTabSz="914400" eaLnBrk="1" fontAlgn="auto" latinLnBrk="0" hangingPunct="1">
              <a:lnSpc>
                <a:spcPct val="100000"/>
              </a:lnSpc>
              <a:spcBef>
                <a:spcPts val="0"/>
              </a:spcBef>
              <a:spcAft>
                <a:spcPts val="0"/>
              </a:spcAft>
              <a:buClrTx/>
              <a:buSzTx/>
              <a:buFontTx/>
              <a:buAutoNum type="alphaUcPeriod"/>
              <a:tabLst/>
              <a:defRPr/>
            </a:pPr>
            <a:r>
              <a:rPr lang="en-US"/>
              <a:t>All of  the above</a:t>
            </a:r>
          </a:p>
          <a:p>
            <a:pPr marL="457200" marR="0" lvl="0" indent="-457200" defTabSz="914400" eaLnBrk="1" fontAlgn="auto" latinLnBrk="0" hangingPunct="1">
              <a:lnSpc>
                <a:spcPct val="100000"/>
              </a:lnSpc>
              <a:spcBef>
                <a:spcPts val="0"/>
              </a:spcBef>
              <a:spcAft>
                <a:spcPts val="0"/>
              </a:spcAft>
              <a:buClrTx/>
              <a:buSzTx/>
              <a:buFontTx/>
              <a:buAutoNum type="alphaUcPeriod"/>
              <a:tabLst/>
              <a:defRPr/>
            </a:pPr>
            <a:endParaRPr lang="en-US"/>
          </a:p>
        </p:txBody>
      </p:sp>
    </p:spTree>
    <p:extLst>
      <p:ext uri="{BB962C8B-B14F-4D97-AF65-F5344CB8AC3E}">
        <p14:creationId xmlns:p14="http://schemas.microsoft.com/office/powerpoint/2010/main" val="1648630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text on a white background&#10;&#10;Description automatically generated">
            <a:extLst>
              <a:ext uri="{FF2B5EF4-FFF2-40B4-BE49-F238E27FC236}">
                <a16:creationId xmlns:a16="http://schemas.microsoft.com/office/drawing/2014/main" id="{404E7E22-2C37-41F4-8DD8-93500F960048}"/>
              </a:ext>
            </a:extLst>
          </p:cNvPr>
          <p:cNvPicPr>
            <a:picLocks noChangeAspect="1"/>
          </p:cNvPicPr>
          <p:nvPr/>
        </p:nvPicPr>
        <p:blipFill>
          <a:blip r:embed="rId2"/>
          <a:stretch>
            <a:fillRect/>
          </a:stretch>
        </p:blipFill>
        <p:spPr>
          <a:xfrm>
            <a:off x="-1152" y="280800"/>
            <a:ext cx="9146305" cy="4860332"/>
          </a:xfrm>
          <a:prstGeom prst="rect">
            <a:avLst/>
          </a:prstGeom>
          <a:noFill/>
        </p:spPr>
      </p:pic>
    </p:spTree>
    <p:extLst>
      <p:ext uri="{BB962C8B-B14F-4D97-AF65-F5344CB8AC3E}">
        <p14:creationId xmlns:p14="http://schemas.microsoft.com/office/powerpoint/2010/main" val="25669299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(111)</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r>
              <a:rPr lang="en-US" dirty="0"/>
              <a:t>To prove a statement regarding problem difficulty, we need to produce a </a:t>
            </a:r>
            <a:r>
              <a:rPr lang="en-US" b="1" dirty="0"/>
              <a:t>computable</a:t>
            </a:r>
            <a:r>
              <a:rPr lang="en-US" dirty="0"/>
              <a:t> function.</a:t>
            </a:r>
          </a:p>
          <a:p>
            <a:r>
              <a:rPr lang="en-US" dirty="0"/>
              <a:t>To make sure that the function is computable, if we have a </a:t>
            </a:r>
            <a:r>
              <a:rPr lang="en-US" b="1" dirty="0"/>
              <a:t>Turing machine</a:t>
            </a:r>
            <a:r>
              <a:rPr lang="en-US" dirty="0"/>
              <a:t> that computes the function and the function is well-defined on all strings, then the TM </a:t>
            </a:r>
            <a:r>
              <a:rPr lang="en-US" b="1" dirty="0"/>
              <a:t>witnesses</a:t>
            </a:r>
            <a:r>
              <a:rPr lang="en-US" dirty="0"/>
              <a:t> a mapping reduction.</a:t>
            </a:r>
          </a:p>
        </p:txBody>
      </p:sp>
    </p:spTree>
    <p:extLst>
      <p:ext uri="{BB962C8B-B14F-4D97-AF65-F5344CB8AC3E}">
        <p14:creationId xmlns:p14="http://schemas.microsoft.com/office/powerpoint/2010/main" val="176485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a:t>
            </a:r>
            <a:r>
              <a:rPr lang="en-US" baseline="-25000"/>
              <a:t>TM						</a:t>
            </a:r>
            <a:r>
              <a:rPr lang="en-US" sz="1600" i="1" err="1">
                <a:solidFill>
                  <a:schemeClr val="accent6"/>
                </a:solidFill>
              </a:rPr>
              <a:t>Sipser</a:t>
            </a:r>
            <a:r>
              <a:rPr lang="en-US" sz="1600" i="1">
                <a:solidFill>
                  <a:schemeClr val="accent6"/>
                </a:solidFill>
              </a:rPr>
              <a:t> p. 207</a:t>
            </a:r>
          </a:p>
        </p:txBody>
      </p:sp>
      <p:sp>
        <p:nvSpPr>
          <p:cNvPr id="3" name="Content Placeholder 2"/>
          <p:cNvSpPr>
            <a:spLocks noGrp="1"/>
          </p:cNvSpPr>
          <p:nvPr>
            <p:ph idx="1"/>
          </p:nvPr>
        </p:nvSpPr>
        <p:spPr/>
        <p:txBody>
          <a:bodyPr>
            <a:normAutofit lnSpcReduction="10000"/>
          </a:bodyPr>
          <a:lstStyle/>
          <a:p>
            <a:pPr marL="0" indent="0">
              <a:buNone/>
            </a:pPr>
            <a:r>
              <a:rPr lang="en-US">
                <a:solidFill>
                  <a:srgbClr val="292934"/>
                </a:solidFill>
              </a:rPr>
              <a:t>A</a:t>
            </a:r>
            <a:r>
              <a:rPr lang="en-US" baseline="-25000">
                <a:solidFill>
                  <a:srgbClr val="292934"/>
                </a:solidFill>
              </a:rPr>
              <a:t>TM</a:t>
            </a:r>
            <a:r>
              <a:rPr lang="en-US">
                <a:solidFill>
                  <a:srgbClr val="292934"/>
                </a:solidFill>
              </a:rPr>
              <a:t> = {&lt;</a:t>
            </a:r>
            <a:r>
              <a:rPr lang="en-US" err="1">
                <a:solidFill>
                  <a:srgbClr val="292934"/>
                </a:solidFill>
              </a:rPr>
              <a:t>M,w</a:t>
            </a:r>
            <a:r>
              <a:rPr lang="en-US">
                <a:solidFill>
                  <a:srgbClr val="292934"/>
                </a:solidFill>
              </a:rPr>
              <a:t>&gt; | M is a TM and w is in L(M) }</a:t>
            </a:r>
          </a:p>
          <a:p>
            <a:pPr marL="0" indent="0">
              <a:buNone/>
            </a:pPr>
            <a:endParaRPr lang="en-US">
              <a:solidFill>
                <a:srgbClr val="292934"/>
              </a:solidFill>
            </a:endParaRPr>
          </a:p>
          <a:p>
            <a:pPr marL="0" indent="0">
              <a:buNone/>
            </a:pPr>
            <a:r>
              <a:rPr lang="en-US">
                <a:solidFill>
                  <a:srgbClr val="292934"/>
                </a:solidFill>
              </a:rPr>
              <a:t>Define the TM R</a:t>
            </a:r>
            <a:r>
              <a:rPr lang="en-US" baseline="-25000">
                <a:solidFill>
                  <a:srgbClr val="292934"/>
                </a:solidFill>
              </a:rPr>
              <a:t>ATM</a:t>
            </a:r>
            <a:r>
              <a:rPr lang="en-US">
                <a:solidFill>
                  <a:srgbClr val="292934"/>
                </a:solidFill>
              </a:rPr>
              <a:t> = "On input &lt;</a:t>
            </a:r>
            <a:r>
              <a:rPr lang="en-US" err="1">
                <a:solidFill>
                  <a:srgbClr val="292934"/>
                </a:solidFill>
              </a:rPr>
              <a:t>M,w</a:t>
            </a:r>
            <a:r>
              <a:rPr lang="en-US">
                <a:solidFill>
                  <a:srgbClr val="292934"/>
                </a:solidFill>
              </a:rPr>
              <a:t>&gt;:</a:t>
            </a:r>
          </a:p>
          <a:p>
            <a:pPr marL="457200" indent="-457200">
              <a:buAutoNum type="arabicPeriod"/>
            </a:pPr>
            <a:r>
              <a:rPr lang="en-US">
                <a:solidFill>
                  <a:srgbClr val="292934"/>
                </a:solidFill>
              </a:rPr>
              <a:t>Simulate M on w.</a:t>
            </a:r>
          </a:p>
          <a:p>
            <a:pPr marL="457200" indent="-457200">
              <a:buAutoNum type="arabicPeriod"/>
            </a:pPr>
            <a:r>
              <a:rPr lang="en-US">
                <a:solidFill>
                  <a:srgbClr val="292934"/>
                </a:solidFill>
              </a:rPr>
              <a:t>If M accepts, accept.  If M rejects, reject."</a:t>
            </a:r>
          </a:p>
          <a:p>
            <a:pPr marL="0" indent="0">
              <a:buNone/>
            </a:pPr>
            <a:endParaRPr lang="en-US" b="1">
              <a:solidFill>
                <a:srgbClr val="292934"/>
              </a:solidFill>
            </a:endParaRPr>
          </a:p>
          <a:p>
            <a:pPr marL="0" indent="0">
              <a:buNone/>
            </a:pPr>
            <a:r>
              <a:rPr lang="en-US" b="1">
                <a:solidFill>
                  <a:srgbClr val="292934"/>
                </a:solidFill>
              </a:rPr>
              <a:t>R</a:t>
            </a:r>
            <a:r>
              <a:rPr lang="en-US" b="1" baseline="-25000">
                <a:solidFill>
                  <a:srgbClr val="292934"/>
                </a:solidFill>
              </a:rPr>
              <a:t>ATM</a:t>
            </a:r>
            <a:r>
              <a:rPr lang="en-US">
                <a:solidFill>
                  <a:srgbClr val="292934"/>
                </a:solidFill>
              </a:rPr>
              <a:t> is a Turing machine that </a:t>
            </a:r>
            <a:r>
              <a:rPr lang="en-US">
                <a:solidFill>
                  <a:schemeClr val="tx2"/>
                </a:solidFill>
              </a:rPr>
              <a:t>recognizes </a:t>
            </a:r>
            <a:r>
              <a:rPr lang="en-US">
                <a:solidFill>
                  <a:srgbClr val="292934"/>
                </a:solidFill>
              </a:rPr>
              <a:t>A</a:t>
            </a:r>
            <a:r>
              <a:rPr lang="en-US" baseline="-25000">
                <a:solidFill>
                  <a:srgbClr val="292934"/>
                </a:solidFill>
              </a:rPr>
              <a:t>TM.</a:t>
            </a:r>
            <a:endParaRPr lang="en-US" b="1">
              <a:solidFill>
                <a:srgbClr val="292934"/>
              </a:solidFill>
            </a:endParaRPr>
          </a:p>
          <a:p>
            <a:pPr marL="0" indent="0">
              <a:buNone/>
            </a:pPr>
            <a:endParaRPr lang="en-US">
              <a:solidFill>
                <a:srgbClr val="292934"/>
              </a:solidFill>
            </a:endParaRPr>
          </a:p>
          <a:p>
            <a:pPr marL="0" indent="0">
              <a:buNone/>
            </a:pPr>
            <a:r>
              <a:rPr lang="en-US" b="1">
                <a:solidFill>
                  <a:srgbClr val="292934"/>
                </a:solidFill>
              </a:rPr>
              <a:t>No </a:t>
            </a:r>
            <a:r>
              <a:rPr lang="en-US">
                <a:solidFill>
                  <a:srgbClr val="292934"/>
                </a:solidFill>
              </a:rPr>
              <a:t>Turing machine </a:t>
            </a:r>
            <a:r>
              <a:rPr lang="en-US">
                <a:solidFill>
                  <a:srgbClr val="FF0000"/>
                </a:solidFill>
              </a:rPr>
              <a:t>decides</a:t>
            </a:r>
            <a:r>
              <a:rPr lang="en-US">
                <a:solidFill>
                  <a:srgbClr val="292934"/>
                </a:solidFill>
              </a:rPr>
              <a:t> A</a:t>
            </a:r>
            <a:r>
              <a:rPr lang="en-US" baseline="-25000">
                <a:solidFill>
                  <a:srgbClr val="292934"/>
                </a:solidFill>
              </a:rPr>
              <a:t>TM.</a:t>
            </a:r>
            <a:endParaRPr lang="en-US" b="1">
              <a:solidFill>
                <a:srgbClr val="292934"/>
              </a:solidFill>
            </a:endParaRPr>
          </a:p>
        </p:txBody>
      </p:sp>
    </p:spTree>
    <p:extLst>
      <p:ext uri="{BB962C8B-B14F-4D97-AF65-F5344CB8AC3E}">
        <p14:creationId xmlns:p14="http://schemas.microsoft.com/office/powerpoint/2010/main" val="33545501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6359-E4F5-B243-8F59-9311C578F88F}"/>
              </a:ext>
            </a:extLst>
          </p:cNvPr>
          <p:cNvSpPr>
            <a:spLocks noGrp="1"/>
          </p:cNvSpPr>
          <p:nvPr>
            <p:ph type="title"/>
          </p:nvPr>
        </p:nvSpPr>
        <p:spPr/>
        <p:txBody>
          <a:bodyPr>
            <a:noAutofit/>
          </a:bodyPr>
          <a:lstStyle/>
          <a:p>
            <a:r>
              <a:rPr lang="en-US" sz="2000">
                <a:hlinkClick r:id="rId2"/>
              </a:rPr>
              <a:t>112.CSE105.MappingReductionExample2.mp4</a:t>
            </a:r>
            <a:endParaRPr lang="en-US" sz="2000"/>
          </a:p>
        </p:txBody>
      </p:sp>
      <p:sp>
        <p:nvSpPr>
          <p:cNvPr id="4" name="TextBox 2">
            <a:extLst>
              <a:ext uri="{FF2B5EF4-FFF2-40B4-BE49-F238E27FC236}">
                <a16:creationId xmlns:a16="http://schemas.microsoft.com/office/drawing/2014/main" id="{9A8A7001-A8DA-40DE-BAB8-7671A2DAAB5C}"/>
              </a:ext>
            </a:extLst>
          </p:cNvPr>
          <p:cNvSpPr txBox="1"/>
          <p:nvPr/>
        </p:nvSpPr>
        <p:spPr>
          <a:xfrm>
            <a:off x="457200" y="1143000"/>
            <a:ext cx="8095725" cy="129266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a:t>Remember:</a:t>
            </a:r>
          </a:p>
          <a:p>
            <a:endParaRPr lang="en-US" i="1"/>
          </a:p>
          <a:p>
            <a:r>
              <a:rPr lang="en-US" sz="2400">
                <a:solidFill>
                  <a:srgbClr val="292934"/>
                </a:solidFill>
              </a:rPr>
              <a:t>A</a:t>
            </a:r>
            <a:r>
              <a:rPr lang="en-US" sz="2400" baseline="-25000">
                <a:solidFill>
                  <a:srgbClr val="292934"/>
                </a:solidFill>
              </a:rPr>
              <a:t>DFA </a:t>
            </a:r>
            <a:r>
              <a:rPr lang="en-US" sz="2400"/>
              <a:t>is decidable</a:t>
            </a:r>
          </a:p>
          <a:p>
            <a:endParaRPr lang="en-US"/>
          </a:p>
        </p:txBody>
      </p:sp>
    </p:spTree>
    <p:extLst>
      <p:ext uri="{BB962C8B-B14F-4D97-AF65-F5344CB8AC3E}">
        <p14:creationId xmlns:p14="http://schemas.microsoft.com/office/powerpoint/2010/main" val="24083213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 harder than”?</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t>Which of the following statements are true?</a:t>
            </a:r>
          </a:p>
          <a:p>
            <a:pPr marL="0" marR="0" lvl="0" indent="0" defTabSz="914400" eaLnBrk="1" fontAlgn="auto" latinLnBrk="0" hangingPunct="1">
              <a:lnSpc>
                <a:spcPct val="100000"/>
              </a:lnSpc>
              <a:spcBef>
                <a:spcPts val="0"/>
              </a:spcBef>
              <a:spcAft>
                <a:spcPts val="0"/>
              </a:spcAft>
              <a:buClrTx/>
              <a:buSzTx/>
              <a:buFontTx/>
              <a:buNone/>
              <a:tabLst/>
              <a:defRPr/>
            </a:pPr>
            <a:endParaRPr lang="en-US"/>
          </a:p>
          <a:p>
            <a:pPr marL="457200" marR="0" lvl="0" indent="-457200" defTabSz="914400" eaLnBrk="1" fontAlgn="auto" latinLnBrk="0" hangingPunct="1">
              <a:lnSpc>
                <a:spcPct val="100000"/>
              </a:lnSpc>
              <a:spcBef>
                <a:spcPts val="0"/>
              </a:spcBef>
              <a:spcAft>
                <a:spcPts val="0"/>
              </a:spcAft>
              <a:buClrTx/>
              <a:buSzTx/>
              <a:buFontTx/>
              <a:buAutoNum type="alphaUcPeriod"/>
              <a:tabLst/>
              <a:defRPr/>
            </a:pPr>
            <a:r>
              <a:rPr lang="en-US"/>
              <a:t>{0</a:t>
            </a:r>
            <a:r>
              <a:rPr lang="en-US" baseline="30000"/>
              <a:t>i</a:t>
            </a:r>
            <a:r>
              <a:rPr lang="en-US"/>
              <a:t>1</a:t>
            </a:r>
            <a:r>
              <a:rPr lang="en-US" baseline="30000"/>
              <a:t>j</a:t>
            </a:r>
            <a:r>
              <a:rPr lang="en-US"/>
              <a:t> | </a:t>
            </a:r>
            <a:r>
              <a:rPr lang="en-US" err="1"/>
              <a:t>i,j</a:t>
            </a:r>
            <a:r>
              <a:rPr lang="en-US"/>
              <a:t> &gt;=0} is no harder than A</a:t>
            </a:r>
            <a:r>
              <a:rPr lang="en-US" baseline="-25000"/>
              <a:t>TM</a:t>
            </a:r>
          </a:p>
          <a:p>
            <a:pPr marL="457200" marR="0" lvl="0" indent="-457200" defTabSz="914400" eaLnBrk="1" fontAlgn="auto" latinLnBrk="0" hangingPunct="1">
              <a:lnSpc>
                <a:spcPct val="100000"/>
              </a:lnSpc>
              <a:spcBef>
                <a:spcPts val="0"/>
              </a:spcBef>
              <a:spcAft>
                <a:spcPts val="0"/>
              </a:spcAft>
              <a:buClrTx/>
              <a:buSzTx/>
              <a:buFontTx/>
              <a:buAutoNum type="alphaUcPeriod"/>
              <a:tabLst/>
              <a:defRPr/>
            </a:pPr>
            <a:r>
              <a:rPr lang="en-US"/>
              <a:t>A</a:t>
            </a:r>
            <a:r>
              <a:rPr lang="en-US" baseline="-25000"/>
              <a:t>TM</a:t>
            </a:r>
            <a:r>
              <a:rPr lang="en-US"/>
              <a:t> is no harder than itself</a:t>
            </a:r>
          </a:p>
          <a:p>
            <a:pPr marL="457200" marR="0" lvl="0" indent="-457200" defTabSz="914400" eaLnBrk="1" fontAlgn="auto" latinLnBrk="0" hangingPunct="1">
              <a:lnSpc>
                <a:spcPct val="100000"/>
              </a:lnSpc>
              <a:spcBef>
                <a:spcPts val="0"/>
              </a:spcBef>
              <a:spcAft>
                <a:spcPts val="0"/>
              </a:spcAft>
              <a:buClrTx/>
              <a:buSzTx/>
              <a:buFontTx/>
              <a:buAutoNum type="alphaUcPeriod"/>
              <a:tabLst/>
              <a:defRPr/>
            </a:pPr>
            <a:r>
              <a:rPr lang="en-US"/>
              <a:t>A</a:t>
            </a:r>
            <a:r>
              <a:rPr lang="en-US" baseline="-25000"/>
              <a:t>DFA</a:t>
            </a:r>
            <a:r>
              <a:rPr lang="en-US"/>
              <a:t> is no harder than {</a:t>
            </a:r>
            <a:r>
              <a:rPr lang="en-US" err="1"/>
              <a:t>ww</a:t>
            </a:r>
            <a:r>
              <a:rPr lang="en-US"/>
              <a:t> | w is a string over {0,1}}</a:t>
            </a:r>
          </a:p>
          <a:p>
            <a:pPr marL="457200" marR="0" lvl="0" indent="-457200" defTabSz="914400" eaLnBrk="1" fontAlgn="auto" latinLnBrk="0" hangingPunct="1">
              <a:lnSpc>
                <a:spcPct val="100000"/>
              </a:lnSpc>
              <a:spcBef>
                <a:spcPts val="0"/>
              </a:spcBef>
              <a:spcAft>
                <a:spcPts val="0"/>
              </a:spcAft>
              <a:buClrTx/>
              <a:buSzTx/>
              <a:buFontTx/>
              <a:buAutoNum type="alphaUcPeriod"/>
              <a:tabLst/>
              <a:defRPr/>
            </a:pPr>
            <a:r>
              <a:rPr lang="en-US"/>
              <a:t>EQ</a:t>
            </a:r>
            <a:r>
              <a:rPr lang="en-US" baseline="-25000"/>
              <a:t>DFA</a:t>
            </a:r>
            <a:r>
              <a:rPr lang="en-US"/>
              <a:t> is no harder than A</a:t>
            </a:r>
            <a:r>
              <a:rPr lang="en-US" baseline="-25000"/>
              <a:t>DFA</a:t>
            </a:r>
            <a:endParaRPr lang="en-US"/>
          </a:p>
          <a:p>
            <a:pPr marL="457200" marR="0" lvl="0" indent="-457200" defTabSz="914400" eaLnBrk="1" fontAlgn="auto" latinLnBrk="0" hangingPunct="1">
              <a:lnSpc>
                <a:spcPct val="100000"/>
              </a:lnSpc>
              <a:spcBef>
                <a:spcPts val="0"/>
              </a:spcBef>
              <a:spcAft>
                <a:spcPts val="0"/>
              </a:spcAft>
              <a:buClrTx/>
              <a:buSzTx/>
              <a:buFontTx/>
              <a:buAutoNum type="alphaUcPeriod"/>
              <a:tabLst/>
              <a:defRPr/>
            </a:pPr>
            <a:r>
              <a:rPr lang="en-US"/>
              <a:t>All of  the above</a:t>
            </a:r>
          </a:p>
          <a:p>
            <a:pPr marL="457200" marR="0" lvl="0" indent="-457200" defTabSz="914400" eaLnBrk="1" fontAlgn="auto" latinLnBrk="0" hangingPunct="1">
              <a:lnSpc>
                <a:spcPct val="100000"/>
              </a:lnSpc>
              <a:spcBef>
                <a:spcPts val="0"/>
              </a:spcBef>
              <a:spcAft>
                <a:spcPts val="0"/>
              </a:spcAft>
              <a:buClrTx/>
              <a:buSzTx/>
              <a:buFontTx/>
              <a:buAutoNum type="alphaUcPeriod"/>
              <a:tabLst/>
              <a:defRPr/>
            </a:pPr>
            <a:endParaRPr lang="en-US"/>
          </a:p>
        </p:txBody>
      </p:sp>
    </p:spTree>
    <p:extLst>
      <p:ext uri="{BB962C8B-B14F-4D97-AF65-F5344CB8AC3E}">
        <p14:creationId xmlns:p14="http://schemas.microsoft.com/office/powerpoint/2010/main" val="14725768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close up of text on a white background&#10;&#10;Description automatically generated">
            <a:extLst>
              <a:ext uri="{FF2B5EF4-FFF2-40B4-BE49-F238E27FC236}">
                <a16:creationId xmlns:a16="http://schemas.microsoft.com/office/drawing/2014/main" id="{AEA4E71C-418A-4387-A7D9-5A5352AD29C5}"/>
              </a:ext>
            </a:extLst>
          </p:cNvPr>
          <p:cNvPicPr>
            <a:picLocks noChangeAspect="1"/>
          </p:cNvPicPr>
          <p:nvPr/>
        </p:nvPicPr>
        <p:blipFill>
          <a:blip r:embed="rId2"/>
          <a:stretch>
            <a:fillRect/>
          </a:stretch>
        </p:blipFill>
        <p:spPr>
          <a:xfrm>
            <a:off x="-2156" y="131350"/>
            <a:ext cx="9148312" cy="5020979"/>
          </a:xfrm>
          <a:prstGeom prst="rect">
            <a:avLst/>
          </a:prstGeom>
        </p:spPr>
      </p:pic>
    </p:spTree>
    <p:extLst>
      <p:ext uri="{BB962C8B-B14F-4D97-AF65-F5344CB8AC3E}">
        <p14:creationId xmlns:p14="http://schemas.microsoft.com/office/powerpoint/2010/main" val="2919940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(112)</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r>
              <a:rPr lang="en-US" dirty="0"/>
              <a:t>When defining a computable function, we’re writing out a </a:t>
            </a:r>
            <a:r>
              <a:rPr lang="en-US" b="1" dirty="0"/>
              <a:t>high-level description </a:t>
            </a:r>
            <a:r>
              <a:rPr lang="en-US" dirty="0"/>
              <a:t>of a Turing Machine.</a:t>
            </a:r>
          </a:p>
          <a:p>
            <a:r>
              <a:rPr lang="en-US" dirty="0"/>
              <a:t>The function is </a:t>
            </a:r>
            <a:r>
              <a:rPr lang="en-US" b="1" dirty="0">
                <a:highlight>
                  <a:srgbClr val="FFFF00"/>
                </a:highlight>
              </a:rPr>
              <a:t>well-defined</a:t>
            </a:r>
            <a:r>
              <a:rPr lang="en-US" dirty="0"/>
              <a:t> for all strings if the algorithm will </a:t>
            </a:r>
            <a:r>
              <a:rPr lang="en-US" b="1" dirty="0"/>
              <a:t>halt</a:t>
            </a:r>
            <a:r>
              <a:rPr lang="en-US" dirty="0"/>
              <a:t> and give an output (no matter what the input string is) and won’t produce two different outputs for a single input.</a:t>
            </a:r>
          </a:p>
          <a:p>
            <a:endParaRPr lang="en-US" dirty="0"/>
          </a:p>
        </p:txBody>
      </p:sp>
    </p:spTree>
    <p:extLst>
      <p:ext uri="{BB962C8B-B14F-4D97-AF65-F5344CB8AC3E}">
        <p14:creationId xmlns:p14="http://schemas.microsoft.com/office/powerpoint/2010/main" val="41225558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6359-E4F5-B243-8F59-9311C578F88F}"/>
              </a:ext>
            </a:extLst>
          </p:cNvPr>
          <p:cNvSpPr>
            <a:spLocks noGrp="1"/>
          </p:cNvSpPr>
          <p:nvPr>
            <p:ph type="title"/>
          </p:nvPr>
        </p:nvSpPr>
        <p:spPr/>
        <p:txBody>
          <a:bodyPr>
            <a:noAutofit/>
          </a:bodyPr>
          <a:lstStyle/>
          <a:p>
            <a:r>
              <a:rPr lang="en-US" sz="2000">
                <a:hlinkClick r:id="rId2"/>
              </a:rPr>
              <a:t>113.CSE105.MappingReductionExample3.mp4</a:t>
            </a:r>
            <a:endParaRPr lang="en-US" sz="2000">
              <a:cs typeface="Arial"/>
            </a:endParaRPr>
          </a:p>
        </p:txBody>
      </p:sp>
      <p:sp>
        <p:nvSpPr>
          <p:cNvPr id="4" name="TextBox 2">
            <a:extLst>
              <a:ext uri="{FF2B5EF4-FFF2-40B4-BE49-F238E27FC236}">
                <a16:creationId xmlns:a16="http://schemas.microsoft.com/office/drawing/2014/main" id="{B56C8B34-78E9-4F85-8A16-8C63564262EA}"/>
              </a:ext>
            </a:extLst>
          </p:cNvPr>
          <p:cNvSpPr txBox="1"/>
          <p:nvPr/>
        </p:nvSpPr>
        <p:spPr>
          <a:xfrm>
            <a:off x="457200" y="1143000"/>
            <a:ext cx="8095725"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i="1" dirty="0">
                <a:solidFill>
                  <a:srgbClr val="292934"/>
                </a:solidFill>
              </a:rPr>
              <a:t>Remember:</a:t>
            </a:r>
          </a:p>
          <a:p>
            <a:pPr lvl="0"/>
            <a:endParaRPr lang="en-US" i="1" dirty="0">
              <a:solidFill>
                <a:srgbClr val="292934"/>
              </a:solidFill>
            </a:endParaRPr>
          </a:p>
          <a:p>
            <a:pPr lvl="0"/>
            <a:r>
              <a:rPr lang="en-US" sz="2400" dirty="0">
                <a:solidFill>
                  <a:srgbClr val="292934"/>
                </a:solidFill>
              </a:rPr>
              <a:t>A function f: </a:t>
            </a:r>
            <a:r>
              <a:rPr lang="en-US" sz="2400" dirty="0" err="1">
                <a:solidFill>
                  <a:srgbClr val="292934"/>
                </a:solidFill>
              </a:rPr>
              <a:t>Σ</a:t>
            </a:r>
            <a:r>
              <a:rPr lang="en-US" sz="2400" dirty="0">
                <a:solidFill>
                  <a:srgbClr val="292934"/>
                </a:solidFill>
              </a:rPr>
              <a:t>* </a:t>
            </a:r>
            <a:r>
              <a:rPr lang="en-US" sz="2400" dirty="0">
                <a:solidFill>
                  <a:srgbClr val="292934"/>
                </a:solidFill>
                <a:sym typeface="Wingdings"/>
              </a:rPr>
              <a:t> </a:t>
            </a:r>
            <a:r>
              <a:rPr lang="en-US" sz="2400" dirty="0" err="1">
                <a:solidFill>
                  <a:srgbClr val="292934"/>
                </a:solidFill>
              </a:rPr>
              <a:t>Σ</a:t>
            </a:r>
            <a:r>
              <a:rPr lang="en-US" sz="2400" dirty="0">
                <a:solidFill>
                  <a:srgbClr val="292934"/>
                </a:solidFill>
              </a:rPr>
              <a:t>* is </a:t>
            </a:r>
            <a:r>
              <a:rPr lang="en-US" sz="2400" b="1" dirty="0">
                <a:solidFill>
                  <a:srgbClr val="292934"/>
                </a:solidFill>
                <a:highlight>
                  <a:srgbClr val="FFFF00"/>
                </a:highlight>
              </a:rPr>
              <a:t>computable</a:t>
            </a:r>
            <a:r>
              <a:rPr lang="en-US" sz="2400" dirty="0">
                <a:solidFill>
                  <a:srgbClr val="292934"/>
                </a:solidFill>
              </a:rPr>
              <a:t> </a:t>
            </a:r>
            <a:r>
              <a:rPr lang="en-US" sz="2400" dirty="0" err="1">
                <a:solidFill>
                  <a:srgbClr val="292934"/>
                </a:solidFill>
              </a:rPr>
              <a:t>iff</a:t>
            </a:r>
            <a:r>
              <a:rPr lang="en-US" sz="2400" dirty="0">
                <a:solidFill>
                  <a:srgbClr val="292934"/>
                </a:solidFill>
              </a:rPr>
              <a:t> there is some Turing machine such that, for each x, the computation of x halts with exactly </a:t>
            </a:r>
            <a:r>
              <a:rPr lang="en-US" sz="2400" b="1" dirty="0">
                <a:solidFill>
                  <a:srgbClr val="292934"/>
                </a:solidFill>
              </a:rPr>
              <a:t>f(x) </a:t>
            </a:r>
            <a:r>
              <a:rPr lang="en-US" sz="2400" b="1" dirty="0">
                <a:solidFill>
                  <a:srgbClr val="808DA0"/>
                </a:solidFill>
              </a:rPr>
              <a:t>followed by all blanks</a:t>
            </a:r>
            <a:r>
              <a:rPr lang="en-US" sz="2400" dirty="0">
                <a:solidFill>
                  <a:srgbClr val="292934"/>
                </a:solidFill>
              </a:rPr>
              <a:t> on the tape</a:t>
            </a:r>
          </a:p>
          <a:p>
            <a:endParaRPr lang="en-US" i="1" dirty="0"/>
          </a:p>
        </p:txBody>
      </p:sp>
    </p:spTree>
    <p:extLst>
      <p:ext uri="{BB962C8B-B14F-4D97-AF65-F5344CB8AC3E}">
        <p14:creationId xmlns:p14="http://schemas.microsoft.com/office/powerpoint/2010/main" val="14535608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 harder than”?</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t>Which of the following statements are true?</a:t>
            </a:r>
          </a:p>
          <a:p>
            <a:pPr marL="0" marR="0" lvl="0" indent="0" defTabSz="914400" eaLnBrk="1" fontAlgn="auto" latinLnBrk="0" hangingPunct="1">
              <a:lnSpc>
                <a:spcPct val="100000"/>
              </a:lnSpc>
              <a:spcBef>
                <a:spcPts val="0"/>
              </a:spcBef>
              <a:spcAft>
                <a:spcPts val="0"/>
              </a:spcAft>
              <a:buClrTx/>
              <a:buSzTx/>
              <a:buFontTx/>
              <a:buNone/>
              <a:tabLst/>
              <a:defRPr/>
            </a:pPr>
            <a:endParaRPr lang="en-US"/>
          </a:p>
          <a:p>
            <a:pPr marL="457200" marR="0" lvl="0" indent="-457200" defTabSz="914400" eaLnBrk="1" fontAlgn="auto" latinLnBrk="0" hangingPunct="1">
              <a:lnSpc>
                <a:spcPct val="100000"/>
              </a:lnSpc>
              <a:spcBef>
                <a:spcPts val="0"/>
              </a:spcBef>
              <a:spcAft>
                <a:spcPts val="0"/>
              </a:spcAft>
              <a:buClrTx/>
              <a:buSzTx/>
              <a:buFontTx/>
              <a:buAutoNum type="alphaUcPeriod"/>
              <a:tabLst/>
              <a:defRPr/>
            </a:pPr>
            <a:r>
              <a:rPr lang="en-US"/>
              <a:t>{0</a:t>
            </a:r>
            <a:r>
              <a:rPr lang="en-US" baseline="30000"/>
              <a:t>i</a:t>
            </a:r>
            <a:r>
              <a:rPr lang="en-US"/>
              <a:t>1</a:t>
            </a:r>
            <a:r>
              <a:rPr lang="en-US" baseline="30000"/>
              <a:t>j</a:t>
            </a:r>
            <a:r>
              <a:rPr lang="en-US"/>
              <a:t> | </a:t>
            </a:r>
            <a:r>
              <a:rPr lang="en-US" err="1"/>
              <a:t>i,j</a:t>
            </a:r>
            <a:r>
              <a:rPr lang="en-US"/>
              <a:t> &gt;=0} is no harder than A</a:t>
            </a:r>
            <a:r>
              <a:rPr lang="en-US" baseline="-25000"/>
              <a:t>TM</a:t>
            </a:r>
          </a:p>
          <a:p>
            <a:pPr marL="457200" marR="0" lvl="0" indent="-457200" defTabSz="914400" eaLnBrk="1" fontAlgn="auto" latinLnBrk="0" hangingPunct="1">
              <a:lnSpc>
                <a:spcPct val="100000"/>
              </a:lnSpc>
              <a:spcBef>
                <a:spcPts val="0"/>
              </a:spcBef>
              <a:spcAft>
                <a:spcPts val="0"/>
              </a:spcAft>
              <a:buClrTx/>
              <a:buSzTx/>
              <a:buFontTx/>
              <a:buAutoNum type="alphaUcPeriod"/>
              <a:tabLst/>
              <a:defRPr/>
            </a:pPr>
            <a:r>
              <a:rPr lang="en-US"/>
              <a:t>A</a:t>
            </a:r>
            <a:r>
              <a:rPr lang="en-US" baseline="-25000"/>
              <a:t>TM</a:t>
            </a:r>
            <a:r>
              <a:rPr lang="en-US"/>
              <a:t> is no harder than itself</a:t>
            </a:r>
          </a:p>
          <a:p>
            <a:pPr marL="457200" marR="0" lvl="0" indent="-457200" defTabSz="914400" eaLnBrk="1" fontAlgn="auto" latinLnBrk="0" hangingPunct="1">
              <a:lnSpc>
                <a:spcPct val="100000"/>
              </a:lnSpc>
              <a:spcBef>
                <a:spcPts val="0"/>
              </a:spcBef>
              <a:spcAft>
                <a:spcPts val="0"/>
              </a:spcAft>
              <a:buClrTx/>
              <a:buSzTx/>
              <a:buFontTx/>
              <a:buAutoNum type="alphaUcPeriod"/>
              <a:tabLst/>
              <a:defRPr/>
            </a:pPr>
            <a:r>
              <a:rPr lang="en-US"/>
              <a:t>A</a:t>
            </a:r>
            <a:r>
              <a:rPr lang="en-US" baseline="-25000"/>
              <a:t>DFA</a:t>
            </a:r>
            <a:r>
              <a:rPr lang="en-US"/>
              <a:t> is no harder than {</a:t>
            </a:r>
            <a:r>
              <a:rPr lang="en-US" err="1"/>
              <a:t>ww</a:t>
            </a:r>
            <a:r>
              <a:rPr lang="en-US"/>
              <a:t> | w is a string over {0,1}}</a:t>
            </a:r>
          </a:p>
          <a:p>
            <a:pPr marL="457200" marR="0" lvl="0" indent="-457200" defTabSz="914400" eaLnBrk="1" fontAlgn="auto" latinLnBrk="0" hangingPunct="1">
              <a:lnSpc>
                <a:spcPct val="100000"/>
              </a:lnSpc>
              <a:spcBef>
                <a:spcPts val="0"/>
              </a:spcBef>
              <a:spcAft>
                <a:spcPts val="0"/>
              </a:spcAft>
              <a:buClrTx/>
              <a:buSzTx/>
              <a:buFontTx/>
              <a:buAutoNum type="alphaUcPeriod"/>
              <a:tabLst/>
              <a:defRPr/>
            </a:pPr>
            <a:r>
              <a:rPr lang="en-US"/>
              <a:t>EQ</a:t>
            </a:r>
            <a:r>
              <a:rPr lang="en-US" baseline="-25000"/>
              <a:t>DFA</a:t>
            </a:r>
            <a:r>
              <a:rPr lang="en-US"/>
              <a:t> is no harder than A</a:t>
            </a:r>
            <a:r>
              <a:rPr lang="en-US" baseline="-25000"/>
              <a:t>DFA</a:t>
            </a:r>
            <a:endParaRPr lang="en-US"/>
          </a:p>
          <a:p>
            <a:pPr marL="457200" marR="0" lvl="0" indent="-457200" defTabSz="914400" eaLnBrk="1" fontAlgn="auto" latinLnBrk="0" hangingPunct="1">
              <a:lnSpc>
                <a:spcPct val="100000"/>
              </a:lnSpc>
              <a:spcBef>
                <a:spcPts val="0"/>
              </a:spcBef>
              <a:spcAft>
                <a:spcPts val="0"/>
              </a:spcAft>
              <a:buClrTx/>
              <a:buSzTx/>
              <a:buFontTx/>
              <a:buAutoNum type="alphaUcPeriod"/>
              <a:tabLst/>
              <a:defRPr/>
            </a:pPr>
            <a:r>
              <a:rPr lang="en-US"/>
              <a:t>All of  the above</a:t>
            </a:r>
          </a:p>
          <a:p>
            <a:pPr marL="457200" marR="0" lvl="0" indent="-457200" defTabSz="914400" eaLnBrk="1" fontAlgn="auto" latinLnBrk="0" hangingPunct="1">
              <a:lnSpc>
                <a:spcPct val="100000"/>
              </a:lnSpc>
              <a:spcBef>
                <a:spcPts val="0"/>
              </a:spcBef>
              <a:spcAft>
                <a:spcPts val="0"/>
              </a:spcAft>
              <a:buClrTx/>
              <a:buSzTx/>
              <a:buFontTx/>
              <a:buAutoNum type="alphaUcPeriod"/>
              <a:tabLst/>
              <a:defRPr/>
            </a:pPr>
            <a:endParaRPr lang="en-US"/>
          </a:p>
        </p:txBody>
      </p:sp>
    </p:spTree>
    <p:extLst>
      <p:ext uri="{BB962C8B-B14F-4D97-AF65-F5344CB8AC3E}">
        <p14:creationId xmlns:p14="http://schemas.microsoft.com/office/powerpoint/2010/main" val="31730375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text on a white background&#10;&#10;Description automatically generated">
            <a:extLst>
              <a:ext uri="{FF2B5EF4-FFF2-40B4-BE49-F238E27FC236}">
                <a16:creationId xmlns:a16="http://schemas.microsoft.com/office/drawing/2014/main" id="{5E6CF93B-62E4-4D57-9539-890E4EC75127}"/>
              </a:ext>
            </a:extLst>
          </p:cNvPr>
          <p:cNvPicPr>
            <a:picLocks noChangeAspect="1"/>
          </p:cNvPicPr>
          <p:nvPr/>
        </p:nvPicPr>
        <p:blipFill>
          <a:blip r:embed="rId2"/>
          <a:stretch>
            <a:fillRect/>
          </a:stretch>
        </p:blipFill>
        <p:spPr>
          <a:xfrm>
            <a:off x="-1151" y="271114"/>
            <a:ext cx="9146304" cy="4889390"/>
          </a:xfrm>
          <a:prstGeom prst="rect">
            <a:avLst/>
          </a:prstGeom>
          <a:noFill/>
        </p:spPr>
      </p:pic>
    </p:spTree>
    <p:extLst>
      <p:ext uri="{BB962C8B-B14F-4D97-AF65-F5344CB8AC3E}">
        <p14:creationId xmlns:p14="http://schemas.microsoft.com/office/powerpoint/2010/main" val="27505623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(113)</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r>
              <a:rPr lang="en-US" dirty="0">
                <a:solidFill>
                  <a:srgbClr val="292934"/>
                </a:solidFill>
              </a:rPr>
              <a:t>EQ</a:t>
            </a:r>
            <a:r>
              <a:rPr lang="en-US" baseline="-25000" dirty="0">
                <a:solidFill>
                  <a:srgbClr val="292934"/>
                </a:solidFill>
              </a:rPr>
              <a:t>DFA </a:t>
            </a:r>
            <a:r>
              <a:rPr lang="en-US" dirty="0"/>
              <a:t>is decidable</a:t>
            </a:r>
          </a:p>
          <a:p>
            <a:r>
              <a:rPr lang="en-US" dirty="0"/>
              <a:t>We can </a:t>
            </a:r>
            <a:r>
              <a:rPr lang="en-US" b="1" dirty="0"/>
              <a:t>abbreviate</a:t>
            </a:r>
            <a:r>
              <a:rPr lang="en-US" dirty="0"/>
              <a:t> steps that we “know” how to do (something that has been proven before and has a known algorithm, such as a decider for </a:t>
            </a:r>
            <a:r>
              <a:rPr lang="en-US" dirty="0">
                <a:solidFill>
                  <a:srgbClr val="292934"/>
                </a:solidFill>
              </a:rPr>
              <a:t>EQ</a:t>
            </a:r>
            <a:r>
              <a:rPr lang="en-US" baseline="-25000" dirty="0">
                <a:solidFill>
                  <a:srgbClr val="292934"/>
                </a:solidFill>
              </a:rPr>
              <a:t>DFA</a:t>
            </a:r>
            <a:r>
              <a:rPr lang="en-US" dirty="0"/>
              <a:t>)</a:t>
            </a:r>
          </a:p>
        </p:txBody>
      </p:sp>
    </p:spTree>
    <p:extLst>
      <p:ext uri="{BB962C8B-B14F-4D97-AF65-F5344CB8AC3E}">
        <p14:creationId xmlns:p14="http://schemas.microsoft.com/office/powerpoint/2010/main" val="13165051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DD047DC-EF0D-6848-BC39-AA8668B98649}"/>
                  </a:ext>
                </a:extLst>
              </p:cNvPr>
              <p:cNvSpPr>
                <a:spLocks noGrp="1"/>
              </p:cNvSpPr>
              <p:nvPr>
                <p:ph type="title"/>
              </p:nvPr>
            </p:nvSpPr>
            <p:spPr/>
            <p:txBody>
              <a:bodyPr/>
              <a:lstStyle/>
              <a:p>
                <a14:m>
                  <m:oMath xmlns:m="http://schemas.openxmlformats.org/officeDocument/2006/math">
                    <m:sSub>
                      <m:sSubPr>
                        <m:ctrlPr>
                          <a:rPr lang="en-US"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𝐴</m:t>
                        </m:r>
                      </m:e>
                      <m:sub>
                        <m:r>
                          <a:rPr lang="en-US" b="0" i="1" smtClean="0">
                            <a:solidFill>
                              <a:srgbClr val="00B050"/>
                            </a:solidFill>
                            <a:latin typeface="Cambria Math" panose="02040503050406030204" pitchFamily="18" charset="0"/>
                          </a:rPr>
                          <m:t>𝑇𝑀</m:t>
                        </m:r>
                      </m:sub>
                    </m:sSub>
                    <m:sSub>
                      <m:sSubPr>
                        <m:ctrlPr>
                          <a:rPr lang="en-US" i="1" dirty="0" smtClean="0">
                            <a:solidFill>
                              <a:srgbClr val="00B050"/>
                            </a:solidFill>
                            <a:latin typeface="Cambria Math" panose="02040503050406030204" pitchFamily="18" charset="0"/>
                          </a:rPr>
                        </m:ctrlPr>
                      </m:sSubPr>
                      <m:e>
                        <m:r>
                          <a:rPr lang="en-US" i="1" dirty="0" smtClean="0">
                            <a:solidFill>
                              <a:srgbClr val="00B050"/>
                            </a:solidFill>
                            <a:latin typeface="Cambria Math" panose="02040503050406030204" pitchFamily="18" charset="0"/>
                            <a:ea typeface="Cambria Math" panose="02040503050406030204" pitchFamily="18" charset="0"/>
                          </a:rPr>
                          <m:t>≤</m:t>
                        </m:r>
                      </m:e>
                      <m:sub>
                        <m:r>
                          <a:rPr lang="en-US" b="0" i="1" dirty="0" smtClean="0">
                            <a:solidFill>
                              <a:srgbClr val="00B050"/>
                            </a:solidFill>
                            <a:latin typeface="Cambria Math" panose="02040503050406030204" pitchFamily="18" charset="0"/>
                          </a:rPr>
                          <m:t>𝑚</m:t>
                        </m:r>
                      </m:sub>
                    </m:sSub>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𝐸</m:t>
                        </m:r>
                      </m:e>
                      <m:sub>
                        <m:r>
                          <a:rPr lang="en-US" b="0" i="1" dirty="0" smtClean="0">
                            <a:solidFill>
                              <a:srgbClr val="00B050"/>
                            </a:solidFill>
                            <a:latin typeface="Cambria Math" panose="02040503050406030204" pitchFamily="18" charset="0"/>
                          </a:rPr>
                          <m:t>𝑇𝑀</m:t>
                        </m:r>
                      </m:sub>
                    </m:sSub>
                  </m:oMath>
                </a14:m>
                <a:r>
                  <a:rPr lang="en-US">
                    <a:solidFill>
                      <a:srgbClr val="00B050"/>
                    </a:solidFill>
                  </a:rPr>
                  <a:t>?</a:t>
                </a:r>
              </a:p>
            </p:txBody>
          </p:sp>
        </mc:Choice>
        <mc:Fallback xmlns="">
          <p:sp>
            <p:nvSpPr>
              <p:cNvPr id="2" name="Title 1">
                <a:extLst>
                  <a:ext uri="{FF2B5EF4-FFF2-40B4-BE49-F238E27FC236}">
                    <a16:creationId xmlns:a16="http://schemas.microsoft.com/office/drawing/2014/main" id="{2DD047DC-EF0D-6848-BC39-AA8668B98649}"/>
                  </a:ext>
                </a:extLst>
              </p:cNvPr>
              <p:cNvSpPr>
                <a:spLocks noGrp="1" noRot="1" noChangeAspect="1" noMove="1" noResize="1" noEditPoints="1" noAdjustHandles="1" noChangeArrowheads="1" noChangeShapeType="1" noTextEdit="1"/>
              </p:cNvSpPr>
              <p:nvPr>
                <p:ph type="title"/>
              </p:nvPr>
            </p:nvSpPr>
            <p:spPr>
              <a:blipFill>
                <a:blip r:embed="rId2"/>
                <a:stretch>
                  <a:fillRect t="-12295" b="-3196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F69BC46-8F52-4A24-9F48-D14278681D1C}"/>
              </a:ext>
            </a:extLst>
          </p:cNvPr>
          <p:cNvPicPr>
            <a:picLocks noChangeAspect="1"/>
          </p:cNvPicPr>
          <p:nvPr/>
        </p:nvPicPr>
        <p:blipFill>
          <a:blip r:embed="rId3"/>
          <a:stretch>
            <a:fillRect/>
          </a:stretch>
        </p:blipFill>
        <p:spPr>
          <a:xfrm>
            <a:off x="675431" y="1573619"/>
            <a:ext cx="7793137" cy="869159"/>
          </a:xfrm>
          <a:prstGeom prst="rect">
            <a:avLst/>
          </a:prstGeom>
        </p:spPr>
      </p:pic>
      <p:sp>
        <p:nvSpPr>
          <p:cNvPr id="6" name="TextBox 5">
            <a:extLst>
              <a:ext uri="{FF2B5EF4-FFF2-40B4-BE49-F238E27FC236}">
                <a16:creationId xmlns:a16="http://schemas.microsoft.com/office/drawing/2014/main" id="{452BBB73-FA29-483F-8C52-FE483CEEE474}"/>
              </a:ext>
            </a:extLst>
          </p:cNvPr>
          <p:cNvSpPr txBox="1"/>
          <p:nvPr/>
        </p:nvSpPr>
        <p:spPr>
          <a:xfrm>
            <a:off x="531628" y="1143000"/>
            <a:ext cx="3689498" cy="369332"/>
          </a:xfrm>
          <a:prstGeom prst="rect">
            <a:avLst/>
          </a:prstGeom>
          <a:noFill/>
        </p:spPr>
        <p:txBody>
          <a:bodyPr wrap="square" rtlCol="0">
            <a:spAutoFit/>
          </a:bodyPr>
          <a:lstStyle/>
          <a:p>
            <a:r>
              <a:rPr lang="en-US">
                <a:solidFill>
                  <a:srgbClr val="00B050"/>
                </a:solidFill>
              </a:rPr>
              <a:t>Example 1</a:t>
            </a:r>
          </a:p>
        </p:txBody>
      </p:sp>
      <p:sp>
        <p:nvSpPr>
          <p:cNvPr id="7" name="TextBox 6">
            <a:extLst>
              <a:ext uri="{FF2B5EF4-FFF2-40B4-BE49-F238E27FC236}">
                <a16:creationId xmlns:a16="http://schemas.microsoft.com/office/drawing/2014/main" id="{B234A58C-B9FF-48B5-A8D8-F03CA9D7FB18}"/>
              </a:ext>
            </a:extLst>
          </p:cNvPr>
          <p:cNvSpPr txBox="1"/>
          <p:nvPr/>
        </p:nvSpPr>
        <p:spPr>
          <a:xfrm>
            <a:off x="7118233" y="4246579"/>
            <a:ext cx="1839433" cy="646331"/>
          </a:xfrm>
          <a:prstGeom prst="rect">
            <a:avLst/>
          </a:prstGeom>
          <a:noFill/>
        </p:spPr>
        <p:txBody>
          <a:bodyPr wrap="square" rtlCol="0">
            <a:spAutoFit/>
          </a:bodyPr>
          <a:lstStyle/>
          <a:p>
            <a:r>
              <a:rPr lang="en-US"/>
              <a:t>Ch. 5 Exercises pg. 239</a:t>
            </a:r>
          </a:p>
        </p:txBody>
      </p:sp>
    </p:spTree>
    <p:extLst>
      <p:ext uri="{BB962C8B-B14F-4D97-AF65-F5344CB8AC3E}">
        <p14:creationId xmlns:p14="http://schemas.microsoft.com/office/powerpoint/2010/main" val="2865018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8187150-B284-4CD9-87E9-F9AC2BCF893C}"/>
                  </a:ext>
                </a:extLst>
              </p:cNvPr>
              <p:cNvSpPr>
                <a:spLocks noGrp="1"/>
              </p:cNvSpPr>
              <p:nvPr>
                <p:ph type="title"/>
              </p:nvPr>
            </p:nvSpPr>
            <p:spPr/>
            <p:txBody>
              <a:bodyPr/>
              <a:lstStyle/>
              <a:p>
                <a:r>
                  <a:rPr lang="en-US">
                    <a:solidFill>
                      <a:srgbClr val="00B050"/>
                    </a:solidFill>
                  </a:rPr>
                  <a:t>Undecidability of </a:t>
                </a:r>
                <a14:m>
                  <m:oMath xmlns:m="http://schemas.openxmlformats.org/officeDocument/2006/math">
                    <m:sSub>
                      <m:sSubPr>
                        <m:ctrlPr>
                          <a:rPr lang="en-US"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𝐸𝑄</m:t>
                        </m:r>
                      </m:e>
                      <m:sub>
                        <m:r>
                          <a:rPr lang="en-US" b="0" i="1" smtClean="0">
                            <a:solidFill>
                              <a:srgbClr val="00B050"/>
                            </a:solidFill>
                            <a:latin typeface="Cambria Math" panose="02040503050406030204" pitchFamily="18" charset="0"/>
                          </a:rPr>
                          <m:t>𝑇𝑀</m:t>
                        </m:r>
                      </m:sub>
                    </m:sSub>
                  </m:oMath>
                </a14:m>
                <a:endParaRPr lang="en-US"/>
              </a:p>
            </p:txBody>
          </p:sp>
        </mc:Choice>
        <mc:Fallback xmlns="">
          <p:sp>
            <p:nvSpPr>
              <p:cNvPr id="2" name="Title 1">
                <a:extLst>
                  <a:ext uri="{FF2B5EF4-FFF2-40B4-BE49-F238E27FC236}">
                    <a16:creationId xmlns:a16="http://schemas.microsoft.com/office/drawing/2014/main" id="{98187150-B284-4CD9-87E9-F9AC2BCF893C}"/>
                  </a:ext>
                </a:extLst>
              </p:cNvPr>
              <p:cNvSpPr>
                <a:spLocks noGrp="1" noRot="1" noChangeAspect="1" noMove="1" noResize="1" noEditPoints="1" noAdjustHandles="1" noChangeArrowheads="1" noChangeShapeType="1" noTextEdit="1"/>
              </p:cNvSpPr>
              <p:nvPr>
                <p:ph type="title"/>
              </p:nvPr>
            </p:nvSpPr>
            <p:spPr>
              <a:blipFill>
                <a:blip r:embed="rId2"/>
                <a:stretch>
                  <a:fillRect l="-2593" t="-12295" b="-319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202042-5A8B-4757-80AE-3C68DA8B5AB1}"/>
                  </a:ext>
                </a:extLst>
              </p:cNvPr>
              <p:cNvSpPr>
                <a:spLocks noGrp="1"/>
              </p:cNvSpPr>
              <p:nvPr>
                <p:ph idx="1"/>
              </p:nvPr>
            </p:nvSpPr>
            <p:spPr/>
            <p:txBody>
              <a:bodyPr/>
              <a:lstStyle/>
              <a:p>
                <a:pPr marL="0" indent="0">
                  <a:buNone/>
                </a:pPr>
                <a:endParaRPr lang="en-US"/>
              </a:p>
              <a:p>
                <a:pPr marL="0" indent="0">
                  <a:buNone/>
                </a:pPr>
                <a:r>
                  <a:rPr lang="en-US"/>
                  <a:t>Prove that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𝐸𝑄</m:t>
                        </m:r>
                      </m:e>
                      <m:sub>
                        <m:r>
                          <a:rPr lang="en-US" b="0" i="1" smtClean="0">
                            <a:latin typeface="Cambria Math" panose="02040503050406030204" pitchFamily="18" charset="0"/>
                          </a:rPr>
                          <m:t>𝑇𝑀</m:t>
                        </m:r>
                      </m:sub>
                    </m:sSub>
                  </m:oMath>
                </a14:m>
                <a:r>
                  <a:rPr lang="en-US"/>
                  <a:t> is decidable.</a:t>
                </a:r>
              </a:p>
              <a:p>
                <a:pPr marL="0" indent="0">
                  <a:buNone/>
                </a:pPr>
                <a:endParaRPr lang="en-US"/>
              </a:p>
              <a:p>
                <a:pPr marL="0" indent="0">
                  <a:buNone/>
                </a:pPr>
                <a:r>
                  <a:rPr lang="en-US"/>
                  <a:t>(Hint: try reducing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𝑇𝑀</m:t>
                        </m:r>
                      </m:sub>
                    </m:sSub>
                  </m:oMath>
                </a14:m>
                <a:r>
                  <a:rPr lang="en-US"/>
                  <a:t> to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𝐸𝑄</m:t>
                        </m:r>
                      </m:e>
                      <m:sub>
                        <m:r>
                          <a:rPr lang="en-US" b="0" i="1" smtClean="0">
                            <a:latin typeface="Cambria Math" panose="02040503050406030204" pitchFamily="18" charset="0"/>
                          </a:rPr>
                          <m:t>𝑇𝑀</m:t>
                        </m:r>
                      </m:sub>
                    </m:sSub>
                    <m:r>
                      <a:rPr lang="en-US" b="0" i="1" smtClean="0">
                        <a:latin typeface="Cambria Math" panose="02040503050406030204" pitchFamily="18" charset="0"/>
                      </a:rPr>
                      <m:t>)</m:t>
                    </m:r>
                  </m:oMath>
                </a14:m>
                <a:endParaRPr lang="en-US"/>
              </a:p>
            </p:txBody>
          </p:sp>
        </mc:Choice>
        <mc:Fallback xmlns="">
          <p:sp>
            <p:nvSpPr>
              <p:cNvPr id="3" name="Content Placeholder 2">
                <a:extLst>
                  <a:ext uri="{FF2B5EF4-FFF2-40B4-BE49-F238E27FC236}">
                    <a16:creationId xmlns:a16="http://schemas.microsoft.com/office/drawing/2014/main" id="{AA202042-5A8B-4757-80AE-3C68DA8B5AB1}"/>
                  </a:ext>
                </a:extLst>
              </p:cNvPr>
              <p:cNvSpPr>
                <a:spLocks noGrp="1" noRot="1" noChangeAspect="1" noMove="1" noResize="1" noEditPoints="1" noAdjustHandles="1" noChangeArrowheads="1" noChangeShapeType="1" noTextEdit="1"/>
              </p:cNvSpPr>
              <p:nvPr>
                <p:ph idx="1"/>
              </p:nvPr>
            </p:nvSpPr>
            <p:spPr>
              <a:blipFill>
                <a:blip r:embed="rId3"/>
                <a:stretch>
                  <a:fillRect l="-111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70F8E6B-A4B5-45AC-9825-D64B57E31DCA}"/>
              </a:ext>
            </a:extLst>
          </p:cNvPr>
          <p:cNvSpPr txBox="1"/>
          <p:nvPr/>
        </p:nvSpPr>
        <p:spPr>
          <a:xfrm>
            <a:off x="457200" y="1020726"/>
            <a:ext cx="3827721" cy="369332"/>
          </a:xfrm>
          <a:prstGeom prst="rect">
            <a:avLst/>
          </a:prstGeom>
          <a:noFill/>
        </p:spPr>
        <p:txBody>
          <a:bodyPr wrap="square" rtlCol="0">
            <a:spAutoFit/>
          </a:bodyPr>
          <a:lstStyle/>
          <a:p>
            <a:r>
              <a:rPr lang="en-US">
                <a:solidFill>
                  <a:srgbClr val="00B050"/>
                </a:solidFill>
              </a:rPr>
              <a:t>Example 2</a:t>
            </a:r>
          </a:p>
        </p:txBody>
      </p:sp>
      <p:sp>
        <p:nvSpPr>
          <p:cNvPr id="5" name="TextBox 4">
            <a:extLst>
              <a:ext uri="{FF2B5EF4-FFF2-40B4-BE49-F238E27FC236}">
                <a16:creationId xmlns:a16="http://schemas.microsoft.com/office/drawing/2014/main" id="{DCB702C0-F3EF-414D-BF07-C4ECC730E358}"/>
              </a:ext>
            </a:extLst>
          </p:cNvPr>
          <p:cNvSpPr txBox="1"/>
          <p:nvPr/>
        </p:nvSpPr>
        <p:spPr>
          <a:xfrm>
            <a:off x="7325833" y="4246378"/>
            <a:ext cx="1818167" cy="646331"/>
          </a:xfrm>
          <a:prstGeom prst="rect">
            <a:avLst/>
          </a:prstGeom>
          <a:noFill/>
        </p:spPr>
        <p:txBody>
          <a:bodyPr wrap="square" rtlCol="0">
            <a:spAutoFit/>
          </a:bodyPr>
          <a:lstStyle/>
          <a:p>
            <a:r>
              <a:rPr lang="en-US"/>
              <a:t>Theorem 5.4 pg. 220</a:t>
            </a:r>
          </a:p>
        </p:txBody>
      </p:sp>
    </p:spTree>
    <p:extLst>
      <p:ext uri="{BB962C8B-B14F-4D97-AF65-F5344CB8AC3E}">
        <p14:creationId xmlns:p14="http://schemas.microsoft.com/office/powerpoint/2010/main" val="909467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a:t>
            </a:r>
            <a:r>
              <a:rPr lang="en-US" baseline="-25000"/>
              <a:t>TM	</a:t>
            </a:r>
            <a:r>
              <a:rPr lang="en-US"/>
              <a:t>		</a:t>
            </a:r>
            <a:r>
              <a:rPr lang="en-US" sz="1600"/>
              <a:t>			</a:t>
            </a:r>
            <a:r>
              <a:rPr lang="en-US" sz="1600" i="1" err="1">
                <a:solidFill>
                  <a:schemeClr val="accent6"/>
                </a:solidFill>
              </a:rPr>
              <a:t>Sipser</a:t>
            </a:r>
            <a:r>
              <a:rPr lang="en-US" sz="1600" i="1">
                <a:solidFill>
                  <a:schemeClr val="accent6"/>
                </a:solidFill>
              </a:rPr>
              <a:t> p. 210</a:t>
            </a:r>
            <a:endParaRPr lang="en-US" sz="1600"/>
          </a:p>
        </p:txBody>
      </p:sp>
      <p:sp>
        <p:nvSpPr>
          <p:cNvPr id="3" name="Content Placeholder 2"/>
          <p:cNvSpPr>
            <a:spLocks noGrp="1"/>
          </p:cNvSpPr>
          <p:nvPr>
            <p:ph idx="1"/>
          </p:nvPr>
        </p:nvSpPr>
        <p:spPr/>
        <p:txBody>
          <a:bodyPr/>
          <a:lstStyle/>
          <a:p>
            <a:r>
              <a:rPr lang="en-US"/>
              <a:t>Recognizable</a:t>
            </a:r>
          </a:p>
          <a:p>
            <a:r>
              <a:rPr lang="en-US"/>
              <a:t>Not decidable</a:t>
            </a:r>
          </a:p>
          <a:p>
            <a:endParaRPr lang="en-US"/>
          </a:p>
          <a:p>
            <a:pPr marL="0" indent="0">
              <a:buNone/>
            </a:pPr>
            <a:r>
              <a:rPr lang="en-US" b="1"/>
              <a:t>Fact</a:t>
            </a:r>
            <a:r>
              <a:rPr lang="en-US"/>
              <a:t> (Theorem 4.22): A language is decidable </a:t>
            </a:r>
            <a:r>
              <a:rPr lang="en-US" err="1"/>
              <a:t>iff</a:t>
            </a:r>
            <a:r>
              <a:rPr lang="en-US"/>
              <a:t> it and its complement are both recognizable.</a:t>
            </a:r>
          </a:p>
          <a:p>
            <a:pPr marL="0" indent="0">
              <a:buNone/>
            </a:pPr>
            <a:endParaRPr lang="en-US"/>
          </a:p>
          <a:p>
            <a:pPr marL="0" indent="0">
              <a:buNone/>
            </a:pPr>
            <a:r>
              <a:rPr lang="en-US" b="1"/>
              <a:t>Corollary 4.23</a:t>
            </a:r>
            <a:r>
              <a:rPr lang="en-US"/>
              <a:t>: The complement of A</a:t>
            </a:r>
            <a:r>
              <a:rPr lang="en-US" baseline="-25000"/>
              <a:t>TM </a:t>
            </a:r>
            <a:r>
              <a:rPr lang="en-US"/>
              <a:t>is </a:t>
            </a:r>
            <a:r>
              <a:rPr lang="en-US" b="1">
                <a:solidFill>
                  <a:schemeClr val="tx2"/>
                </a:solidFill>
              </a:rPr>
              <a:t>unrecognizable</a:t>
            </a:r>
            <a:r>
              <a:rPr lang="en-US"/>
              <a:t>.</a:t>
            </a:r>
          </a:p>
        </p:txBody>
      </p:sp>
    </p:spTree>
    <p:extLst>
      <p:ext uri="{BB962C8B-B14F-4D97-AF65-F5344CB8AC3E}">
        <p14:creationId xmlns:p14="http://schemas.microsoft.com/office/powerpoint/2010/main" val="41039748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EB09-A220-48F8-897D-A62FD2AF387F}"/>
              </a:ext>
            </a:extLst>
          </p:cNvPr>
          <p:cNvSpPr>
            <a:spLocks noGrp="1"/>
          </p:cNvSpPr>
          <p:nvPr>
            <p:ph type="title"/>
          </p:nvPr>
        </p:nvSpPr>
        <p:spPr/>
        <p:txBody>
          <a:bodyPr/>
          <a:lstStyle/>
          <a:p>
            <a:r>
              <a:rPr lang="en-US">
                <a:solidFill>
                  <a:srgbClr val="00B050"/>
                </a:solidFill>
              </a:rPr>
              <a:t>Proving Decidability</a:t>
            </a:r>
          </a:p>
        </p:txBody>
      </p:sp>
      <p:pic>
        <p:nvPicPr>
          <p:cNvPr id="5" name="Picture 4">
            <a:extLst>
              <a:ext uri="{FF2B5EF4-FFF2-40B4-BE49-F238E27FC236}">
                <a16:creationId xmlns:a16="http://schemas.microsoft.com/office/drawing/2014/main" id="{29FB8E4C-6181-47D3-ABDE-460D9299D5F7}"/>
              </a:ext>
            </a:extLst>
          </p:cNvPr>
          <p:cNvPicPr>
            <a:picLocks noChangeAspect="1"/>
          </p:cNvPicPr>
          <p:nvPr/>
        </p:nvPicPr>
        <p:blipFill>
          <a:blip r:embed="rId2"/>
          <a:stretch>
            <a:fillRect/>
          </a:stretch>
        </p:blipFill>
        <p:spPr>
          <a:xfrm>
            <a:off x="457200" y="2009403"/>
            <a:ext cx="8463516" cy="434455"/>
          </a:xfrm>
          <a:prstGeom prst="rect">
            <a:avLst/>
          </a:prstGeom>
        </p:spPr>
      </p:pic>
      <p:sp>
        <p:nvSpPr>
          <p:cNvPr id="6" name="TextBox 5">
            <a:extLst>
              <a:ext uri="{FF2B5EF4-FFF2-40B4-BE49-F238E27FC236}">
                <a16:creationId xmlns:a16="http://schemas.microsoft.com/office/drawing/2014/main" id="{005C15F9-2C51-4667-A01C-74842D796644}"/>
              </a:ext>
            </a:extLst>
          </p:cNvPr>
          <p:cNvSpPr txBox="1"/>
          <p:nvPr/>
        </p:nvSpPr>
        <p:spPr>
          <a:xfrm>
            <a:off x="520995" y="1052623"/>
            <a:ext cx="4051005" cy="369332"/>
          </a:xfrm>
          <a:prstGeom prst="rect">
            <a:avLst/>
          </a:prstGeom>
          <a:noFill/>
        </p:spPr>
        <p:txBody>
          <a:bodyPr wrap="square" rtlCol="0">
            <a:spAutoFit/>
          </a:bodyPr>
          <a:lstStyle/>
          <a:p>
            <a:r>
              <a:rPr lang="en-US">
                <a:solidFill>
                  <a:srgbClr val="00B050"/>
                </a:solidFill>
              </a:rPr>
              <a:t>Example 3</a:t>
            </a:r>
          </a:p>
        </p:txBody>
      </p:sp>
      <p:sp>
        <p:nvSpPr>
          <p:cNvPr id="7" name="TextBox 6">
            <a:extLst>
              <a:ext uri="{FF2B5EF4-FFF2-40B4-BE49-F238E27FC236}">
                <a16:creationId xmlns:a16="http://schemas.microsoft.com/office/drawing/2014/main" id="{32F3E2ED-E4BB-4B87-B93C-C0715E678D64}"/>
              </a:ext>
            </a:extLst>
          </p:cNvPr>
          <p:cNvSpPr txBox="1"/>
          <p:nvPr/>
        </p:nvSpPr>
        <p:spPr>
          <a:xfrm>
            <a:off x="7219507" y="4199860"/>
            <a:ext cx="1924493" cy="646331"/>
          </a:xfrm>
          <a:prstGeom prst="rect">
            <a:avLst/>
          </a:prstGeom>
          <a:noFill/>
        </p:spPr>
        <p:txBody>
          <a:bodyPr wrap="square" rtlCol="0">
            <a:spAutoFit/>
          </a:bodyPr>
          <a:lstStyle/>
          <a:p>
            <a:r>
              <a:rPr lang="en-US"/>
              <a:t>Ch. 5 Exercises pg. 239</a:t>
            </a:r>
          </a:p>
        </p:txBody>
      </p:sp>
    </p:spTree>
    <p:extLst>
      <p:ext uri="{BB962C8B-B14F-4D97-AF65-F5344CB8AC3E}">
        <p14:creationId xmlns:p14="http://schemas.microsoft.com/office/powerpoint/2010/main" val="28444209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BD89-23F0-4F65-ADFF-54DD3B3560F8}"/>
              </a:ext>
            </a:extLst>
          </p:cNvPr>
          <p:cNvSpPr>
            <a:spLocks noGrp="1"/>
          </p:cNvSpPr>
          <p:nvPr>
            <p:ph type="title"/>
          </p:nvPr>
        </p:nvSpPr>
        <p:spPr/>
        <p:txBody>
          <a:bodyPr/>
          <a:lstStyle/>
          <a:p>
            <a:r>
              <a:rPr lang="en-US">
                <a:solidFill>
                  <a:srgbClr val="00B050"/>
                </a:solidFill>
              </a:rPr>
              <a:t>Example 1 Solution</a:t>
            </a:r>
          </a:p>
        </p:txBody>
      </p:sp>
      <p:sp>
        <p:nvSpPr>
          <p:cNvPr id="3" name="Content Placeholder 2">
            <a:extLst>
              <a:ext uri="{FF2B5EF4-FFF2-40B4-BE49-F238E27FC236}">
                <a16:creationId xmlns:a16="http://schemas.microsoft.com/office/drawing/2014/main" id="{42EB28D0-E1C6-4622-8772-FCF35B29DA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467310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2B461-BDEB-41FD-BC79-60464ABC3CD2}"/>
              </a:ext>
            </a:extLst>
          </p:cNvPr>
          <p:cNvSpPr>
            <a:spLocks noGrp="1"/>
          </p:cNvSpPr>
          <p:nvPr>
            <p:ph type="title"/>
          </p:nvPr>
        </p:nvSpPr>
        <p:spPr/>
        <p:txBody>
          <a:bodyPr/>
          <a:lstStyle/>
          <a:p>
            <a:r>
              <a:rPr lang="en-US">
                <a:solidFill>
                  <a:srgbClr val="00B050"/>
                </a:solidFill>
              </a:rPr>
              <a:t>Example 2 Solution</a:t>
            </a:r>
          </a:p>
        </p:txBody>
      </p:sp>
      <p:pic>
        <p:nvPicPr>
          <p:cNvPr id="5" name="Picture 4">
            <a:extLst>
              <a:ext uri="{FF2B5EF4-FFF2-40B4-BE49-F238E27FC236}">
                <a16:creationId xmlns:a16="http://schemas.microsoft.com/office/drawing/2014/main" id="{8B92DE80-216F-4DA2-907D-C9543DB519F0}"/>
              </a:ext>
            </a:extLst>
          </p:cNvPr>
          <p:cNvPicPr>
            <a:picLocks noChangeAspect="1"/>
          </p:cNvPicPr>
          <p:nvPr/>
        </p:nvPicPr>
        <p:blipFill>
          <a:blip r:embed="rId2"/>
          <a:stretch>
            <a:fillRect/>
          </a:stretch>
        </p:blipFill>
        <p:spPr>
          <a:xfrm>
            <a:off x="1290918" y="1142999"/>
            <a:ext cx="5220660" cy="3704001"/>
          </a:xfrm>
          <a:prstGeom prst="rect">
            <a:avLst/>
          </a:prstGeom>
        </p:spPr>
      </p:pic>
      <p:sp>
        <p:nvSpPr>
          <p:cNvPr id="7" name="TextBox 6">
            <a:extLst>
              <a:ext uri="{FF2B5EF4-FFF2-40B4-BE49-F238E27FC236}">
                <a16:creationId xmlns:a16="http://schemas.microsoft.com/office/drawing/2014/main" id="{8C92C3CD-349A-4CEF-A0C3-E23A59F38495}"/>
              </a:ext>
            </a:extLst>
          </p:cNvPr>
          <p:cNvSpPr txBox="1"/>
          <p:nvPr/>
        </p:nvSpPr>
        <p:spPr>
          <a:xfrm>
            <a:off x="7345296" y="4316819"/>
            <a:ext cx="1626781" cy="646331"/>
          </a:xfrm>
          <a:prstGeom prst="rect">
            <a:avLst/>
          </a:prstGeom>
          <a:noFill/>
        </p:spPr>
        <p:txBody>
          <a:bodyPr wrap="square" rtlCol="0">
            <a:spAutoFit/>
          </a:bodyPr>
          <a:lstStyle/>
          <a:p>
            <a:r>
              <a:rPr lang="en-US"/>
              <a:t>Theorem 5.4 pg. 220</a:t>
            </a:r>
          </a:p>
        </p:txBody>
      </p:sp>
    </p:spTree>
    <p:extLst>
      <p:ext uri="{BB962C8B-B14F-4D97-AF65-F5344CB8AC3E}">
        <p14:creationId xmlns:p14="http://schemas.microsoft.com/office/powerpoint/2010/main" val="8791398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50"/>
                </a:solidFill>
              </a:rPr>
              <a:t>Wednesday FAQ (107-113)</a:t>
            </a:r>
            <a:endParaRPr lang="en-US">
              <a:solidFill>
                <a:srgbClr val="00B050"/>
              </a:solidFill>
              <a:cs typeface="Arial"/>
            </a:endParaRPr>
          </a:p>
        </p:txBody>
      </p:sp>
      <p:sp>
        <p:nvSpPr>
          <p:cNvPr id="3" name="Content Placeholder 2"/>
          <p:cNvSpPr>
            <a:spLocks noGrp="1"/>
          </p:cNvSpPr>
          <p:nvPr>
            <p:ph idx="1"/>
          </p:nvPr>
        </p:nvSpPr>
        <p:spPr/>
        <p:txBody>
          <a:bodyPr vert="horz" lIns="91440" tIns="45720" rIns="91440" bIns="45720" rtlCol="0" anchor="t">
            <a:noAutofit/>
          </a:bodyPr>
          <a:lstStyle/>
          <a:p>
            <a:r>
              <a:rPr lang="en-US" sz="2000" b="1" dirty="0"/>
              <a:t>Q:</a:t>
            </a:r>
            <a:r>
              <a:rPr lang="en-US" sz="2000" dirty="0"/>
              <a:t> "Why do we need to create a Turing machine for f?"</a:t>
            </a:r>
            <a:endParaRPr lang="en-US" sz="2000" dirty="0">
              <a:cs typeface="Arial"/>
            </a:endParaRPr>
          </a:p>
          <a:p>
            <a:r>
              <a:rPr lang="en-US" sz="2000" b="1" dirty="0"/>
              <a:t>A:</a:t>
            </a:r>
            <a:r>
              <a:rPr lang="en-US" sz="2000" dirty="0"/>
              <a:t> Remember that all computable computations are computable by a Turing machine. We want to show that there is a computable function for f, so creating a Turing machine for f will show that f is computable.</a:t>
            </a:r>
            <a:endParaRPr lang="en-US" sz="2000" dirty="0">
              <a:cs typeface="Arial"/>
            </a:endParaRPr>
          </a:p>
          <a:p>
            <a:endParaRPr lang="en-US" sz="2000" dirty="0">
              <a:cs typeface="Arial"/>
            </a:endParaRPr>
          </a:p>
          <a:p>
            <a:r>
              <a:rPr lang="en-US" sz="2000" b="1" dirty="0">
                <a:cs typeface="Arial"/>
              </a:rPr>
              <a:t>Q:</a:t>
            </a:r>
            <a:r>
              <a:rPr lang="en-US" sz="2000" dirty="0">
                <a:cs typeface="Arial"/>
              </a:rPr>
              <a:t> "What are the requirements for the function we would use to witness a mapping reduction from A to B?"</a:t>
            </a:r>
          </a:p>
          <a:p>
            <a:r>
              <a:rPr lang="en-US" sz="2000" b="1" dirty="0">
                <a:cs typeface="Arial"/>
              </a:rPr>
              <a:t>A:</a:t>
            </a:r>
            <a:r>
              <a:rPr lang="en-US" sz="2000" dirty="0">
                <a:cs typeface="Arial"/>
              </a:rPr>
              <a:t> The function should be computable, and it should be able to take any input x in A and output a value f(x) that is in B. If x is not in A, then f(x) should not be in B.</a:t>
            </a:r>
          </a:p>
          <a:p>
            <a:endParaRPr lang="en-US" sz="1600" dirty="0">
              <a:cs typeface="Arial"/>
            </a:endParaRPr>
          </a:p>
        </p:txBody>
      </p:sp>
    </p:spTree>
    <p:extLst>
      <p:ext uri="{BB962C8B-B14F-4D97-AF65-F5344CB8AC3E}">
        <p14:creationId xmlns:p14="http://schemas.microsoft.com/office/powerpoint/2010/main" val="9349825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50"/>
                </a:solidFill>
              </a:rPr>
              <a:t>Wednesday FAQ (107-113)</a:t>
            </a:r>
            <a:endParaRPr lang="en-US">
              <a:solidFill>
                <a:srgbClr val="00B050"/>
              </a:solidFill>
              <a:cs typeface="Arial"/>
            </a:endParaRPr>
          </a:p>
        </p:txBody>
      </p:sp>
      <p:sp>
        <p:nvSpPr>
          <p:cNvPr id="3" name="Content Placeholder 2"/>
          <p:cNvSpPr>
            <a:spLocks noGrp="1"/>
          </p:cNvSpPr>
          <p:nvPr>
            <p:ph idx="1"/>
          </p:nvPr>
        </p:nvSpPr>
        <p:spPr/>
        <p:txBody>
          <a:bodyPr vert="horz" lIns="91440" tIns="45720" rIns="91440" bIns="45720" rtlCol="0" anchor="t">
            <a:noAutofit/>
          </a:bodyPr>
          <a:lstStyle/>
          <a:p>
            <a:r>
              <a:rPr lang="en-US" sz="1800" b="1"/>
              <a:t>Q:</a:t>
            </a:r>
            <a:r>
              <a:rPr lang="en-US" sz="1800"/>
              <a:t> "When making a machine that computes f(x), why do we want to change the tape of the machine?"</a:t>
            </a:r>
            <a:endParaRPr lang="en-US" sz="1800">
              <a:cs typeface="Arial"/>
            </a:endParaRPr>
          </a:p>
          <a:p>
            <a:r>
              <a:rPr lang="en-US" sz="1800" b="1"/>
              <a:t>A:</a:t>
            </a:r>
            <a:r>
              <a:rPr lang="en-US" sz="1800"/>
              <a:t> We want to show that there is a computable function f, where the input x can map to another element f(x). By building a Turing machine where the tape starts out containing the input x, does a computation, and results in the tape containing f(x), we can show that there is a computable function from x to f(x).</a:t>
            </a:r>
            <a:endParaRPr lang="en-US" sz="1800">
              <a:cs typeface="Arial"/>
            </a:endParaRPr>
          </a:p>
          <a:p>
            <a:endParaRPr lang="en-US" sz="1800">
              <a:cs typeface="Arial"/>
            </a:endParaRPr>
          </a:p>
          <a:p>
            <a:r>
              <a:rPr lang="en-US" sz="1800" b="1">
                <a:cs typeface="Arial"/>
              </a:rPr>
              <a:t>Q:</a:t>
            </a:r>
            <a:r>
              <a:rPr lang="en-US" sz="1800">
                <a:cs typeface="Arial"/>
              </a:rPr>
              <a:t> "Does the machine that computes f have to accept x?"</a:t>
            </a:r>
          </a:p>
          <a:p>
            <a:r>
              <a:rPr lang="en-US" sz="1800" b="1">
                <a:cs typeface="Arial"/>
              </a:rPr>
              <a:t>A:</a:t>
            </a:r>
            <a:r>
              <a:rPr lang="en-US" sz="1800">
                <a:cs typeface="Arial"/>
              </a:rPr>
              <a:t> It doesn't have to, but the convention is that we do make it accept. We are not trying to build a machine that accepts or rejects a string; we are trying to build a machine that takes an input and produces an output on the tape.</a:t>
            </a:r>
          </a:p>
          <a:p>
            <a:endParaRPr lang="en-US" sz="1400">
              <a:cs typeface="Arial"/>
            </a:endParaRPr>
          </a:p>
        </p:txBody>
      </p:sp>
    </p:spTree>
    <p:extLst>
      <p:ext uri="{BB962C8B-B14F-4D97-AF65-F5344CB8AC3E}">
        <p14:creationId xmlns:p14="http://schemas.microsoft.com/office/powerpoint/2010/main" val="6834413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gradFill>
          <a:gsLst>
            <a:gs pos="28000">
              <a:schemeClr val="bg1"/>
            </a:gs>
            <a:gs pos="100000">
              <a:srgbClr val="BDDE85"/>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4AA3-51F8-4D53-BF0F-9DE6AECB7F60}"/>
              </a:ext>
            </a:extLst>
          </p:cNvPr>
          <p:cNvSpPr>
            <a:spLocks noGrp="1"/>
          </p:cNvSpPr>
          <p:nvPr>
            <p:ph type="title"/>
          </p:nvPr>
        </p:nvSpPr>
        <p:spPr/>
        <p:txBody>
          <a:bodyPr/>
          <a:lstStyle/>
          <a:p>
            <a:r>
              <a:rPr lang="en-US">
                <a:cs typeface="Arial"/>
              </a:rPr>
              <a:t>Friday</a:t>
            </a:r>
            <a:endParaRPr lang="en-US"/>
          </a:p>
        </p:txBody>
      </p:sp>
      <p:sp>
        <p:nvSpPr>
          <p:cNvPr id="3" name="Content Placeholder 2">
            <a:extLst>
              <a:ext uri="{FF2B5EF4-FFF2-40B4-BE49-F238E27FC236}">
                <a16:creationId xmlns:a16="http://schemas.microsoft.com/office/drawing/2014/main" id="{28DDAC3B-A780-477C-B983-0DA0E90E3D12}"/>
              </a:ext>
            </a:extLst>
          </p:cNvPr>
          <p:cNvSpPr>
            <a:spLocks noGrp="1"/>
          </p:cNvSpPr>
          <p:nvPr>
            <p:ph idx="1"/>
          </p:nvPr>
        </p:nvSpPr>
        <p:spPr/>
        <p:txBody>
          <a:bodyPr vert="horz" lIns="91440" tIns="45720" rIns="91440" bIns="45720" rtlCol="0" anchor="t">
            <a:normAutofit fontScale="92500" lnSpcReduction="20000"/>
          </a:bodyPr>
          <a:lstStyle/>
          <a:p>
            <a:r>
              <a:rPr lang="en-US">
                <a:cs typeface="Arial"/>
              </a:rPr>
              <a:t>Videos 114-117</a:t>
            </a:r>
          </a:p>
          <a:p>
            <a:endParaRPr lang="en-US">
              <a:ea typeface="+mn-lt"/>
              <a:cs typeface="+mn-lt"/>
            </a:endParaRPr>
          </a:p>
          <a:p>
            <a:r>
              <a:rPr lang="en-US">
                <a:ea typeface="+mn-lt"/>
                <a:cs typeface="+mn-lt"/>
              </a:rPr>
              <a:t>Today’s learning goals</a:t>
            </a:r>
            <a:endParaRPr lang="en-US">
              <a:cs typeface="Arial"/>
            </a:endParaRPr>
          </a:p>
          <a:p>
            <a:pPr lvl="1"/>
            <a:r>
              <a:rPr lang="en-US">
                <a:ea typeface="+mn-lt"/>
                <a:cs typeface="+mn-lt"/>
              </a:rPr>
              <a:t>Define and explain core examples of computational problems, including A</a:t>
            </a:r>
            <a:r>
              <a:rPr lang="en-US" baseline="-25000">
                <a:ea typeface="+mn-lt"/>
                <a:cs typeface="+mn-lt"/>
              </a:rPr>
              <a:t>**</a:t>
            </a:r>
            <a:r>
              <a:rPr lang="en-US">
                <a:ea typeface="+mn-lt"/>
                <a:cs typeface="+mn-lt"/>
              </a:rPr>
              <a:t>, E</a:t>
            </a:r>
            <a:r>
              <a:rPr lang="en-US" baseline="-25000">
                <a:ea typeface="+mn-lt"/>
                <a:cs typeface="+mn-lt"/>
              </a:rPr>
              <a:t>**</a:t>
            </a:r>
            <a:r>
              <a:rPr lang="en-US">
                <a:ea typeface="+mn-lt"/>
                <a:cs typeface="+mn-lt"/>
              </a:rPr>
              <a:t>, EQ</a:t>
            </a:r>
            <a:r>
              <a:rPr lang="en-US" baseline="-25000">
                <a:ea typeface="+mn-lt"/>
                <a:cs typeface="+mn-lt"/>
              </a:rPr>
              <a:t>**</a:t>
            </a:r>
            <a:r>
              <a:rPr lang="en-US">
                <a:ea typeface="+mn-lt"/>
                <a:cs typeface="+mn-lt"/>
              </a:rPr>
              <a:t>, (for ** either DFA or TM) and HALT</a:t>
            </a:r>
            <a:r>
              <a:rPr lang="en-US" baseline="-25000">
                <a:ea typeface="+mn-lt"/>
                <a:cs typeface="+mn-lt"/>
              </a:rPr>
              <a:t>TM</a:t>
            </a:r>
            <a:r>
              <a:rPr lang="en-US">
                <a:ea typeface="+mn-lt"/>
                <a:cs typeface="+mn-lt"/>
              </a:rPr>
              <a:t> </a:t>
            </a:r>
          </a:p>
          <a:p>
            <a:pPr lvl="1"/>
            <a:r>
              <a:rPr lang="en-US">
                <a:ea typeface="+mn-lt"/>
                <a:cs typeface="+mn-lt"/>
              </a:rPr>
              <a:t>Explain what it means for one problem to reduce to another</a:t>
            </a:r>
          </a:p>
          <a:p>
            <a:pPr lvl="1"/>
            <a:r>
              <a:rPr lang="en-US">
                <a:ea typeface="+mn-lt"/>
                <a:cs typeface="+mn-lt"/>
              </a:rPr>
              <a:t>Define computable functions. Use them to give mapping reductions between computational problems.</a:t>
            </a:r>
          </a:p>
          <a:p>
            <a:endParaRPr lang="en-US">
              <a:cs typeface="Arial"/>
            </a:endParaRPr>
          </a:p>
          <a:p>
            <a:r>
              <a:rPr lang="en-US">
                <a:ea typeface="+mn-lt"/>
                <a:cs typeface="+mn-lt"/>
              </a:rPr>
              <a:t>Today’s textbook sections</a:t>
            </a:r>
          </a:p>
          <a:p>
            <a:pPr lvl="1"/>
            <a:r>
              <a:rPr lang="en-US">
                <a:ea typeface="+mn-lt"/>
                <a:cs typeface="+mn-lt"/>
              </a:rPr>
              <a:t>Section 5.3 Theorem 5.22 (p. 236)</a:t>
            </a:r>
          </a:p>
        </p:txBody>
      </p:sp>
    </p:spTree>
    <p:extLst>
      <p:ext uri="{BB962C8B-B14F-4D97-AF65-F5344CB8AC3E}">
        <p14:creationId xmlns:p14="http://schemas.microsoft.com/office/powerpoint/2010/main" val="7676937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6359-E4F5-B243-8F59-9311C578F88F}"/>
              </a:ext>
            </a:extLst>
          </p:cNvPr>
          <p:cNvSpPr>
            <a:spLocks noGrp="1"/>
          </p:cNvSpPr>
          <p:nvPr>
            <p:ph type="title"/>
          </p:nvPr>
        </p:nvSpPr>
        <p:spPr/>
        <p:txBody>
          <a:bodyPr>
            <a:noAutofit/>
          </a:bodyPr>
          <a:lstStyle/>
          <a:p>
            <a:r>
              <a:rPr lang="en-US" sz="2000">
                <a:hlinkClick r:id="rId2"/>
              </a:rPr>
              <a:t>114.CSE105.HaltingProblem.mp4</a:t>
            </a:r>
            <a:endParaRPr lang="en-US" sz="2000">
              <a:cs typeface="Arial"/>
            </a:endParaRPr>
          </a:p>
        </p:txBody>
      </p:sp>
      <p:sp>
        <p:nvSpPr>
          <p:cNvPr id="4" name="TextBox 2">
            <a:extLst>
              <a:ext uri="{FF2B5EF4-FFF2-40B4-BE49-F238E27FC236}">
                <a16:creationId xmlns:a16="http://schemas.microsoft.com/office/drawing/2014/main" id="{69A7B67F-5B53-4973-BDA0-42B3B38C459A}"/>
              </a:ext>
            </a:extLst>
          </p:cNvPr>
          <p:cNvSpPr txBox="1"/>
          <p:nvPr/>
        </p:nvSpPr>
        <p:spPr>
          <a:xfrm>
            <a:off x="457200" y="1143000"/>
            <a:ext cx="8095725"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a:t>Remember:</a:t>
            </a:r>
          </a:p>
          <a:p>
            <a:endParaRPr lang="en-US" i="1" dirty="0"/>
          </a:p>
          <a:p>
            <a:r>
              <a:rPr lang="en-US" sz="2400" u="sng" dirty="0"/>
              <a:t>“Problem X is no harder than problem Y”</a:t>
            </a:r>
            <a:r>
              <a:rPr lang="en-US" sz="2400" dirty="0"/>
              <a:t> means that we</a:t>
            </a:r>
          </a:p>
          <a:p>
            <a:pPr lvl="1"/>
            <a:r>
              <a:rPr lang="en-US" sz="2400" dirty="0">
                <a:solidFill>
                  <a:srgbClr val="0070C0"/>
                </a:solidFill>
              </a:rPr>
              <a:t>“can convert questions about </a:t>
            </a:r>
            <a:r>
              <a:rPr lang="en-US" sz="2400" b="1" dirty="0">
                <a:solidFill>
                  <a:srgbClr val="0070C0"/>
                </a:solidFill>
              </a:rPr>
              <a:t>membership</a:t>
            </a:r>
            <a:r>
              <a:rPr lang="en-US" sz="2400" dirty="0">
                <a:solidFill>
                  <a:srgbClr val="0070C0"/>
                </a:solidFill>
              </a:rPr>
              <a:t> in X to questions about membership in Y”</a:t>
            </a:r>
          </a:p>
          <a:p>
            <a:endParaRPr lang="en-US" i="1" dirty="0"/>
          </a:p>
        </p:txBody>
      </p:sp>
    </p:spTree>
    <p:extLst>
      <p:ext uri="{BB962C8B-B14F-4D97-AF65-F5344CB8AC3E}">
        <p14:creationId xmlns:p14="http://schemas.microsoft.com/office/powerpoint/2010/main" val="4078892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halting problem!</a:t>
            </a:r>
          </a:p>
        </p:txBody>
      </p:sp>
      <p:sp>
        <p:nvSpPr>
          <p:cNvPr id="3" name="Content Placeholder 2"/>
          <p:cNvSpPr>
            <a:spLocks noGrp="1"/>
          </p:cNvSpPr>
          <p:nvPr>
            <p:ph idx="1"/>
          </p:nvPr>
        </p:nvSpPr>
        <p:spPr/>
        <p:txBody>
          <a:bodyPr/>
          <a:lstStyle/>
          <a:p>
            <a:pPr marL="0" indent="0">
              <a:buNone/>
            </a:pPr>
            <a:endParaRPr lang="en-US" b="1"/>
          </a:p>
          <a:p>
            <a:pPr marL="0" indent="0" algn="ctr">
              <a:buNone/>
            </a:pPr>
            <a:r>
              <a:rPr lang="en-US" b="1"/>
              <a:t>HALT</a:t>
            </a:r>
            <a:r>
              <a:rPr lang="en-US" b="1" baseline="-25000"/>
              <a:t>TM</a:t>
            </a:r>
            <a:r>
              <a:rPr lang="en-US" b="1"/>
              <a:t> </a:t>
            </a:r>
            <a:r>
              <a:rPr lang="en-US"/>
              <a:t> = { &lt;</a:t>
            </a:r>
            <a:r>
              <a:rPr lang="en-US" err="1"/>
              <a:t>M,w</a:t>
            </a:r>
            <a:r>
              <a:rPr lang="en-US"/>
              <a:t>&gt; | M is a TM and M halts on input w}</a:t>
            </a:r>
          </a:p>
          <a:p>
            <a:pPr marL="0" indent="0" algn="ctr">
              <a:buNone/>
            </a:pPr>
            <a:endParaRPr lang="en-US"/>
          </a:p>
          <a:p>
            <a:pPr marL="0" indent="0" algn="ctr">
              <a:buNone/>
            </a:pPr>
            <a:r>
              <a:rPr lang="en-US">
                <a:solidFill>
                  <a:schemeClr val="accent4"/>
                </a:solidFill>
              </a:rPr>
              <a:t>A</a:t>
            </a:r>
            <a:r>
              <a:rPr lang="en-US" baseline="-25000">
                <a:solidFill>
                  <a:schemeClr val="accent4"/>
                </a:solidFill>
              </a:rPr>
              <a:t>TM</a:t>
            </a:r>
            <a:r>
              <a:rPr lang="en-US">
                <a:solidFill>
                  <a:schemeClr val="accent4"/>
                </a:solidFill>
              </a:rPr>
              <a:t> = { &lt;</a:t>
            </a:r>
            <a:r>
              <a:rPr lang="en-US" err="1">
                <a:solidFill>
                  <a:schemeClr val="accent4"/>
                </a:solidFill>
              </a:rPr>
              <a:t>M,w</a:t>
            </a:r>
            <a:r>
              <a:rPr lang="en-US">
                <a:solidFill>
                  <a:schemeClr val="accent4"/>
                </a:solidFill>
              </a:rPr>
              <a:t>&gt; | M is a TM and w is in L(M)}</a:t>
            </a:r>
          </a:p>
        </p:txBody>
      </p:sp>
      <p:sp>
        <p:nvSpPr>
          <p:cNvPr id="5" name="Rectangle 4"/>
          <p:cNvSpPr/>
          <p:nvPr/>
        </p:nvSpPr>
        <p:spPr>
          <a:xfrm>
            <a:off x="4332721" y="3137932"/>
            <a:ext cx="4811280" cy="2005568"/>
          </a:xfrm>
          <a:prstGeom prst="rect">
            <a:avLst/>
          </a:prstGeom>
          <a:solidFill>
            <a:srgbClr val="FEF2CC"/>
          </a:solidFill>
          <a:ln>
            <a:solidFill>
              <a:srgbClr val="4128D2"/>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solidFill>
                  <a:srgbClr val="292934"/>
                </a:solidFill>
              </a:rPr>
              <a:t>How is HALT</a:t>
            </a:r>
            <a:r>
              <a:rPr lang="en-US" baseline="-25000">
                <a:solidFill>
                  <a:srgbClr val="292934"/>
                </a:solidFill>
              </a:rPr>
              <a:t>TM</a:t>
            </a:r>
            <a:r>
              <a:rPr lang="en-US">
                <a:solidFill>
                  <a:srgbClr val="292934"/>
                </a:solidFill>
              </a:rPr>
              <a:t> related to A</a:t>
            </a:r>
            <a:r>
              <a:rPr lang="en-US" baseline="-25000">
                <a:solidFill>
                  <a:srgbClr val="292934"/>
                </a:solidFill>
              </a:rPr>
              <a:t>TM </a:t>
            </a:r>
            <a:r>
              <a:rPr lang="en-US">
                <a:solidFill>
                  <a:srgbClr val="292934"/>
                </a:solidFill>
              </a:rPr>
              <a:t> ?</a:t>
            </a:r>
          </a:p>
          <a:p>
            <a:pPr marL="342900" indent="-342900">
              <a:buAutoNum type="alphaUcPeriod"/>
            </a:pPr>
            <a:r>
              <a:rPr lang="en-US">
                <a:solidFill>
                  <a:srgbClr val="292934"/>
                </a:solidFill>
              </a:rPr>
              <a:t>They're the same set.</a:t>
            </a:r>
          </a:p>
          <a:p>
            <a:pPr marL="342900" indent="-342900">
              <a:buAutoNum type="alphaUcPeriod"/>
            </a:pPr>
            <a:r>
              <a:rPr lang="en-CA">
                <a:solidFill>
                  <a:srgbClr val="292934"/>
                </a:solidFill>
              </a:rPr>
              <a:t>HALT</a:t>
            </a:r>
            <a:r>
              <a:rPr lang="en-CA" baseline="-25000">
                <a:solidFill>
                  <a:srgbClr val="292934"/>
                </a:solidFill>
              </a:rPr>
              <a:t>TM </a:t>
            </a:r>
            <a:r>
              <a:rPr lang="en-CA">
                <a:solidFill>
                  <a:srgbClr val="292934"/>
                </a:solidFill>
              </a:rPr>
              <a:t>is a subset of A</a:t>
            </a:r>
            <a:r>
              <a:rPr lang="en-CA" baseline="-25000">
                <a:solidFill>
                  <a:srgbClr val="292934"/>
                </a:solidFill>
              </a:rPr>
              <a:t>TM</a:t>
            </a:r>
            <a:endParaRPr lang="en-CA">
              <a:solidFill>
                <a:srgbClr val="292934"/>
              </a:solidFill>
            </a:endParaRPr>
          </a:p>
          <a:p>
            <a:pPr marL="342900" indent="-342900">
              <a:buAutoNum type="alphaUcPeriod"/>
            </a:pPr>
            <a:r>
              <a:rPr lang="en-CA">
                <a:solidFill>
                  <a:srgbClr val="292934"/>
                </a:solidFill>
              </a:rPr>
              <a:t>A</a:t>
            </a:r>
            <a:r>
              <a:rPr lang="en-CA" baseline="-25000">
                <a:solidFill>
                  <a:srgbClr val="292934"/>
                </a:solidFill>
              </a:rPr>
              <a:t>TM</a:t>
            </a:r>
            <a:r>
              <a:rPr lang="en-CA">
                <a:solidFill>
                  <a:srgbClr val="292934"/>
                </a:solidFill>
              </a:rPr>
              <a:t> is a subset of HALT</a:t>
            </a:r>
            <a:r>
              <a:rPr lang="en-CA" baseline="-25000">
                <a:solidFill>
                  <a:srgbClr val="292934"/>
                </a:solidFill>
              </a:rPr>
              <a:t>TM</a:t>
            </a:r>
            <a:endParaRPr lang="en-US">
              <a:solidFill>
                <a:srgbClr val="292934"/>
              </a:solidFill>
            </a:endParaRPr>
          </a:p>
          <a:p>
            <a:pPr marL="342900" indent="-342900">
              <a:buAutoNum type="alphaUcPeriod"/>
            </a:pPr>
            <a:r>
              <a:rPr lang="en-US">
                <a:solidFill>
                  <a:srgbClr val="292934"/>
                </a:solidFill>
              </a:rPr>
              <a:t>They have the same type of elements but no other relation.</a:t>
            </a:r>
          </a:p>
          <a:p>
            <a:pPr marL="342900" indent="-342900">
              <a:buAutoNum type="alphaUcPeriod"/>
            </a:pPr>
            <a:r>
              <a:rPr lang="en-US">
                <a:solidFill>
                  <a:srgbClr val="292934"/>
                </a:solidFill>
              </a:rPr>
              <a:t>I don't know.</a:t>
            </a:r>
          </a:p>
        </p:txBody>
      </p:sp>
    </p:spTree>
    <p:extLst>
      <p:ext uri="{BB962C8B-B14F-4D97-AF65-F5344CB8AC3E}">
        <p14:creationId xmlns:p14="http://schemas.microsoft.com/office/powerpoint/2010/main" val="19801447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text&#10;&#10;Description automatically generated">
            <a:extLst>
              <a:ext uri="{FF2B5EF4-FFF2-40B4-BE49-F238E27FC236}">
                <a16:creationId xmlns:a16="http://schemas.microsoft.com/office/drawing/2014/main" id="{10DDF394-8193-413E-84B6-7FD7866954BF}"/>
              </a:ext>
            </a:extLst>
          </p:cNvPr>
          <p:cNvPicPr>
            <a:picLocks noChangeAspect="1"/>
          </p:cNvPicPr>
          <p:nvPr/>
        </p:nvPicPr>
        <p:blipFill>
          <a:blip r:embed="rId2"/>
          <a:stretch>
            <a:fillRect/>
          </a:stretch>
        </p:blipFill>
        <p:spPr>
          <a:xfrm>
            <a:off x="-2618" y="280800"/>
            <a:ext cx="9149237" cy="4840959"/>
          </a:xfrm>
          <a:prstGeom prst="rect">
            <a:avLst/>
          </a:prstGeom>
          <a:noFill/>
        </p:spPr>
      </p:pic>
      <p:sp>
        <p:nvSpPr>
          <p:cNvPr id="3" name="TextBox 2">
            <a:extLst>
              <a:ext uri="{FF2B5EF4-FFF2-40B4-BE49-F238E27FC236}">
                <a16:creationId xmlns:a16="http://schemas.microsoft.com/office/drawing/2014/main" id="{6D491B54-B19F-4D02-828E-D827EB04D7A7}"/>
              </a:ext>
            </a:extLst>
          </p:cNvPr>
          <p:cNvSpPr txBox="1"/>
          <p:nvPr/>
        </p:nvSpPr>
        <p:spPr>
          <a:xfrm>
            <a:off x="129799" y="4474167"/>
            <a:ext cx="4186479"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00B050"/>
                </a:solidFill>
                <a:latin typeface="Ink Free"/>
              </a:rPr>
              <a:t>The question of subsets is </a:t>
            </a:r>
            <a:r>
              <a:rPr lang="en-US" sz="1600" b="1" u="sng" dirty="0">
                <a:solidFill>
                  <a:srgbClr val="00B050"/>
                </a:solidFill>
                <a:latin typeface="Ink Free"/>
              </a:rPr>
              <a:t>completely different</a:t>
            </a:r>
            <a:r>
              <a:rPr lang="en-US" b="1" dirty="0">
                <a:solidFill>
                  <a:srgbClr val="00B050"/>
                </a:solidFill>
                <a:latin typeface="Ink Free"/>
              </a:rPr>
              <a:t> </a:t>
            </a:r>
            <a:r>
              <a:rPr lang="en-US" sz="1600" b="1" dirty="0">
                <a:solidFill>
                  <a:srgbClr val="00B050"/>
                </a:solidFill>
                <a:latin typeface="Ink Free"/>
              </a:rPr>
              <a:t>from the question of difficulty</a:t>
            </a:r>
          </a:p>
        </p:txBody>
      </p:sp>
    </p:spTree>
    <p:extLst>
      <p:ext uri="{BB962C8B-B14F-4D97-AF65-F5344CB8AC3E}">
        <p14:creationId xmlns:p14="http://schemas.microsoft.com/office/powerpoint/2010/main" val="14113574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halting problem!</a:t>
            </a:r>
          </a:p>
        </p:txBody>
      </p:sp>
      <p:sp>
        <p:nvSpPr>
          <p:cNvPr id="3" name="Content Placeholder 2"/>
          <p:cNvSpPr>
            <a:spLocks noGrp="1"/>
          </p:cNvSpPr>
          <p:nvPr>
            <p:ph idx="1"/>
          </p:nvPr>
        </p:nvSpPr>
        <p:spPr/>
        <p:txBody>
          <a:bodyPr/>
          <a:lstStyle/>
          <a:p>
            <a:pPr marL="0" indent="0">
              <a:buNone/>
            </a:pPr>
            <a:endParaRPr lang="en-US" b="1"/>
          </a:p>
          <a:p>
            <a:pPr marL="0" indent="0" algn="ctr">
              <a:buNone/>
            </a:pPr>
            <a:r>
              <a:rPr lang="en-US" b="1"/>
              <a:t>HALT</a:t>
            </a:r>
            <a:r>
              <a:rPr lang="en-US" b="1" baseline="-25000"/>
              <a:t>TM</a:t>
            </a:r>
            <a:r>
              <a:rPr lang="en-US" b="1"/>
              <a:t> </a:t>
            </a:r>
            <a:r>
              <a:rPr lang="en-US"/>
              <a:t> = { &lt;</a:t>
            </a:r>
            <a:r>
              <a:rPr lang="en-US" err="1"/>
              <a:t>M,w</a:t>
            </a:r>
            <a:r>
              <a:rPr lang="en-US"/>
              <a:t>&gt; | M is a TM and M halts on input w}</a:t>
            </a:r>
          </a:p>
          <a:p>
            <a:pPr marL="0" indent="0" algn="ctr">
              <a:buNone/>
            </a:pPr>
            <a:endParaRPr lang="en-US"/>
          </a:p>
          <a:p>
            <a:pPr marL="0" indent="0" algn="ctr">
              <a:buNone/>
            </a:pPr>
            <a:r>
              <a:rPr lang="en-US">
                <a:solidFill>
                  <a:schemeClr val="accent4"/>
                </a:solidFill>
              </a:rPr>
              <a:t>A</a:t>
            </a:r>
            <a:r>
              <a:rPr lang="en-US" baseline="-25000">
                <a:solidFill>
                  <a:schemeClr val="accent4"/>
                </a:solidFill>
              </a:rPr>
              <a:t>TM</a:t>
            </a:r>
            <a:r>
              <a:rPr lang="en-US">
                <a:solidFill>
                  <a:schemeClr val="accent4"/>
                </a:solidFill>
              </a:rPr>
              <a:t> = { &lt;</a:t>
            </a:r>
            <a:r>
              <a:rPr lang="en-US" err="1">
                <a:solidFill>
                  <a:schemeClr val="accent4"/>
                </a:solidFill>
              </a:rPr>
              <a:t>M,w</a:t>
            </a:r>
            <a:r>
              <a:rPr lang="en-US">
                <a:solidFill>
                  <a:schemeClr val="accent4"/>
                </a:solidFill>
              </a:rPr>
              <a:t>&gt; | M is a TM and w is in L(M)}</a:t>
            </a:r>
          </a:p>
          <a:p>
            <a:pPr marL="0" indent="0" algn="ctr">
              <a:buNone/>
            </a:pPr>
            <a:endParaRPr lang="en-US">
              <a:solidFill>
                <a:schemeClr val="accent4"/>
              </a:solidFill>
            </a:endParaRPr>
          </a:p>
          <a:p>
            <a:pPr marL="0" indent="0">
              <a:buNone/>
            </a:pPr>
            <a:r>
              <a:rPr lang="en-US">
                <a:solidFill>
                  <a:schemeClr val="tx2"/>
                </a:solidFill>
              </a:rPr>
              <a:t>But subset inclusion doesn't determine difficulty!</a:t>
            </a:r>
          </a:p>
        </p:txBody>
      </p:sp>
    </p:spTree>
    <p:extLst>
      <p:ext uri="{BB962C8B-B14F-4D97-AF65-F5344CB8AC3E}">
        <p14:creationId xmlns:p14="http://schemas.microsoft.com/office/powerpoint/2010/main" val="2694347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(102)</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r>
              <a:rPr lang="en-US"/>
              <a:t>A language is </a:t>
            </a:r>
            <a:r>
              <a:rPr lang="en-US" b="1">
                <a:solidFill>
                  <a:srgbClr val="FF0000"/>
                </a:solidFill>
              </a:rPr>
              <a:t>decidable</a:t>
            </a:r>
            <a:r>
              <a:rPr lang="en-US"/>
              <a:t> </a:t>
            </a:r>
            <a:r>
              <a:rPr lang="en-US" err="1"/>
              <a:t>iff</a:t>
            </a:r>
            <a:r>
              <a:rPr lang="en-US"/>
              <a:t> it and its complement are </a:t>
            </a:r>
            <a:r>
              <a:rPr lang="en-US" b="1"/>
              <a:t>both</a:t>
            </a:r>
            <a:r>
              <a:rPr lang="en-US"/>
              <a:t> recognizable. (Theorem 4.22)</a:t>
            </a:r>
          </a:p>
          <a:p>
            <a:endParaRPr lang="en-US"/>
          </a:p>
          <a:p>
            <a:r>
              <a:rPr lang="en-US" b="1">
                <a:solidFill>
                  <a:srgbClr val="292934"/>
                </a:solidFill>
              </a:rPr>
              <a:t>No </a:t>
            </a:r>
            <a:r>
              <a:rPr lang="en-US">
                <a:solidFill>
                  <a:srgbClr val="292934"/>
                </a:solidFill>
              </a:rPr>
              <a:t>Turing machine </a:t>
            </a:r>
            <a:r>
              <a:rPr lang="en-US">
                <a:solidFill>
                  <a:srgbClr val="FF0000"/>
                </a:solidFill>
              </a:rPr>
              <a:t>decides</a:t>
            </a:r>
            <a:r>
              <a:rPr lang="en-US">
                <a:solidFill>
                  <a:srgbClr val="292934"/>
                </a:solidFill>
              </a:rPr>
              <a:t> A</a:t>
            </a:r>
            <a:r>
              <a:rPr lang="en-US" baseline="-25000">
                <a:solidFill>
                  <a:srgbClr val="292934"/>
                </a:solidFill>
              </a:rPr>
              <a:t>TM.</a:t>
            </a:r>
          </a:p>
          <a:p>
            <a:pPr marL="0" indent="0">
              <a:buNone/>
            </a:pPr>
            <a:endParaRPr lang="en-US"/>
          </a:p>
          <a:p>
            <a:r>
              <a:rPr lang="en-US"/>
              <a:t>The </a:t>
            </a:r>
            <a:r>
              <a:rPr lang="en-US" b="1"/>
              <a:t>complement</a:t>
            </a:r>
            <a:r>
              <a:rPr lang="en-US"/>
              <a:t> of A</a:t>
            </a:r>
            <a:r>
              <a:rPr lang="en-US" baseline="-25000"/>
              <a:t>TM </a:t>
            </a:r>
            <a:r>
              <a:rPr lang="en-US"/>
              <a:t>is </a:t>
            </a:r>
            <a:r>
              <a:rPr lang="en-US" b="1">
                <a:solidFill>
                  <a:srgbClr val="942093"/>
                </a:solidFill>
              </a:rPr>
              <a:t>unrecognizable</a:t>
            </a:r>
            <a:r>
              <a:rPr lang="en-US"/>
              <a:t>. (Corollary 4.23)</a:t>
            </a:r>
          </a:p>
          <a:p>
            <a:endParaRPr lang="en-US"/>
          </a:p>
        </p:txBody>
      </p:sp>
    </p:spTree>
    <p:extLst>
      <p:ext uri="{BB962C8B-B14F-4D97-AF65-F5344CB8AC3E}">
        <p14:creationId xmlns:p14="http://schemas.microsoft.com/office/powerpoint/2010/main" val="10481155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(114)</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pPr marL="0" indent="0" algn="ctr">
              <a:buNone/>
            </a:pPr>
            <a:r>
              <a:rPr lang="en-US" b="1"/>
              <a:t>HALT</a:t>
            </a:r>
            <a:r>
              <a:rPr lang="en-US" b="1" baseline="-25000"/>
              <a:t>TM</a:t>
            </a:r>
            <a:r>
              <a:rPr lang="en-US" b="1"/>
              <a:t> </a:t>
            </a:r>
            <a:r>
              <a:rPr lang="en-US"/>
              <a:t> = { &lt;</a:t>
            </a:r>
            <a:r>
              <a:rPr lang="en-US" err="1"/>
              <a:t>M,w</a:t>
            </a:r>
            <a:r>
              <a:rPr lang="en-US"/>
              <a:t>&gt; | M is a TM and M halts on input w}</a:t>
            </a:r>
          </a:p>
          <a:p>
            <a:pPr marL="0" indent="0">
              <a:buNone/>
            </a:pPr>
            <a:endParaRPr lang="en-US" b="1"/>
          </a:p>
          <a:p>
            <a:r>
              <a:rPr lang="en-US" b="1">
                <a:highlight>
                  <a:srgbClr val="FFFF00"/>
                </a:highlight>
              </a:rPr>
              <a:t>HALT</a:t>
            </a:r>
            <a:r>
              <a:rPr lang="en-US" b="1" baseline="-25000">
                <a:highlight>
                  <a:srgbClr val="FFFF00"/>
                </a:highlight>
              </a:rPr>
              <a:t>TM</a:t>
            </a:r>
            <a:r>
              <a:rPr lang="en-US" b="1" baseline="-25000"/>
              <a:t> </a:t>
            </a:r>
            <a:r>
              <a:rPr lang="en-US"/>
              <a:t>Set of code for machines and strings where the machine halts on input w.</a:t>
            </a:r>
          </a:p>
          <a:p>
            <a:endParaRPr lang="en-US"/>
          </a:p>
          <a:p>
            <a:r>
              <a:rPr lang="en-US"/>
              <a:t>Subset relation </a:t>
            </a:r>
            <a:r>
              <a:rPr lang="en-US" b="1"/>
              <a:t>doesn’t</a:t>
            </a:r>
            <a:r>
              <a:rPr lang="en-US"/>
              <a:t> imply anything about </a:t>
            </a:r>
            <a:r>
              <a:rPr lang="en-US" b="1"/>
              <a:t>difficulty level </a:t>
            </a:r>
            <a:r>
              <a:rPr lang="en-US"/>
              <a:t>since the question of subsets is </a:t>
            </a:r>
            <a:r>
              <a:rPr lang="en-US" i="1" u="sng"/>
              <a:t>completely different</a:t>
            </a:r>
            <a:r>
              <a:rPr lang="en-US"/>
              <a:t> from the question of difficulty</a:t>
            </a:r>
          </a:p>
          <a:p>
            <a:endParaRPr lang="en-US" b="1"/>
          </a:p>
        </p:txBody>
      </p:sp>
    </p:spTree>
    <p:extLst>
      <p:ext uri="{BB962C8B-B14F-4D97-AF65-F5344CB8AC3E}">
        <p14:creationId xmlns:p14="http://schemas.microsoft.com/office/powerpoint/2010/main" val="40517728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6359-E4F5-B243-8F59-9311C578F88F}"/>
              </a:ext>
            </a:extLst>
          </p:cNvPr>
          <p:cNvSpPr>
            <a:spLocks noGrp="1"/>
          </p:cNvSpPr>
          <p:nvPr>
            <p:ph type="title"/>
          </p:nvPr>
        </p:nvSpPr>
        <p:spPr/>
        <p:txBody>
          <a:bodyPr>
            <a:noAutofit/>
          </a:bodyPr>
          <a:lstStyle/>
          <a:p>
            <a:r>
              <a:rPr lang="en-US" sz="2000">
                <a:hlinkClick r:id="rId2"/>
              </a:rPr>
              <a:t>115.CSE105.ReducingATMtoHALTTM.mp4</a:t>
            </a:r>
            <a:endParaRPr lang="en-US" sz="2000">
              <a:cs typeface="Arial"/>
            </a:endParaRPr>
          </a:p>
        </p:txBody>
      </p:sp>
      <p:sp>
        <p:nvSpPr>
          <p:cNvPr id="4" name="TextBox 2">
            <a:extLst>
              <a:ext uri="{FF2B5EF4-FFF2-40B4-BE49-F238E27FC236}">
                <a16:creationId xmlns:a16="http://schemas.microsoft.com/office/drawing/2014/main" id="{6C0E5362-21C9-4210-9891-57810349E186}"/>
              </a:ext>
            </a:extLst>
          </p:cNvPr>
          <p:cNvSpPr txBox="1"/>
          <p:nvPr/>
        </p:nvSpPr>
        <p:spPr>
          <a:xfrm>
            <a:off x="457200" y="1143000"/>
            <a:ext cx="8095725"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a:t>Remember:</a:t>
            </a:r>
          </a:p>
          <a:p>
            <a:endParaRPr lang="en-US" i="1"/>
          </a:p>
          <a:p>
            <a:r>
              <a:rPr lang="en-US" sz="2400"/>
              <a:t>If problem X is </a:t>
            </a:r>
            <a:r>
              <a:rPr lang="en-US" sz="2400" b="1">
                <a:highlight>
                  <a:srgbClr val="FFFF00"/>
                </a:highlight>
              </a:rPr>
              <a:t>no harder</a:t>
            </a:r>
            <a:r>
              <a:rPr lang="en-US" sz="2400" b="1"/>
              <a:t> </a:t>
            </a:r>
            <a:r>
              <a:rPr lang="en-US" sz="2400"/>
              <a:t>than problem Y</a:t>
            </a:r>
          </a:p>
          <a:p>
            <a:r>
              <a:rPr lang="en-US" sz="2400"/>
              <a:t>	…and if Y is </a:t>
            </a:r>
            <a:r>
              <a:rPr lang="en-US" sz="2400" b="1">
                <a:solidFill>
                  <a:srgbClr val="FF7E79"/>
                </a:solidFill>
              </a:rPr>
              <a:t>decidable</a:t>
            </a:r>
            <a:r>
              <a:rPr lang="en-US" sz="2400" b="1"/>
              <a:t>/</a:t>
            </a:r>
            <a:r>
              <a:rPr lang="en-US" sz="2400" b="1">
                <a:solidFill>
                  <a:srgbClr val="C00000"/>
                </a:solidFill>
              </a:rPr>
              <a:t>undecidable</a:t>
            </a:r>
          </a:p>
          <a:p>
            <a:r>
              <a:rPr lang="en-US" sz="2400"/>
              <a:t>	…then X must also be </a:t>
            </a:r>
            <a:r>
              <a:rPr lang="en-US" sz="2400" b="1">
                <a:solidFill>
                  <a:srgbClr val="FF7E79"/>
                </a:solidFill>
              </a:rPr>
              <a:t>decidable</a:t>
            </a:r>
            <a:r>
              <a:rPr lang="en-US" sz="2400" b="1"/>
              <a:t>/</a:t>
            </a:r>
            <a:r>
              <a:rPr lang="en-US" sz="2400" b="1">
                <a:solidFill>
                  <a:srgbClr val="C00000"/>
                </a:solidFill>
              </a:rPr>
              <a:t>undecidable</a:t>
            </a:r>
          </a:p>
          <a:p>
            <a:endParaRPr lang="en-US" i="1"/>
          </a:p>
        </p:txBody>
      </p:sp>
    </p:spTree>
    <p:extLst>
      <p:ext uri="{BB962C8B-B14F-4D97-AF65-F5344CB8AC3E}">
        <p14:creationId xmlns:p14="http://schemas.microsoft.com/office/powerpoint/2010/main" val="12708805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halting problem!</a:t>
            </a:r>
          </a:p>
        </p:txBody>
      </p:sp>
      <p:sp>
        <p:nvSpPr>
          <p:cNvPr id="3" name="Content Placeholder 2"/>
          <p:cNvSpPr>
            <a:spLocks noGrp="1"/>
          </p:cNvSpPr>
          <p:nvPr>
            <p:ph idx="1"/>
          </p:nvPr>
        </p:nvSpPr>
        <p:spPr/>
        <p:txBody>
          <a:bodyPr/>
          <a:lstStyle/>
          <a:p>
            <a:pPr marL="0" indent="0">
              <a:buNone/>
            </a:pPr>
            <a:endParaRPr lang="en-US" b="1"/>
          </a:p>
          <a:p>
            <a:pPr marL="0" indent="0" algn="ctr">
              <a:buNone/>
            </a:pPr>
            <a:r>
              <a:rPr lang="en-US" b="1"/>
              <a:t>HALT</a:t>
            </a:r>
            <a:r>
              <a:rPr lang="en-US" b="1" baseline="-25000"/>
              <a:t>TM</a:t>
            </a:r>
            <a:r>
              <a:rPr lang="en-US" b="1"/>
              <a:t> </a:t>
            </a:r>
            <a:r>
              <a:rPr lang="en-US"/>
              <a:t> = { &lt;M,w&gt; | M is a TM and M halts on input w}</a:t>
            </a:r>
          </a:p>
          <a:p>
            <a:pPr marL="0" indent="0" algn="ctr">
              <a:buNone/>
            </a:pPr>
            <a:endParaRPr lang="en-US"/>
          </a:p>
          <a:p>
            <a:pPr marL="0" indent="0" algn="ctr">
              <a:buNone/>
            </a:pPr>
            <a:r>
              <a:rPr lang="en-US">
                <a:solidFill>
                  <a:schemeClr val="accent4"/>
                </a:solidFill>
              </a:rPr>
              <a:t>A</a:t>
            </a:r>
            <a:r>
              <a:rPr lang="en-US" baseline="-25000">
                <a:solidFill>
                  <a:schemeClr val="accent4"/>
                </a:solidFill>
              </a:rPr>
              <a:t>TM</a:t>
            </a:r>
            <a:r>
              <a:rPr lang="en-US">
                <a:solidFill>
                  <a:schemeClr val="accent4"/>
                </a:solidFill>
              </a:rPr>
              <a:t> = { &lt;M,w&gt; | M is a TM and w is in L(M)}</a:t>
            </a:r>
          </a:p>
          <a:p>
            <a:pPr marL="0" indent="0" algn="ctr">
              <a:buNone/>
            </a:pPr>
            <a:endParaRPr lang="en-US">
              <a:solidFill>
                <a:schemeClr val="accent4"/>
              </a:solidFill>
            </a:endParaRPr>
          </a:p>
          <a:p>
            <a:pPr marL="0" indent="0">
              <a:buNone/>
            </a:pPr>
            <a:r>
              <a:rPr lang="en-US">
                <a:solidFill>
                  <a:schemeClr val="tx2"/>
                </a:solidFill>
              </a:rPr>
              <a:t>Goal: </a:t>
            </a:r>
            <a:r>
              <a:rPr lang="en-US"/>
              <a:t>build function f: </a:t>
            </a:r>
            <a:r>
              <a:rPr lang="en-US" err="1"/>
              <a:t>Σ</a:t>
            </a:r>
            <a:r>
              <a:rPr lang="en-US"/>
              <a:t>* </a:t>
            </a:r>
            <a:r>
              <a:rPr lang="en-US">
                <a:sym typeface="Wingdings"/>
              </a:rPr>
              <a:t> </a:t>
            </a:r>
            <a:r>
              <a:rPr lang="en-US" err="1"/>
              <a:t>Σ</a:t>
            </a:r>
            <a:r>
              <a:rPr lang="en-US"/>
              <a:t>* such that for every string x, </a:t>
            </a:r>
          </a:p>
          <a:p>
            <a:pPr marL="0" indent="0" algn="ctr">
              <a:buNone/>
            </a:pPr>
            <a:r>
              <a:rPr lang="en-US"/>
              <a:t>x is in A</a:t>
            </a:r>
            <a:r>
              <a:rPr lang="en-US" baseline="-25000"/>
              <a:t>TM</a:t>
            </a:r>
            <a:r>
              <a:rPr lang="en-US"/>
              <a:t>	</a:t>
            </a:r>
            <a:r>
              <a:rPr lang="en-US" err="1"/>
              <a:t>iff</a:t>
            </a:r>
            <a:r>
              <a:rPr lang="en-US"/>
              <a:t> 	f(x) is in HALT</a:t>
            </a:r>
            <a:r>
              <a:rPr lang="en-US" baseline="-25000"/>
              <a:t>TM</a:t>
            </a:r>
            <a:endParaRPr lang="en-US"/>
          </a:p>
        </p:txBody>
      </p:sp>
    </p:spTree>
    <p:extLst>
      <p:ext uri="{BB962C8B-B14F-4D97-AF65-F5344CB8AC3E}">
        <p14:creationId xmlns:p14="http://schemas.microsoft.com/office/powerpoint/2010/main" val="25497296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halting problem!</a:t>
            </a:r>
          </a:p>
        </p:txBody>
      </p:sp>
      <p:sp>
        <p:nvSpPr>
          <p:cNvPr id="3" name="Content Placeholder 2"/>
          <p:cNvSpPr>
            <a:spLocks noGrp="1"/>
          </p:cNvSpPr>
          <p:nvPr>
            <p:ph idx="1"/>
          </p:nvPr>
        </p:nvSpPr>
        <p:spPr/>
        <p:txBody>
          <a:bodyPr/>
          <a:lstStyle/>
          <a:p>
            <a:pPr marL="0" indent="0">
              <a:buNone/>
            </a:pPr>
            <a:endParaRPr lang="en-US" b="1"/>
          </a:p>
          <a:p>
            <a:pPr marL="0" indent="0" algn="ctr">
              <a:buNone/>
            </a:pPr>
            <a:r>
              <a:rPr lang="en-US" b="1"/>
              <a:t>HALT</a:t>
            </a:r>
            <a:r>
              <a:rPr lang="en-US" b="1" baseline="-25000"/>
              <a:t>TM</a:t>
            </a:r>
            <a:r>
              <a:rPr lang="en-US" b="1"/>
              <a:t> </a:t>
            </a:r>
            <a:r>
              <a:rPr lang="en-US"/>
              <a:t> = { &lt;</a:t>
            </a:r>
            <a:r>
              <a:rPr lang="en-US" err="1"/>
              <a:t>M,w</a:t>
            </a:r>
            <a:r>
              <a:rPr lang="en-US"/>
              <a:t>&gt; | M is a TM and M halts on input w}</a:t>
            </a:r>
          </a:p>
          <a:p>
            <a:pPr marL="0" indent="0" algn="ctr">
              <a:buNone/>
            </a:pPr>
            <a:endParaRPr lang="en-US"/>
          </a:p>
          <a:p>
            <a:pPr marL="0" indent="0" algn="ctr">
              <a:buNone/>
            </a:pPr>
            <a:r>
              <a:rPr lang="en-US">
                <a:solidFill>
                  <a:schemeClr val="accent4"/>
                </a:solidFill>
              </a:rPr>
              <a:t>A</a:t>
            </a:r>
            <a:r>
              <a:rPr lang="en-US" baseline="-25000">
                <a:solidFill>
                  <a:schemeClr val="accent4"/>
                </a:solidFill>
              </a:rPr>
              <a:t>TM</a:t>
            </a:r>
            <a:r>
              <a:rPr lang="en-US">
                <a:solidFill>
                  <a:schemeClr val="accent4"/>
                </a:solidFill>
              </a:rPr>
              <a:t> = { &lt;</a:t>
            </a:r>
            <a:r>
              <a:rPr lang="en-US" err="1">
                <a:solidFill>
                  <a:schemeClr val="accent4"/>
                </a:solidFill>
              </a:rPr>
              <a:t>M,w</a:t>
            </a:r>
            <a:r>
              <a:rPr lang="en-US">
                <a:solidFill>
                  <a:schemeClr val="accent4"/>
                </a:solidFill>
              </a:rPr>
              <a:t>&gt; | M is a TM and w is in L(M)}</a:t>
            </a:r>
          </a:p>
          <a:p>
            <a:pPr marL="0" indent="0" algn="ctr">
              <a:buNone/>
            </a:pPr>
            <a:endParaRPr lang="en-US">
              <a:solidFill>
                <a:schemeClr val="accent4"/>
              </a:solidFill>
            </a:endParaRPr>
          </a:p>
          <a:p>
            <a:pPr marL="0" indent="0">
              <a:buNone/>
            </a:pPr>
            <a:r>
              <a:rPr lang="en-US">
                <a:solidFill>
                  <a:schemeClr val="tx2"/>
                </a:solidFill>
              </a:rPr>
              <a:t>Goal: </a:t>
            </a:r>
            <a:r>
              <a:rPr lang="en-US"/>
              <a:t>build function f: </a:t>
            </a:r>
            <a:r>
              <a:rPr lang="en-US" err="1"/>
              <a:t>Σ</a:t>
            </a:r>
            <a:r>
              <a:rPr lang="en-US"/>
              <a:t>* </a:t>
            </a:r>
            <a:r>
              <a:rPr lang="en-US">
                <a:sym typeface="Wingdings"/>
              </a:rPr>
              <a:t> </a:t>
            </a:r>
            <a:r>
              <a:rPr lang="en-US" err="1"/>
              <a:t>Σ</a:t>
            </a:r>
            <a:r>
              <a:rPr lang="en-US"/>
              <a:t>* such that for every string x, </a:t>
            </a:r>
          </a:p>
          <a:p>
            <a:pPr marL="0" indent="0" algn="ctr">
              <a:buNone/>
            </a:pPr>
            <a:r>
              <a:rPr lang="en-US"/>
              <a:t>x is in A</a:t>
            </a:r>
            <a:r>
              <a:rPr lang="en-US" baseline="-25000"/>
              <a:t>TM</a:t>
            </a:r>
            <a:r>
              <a:rPr lang="en-US"/>
              <a:t>	</a:t>
            </a:r>
            <a:r>
              <a:rPr lang="en-US" err="1"/>
              <a:t>iff</a:t>
            </a:r>
            <a:r>
              <a:rPr lang="en-US"/>
              <a:t> 	f(x) is in HALT</a:t>
            </a:r>
            <a:r>
              <a:rPr lang="en-US" baseline="-25000"/>
              <a:t>TM</a:t>
            </a:r>
            <a:endParaRPr lang="en-US"/>
          </a:p>
        </p:txBody>
      </p:sp>
      <mc:AlternateContent xmlns:mc="http://schemas.openxmlformats.org/markup-compatibility/2006" xmlns:p14="http://schemas.microsoft.com/office/powerpoint/2010/main">
        <mc:Choice Requires="p14">
          <p:contentPart p14:bwMode="auto" r:id="rId2">
            <p14:nvContentPartPr>
              <p14:cNvPr id="8" name="Ink 8">
                <a:extLst>
                  <a:ext uri="{FF2B5EF4-FFF2-40B4-BE49-F238E27FC236}">
                    <a16:creationId xmlns:a16="http://schemas.microsoft.com/office/drawing/2014/main" id="{7AB1E94F-C635-6943-93A7-E68625FB0870}"/>
                  </a:ext>
                </a:extLst>
              </p14:cNvPr>
              <p14:cNvContentPartPr/>
              <p14:nvPr/>
            </p14:nvContentPartPr>
            <p14:xfrm>
              <a:off x="451980" y="3038610"/>
              <a:ext cx="171720" cy="281340"/>
            </p14:xfrm>
          </p:contentPart>
        </mc:Choice>
        <mc:Fallback xmlns="">
          <p:pic>
            <p:nvPicPr>
              <p:cNvPr id="8" name="Ink 8">
                <a:extLst>
                  <a:ext uri="{FF2B5EF4-FFF2-40B4-BE49-F238E27FC236}">
                    <a16:creationId xmlns:a16="http://schemas.microsoft.com/office/drawing/2014/main" id="{7AB1E94F-C635-6943-93A7-E68625FB0870}"/>
                  </a:ext>
                </a:extLst>
              </p:cNvPr>
              <p:cNvPicPr/>
              <p:nvPr/>
            </p:nvPicPr>
            <p:blipFill>
              <a:blip r:embed="rId3"/>
              <a:stretch>
                <a:fillRect/>
              </a:stretch>
            </p:blipFill>
            <p:spPr>
              <a:xfrm>
                <a:off x="445860" y="3032502"/>
                <a:ext cx="183960" cy="293557"/>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5" name="Ink 15">
                <a:extLst>
                  <a:ext uri="{FF2B5EF4-FFF2-40B4-BE49-F238E27FC236}">
                    <a16:creationId xmlns:a16="http://schemas.microsoft.com/office/drawing/2014/main" id="{286CDDE8-456E-034B-9D63-6F2F1FE58C77}"/>
                  </a:ext>
                </a:extLst>
              </p14:cNvPr>
              <p14:cNvContentPartPr/>
              <p14:nvPr/>
            </p14:nvContentPartPr>
            <p14:xfrm>
              <a:off x="628290" y="3067500"/>
              <a:ext cx="385290" cy="218970"/>
            </p14:xfrm>
          </p:contentPart>
        </mc:Choice>
        <mc:Fallback xmlns="">
          <p:pic>
            <p:nvPicPr>
              <p:cNvPr id="15" name="Ink 15">
                <a:extLst>
                  <a:ext uri="{FF2B5EF4-FFF2-40B4-BE49-F238E27FC236}">
                    <a16:creationId xmlns:a16="http://schemas.microsoft.com/office/drawing/2014/main" id="{286CDDE8-456E-034B-9D63-6F2F1FE58C77}"/>
                  </a:ext>
                </a:extLst>
              </p:cNvPr>
              <p:cNvPicPr/>
              <p:nvPr/>
            </p:nvPicPr>
            <p:blipFill>
              <a:blip r:embed="rId5"/>
              <a:stretch>
                <a:fillRect/>
              </a:stretch>
            </p:blipFill>
            <p:spPr>
              <a:xfrm>
                <a:off x="622174" y="3061388"/>
                <a:ext cx="397521" cy="23119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3">
                <a:extLst>
                  <a:ext uri="{FF2B5EF4-FFF2-40B4-BE49-F238E27FC236}">
                    <a16:creationId xmlns:a16="http://schemas.microsoft.com/office/drawing/2014/main" id="{0D90C804-C316-C147-822C-B42AD0A98716}"/>
                  </a:ext>
                </a:extLst>
              </p14:cNvPr>
              <p14:cNvContentPartPr/>
              <p14:nvPr/>
            </p14:nvContentPartPr>
            <p14:xfrm>
              <a:off x="1236060" y="3041040"/>
              <a:ext cx="395280" cy="347220"/>
            </p14:xfrm>
          </p:contentPart>
        </mc:Choice>
        <mc:Fallback xmlns="">
          <p:pic>
            <p:nvPicPr>
              <p:cNvPr id="23" name="Ink 23">
                <a:extLst>
                  <a:ext uri="{FF2B5EF4-FFF2-40B4-BE49-F238E27FC236}">
                    <a16:creationId xmlns:a16="http://schemas.microsoft.com/office/drawing/2014/main" id="{0D90C804-C316-C147-822C-B42AD0A98716}"/>
                  </a:ext>
                </a:extLst>
              </p:cNvPr>
              <p:cNvPicPr/>
              <p:nvPr/>
            </p:nvPicPr>
            <p:blipFill>
              <a:blip r:embed="rId7"/>
              <a:stretch>
                <a:fillRect/>
              </a:stretch>
            </p:blipFill>
            <p:spPr>
              <a:xfrm>
                <a:off x="1229940" y="3034923"/>
                <a:ext cx="407520" cy="35945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7" name="Ink 27">
                <a:extLst>
                  <a:ext uri="{FF2B5EF4-FFF2-40B4-BE49-F238E27FC236}">
                    <a16:creationId xmlns:a16="http://schemas.microsoft.com/office/drawing/2014/main" id="{632D22C8-2CA6-E74E-891D-FDF42AEF5769}"/>
                  </a:ext>
                </a:extLst>
              </p14:cNvPr>
              <p14:cNvContentPartPr/>
              <p14:nvPr/>
            </p14:nvContentPartPr>
            <p14:xfrm>
              <a:off x="1809270" y="3113670"/>
              <a:ext cx="252450" cy="184680"/>
            </p14:xfrm>
          </p:contentPart>
        </mc:Choice>
        <mc:Fallback xmlns="">
          <p:pic>
            <p:nvPicPr>
              <p:cNvPr id="27" name="Ink 27">
                <a:extLst>
                  <a:ext uri="{FF2B5EF4-FFF2-40B4-BE49-F238E27FC236}">
                    <a16:creationId xmlns:a16="http://schemas.microsoft.com/office/drawing/2014/main" id="{632D22C8-2CA6-E74E-891D-FDF42AEF5769}"/>
                  </a:ext>
                </a:extLst>
              </p:cNvPr>
              <p:cNvPicPr/>
              <p:nvPr/>
            </p:nvPicPr>
            <p:blipFill>
              <a:blip r:embed="rId9"/>
              <a:stretch>
                <a:fillRect/>
              </a:stretch>
            </p:blipFill>
            <p:spPr>
              <a:xfrm>
                <a:off x="1803157" y="3107550"/>
                <a:ext cx="264677"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7" name="Ink 37">
                <a:extLst>
                  <a:ext uri="{FF2B5EF4-FFF2-40B4-BE49-F238E27FC236}">
                    <a16:creationId xmlns:a16="http://schemas.microsoft.com/office/drawing/2014/main" id="{4DA72B76-EACF-9244-9F24-1720ECE5A010}"/>
                  </a:ext>
                </a:extLst>
              </p14:cNvPr>
              <p14:cNvContentPartPr/>
              <p14:nvPr/>
            </p14:nvContentPartPr>
            <p14:xfrm>
              <a:off x="2266650" y="3062640"/>
              <a:ext cx="547290" cy="307260"/>
            </p14:xfrm>
          </p:contentPart>
        </mc:Choice>
        <mc:Fallback xmlns="">
          <p:pic>
            <p:nvPicPr>
              <p:cNvPr id="37" name="Ink 37">
                <a:extLst>
                  <a:ext uri="{FF2B5EF4-FFF2-40B4-BE49-F238E27FC236}">
                    <a16:creationId xmlns:a16="http://schemas.microsoft.com/office/drawing/2014/main" id="{4DA72B76-EACF-9244-9F24-1720ECE5A010}"/>
                  </a:ext>
                </a:extLst>
              </p:cNvPr>
              <p:cNvPicPr/>
              <p:nvPr/>
            </p:nvPicPr>
            <p:blipFill>
              <a:blip r:embed="rId11"/>
              <a:stretch>
                <a:fillRect/>
              </a:stretch>
            </p:blipFill>
            <p:spPr>
              <a:xfrm>
                <a:off x="2260533" y="3056516"/>
                <a:ext cx="559524" cy="319507"/>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2" name="Ink 42">
                <a:extLst>
                  <a:ext uri="{FF2B5EF4-FFF2-40B4-BE49-F238E27FC236}">
                    <a16:creationId xmlns:a16="http://schemas.microsoft.com/office/drawing/2014/main" id="{D06DD90C-AE01-944D-8BA7-3B1B0864C5EA}"/>
                  </a:ext>
                </a:extLst>
              </p14:cNvPr>
              <p14:cNvContentPartPr/>
              <p14:nvPr/>
            </p14:nvContentPartPr>
            <p14:xfrm>
              <a:off x="2804490" y="3218430"/>
              <a:ext cx="189810" cy="148230"/>
            </p14:xfrm>
          </p:contentPart>
        </mc:Choice>
        <mc:Fallback xmlns="">
          <p:pic>
            <p:nvPicPr>
              <p:cNvPr id="42" name="Ink 42">
                <a:extLst>
                  <a:ext uri="{FF2B5EF4-FFF2-40B4-BE49-F238E27FC236}">
                    <a16:creationId xmlns:a16="http://schemas.microsoft.com/office/drawing/2014/main" id="{D06DD90C-AE01-944D-8BA7-3B1B0864C5EA}"/>
                  </a:ext>
                </a:extLst>
              </p:cNvPr>
              <p:cNvPicPr/>
              <p:nvPr/>
            </p:nvPicPr>
            <p:blipFill>
              <a:blip r:embed="rId13"/>
              <a:stretch>
                <a:fillRect/>
              </a:stretch>
            </p:blipFill>
            <p:spPr>
              <a:xfrm>
                <a:off x="2798379" y="3212314"/>
                <a:ext cx="202033" cy="160463"/>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0" name="Ink 50">
                <a:extLst>
                  <a:ext uri="{FF2B5EF4-FFF2-40B4-BE49-F238E27FC236}">
                    <a16:creationId xmlns:a16="http://schemas.microsoft.com/office/drawing/2014/main" id="{BD87C760-0998-2D49-B036-6DBF64B1D84A}"/>
                  </a:ext>
                </a:extLst>
              </p14:cNvPr>
              <p14:cNvContentPartPr/>
              <p14:nvPr/>
            </p14:nvContentPartPr>
            <p14:xfrm>
              <a:off x="3264300" y="3071550"/>
              <a:ext cx="567270" cy="295650"/>
            </p14:xfrm>
          </p:contentPart>
        </mc:Choice>
        <mc:Fallback xmlns="">
          <p:pic>
            <p:nvPicPr>
              <p:cNvPr id="50" name="Ink 50">
                <a:extLst>
                  <a:ext uri="{FF2B5EF4-FFF2-40B4-BE49-F238E27FC236}">
                    <a16:creationId xmlns:a16="http://schemas.microsoft.com/office/drawing/2014/main" id="{BD87C760-0998-2D49-B036-6DBF64B1D84A}"/>
                  </a:ext>
                </a:extLst>
              </p:cNvPr>
              <p:cNvPicPr/>
              <p:nvPr/>
            </p:nvPicPr>
            <p:blipFill>
              <a:blip r:embed="rId15"/>
              <a:stretch>
                <a:fillRect/>
              </a:stretch>
            </p:blipFill>
            <p:spPr>
              <a:xfrm>
                <a:off x="3258185" y="3065428"/>
                <a:ext cx="579500" cy="307894"/>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7" name="Ink 57">
                <a:extLst>
                  <a:ext uri="{FF2B5EF4-FFF2-40B4-BE49-F238E27FC236}">
                    <a16:creationId xmlns:a16="http://schemas.microsoft.com/office/drawing/2014/main" id="{114F44D2-8B7E-B94E-B990-D7E9388AF526}"/>
                  </a:ext>
                </a:extLst>
              </p14:cNvPr>
              <p14:cNvContentPartPr/>
              <p14:nvPr/>
            </p14:nvContentPartPr>
            <p14:xfrm>
              <a:off x="4135146" y="3071280"/>
              <a:ext cx="454950" cy="274050"/>
            </p14:xfrm>
          </p:contentPart>
        </mc:Choice>
        <mc:Fallback xmlns="">
          <p:pic>
            <p:nvPicPr>
              <p:cNvPr id="57" name="Ink 57">
                <a:extLst>
                  <a:ext uri="{FF2B5EF4-FFF2-40B4-BE49-F238E27FC236}">
                    <a16:creationId xmlns:a16="http://schemas.microsoft.com/office/drawing/2014/main" id="{114F44D2-8B7E-B94E-B990-D7E9388AF526}"/>
                  </a:ext>
                </a:extLst>
              </p:cNvPr>
              <p:cNvPicPr/>
              <p:nvPr/>
            </p:nvPicPr>
            <p:blipFill>
              <a:blip r:embed="rId17"/>
              <a:stretch>
                <a:fillRect/>
              </a:stretch>
            </p:blipFill>
            <p:spPr>
              <a:xfrm>
                <a:off x="4129022" y="3065166"/>
                <a:ext cx="467197" cy="286278"/>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0" name="Ink 60">
                <a:extLst>
                  <a:ext uri="{FF2B5EF4-FFF2-40B4-BE49-F238E27FC236}">
                    <a16:creationId xmlns:a16="http://schemas.microsoft.com/office/drawing/2014/main" id="{4BC64A19-A33B-A04F-9218-715A98234832}"/>
                  </a:ext>
                </a:extLst>
              </p14:cNvPr>
              <p14:cNvContentPartPr/>
              <p14:nvPr/>
            </p14:nvContentPartPr>
            <p14:xfrm>
              <a:off x="4547976" y="3113400"/>
              <a:ext cx="132030" cy="210600"/>
            </p14:xfrm>
          </p:contentPart>
        </mc:Choice>
        <mc:Fallback xmlns="">
          <p:pic>
            <p:nvPicPr>
              <p:cNvPr id="60" name="Ink 60">
                <a:extLst>
                  <a:ext uri="{FF2B5EF4-FFF2-40B4-BE49-F238E27FC236}">
                    <a16:creationId xmlns:a16="http://schemas.microsoft.com/office/drawing/2014/main" id="{4BC64A19-A33B-A04F-9218-715A98234832}"/>
                  </a:ext>
                </a:extLst>
              </p:cNvPr>
              <p:cNvPicPr/>
              <p:nvPr/>
            </p:nvPicPr>
            <p:blipFill>
              <a:blip r:embed="rId19"/>
              <a:stretch>
                <a:fillRect/>
              </a:stretch>
            </p:blipFill>
            <p:spPr>
              <a:xfrm>
                <a:off x="4541860" y="3107280"/>
                <a:ext cx="144262"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5" name="Ink 65">
                <a:extLst>
                  <a:ext uri="{FF2B5EF4-FFF2-40B4-BE49-F238E27FC236}">
                    <a16:creationId xmlns:a16="http://schemas.microsoft.com/office/drawing/2014/main" id="{7DA0B774-54B1-894D-9D2F-C868DAE45F24}"/>
                  </a:ext>
                </a:extLst>
              </p14:cNvPr>
              <p14:cNvContentPartPr/>
              <p14:nvPr/>
            </p14:nvContentPartPr>
            <p14:xfrm>
              <a:off x="4676766" y="3234360"/>
              <a:ext cx="211140" cy="157410"/>
            </p14:xfrm>
          </p:contentPart>
        </mc:Choice>
        <mc:Fallback xmlns="">
          <p:pic>
            <p:nvPicPr>
              <p:cNvPr id="65" name="Ink 65">
                <a:extLst>
                  <a:ext uri="{FF2B5EF4-FFF2-40B4-BE49-F238E27FC236}">
                    <a16:creationId xmlns:a16="http://schemas.microsoft.com/office/drawing/2014/main" id="{7DA0B774-54B1-894D-9D2F-C868DAE45F24}"/>
                  </a:ext>
                </a:extLst>
              </p:cNvPr>
              <p:cNvPicPr/>
              <p:nvPr/>
            </p:nvPicPr>
            <p:blipFill>
              <a:blip r:embed="rId21"/>
              <a:stretch>
                <a:fillRect/>
              </a:stretch>
            </p:blipFill>
            <p:spPr>
              <a:xfrm>
                <a:off x="4670641" y="3228236"/>
                <a:ext cx="223390" cy="169657"/>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9" name="Ink 69">
                <a:extLst>
                  <a:ext uri="{FF2B5EF4-FFF2-40B4-BE49-F238E27FC236}">
                    <a16:creationId xmlns:a16="http://schemas.microsoft.com/office/drawing/2014/main" id="{A42F4D2F-040C-7140-8304-279FBC313994}"/>
                  </a:ext>
                </a:extLst>
              </p14:cNvPr>
              <p14:cNvContentPartPr/>
              <p14:nvPr/>
            </p14:nvContentPartPr>
            <p14:xfrm>
              <a:off x="5095806" y="3103410"/>
              <a:ext cx="340740" cy="231390"/>
            </p14:xfrm>
          </p:contentPart>
        </mc:Choice>
        <mc:Fallback xmlns="">
          <p:pic>
            <p:nvPicPr>
              <p:cNvPr id="69" name="Ink 69">
                <a:extLst>
                  <a:ext uri="{FF2B5EF4-FFF2-40B4-BE49-F238E27FC236}">
                    <a16:creationId xmlns:a16="http://schemas.microsoft.com/office/drawing/2014/main" id="{A42F4D2F-040C-7140-8304-279FBC313994}"/>
                  </a:ext>
                </a:extLst>
              </p:cNvPr>
              <p:cNvPicPr/>
              <p:nvPr/>
            </p:nvPicPr>
            <p:blipFill>
              <a:blip r:embed="rId23"/>
              <a:stretch>
                <a:fillRect/>
              </a:stretch>
            </p:blipFill>
            <p:spPr>
              <a:xfrm>
                <a:off x="5089696" y="3097302"/>
                <a:ext cx="352961" cy="243606"/>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7" name="Ink 77">
                <a:extLst>
                  <a:ext uri="{FF2B5EF4-FFF2-40B4-BE49-F238E27FC236}">
                    <a16:creationId xmlns:a16="http://schemas.microsoft.com/office/drawing/2014/main" id="{EEA08A89-0903-A849-A642-ADF6DA70A116}"/>
                  </a:ext>
                </a:extLst>
              </p14:cNvPr>
              <p14:cNvContentPartPr/>
              <p14:nvPr/>
            </p14:nvContentPartPr>
            <p14:xfrm>
              <a:off x="5681267" y="3033141"/>
              <a:ext cx="448470" cy="351270"/>
            </p14:xfrm>
          </p:contentPart>
        </mc:Choice>
        <mc:Fallback xmlns="">
          <p:pic>
            <p:nvPicPr>
              <p:cNvPr id="77" name="Ink 77">
                <a:extLst>
                  <a:ext uri="{FF2B5EF4-FFF2-40B4-BE49-F238E27FC236}">
                    <a16:creationId xmlns:a16="http://schemas.microsoft.com/office/drawing/2014/main" id="{EEA08A89-0903-A849-A642-ADF6DA70A116}"/>
                  </a:ext>
                </a:extLst>
              </p:cNvPr>
              <p:cNvPicPr/>
              <p:nvPr/>
            </p:nvPicPr>
            <p:blipFill>
              <a:blip r:embed="rId25"/>
              <a:stretch>
                <a:fillRect/>
              </a:stretch>
            </p:blipFill>
            <p:spPr>
              <a:xfrm>
                <a:off x="5675143" y="3027029"/>
                <a:ext cx="460717" cy="363494"/>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9" name="Ink 78">
                <a:extLst>
                  <a:ext uri="{FF2B5EF4-FFF2-40B4-BE49-F238E27FC236}">
                    <a16:creationId xmlns:a16="http://schemas.microsoft.com/office/drawing/2014/main" id="{294CDEA5-39B8-AD45-90EB-92FEE0774EF8}"/>
                  </a:ext>
                </a:extLst>
              </p14:cNvPr>
              <p14:cNvContentPartPr/>
              <p14:nvPr/>
            </p14:nvContentPartPr>
            <p14:xfrm>
              <a:off x="1193130" y="3093690"/>
              <a:ext cx="1841940" cy="251910"/>
            </p14:xfrm>
          </p:contentPart>
        </mc:Choice>
        <mc:Fallback xmlns="">
          <p:pic>
            <p:nvPicPr>
              <p:cNvPr id="79" name="Ink 78">
                <a:extLst>
                  <a:ext uri="{FF2B5EF4-FFF2-40B4-BE49-F238E27FC236}">
                    <a16:creationId xmlns:a16="http://schemas.microsoft.com/office/drawing/2014/main" id="{294CDEA5-39B8-AD45-90EB-92FEE0774EF8}"/>
                  </a:ext>
                </a:extLst>
              </p:cNvPr>
              <p:cNvPicPr/>
              <p:nvPr/>
            </p:nvPicPr>
            <p:blipFill>
              <a:blip r:embed="rId27"/>
              <a:stretch>
                <a:fillRect/>
              </a:stretch>
            </p:blipFill>
            <p:spPr>
              <a:xfrm>
                <a:off x="1148134" y="3003722"/>
                <a:ext cx="1931571" cy="431486"/>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7" name="Ink 87">
                <a:extLst>
                  <a:ext uri="{FF2B5EF4-FFF2-40B4-BE49-F238E27FC236}">
                    <a16:creationId xmlns:a16="http://schemas.microsoft.com/office/drawing/2014/main" id="{DC6584B6-7BDA-5A48-9FEF-70B2ADB80B3D}"/>
                  </a:ext>
                </a:extLst>
              </p14:cNvPr>
              <p14:cNvContentPartPr/>
              <p14:nvPr/>
            </p14:nvContentPartPr>
            <p14:xfrm>
              <a:off x="324000" y="4353510"/>
              <a:ext cx="651240" cy="304560"/>
            </p14:xfrm>
          </p:contentPart>
        </mc:Choice>
        <mc:Fallback xmlns="">
          <p:pic>
            <p:nvPicPr>
              <p:cNvPr id="87" name="Ink 87">
                <a:extLst>
                  <a:ext uri="{FF2B5EF4-FFF2-40B4-BE49-F238E27FC236}">
                    <a16:creationId xmlns:a16="http://schemas.microsoft.com/office/drawing/2014/main" id="{DC6584B6-7BDA-5A48-9FEF-70B2ADB80B3D}"/>
                  </a:ext>
                </a:extLst>
              </p:cNvPr>
              <p:cNvPicPr/>
              <p:nvPr/>
            </p:nvPicPr>
            <p:blipFill>
              <a:blip r:embed="rId29"/>
              <a:stretch>
                <a:fillRect/>
              </a:stretch>
            </p:blipFill>
            <p:spPr>
              <a:xfrm>
                <a:off x="317883" y="4347397"/>
                <a:ext cx="663473" cy="316786"/>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1" name="Ink 91">
                <a:extLst>
                  <a:ext uri="{FF2B5EF4-FFF2-40B4-BE49-F238E27FC236}">
                    <a16:creationId xmlns:a16="http://schemas.microsoft.com/office/drawing/2014/main" id="{5CFF92A7-1D7D-0642-869F-B5CF4BA7841D}"/>
                  </a:ext>
                </a:extLst>
              </p14:cNvPr>
              <p14:cNvContentPartPr/>
              <p14:nvPr/>
            </p14:nvContentPartPr>
            <p14:xfrm>
              <a:off x="1095120" y="4408590"/>
              <a:ext cx="178470" cy="209790"/>
            </p14:xfrm>
          </p:contentPart>
        </mc:Choice>
        <mc:Fallback xmlns="">
          <p:pic>
            <p:nvPicPr>
              <p:cNvPr id="91" name="Ink 91">
                <a:extLst>
                  <a:ext uri="{FF2B5EF4-FFF2-40B4-BE49-F238E27FC236}">
                    <a16:creationId xmlns:a16="http://schemas.microsoft.com/office/drawing/2014/main" id="{5CFF92A7-1D7D-0642-869F-B5CF4BA7841D}"/>
                  </a:ext>
                </a:extLst>
              </p:cNvPr>
              <p:cNvPicPr/>
              <p:nvPr/>
            </p:nvPicPr>
            <p:blipFill>
              <a:blip r:embed="rId31"/>
              <a:stretch>
                <a:fillRect/>
              </a:stretch>
            </p:blipFill>
            <p:spPr>
              <a:xfrm>
                <a:off x="1089015" y="4402473"/>
                <a:ext cx="190679" cy="222025"/>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7" name="Ink 96">
                <a:extLst>
                  <a:ext uri="{FF2B5EF4-FFF2-40B4-BE49-F238E27FC236}">
                    <a16:creationId xmlns:a16="http://schemas.microsoft.com/office/drawing/2014/main" id="{CA502E9C-5927-844F-9CCE-90E7F1DD4405}"/>
                  </a:ext>
                </a:extLst>
              </p14:cNvPr>
              <p14:cNvContentPartPr/>
              <p14:nvPr/>
            </p14:nvContentPartPr>
            <p14:xfrm>
              <a:off x="1443150" y="4486890"/>
              <a:ext cx="86940" cy="107460"/>
            </p14:xfrm>
          </p:contentPart>
        </mc:Choice>
        <mc:Fallback xmlns="">
          <p:pic>
            <p:nvPicPr>
              <p:cNvPr id="97" name="Ink 96">
                <a:extLst>
                  <a:ext uri="{FF2B5EF4-FFF2-40B4-BE49-F238E27FC236}">
                    <a16:creationId xmlns:a16="http://schemas.microsoft.com/office/drawing/2014/main" id="{CA502E9C-5927-844F-9CCE-90E7F1DD4405}"/>
                  </a:ext>
                </a:extLst>
              </p:cNvPr>
              <p:cNvPicPr/>
              <p:nvPr/>
            </p:nvPicPr>
            <p:blipFill>
              <a:blip r:embed="rId33"/>
              <a:stretch>
                <a:fillRect/>
              </a:stretch>
            </p:blipFill>
            <p:spPr>
              <a:xfrm>
                <a:off x="1437043" y="4480780"/>
                <a:ext cx="99155" cy="119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98" name="Ink 97">
                <a:extLst>
                  <a:ext uri="{FF2B5EF4-FFF2-40B4-BE49-F238E27FC236}">
                    <a16:creationId xmlns:a16="http://schemas.microsoft.com/office/drawing/2014/main" id="{EAD56DC5-B950-BE44-8984-170FA52BD4B0}"/>
                  </a:ext>
                </a:extLst>
              </p14:cNvPr>
              <p14:cNvContentPartPr/>
              <p14:nvPr/>
            </p14:nvContentPartPr>
            <p14:xfrm>
              <a:off x="1534140" y="4500930"/>
              <a:ext cx="61830" cy="97740"/>
            </p14:xfrm>
          </p:contentPart>
        </mc:Choice>
        <mc:Fallback xmlns="">
          <p:pic>
            <p:nvPicPr>
              <p:cNvPr id="98" name="Ink 97">
                <a:extLst>
                  <a:ext uri="{FF2B5EF4-FFF2-40B4-BE49-F238E27FC236}">
                    <a16:creationId xmlns:a16="http://schemas.microsoft.com/office/drawing/2014/main" id="{EAD56DC5-B950-BE44-8984-170FA52BD4B0}"/>
                  </a:ext>
                </a:extLst>
              </p:cNvPr>
              <p:cNvPicPr/>
              <p:nvPr/>
            </p:nvPicPr>
            <p:blipFill>
              <a:blip r:embed="rId35"/>
              <a:stretch>
                <a:fillRect/>
              </a:stretch>
            </p:blipFill>
            <p:spPr>
              <a:xfrm>
                <a:off x="1527993" y="4494821"/>
                <a:ext cx="74124" cy="109958"/>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99" name="Ink 98">
                <a:extLst>
                  <a:ext uri="{FF2B5EF4-FFF2-40B4-BE49-F238E27FC236}">
                    <a16:creationId xmlns:a16="http://schemas.microsoft.com/office/drawing/2014/main" id="{7984174F-BCDB-2B46-A176-3E510C5086ED}"/>
                  </a:ext>
                </a:extLst>
              </p14:cNvPr>
              <p14:cNvContentPartPr/>
              <p14:nvPr/>
            </p14:nvContentPartPr>
            <p14:xfrm>
              <a:off x="1603260" y="4475280"/>
              <a:ext cx="136080" cy="157140"/>
            </p14:xfrm>
          </p:contentPart>
        </mc:Choice>
        <mc:Fallback xmlns="">
          <p:pic>
            <p:nvPicPr>
              <p:cNvPr id="99" name="Ink 98">
                <a:extLst>
                  <a:ext uri="{FF2B5EF4-FFF2-40B4-BE49-F238E27FC236}">
                    <a16:creationId xmlns:a16="http://schemas.microsoft.com/office/drawing/2014/main" id="{7984174F-BCDB-2B46-A176-3E510C5086ED}"/>
                  </a:ext>
                </a:extLst>
              </p:cNvPr>
              <p:cNvPicPr/>
              <p:nvPr/>
            </p:nvPicPr>
            <p:blipFill>
              <a:blip r:embed="rId37"/>
              <a:stretch>
                <a:fillRect/>
              </a:stretch>
            </p:blipFill>
            <p:spPr>
              <a:xfrm>
                <a:off x="1597140" y="4469153"/>
                <a:ext cx="148320" cy="169394"/>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12" name="Ink 112">
                <a:extLst>
                  <a:ext uri="{FF2B5EF4-FFF2-40B4-BE49-F238E27FC236}">
                    <a16:creationId xmlns:a16="http://schemas.microsoft.com/office/drawing/2014/main" id="{407B23D5-E179-1F41-B1FC-5CAF0E2C4017}"/>
                  </a:ext>
                </a:extLst>
              </p14:cNvPr>
              <p14:cNvContentPartPr/>
              <p14:nvPr/>
            </p14:nvContentPartPr>
            <p14:xfrm>
              <a:off x="1774980" y="4392120"/>
              <a:ext cx="366120" cy="231660"/>
            </p14:xfrm>
          </p:contentPart>
        </mc:Choice>
        <mc:Fallback xmlns="">
          <p:pic>
            <p:nvPicPr>
              <p:cNvPr id="112" name="Ink 112">
                <a:extLst>
                  <a:ext uri="{FF2B5EF4-FFF2-40B4-BE49-F238E27FC236}">
                    <a16:creationId xmlns:a16="http://schemas.microsoft.com/office/drawing/2014/main" id="{407B23D5-E179-1F41-B1FC-5CAF0E2C4017}"/>
                  </a:ext>
                </a:extLst>
              </p:cNvPr>
              <p:cNvPicPr/>
              <p:nvPr/>
            </p:nvPicPr>
            <p:blipFill>
              <a:blip r:embed="rId39"/>
              <a:stretch>
                <a:fillRect/>
              </a:stretch>
            </p:blipFill>
            <p:spPr>
              <a:xfrm>
                <a:off x="1768860" y="4385995"/>
                <a:ext cx="378360" cy="24391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19" name="Ink 119">
                <a:extLst>
                  <a:ext uri="{FF2B5EF4-FFF2-40B4-BE49-F238E27FC236}">
                    <a16:creationId xmlns:a16="http://schemas.microsoft.com/office/drawing/2014/main" id="{44AB7007-3BED-0545-984B-87D17EF69D2B}"/>
                  </a:ext>
                </a:extLst>
              </p14:cNvPr>
              <p14:cNvContentPartPr/>
              <p14:nvPr/>
            </p14:nvContentPartPr>
            <p14:xfrm>
              <a:off x="2278260" y="4435590"/>
              <a:ext cx="387720" cy="203850"/>
            </p14:xfrm>
          </p:contentPart>
        </mc:Choice>
        <mc:Fallback xmlns="">
          <p:pic>
            <p:nvPicPr>
              <p:cNvPr id="119" name="Ink 119">
                <a:extLst>
                  <a:ext uri="{FF2B5EF4-FFF2-40B4-BE49-F238E27FC236}">
                    <a16:creationId xmlns:a16="http://schemas.microsoft.com/office/drawing/2014/main" id="{44AB7007-3BED-0545-984B-87D17EF69D2B}"/>
                  </a:ext>
                </a:extLst>
              </p:cNvPr>
              <p:cNvPicPr/>
              <p:nvPr/>
            </p:nvPicPr>
            <p:blipFill>
              <a:blip r:embed="rId41"/>
              <a:stretch>
                <a:fillRect/>
              </a:stretch>
            </p:blipFill>
            <p:spPr>
              <a:xfrm>
                <a:off x="2272140" y="4429478"/>
                <a:ext cx="399960" cy="216074"/>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22" name="Ink 122">
                <a:extLst>
                  <a:ext uri="{FF2B5EF4-FFF2-40B4-BE49-F238E27FC236}">
                    <a16:creationId xmlns:a16="http://schemas.microsoft.com/office/drawing/2014/main" id="{0CE0BFE4-A3AC-1948-96C2-1E7A89DA7448}"/>
                  </a:ext>
                </a:extLst>
              </p14:cNvPr>
              <p14:cNvContentPartPr/>
              <p14:nvPr/>
            </p14:nvContentPartPr>
            <p14:xfrm>
              <a:off x="2824470" y="4376730"/>
              <a:ext cx="259740" cy="278910"/>
            </p14:xfrm>
          </p:contentPart>
        </mc:Choice>
        <mc:Fallback xmlns="">
          <p:pic>
            <p:nvPicPr>
              <p:cNvPr id="122" name="Ink 122">
                <a:extLst>
                  <a:ext uri="{FF2B5EF4-FFF2-40B4-BE49-F238E27FC236}">
                    <a16:creationId xmlns:a16="http://schemas.microsoft.com/office/drawing/2014/main" id="{0CE0BFE4-A3AC-1948-96C2-1E7A89DA7448}"/>
                  </a:ext>
                </a:extLst>
              </p:cNvPr>
              <p:cNvPicPr/>
              <p:nvPr/>
            </p:nvPicPr>
            <p:blipFill>
              <a:blip r:embed="rId43"/>
              <a:stretch>
                <a:fillRect/>
              </a:stretch>
            </p:blipFill>
            <p:spPr>
              <a:xfrm>
                <a:off x="2818363" y="4370620"/>
                <a:ext cx="271955" cy="29113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33" name="Ink 133">
                <a:extLst>
                  <a:ext uri="{FF2B5EF4-FFF2-40B4-BE49-F238E27FC236}">
                    <a16:creationId xmlns:a16="http://schemas.microsoft.com/office/drawing/2014/main" id="{3B21A7BC-C7DB-464D-979C-0BE644873AD6}"/>
                  </a:ext>
                </a:extLst>
              </p14:cNvPr>
              <p14:cNvContentPartPr/>
              <p14:nvPr/>
            </p14:nvContentPartPr>
            <p14:xfrm>
              <a:off x="3323970" y="4398600"/>
              <a:ext cx="348840" cy="302940"/>
            </p14:xfrm>
          </p:contentPart>
        </mc:Choice>
        <mc:Fallback xmlns="">
          <p:pic>
            <p:nvPicPr>
              <p:cNvPr id="133" name="Ink 133">
                <a:extLst>
                  <a:ext uri="{FF2B5EF4-FFF2-40B4-BE49-F238E27FC236}">
                    <a16:creationId xmlns:a16="http://schemas.microsoft.com/office/drawing/2014/main" id="{3B21A7BC-C7DB-464D-979C-0BE644873AD6}"/>
                  </a:ext>
                </a:extLst>
              </p:cNvPr>
              <p:cNvPicPr/>
              <p:nvPr/>
            </p:nvPicPr>
            <p:blipFill>
              <a:blip r:embed="rId45"/>
              <a:stretch>
                <a:fillRect/>
              </a:stretch>
            </p:blipFill>
            <p:spPr>
              <a:xfrm>
                <a:off x="3317850" y="4392484"/>
                <a:ext cx="361080" cy="315173"/>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34" name="Ink 133">
                <a:extLst>
                  <a:ext uri="{FF2B5EF4-FFF2-40B4-BE49-F238E27FC236}">
                    <a16:creationId xmlns:a16="http://schemas.microsoft.com/office/drawing/2014/main" id="{50B2BDBB-F8F7-B447-A358-5FDD893EFC00}"/>
                  </a:ext>
                </a:extLst>
              </p14:cNvPr>
              <p14:cNvContentPartPr/>
              <p14:nvPr/>
            </p14:nvContentPartPr>
            <p14:xfrm>
              <a:off x="4490910" y="4467720"/>
              <a:ext cx="3240" cy="3780"/>
            </p14:xfrm>
          </p:contentPart>
        </mc:Choice>
        <mc:Fallback xmlns="">
          <p:pic>
            <p:nvPicPr>
              <p:cNvPr id="134" name="Ink 133">
                <a:extLst>
                  <a:ext uri="{FF2B5EF4-FFF2-40B4-BE49-F238E27FC236}">
                    <a16:creationId xmlns:a16="http://schemas.microsoft.com/office/drawing/2014/main" id="{50B2BDBB-F8F7-B447-A358-5FDD893EFC00}"/>
                  </a:ext>
                </a:extLst>
              </p:cNvPr>
              <p:cNvPicPr/>
              <p:nvPr/>
            </p:nvPicPr>
            <p:blipFill>
              <a:blip r:embed="rId47"/>
              <a:stretch>
                <a:fillRect/>
              </a:stretch>
            </p:blipFill>
            <p:spPr>
              <a:xfrm>
                <a:off x="4484790" y="4461878"/>
                <a:ext cx="15480" cy="15464"/>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41" name="Ink 141">
                <a:extLst>
                  <a:ext uri="{FF2B5EF4-FFF2-40B4-BE49-F238E27FC236}">
                    <a16:creationId xmlns:a16="http://schemas.microsoft.com/office/drawing/2014/main" id="{A4505F85-F439-6F4B-A0C8-2415CF8D5F54}"/>
                  </a:ext>
                </a:extLst>
              </p14:cNvPr>
              <p14:cNvContentPartPr/>
              <p14:nvPr/>
            </p14:nvContentPartPr>
            <p14:xfrm>
              <a:off x="3848580" y="4422900"/>
              <a:ext cx="453060" cy="321030"/>
            </p14:xfrm>
          </p:contentPart>
        </mc:Choice>
        <mc:Fallback xmlns="">
          <p:pic>
            <p:nvPicPr>
              <p:cNvPr id="141" name="Ink 141">
                <a:extLst>
                  <a:ext uri="{FF2B5EF4-FFF2-40B4-BE49-F238E27FC236}">
                    <a16:creationId xmlns:a16="http://schemas.microsoft.com/office/drawing/2014/main" id="{A4505F85-F439-6F4B-A0C8-2415CF8D5F54}"/>
                  </a:ext>
                </a:extLst>
              </p:cNvPr>
              <p:cNvPicPr/>
              <p:nvPr/>
            </p:nvPicPr>
            <p:blipFill>
              <a:blip r:embed="rId49"/>
              <a:stretch>
                <a:fillRect/>
              </a:stretch>
            </p:blipFill>
            <p:spPr>
              <a:xfrm>
                <a:off x="3842462" y="4416775"/>
                <a:ext cx="465295" cy="333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50" name="Ink 150">
                <a:extLst>
                  <a:ext uri="{FF2B5EF4-FFF2-40B4-BE49-F238E27FC236}">
                    <a16:creationId xmlns:a16="http://schemas.microsoft.com/office/drawing/2014/main" id="{E4C0ED7D-863F-E948-A854-D488E8E802E9}"/>
                  </a:ext>
                </a:extLst>
              </p14:cNvPr>
              <p14:cNvContentPartPr/>
              <p14:nvPr/>
            </p14:nvContentPartPr>
            <p14:xfrm>
              <a:off x="4485928" y="4423440"/>
              <a:ext cx="659070" cy="194400"/>
            </p14:xfrm>
          </p:contentPart>
        </mc:Choice>
        <mc:Fallback xmlns="">
          <p:pic>
            <p:nvPicPr>
              <p:cNvPr id="150" name="Ink 150">
                <a:extLst>
                  <a:ext uri="{FF2B5EF4-FFF2-40B4-BE49-F238E27FC236}">
                    <a16:creationId xmlns:a16="http://schemas.microsoft.com/office/drawing/2014/main" id="{E4C0ED7D-863F-E948-A854-D488E8E802E9}"/>
                  </a:ext>
                </a:extLst>
              </p:cNvPr>
              <p:cNvPicPr/>
              <p:nvPr/>
            </p:nvPicPr>
            <p:blipFill>
              <a:blip r:embed="rId51"/>
              <a:stretch>
                <a:fillRect/>
              </a:stretch>
            </p:blipFill>
            <p:spPr>
              <a:xfrm>
                <a:off x="4479805" y="4417331"/>
                <a:ext cx="671315" cy="206617"/>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56" name="Ink 156">
                <a:extLst>
                  <a:ext uri="{FF2B5EF4-FFF2-40B4-BE49-F238E27FC236}">
                    <a16:creationId xmlns:a16="http://schemas.microsoft.com/office/drawing/2014/main" id="{D11C79B1-979C-B646-B63A-FA5823C07277}"/>
                  </a:ext>
                </a:extLst>
              </p14:cNvPr>
              <p14:cNvContentPartPr/>
              <p14:nvPr/>
            </p14:nvContentPartPr>
            <p14:xfrm>
              <a:off x="5139058" y="4403190"/>
              <a:ext cx="382050" cy="203580"/>
            </p14:xfrm>
          </p:contentPart>
        </mc:Choice>
        <mc:Fallback xmlns="">
          <p:pic>
            <p:nvPicPr>
              <p:cNvPr id="156" name="Ink 156">
                <a:extLst>
                  <a:ext uri="{FF2B5EF4-FFF2-40B4-BE49-F238E27FC236}">
                    <a16:creationId xmlns:a16="http://schemas.microsoft.com/office/drawing/2014/main" id="{D11C79B1-979C-B646-B63A-FA5823C07277}"/>
                  </a:ext>
                </a:extLst>
              </p:cNvPr>
              <p:cNvPicPr/>
              <p:nvPr/>
            </p:nvPicPr>
            <p:blipFill>
              <a:blip r:embed="rId53"/>
              <a:stretch>
                <a:fillRect/>
              </a:stretch>
            </p:blipFill>
            <p:spPr>
              <a:xfrm>
                <a:off x="5132942" y="4397086"/>
                <a:ext cx="394281" cy="215788"/>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57" name="Ink 156">
                <a:extLst>
                  <a:ext uri="{FF2B5EF4-FFF2-40B4-BE49-F238E27FC236}">
                    <a16:creationId xmlns:a16="http://schemas.microsoft.com/office/drawing/2014/main" id="{359EA11F-2947-9648-B100-134348B2CDE1}"/>
                  </a:ext>
                </a:extLst>
              </p14:cNvPr>
              <p14:cNvContentPartPr/>
              <p14:nvPr/>
            </p14:nvContentPartPr>
            <p14:xfrm>
              <a:off x="5595628" y="4576260"/>
              <a:ext cx="5670" cy="2430"/>
            </p14:xfrm>
          </p:contentPart>
        </mc:Choice>
        <mc:Fallback xmlns="">
          <p:pic>
            <p:nvPicPr>
              <p:cNvPr id="157" name="Ink 156">
                <a:extLst>
                  <a:ext uri="{FF2B5EF4-FFF2-40B4-BE49-F238E27FC236}">
                    <a16:creationId xmlns:a16="http://schemas.microsoft.com/office/drawing/2014/main" id="{359EA11F-2947-9648-B100-134348B2CDE1}"/>
                  </a:ext>
                </a:extLst>
              </p:cNvPr>
              <p:cNvPicPr/>
              <p:nvPr/>
            </p:nvPicPr>
            <p:blipFill>
              <a:blip r:embed="rId55"/>
              <a:stretch>
                <a:fillRect/>
              </a:stretch>
            </p:blipFill>
            <p:spPr>
              <a:xfrm>
                <a:off x="5589604" y="4570359"/>
                <a:ext cx="17719" cy="14233"/>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62" name="Ink 162">
                <a:extLst>
                  <a:ext uri="{FF2B5EF4-FFF2-40B4-BE49-F238E27FC236}">
                    <a16:creationId xmlns:a16="http://schemas.microsoft.com/office/drawing/2014/main" id="{1226D587-373D-0141-BED5-B74C895A2B23}"/>
                  </a:ext>
                </a:extLst>
              </p14:cNvPr>
              <p14:cNvContentPartPr/>
              <p14:nvPr/>
            </p14:nvContentPartPr>
            <p14:xfrm>
              <a:off x="5827558" y="4405350"/>
              <a:ext cx="301320" cy="212760"/>
            </p14:xfrm>
          </p:contentPart>
        </mc:Choice>
        <mc:Fallback xmlns="">
          <p:pic>
            <p:nvPicPr>
              <p:cNvPr id="162" name="Ink 162">
                <a:extLst>
                  <a:ext uri="{FF2B5EF4-FFF2-40B4-BE49-F238E27FC236}">
                    <a16:creationId xmlns:a16="http://schemas.microsoft.com/office/drawing/2014/main" id="{1226D587-373D-0141-BED5-B74C895A2B23}"/>
                  </a:ext>
                </a:extLst>
              </p:cNvPr>
              <p:cNvPicPr/>
              <p:nvPr/>
            </p:nvPicPr>
            <p:blipFill>
              <a:blip r:embed="rId57"/>
              <a:stretch>
                <a:fillRect/>
              </a:stretch>
            </p:blipFill>
            <p:spPr>
              <a:xfrm>
                <a:off x="5821438" y="4399230"/>
                <a:ext cx="31356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67" name="Ink 167">
                <a:extLst>
                  <a:ext uri="{FF2B5EF4-FFF2-40B4-BE49-F238E27FC236}">
                    <a16:creationId xmlns:a16="http://schemas.microsoft.com/office/drawing/2014/main" id="{357E664C-094B-6047-84D7-13F6C906C4B2}"/>
                  </a:ext>
                </a:extLst>
              </p14:cNvPr>
              <p14:cNvContentPartPr/>
              <p14:nvPr/>
            </p14:nvContentPartPr>
            <p14:xfrm>
              <a:off x="6325168" y="4497690"/>
              <a:ext cx="352080" cy="139590"/>
            </p14:xfrm>
          </p:contentPart>
        </mc:Choice>
        <mc:Fallback xmlns="">
          <p:pic>
            <p:nvPicPr>
              <p:cNvPr id="167" name="Ink 167">
                <a:extLst>
                  <a:ext uri="{FF2B5EF4-FFF2-40B4-BE49-F238E27FC236}">
                    <a16:creationId xmlns:a16="http://schemas.microsoft.com/office/drawing/2014/main" id="{357E664C-094B-6047-84D7-13F6C906C4B2}"/>
                  </a:ext>
                </a:extLst>
              </p:cNvPr>
              <p:cNvPicPr/>
              <p:nvPr/>
            </p:nvPicPr>
            <p:blipFill>
              <a:blip r:embed="rId59"/>
              <a:stretch>
                <a:fillRect/>
              </a:stretch>
            </p:blipFill>
            <p:spPr>
              <a:xfrm>
                <a:off x="6319048" y="4491558"/>
                <a:ext cx="364320" cy="151854"/>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72" name="Ink 172">
                <a:extLst>
                  <a:ext uri="{FF2B5EF4-FFF2-40B4-BE49-F238E27FC236}">
                    <a16:creationId xmlns:a16="http://schemas.microsoft.com/office/drawing/2014/main" id="{D3D1F15C-7837-0A42-B463-39FFCC5F4FC9}"/>
                  </a:ext>
                </a:extLst>
              </p14:cNvPr>
              <p14:cNvContentPartPr/>
              <p14:nvPr/>
            </p14:nvContentPartPr>
            <p14:xfrm>
              <a:off x="6676438" y="4420740"/>
              <a:ext cx="351540" cy="207900"/>
            </p14:xfrm>
          </p:contentPart>
        </mc:Choice>
        <mc:Fallback xmlns="">
          <p:pic>
            <p:nvPicPr>
              <p:cNvPr id="172" name="Ink 172">
                <a:extLst>
                  <a:ext uri="{FF2B5EF4-FFF2-40B4-BE49-F238E27FC236}">
                    <a16:creationId xmlns:a16="http://schemas.microsoft.com/office/drawing/2014/main" id="{D3D1F15C-7837-0A42-B463-39FFCC5F4FC9}"/>
                  </a:ext>
                </a:extLst>
              </p:cNvPr>
              <p:cNvPicPr/>
              <p:nvPr/>
            </p:nvPicPr>
            <p:blipFill>
              <a:blip r:embed="rId61"/>
              <a:stretch>
                <a:fillRect/>
              </a:stretch>
            </p:blipFill>
            <p:spPr>
              <a:xfrm>
                <a:off x="6670321" y="4414625"/>
                <a:ext cx="363774" cy="220129"/>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79" name="Ink 179">
                <a:extLst>
                  <a:ext uri="{FF2B5EF4-FFF2-40B4-BE49-F238E27FC236}">
                    <a16:creationId xmlns:a16="http://schemas.microsoft.com/office/drawing/2014/main" id="{7BDBF25A-2766-8649-933A-D52CE10DB3E0}"/>
                  </a:ext>
                </a:extLst>
              </p14:cNvPr>
              <p14:cNvContentPartPr/>
              <p14:nvPr/>
            </p14:nvContentPartPr>
            <p14:xfrm>
              <a:off x="7132738" y="4431270"/>
              <a:ext cx="400950" cy="195750"/>
            </p14:xfrm>
          </p:contentPart>
        </mc:Choice>
        <mc:Fallback xmlns="">
          <p:pic>
            <p:nvPicPr>
              <p:cNvPr id="179" name="Ink 179">
                <a:extLst>
                  <a:ext uri="{FF2B5EF4-FFF2-40B4-BE49-F238E27FC236}">
                    <a16:creationId xmlns:a16="http://schemas.microsoft.com/office/drawing/2014/main" id="{7BDBF25A-2766-8649-933A-D52CE10DB3E0}"/>
                  </a:ext>
                </a:extLst>
              </p:cNvPr>
              <p:cNvPicPr/>
              <p:nvPr/>
            </p:nvPicPr>
            <p:blipFill>
              <a:blip r:embed="rId63"/>
              <a:stretch>
                <a:fillRect/>
              </a:stretch>
            </p:blipFill>
            <p:spPr>
              <a:xfrm>
                <a:off x="7126619" y="4425153"/>
                <a:ext cx="413187" cy="207984"/>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92" name="Ink 192">
                <a:extLst>
                  <a:ext uri="{FF2B5EF4-FFF2-40B4-BE49-F238E27FC236}">
                    <a16:creationId xmlns:a16="http://schemas.microsoft.com/office/drawing/2014/main" id="{F7D7239A-1295-9146-91EA-2B438D5D90F9}"/>
                  </a:ext>
                </a:extLst>
              </p14:cNvPr>
              <p14:cNvContentPartPr/>
              <p14:nvPr/>
            </p14:nvContentPartPr>
            <p14:xfrm>
              <a:off x="7703813" y="4411290"/>
              <a:ext cx="602370" cy="262440"/>
            </p14:xfrm>
          </p:contentPart>
        </mc:Choice>
        <mc:Fallback xmlns="">
          <p:pic>
            <p:nvPicPr>
              <p:cNvPr id="192" name="Ink 192">
                <a:extLst>
                  <a:ext uri="{FF2B5EF4-FFF2-40B4-BE49-F238E27FC236}">
                    <a16:creationId xmlns:a16="http://schemas.microsoft.com/office/drawing/2014/main" id="{F7D7239A-1295-9146-91EA-2B438D5D90F9}"/>
                  </a:ext>
                </a:extLst>
              </p:cNvPr>
              <p:cNvPicPr/>
              <p:nvPr/>
            </p:nvPicPr>
            <p:blipFill>
              <a:blip r:embed="rId65"/>
              <a:stretch>
                <a:fillRect/>
              </a:stretch>
            </p:blipFill>
            <p:spPr>
              <a:xfrm>
                <a:off x="7697692" y="4405170"/>
                <a:ext cx="614612"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96" name="Ink 196">
                <a:extLst>
                  <a:ext uri="{FF2B5EF4-FFF2-40B4-BE49-F238E27FC236}">
                    <a16:creationId xmlns:a16="http://schemas.microsoft.com/office/drawing/2014/main" id="{3E371852-C704-4949-9478-95B79EE847AD}"/>
                  </a:ext>
                </a:extLst>
              </p14:cNvPr>
              <p14:cNvContentPartPr/>
              <p14:nvPr/>
            </p14:nvContentPartPr>
            <p14:xfrm>
              <a:off x="8462243" y="4466910"/>
              <a:ext cx="137430" cy="154710"/>
            </p14:xfrm>
          </p:contentPart>
        </mc:Choice>
        <mc:Fallback xmlns="">
          <p:pic>
            <p:nvPicPr>
              <p:cNvPr id="196" name="Ink 196">
                <a:extLst>
                  <a:ext uri="{FF2B5EF4-FFF2-40B4-BE49-F238E27FC236}">
                    <a16:creationId xmlns:a16="http://schemas.microsoft.com/office/drawing/2014/main" id="{3E371852-C704-4949-9478-95B79EE847AD}"/>
                  </a:ext>
                </a:extLst>
              </p:cNvPr>
              <p:cNvPicPr/>
              <p:nvPr/>
            </p:nvPicPr>
            <p:blipFill>
              <a:blip r:embed="rId67"/>
              <a:stretch>
                <a:fillRect/>
              </a:stretch>
            </p:blipFill>
            <p:spPr>
              <a:xfrm>
                <a:off x="8456111" y="4460794"/>
                <a:ext cx="149694" cy="166943"/>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01" name="Ink 201">
                <a:extLst>
                  <a:ext uri="{FF2B5EF4-FFF2-40B4-BE49-F238E27FC236}">
                    <a16:creationId xmlns:a16="http://schemas.microsoft.com/office/drawing/2014/main" id="{7E81482D-1550-7D49-B1E6-37F8A946B1C4}"/>
                  </a:ext>
                </a:extLst>
              </p14:cNvPr>
              <p14:cNvContentPartPr/>
              <p14:nvPr/>
            </p14:nvContentPartPr>
            <p14:xfrm>
              <a:off x="7355243" y="4752300"/>
              <a:ext cx="355050" cy="172800"/>
            </p14:xfrm>
          </p:contentPart>
        </mc:Choice>
        <mc:Fallback xmlns="">
          <p:pic>
            <p:nvPicPr>
              <p:cNvPr id="201" name="Ink 201">
                <a:extLst>
                  <a:ext uri="{FF2B5EF4-FFF2-40B4-BE49-F238E27FC236}">
                    <a16:creationId xmlns:a16="http://schemas.microsoft.com/office/drawing/2014/main" id="{7E81482D-1550-7D49-B1E6-37F8A946B1C4}"/>
                  </a:ext>
                </a:extLst>
              </p:cNvPr>
              <p:cNvPicPr/>
              <p:nvPr/>
            </p:nvPicPr>
            <p:blipFill>
              <a:blip r:embed="rId69"/>
              <a:stretch>
                <a:fillRect/>
              </a:stretch>
            </p:blipFill>
            <p:spPr>
              <a:xfrm>
                <a:off x="7349128" y="4746180"/>
                <a:ext cx="367281"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14" name="Ink 214">
                <a:extLst>
                  <a:ext uri="{FF2B5EF4-FFF2-40B4-BE49-F238E27FC236}">
                    <a16:creationId xmlns:a16="http://schemas.microsoft.com/office/drawing/2014/main" id="{C9C9E832-B41D-3F49-A63B-233A75D569A4}"/>
                  </a:ext>
                </a:extLst>
              </p14:cNvPr>
              <p14:cNvContentPartPr/>
              <p14:nvPr/>
            </p14:nvContentPartPr>
            <p14:xfrm rot="180000">
              <a:off x="7826358" y="4734381"/>
              <a:ext cx="903690" cy="207630"/>
            </p14:xfrm>
          </p:contentPart>
        </mc:Choice>
        <mc:Fallback xmlns="">
          <p:pic>
            <p:nvPicPr>
              <p:cNvPr id="214" name="Ink 214">
                <a:extLst>
                  <a:ext uri="{FF2B5EF4-FFF2-40B4-BE49-F238E27FC236}">
                    <a16:creationId xmlns:a16="http://schemas.microsoft.com/office/drawing/2014/main" id="{C9C9E832-B41D-3F49-A63B-233A75D569A4}"/>
                  </a:ext>
                </a:extLst>
              </p:cNvPr>
              <p:cNvPicPr/>
              <p:nvPr/>
            </p:nvPicPr>
            <p:blipFill>
              <a:blip r:embed="rId71"/>
              <a:stretch>
                <a:fillRect/>
              </a:stretch>
            </p:blipFill>
            <p:spPr>
              <a:xfrm rot="180000">
                <a:off x="7820240" y="4728264"/>
                <a:ext cx="915926" cy="219865"/>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15" name="Ink 214">
                <a:extLst>
                  <a:ext uri="{FF2B5EF4-FFF2-40B4-BE49-F238E27FC236}">
                    <a16:creationId xmlns:a16="http://schemas.microsoft.com/office/drawing/2014/main" id="{A67D5138-2DA1-6D4F-B5C7-9CEA9B8576C2}"/>
                  </a:ext>
                </a:extLst>
              </p14:cNvPr>
              <p14:cNvContentPartPr/>
              <p14:nvPr/>
            </p14:nvContentPartPr>
            <p14:xfrm>
              <a:off x="8798054" y="4896493"/>
              <a:ext cx="8640" cy="12960"/>
            </p14:xfrm>
          </p:contentPart>
        </mc:Choice>
        <mc:Fallback xmlns="">
          <p:pic>
            <p:nvPicPr>
              <p:cNvPr id="215" name="Ink 214">
                <a:extLst>
                  <a:ext uri="{FF2B5EF4-FFF2-40B4-BE49-F238E27FC236}">
                    <a16:creationId xmlns:a16="http://schemas.microsoft.com/office/drawing/2014/main" id="{A67D5138-2DA1-6D4F-B5C7-9CEA9B8576C2}"/>
                  </a:ext>
                </a:extLst>
              </p:cNvPr>
              <p:cNvPicPr/>
              <p:nvPr/>
            </p:nvPicPr>
            <p:blipFill>
              <a:blip r:embed="rId73"/>
              <a:stretch>
                <a:fillRect/>
              </a:stretch>
            </p:blipFill>
            <p:spPr>
              <a:xfrm>
                <a:off x="8791934" y="4890373"/>
                <a:ext cx="20880" cy="25200"/>
              </a:xfrm>
              <a:prstGeom prst="rect">
                <a:avLst/>
              </a:prstGeom>
            </p:spPr>
          </p:pic>
        </mc:Fallback>
      </mc:AlternateContent>
    </p:spTree>
    <p:extLst>
      <p:ext uri="{BB962C8B-B14F-4D97-AF65-F5344CB8AC3E}">
        <p14:creationId xmlns:p14="http://schemas.microsoft.com/office/powerpoint/2010/main" val="42408050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Reducing A</a:t>
            </a:r>
            <a:r>
              <a:rPr lang="en-US" baseline="-25000"/>
              <a:t>TM</a:t>
            </a:r>
            <a:r>
              <a:rPr lang="en-US"/>
              <a:t> to HALT</a:t>
            </a:r>
            <a:r>
              <a:rPr lang="en-US" baseline="-25000"/>
              <a:t>TM</a:t>
            </a:r>
            <a:r>
              <a:rPr lang="en-US"/>
              <a:t>	</a:t>
            </a:r>
            <a:r>
              <a:rPr lang="en-US" sz="1800" err="1">
                <a:solidFill>
                  <a:schemeClr val="accent6"/>
                </a:solidFill>
              </a:rPr>
              <a:t>Sipser</a:t>
            </a:r>
            <a:r>
              <a:rPr lang="en-US" sz="1800">
                <a:solidFill>
                  <a:schemeClr val="accent6"/>
                </a:solidFill>
              </a:rPr>
              <a:t> Example 5.24</a:t>
            </a:r>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a:t>Desired function by cases: </a:t>
            </a:r>
          </a:p>
          <a:p>
            <a:pPr marL="0" marR="0" lvl="0" indent="0" defTabSz="914400" eaLnBrk="1" fontAlgn="auto" latinLnBrk="0" hangingPunct="1">
              <a:lnSpc>
                <a:spcPct val="100000"/>
              </a:lnSpc>
              <a:spcBef>
                <a:spcPts val="0"/>
              </a:spcBef>
              <a:spcAft>
                <a:spcPts val="0"/>
              </a:spcAft>
              <a:buClrTx/>
              <a:buSzTx/>
              <a:buFontTx/>
              <a:buNone/>
              <a:tabLst/>
              <a:defRPr/>
            </a:pPr>
            <a:endParaRPr lang="en-US" sz="2000"/>
          </a:p>
          <a:p>
            <a:pPr marR="0" lvl="0" defTabSz="914400" eaLnBrk="1" fontAlgn="auto" latinLnBrk="0" hangingPunct="1">
              <a:lnSpc>
                <a:spcPct val="100000"/>
              </a:lnSpc>
              <a:spcBef>
                <a:spcPts val="0"/>
              </a:spcBef>
              <a:spcAft>
                <a:spcPts val="0"/>
              </a:spcAft>
              <a:buClrTx/>
              <a:buSzTx/>
              <a:buFont typeface="Arial" charset="0"/>
              <a:buChar char="•"/>
              <a:tabLst/>
              <a:defRPr/>
            </a:pPr>
            <a:r>
              <a:rPr lang="en-US" sz="2000"/>
              <a:t>If x = &lt;M,w&gt; and w is in L(M): </a:t>
            </a:r>
            <a:r>
              <a:rPr lang="en-US" sz="2000">
                <a:solidFill>
                  <a:schemeClr val="tx2"/>
                </a:solidFill>
              </a:rPr>
              <a:t>map to &lt;M’, w’&gt; in HALT</a:t>
            </a:r>
            <a:r>
              <a:rPr lang="en-US" sz="2000" baseline="-25000">
                <a:solidFill>
                  <a:schemeClr val="tx2"/>
                </a:solidFill>
              </a:rPr>
              <a:t>TM</a:t>
            </a:r>
            <a:endParaRPr lang="en-US" sz="2000"/>
          </a:p>
          <a:p>
            <a:pPr marR="0" lvl="0" defTabSz="914400" eaLnBrk="1" fontAlgn="auto" latinLnBrk="0" hangingPunct="1">
              <a:lnSpc>
                <a:spcPct val="100000"/>
              </a:lnSpc>
              <a:spcBef>
                <a:spcPts val="0"/>
              </a:spcBef>
              <a:spcAft>
                <a:spcPts val="0"/>
              </a:spcAft>
              <a:buClrTx/>
              <a:buSzTx/>
              <a:buFont typeface="Arial" charset="0"/>
              <a:buChar char="•"/>
              <a:tabLst/>
              <a:defRPr/>
            </a:pPr>
            <a:endParaRPr lang="en-US" sz="2000"/>
          </a:p>
          <a:p>
            <a:pPr>
              <a:spcBef>
                <a:spcPts val="0"/>
              </a:spcBef>
              <a:buClrTx/>
              <a:buSzTx/>
              <a:buFont typeface="Arial" charset="0"/>
              <a:buChar char="•"/>
            </a:pPr>
            <a:r>
              <a:rPr lang="en-US" sz="2000"/>
              <a:t>If x = &lt;M,w&gt; and w is not in L(M): </a:t>
            </a:r>
            <a:r>
              <a:rPr lang="en-US" sz="2000">
                <a:solidFill>
                  <a:schemeClr val="tx2"/>
                </a:solidFill>
              </a:rPr>
              <a:t>map to &lt;M’, w’&gt; not in HALT</a:t>
            </a:r>
            <a:r>
              <a:rPr lang="en-US" sz="2000" baseline="-25000">
                <a:solidFill>
                  <a:schemeClr val="tx2"/>
                </a:solidFill>
              </a:rPr>
              <a:t>TM</a:t>
            </a:r>
            <a:endParaRPr lang="en-US" sz="2000"/>
          </a:p>
          <a:p>
            <a:pPr marR="0" lvl="0" defTabSz="914400" eaLnBrk="1" fontAlgn="auto" latinLnBrk="0" hangingPunct="1">
              <a:lnSpc>
                <a:spcPct val="100000"/>
              </a:lnSpc>
              <a:spcBef>
                <a:spcPts val="0"/>
              </a:spcBef>
              <a:spcAft>
                <a:spcPts val="0"/>
              </a:spcAft>
              <a:buClrTx/>
              <a:buSzTx/>
              <a:buFont typeface="Arial" charset="0"/>
              <a:buChar char="•"/>
              <a:tabLst/>
              <a:defRPr/>
            </a:pPr>
            <a:endParaRPr lang="en-US" sz="2000"/>
          </a:p>
          <a:p>
            <a:pPr marR="0" lvl="0" defTabSz="914400" eaLnBrk="1" fontAlgn="auto" latinLnBrk="0" hangingPunct="1">
              <a:lnSpc>
                <a:spcPct val="100000"/>
              </a:lnSpc>
              <a:spcBef>
                <a:spcPts val="0"/>
              </a:spcBef>
              <a:spcAft>
                <a:spcPts val="0"/>
              </a:spcAft>
              <a:buClrTx/>
              <a:buSzTx/>
              <a:buFont typeface="Arial" charset="0"/>
              <a:buChar char="•"/>
              <a:tabLst/>
              <a:defRPr/>
            </a:pPr>
            <a:endParaRPr lang="en-US" sz="2000"/>
          </a:p>
          <a:p>
            <a:pPr>
              <a:spcBef>
                <a:spcPts val="0"/>
              </a:spcBef>
              <a:buClrTx/>
              <a:buSzTx/>
              <a:buFont typeface="Arial" charset="0"/>
              <a:buChar char="•"/>
            </a:pPr>
            <a:r>
              <a:rPr lang="en-US" sz="2000"/>
              <a:t>If x ≠ &lt;M,w&gt; : </a:t>
            </a:r>
            <a:r>
              <a:rPr lang="en-US" sz="2000">
                <a:solidFill>
                  <a:schemeClr val="tx2"/>
                </a:solidFill>
              </a:rPr>
              <a:t>map to some string not in HALT</a:t>
            </a:r>
            <a:r>
              <a:rPr lang="en-US" sz="2000" baseline="-25000">
                <a:solidFill>
                  <a:schemeClr val="tx2"/>
                </a:solidFill>
              </a:rPr>
              <a:t>TM</a:t>
            </a:r>
            <a:endParaRPr lang="en-US" sz="2000"/>
          </a:p>
        </p:txBody>
      </p:sp>
    </p:spTree>
    <p:extLst>
      <p:ext uri="{BB962C8B-B14F-4D97-AF65-F5344CB8AC3E}">
        <p14:creationId xmlns:p14="http://schemas.microsoft.com/office/powerpoint/2010/main" val="32688513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Reducing A</a:t>
            </a:r>
            <a:r>
              <a:rPr lang="en-US" baseline="-25000"/>
              <a:t>TM</a:t>
            </a:r>
            <a:r>
              <a:rPr lang="en-US"/>
              <a:t> to HALT</a:t>
            </a:r>
            <a:r>
              <a:rPr lang="en-US" baseline="-25000"/>
              <a:t>TM</a:t>
            </a:r>
            <a:r>
              <a:rPr lang="en-US"/>
              <a:t>	</a:t>
            </a:r>
            <a:r>
              <a:rPr lang="en-US" sz="1800" err="1">
                <a:solidFill>
                  <a:schemeClr val="accent6"/>
                </a:solidFill>
              </a:rPr>
              <a:t>Sipser</a:t>
            </a:r>
            <a:r>
              <a:rPr lang="en-US" sz="1800">
                <a:solidFill>
                  <a:schemeClr val="accent6"/>
                </a:solidFill>
              </a:rPr>
              <a:t> Example 5.24</a:t>
            </a:r>
          </a:p>
        </p:txBody>
      </p:sp>
      <p:sp>
        <p:nvSpPr>
          <p:cNvPr id="3" name="Content Placeholder 2"/>
          <p:cNvSpPr>
            <a:spLocks noGrp="1"/>
          </p:cNvSpPr>
          <p:nvPr>
            <p:ph idx="1"/>
          </p:nvPr>
        </p:nvSpPr>
        <p:spPr/>
        <p:txBody>
          <a:bodyPr>
            <a:normAutofit/>
          </a:bodyPr>
          <a:lstStyle/>
          <a:p>
            <a:pPr marL="0" indent="0">
              <a:spcBef>
                <a:spcPts val="0"/>
              </a:spcBef>
              <a:buClrTx/>
              <a:buSzTx/>
              <a:buNone/>
              <a:defRPr/>
            </a:pPr>
            <a:r>
              <a:rPr lang="en-US" sz="2000"/>
              <a:t>Desired function by cases: </a:t>
            </a:r>
          </a:p>
          <a:p>
            <a:pPr marL="0" indent="0">
              <a:spcBef>
                <a:spcPts val="0"/>
              </a:spcBef>
              <a:buClrTx/>
              <a:buSzTx/>
              <a:buNone/>
              <a:defRPr/>
            </a:pPr>
            <a:endParaRPr lang="en-US" sz="2000"/>
          </a:p>
          <a:p>
            <a:pPr>
              <a:spcBef>
                <a:spcPts val="0"/>
              </a:spcBef>
              <a:buClrTx/>
              <a:buSzTx/>
              <a:buFont typeface="Arial" charset="0"/>
              <a:buChar char="•"/>
              <a:defRPr/>
            </a:pPr>
            <a:r>
              <a:rPr lang="en-US" sz="2000"/>
              <a:t>If x = &lt;M,w&gt; and w is in L(M): </a:t>
            </a:r>
            <a:r>
              <a:rPr lang="en-US" sz="2000">
                <a:solidFill>
                  <a:schemeClr val="tx2"/>
                </a:solidFill>
              </a:rPr>
              <a:t>map to &lt;M’, w’&gt; in HALT</a:t>
            </a:r>
            <a:r>
              <a:rPr lang="en-US" sz="2000" baseline="-25000">
                <a:solidFill>
                  <a:schemeClr val="tx2"/>
                </a:solidFill>
              </a:rPr>
              <a:t>TM</a:t>
            </a:r>
            <a:endParaRPr lang="en-US" sz="2000"/>
          </a:p>
          <a:p>
            <a:pPr>
              <a:spcBef>
                <a:spcPts val="0"/>
              </a:spcBef>
              <a:buClrTx/>
              <a:buSzTx/>
              <a:buFont typeface="Arial" charset="0"/>
              <a:buChar char="•"/>
              <a:defRPr/>
            </a:pPr>
            <a:endParaRPr lang="en-US" sz="2000"/>
          </a:p>
          <a:p>
            <a:pPr>
              <a:spcBef>
                <a:spcPts val="0"/>
              </a:spcBef>
              <a:buClrTx/>
              <a:buSzTx/>
              <a:buFont typeface="Arial" charset="0"/>
              <a:buChar char="•"/>
            </a:pPr>
            <a:r>
              <a:rPr lang="en-US" sz="2000"/>
              <a:t>If x = &lt;M,w&gt; and w is not in L(M): </a:t>
            </a:r>
            <a:r>
              <a:rPr lang="en-US" sz="2000">
                <a:solidFill>
                  <a:schemeClr val="tx2"/>
                </a:solidFill>
              </a:rPr>
              <a:t>map to &lt;M’, w’&gt; not in HALT</a:t>
            </a:r>
            <a:r>
              <a:rPr lang="en-US" sz="2000" baseline="-25000">
                <a:solidFill>
                  <a:schemeClr val="tx2"/>
                </a:solidFill>
              </a:rPr>
              <a:t>TM</a:t>
            </a:r>
            <a:endParaRPr lang="en-US" sz="2000"/>
          </a:p>
          <a:p>
            <a:pPr>
              <a:spcBef>
                <a:spcPts val="0"/>
              </a:spcBef>
              <a:buClrTx/>
              <a:buSzTx/>
              <a:buFont typeface="Arial" charset="0"/>
              <a:buChar char="•"/>
              <a:defRPr/>
            </a:pPr>
            <a:endParaRPr lang="en-US" sz="2000"/>
          </a:p>
          <a:p>
            <a:pPr>
              <a:spcBef>
                <a:spcPts val="0"/>
              </a:spcBef>
              <a:buClrTx/>
              <a:buSzTx/>
              <a:buFont typeface="Arial" charset="0"/>
              <a:buChar char="•"/>
              <a:defRPr/>
            </a:pPr>
            <a:endParaRPr lang="en-US" sz="2000"/>
          </a:p>
          <a:p>
            <a:pPr>
              <a:spcBef>
                <a:spcPts val="0"/>
              </a:spcBef>
              <a:buClrTx/>
              <a:buSzTx/>
              <a:buFont typeface="Arial" charset="0"/>
              <a:buChar char="•"/>
            </a:pPr>
            <a:r>
              <a:rPr lang="en-US" sz="2000"/>
              <a:t>If x ≠ &lt;M,w&gt; : </a:t>
            </a:r>
            <a:r>
              <a:rPr lang="en-US" sz="2000">
                <a:solidFill>
                  <a:schemeClr val="tx2"/>
                </a:solidFill>
              </a:rPr>
              <a:t>map to some string not in HALT</a:t>
            </a:r>
            <a:r>
              <a:rPr lang="en-US" sz="2000" baseline="-25000">
                <a:solidFill>
                  <a:schemeClr val="tx2"/>
                </a:solidFill>
              </a:rPr>
              <a:t>TM</a:t>
            </a:r>
            <a:endParaRPr lang="en-US" sz="200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634E368-D4B8-8D4A-A2BF-9CEAF45890C4}"/>
                  </a:ext>
                </a:extLst>
              </p14:cNvPr>
              <p14:cNvContentPartPr/>
              <p14:nvPr/>
            </p14:nvContentPartPr>
            <p14:xfrm>
              <a:off x="1331714" y="1927800"/>
              <a:ext cx="805680" cy="233550"/>
            </p14:xfrm>
          </p:contentPart>
        </mc:Choice>
        <mc:Fallback xmlns="">
          <p:pic>
            <p:nvPicPr>
              <p:cNvPr id="4" name="Ink 3">
                <a:extLst>
                  <a:ext uri="{FF2B5EF4-FFF2-40B4-BE49-F238E27FC236}">
                    <a16:creationId xmlns:a16="http://schemas.microsoft.com/office/drawing/2014/main" id="{9634E368-D4B8-8D4A-A2BF-9CEAF45890C4}"/>
                  </a:ext>
                </a:extLst>
              </p:cNvPr>
              <p:cNvPicPr/>
              <p:nvPr/>
            </p:nvPicPr>
            <p:blipFill>
              <a:blip r:embed="rId3"/>
              <a:stretch>
                <a:fillRect/>
              </a:stretch>
            </p:blipFill>
            <p:spPr>
              <a:xfrm>
                <a:off x="1286714" y="1837835"/>
                <a:ext cx="895320" cy="413121"/>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74271BA-FEA3-4D4D-91A4-0A315865AA56}"/>
                  </a:ext>
                </a:extLst>
              </p14:cNvPr>
              <p14:cNvContentPartPr/>
              <p14:nvPr/>
            </p14:nvContentPartPr>
            <p14:xfrm>
              <a:off x="5048740" y="1921590"/>
              <a:ext cx="875880" cy="216810"/>
            </p14:xfrm>
          </p:contentPart>
        </mc:Choice>
        <mc:Fallback xmlns="">
          <p:pic>
            <p:nvPicPr>
              <p:cNvPr id="5" name="Ink 4">
                <a:extLst>
                  <a:ext uri="{FF2B5EF4-FFF2-40B4-BE49-F238E27FC236}">
                    <a16:creationId xmlns:a16="http://schemas.microsoft.com/office/drawing/2014/main" id="{974271BA-FEA3-4D4D-91A4-0A315865AA56}"/>
                  </a:ext>
                </a:extLst>
              </p:cNvPr>
              <p:cNvPicPr/>
              <p:nvPr/>
            </p:nvPicPr>
            <p:blipFill>
              <a:blip r:embed="rId5"/>
              <a:stretch>
                <a:fillRect/>
              </a:stretch>
            </p:blipFill>
            <p:spPr>
              <a:xfrm>
                <a:off x="5003740" y="1831702"/>
                <a:ext cx="965520" cy="39622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2">
                <a:extLst>
                  <a:ext uri="{FF2B5EF4-FFF2-40B4-BE49-F238E27FC236}">
                    <a16:creationId xmlns:a16="http://schemas.microsoft.com/office/drawing/2014/main" id="{5DACFDB4-9998-DA49-877E-D7397541885D}"/>
                  </a:ext>
                </a:extLst>
              </p14:cNvPr>
              <p14:cNvContentPartPr/>
              <p14:nvPr/>
            </p14:nvContentPartPr>
            <p14:xfrm>
              <a:off x="987576" y="3795159"/>
              <a:ext cx="781380" cy="304560"/>
            </p14:xfrm>
          </p:contentPart>
        </mc:Choice>
        <mc:Fallback xmlns="">
          <p:pic>
            <p:nvPicPr>
              <p:cNvPr id="12" name="Ink 12">
                <a:extLst>
                  <a:ext uri="{FF2B5EF4-FFF2-40B4-BE49-F238E27FC236}">
                    <a16:creationId xmlns:a16="http://schemas.microsoft.com/office/drawing/2014/main" id="{5DACFDB4-9998-DA49-877E-D7397541885D}"/>
                  </a:ext>
                </a:extLst>
              </p:cNvPr>
              <p:cNvPicPr/>
              <p:nvPr/>
            </p:nvPicPr>
            <p:blipFill>
              <a:blip r:embed="rId7"/>
              <a:stretch>
                <a:fillRect/>
              </a:stretch>
            </p:blipFill>
            <p:spPr>
              <a:xfrm>
                <a:off x="981455" y="3789046"/>
                <a:ext cx="793623" cy="31678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20">
                <a:extLst>
                  <a:ext uri="{FF2B5EF4-FFF2-40B4-BE49-F238E27FC236}">
                    <a16:creationId xmlns:a16="http://schemas.microsoft.com/office/drawing/2014/main" id="{15D4559D-54A1-7B48-AA0E-120CF5B97F62}"/>
                  </a:ext>
                </a:extLst>
              </p14:cNvPr>
              <p14:cNvContentPartPr/>
              <p14:nvPr/>
            </p14:nvContentPartPr>
            <p14:xfrm>
              <a:off x="1088929" y="4043896"/>
              <a:ext cx="573210" cy="315630"/>
            </p14:xfrm>
          </p:contentPart>
        </mc:Choice>
        <mc:Fallback xmlns="">
          <p:pic>
            <p:nvPicPr>
              <p:cNvPr id="20" name="Ink 20">
                <a:extLst>
                  <a:ext uri="{FF2B5EF4-FFF2-40B4-BE49-F238E27FC236}">
                    <a16:creationId xmlns:a16="http://schemas.microsoft.com/office/drawing/2014/main" id="{15D4559D-54A1-7B48-AA0E-120CF5B97F62}"/>
                  </a:ext>
                </a:extLst>
              </p:cNvPr>
              <p:cNvPicPr/>
              <p:nvPr/>
            </p:nvPicPr>
            <p:blipFill>
              <a:blip r:embed="rId9"/>
              <a:stretch>
                <a:fillRect/>
              </a:stretch>
            </p:blipFill>
            <p:spPr>
              <a:xfrm>
                <a:off x="1082812" y="4037778"/>
                <a:ext cx="585444" cy="32786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D80BF38D-558C-7C4B-BEF9-B9900EBC97D9}"/>
                  </a:ext>
                </a:extLst>
              </p14:cNvPr>
              <p14:cNvContentPartPr/>
              <p14:nvPr/>
            </p14:nvContentPartPr>
            <p14:xfrm>
              <a:off x="3216385" y="3792697"/>
              <a:ext cx="2955690" cy="61020"/>
            </p14:xfrm>
          </p:contentPart>
        </mc:Choice>
        <mc:Fallback xmlns="">
          <p:pic>
            <p:nvPicPr>
              <p:cNvPr id="21" name="Ink 20">
                <a:extLst>
                  <a:ext uri="{FF2B5EF4-FFF2-40B4-BE49-F238E27FC236}">
                    <a16:creationId xmlns:a16="http://schemas.microsoft.com/office/drawing/2014/main" id="{D80BF38D-558C-7C4B-BEF9-B9900EBC97D9}"/>
                  </a:ext>
                </a:extLst>
              </p:cNvPr>
              <p:cNvPicPr/>
              <p:nvPr/>
            </p:nvPicPr>
            <p:blipFill>
              <a:blip r:embed="rId11"/>
              <a:stretch>
                <a:fillRect/>
              </a:stretch>
            </p:blipFill>
            <p:spPr>
              <a:xfrm>
                <a:off x="3210266" y="3786559"/>
                <a:ext cx="2967929" cy="73296"/>
              </a:xfrm>
              <a:prstGeom prst="rect">
                <a:avLst/>
              </a:prstGeom>
            </p:spPr>
          </p:pic>
        </mc:Fallback>
      </mc:AlternateContent>
    </p:spTree>
    <p:extLst>
      <p:ext uri="{BB962C8B-B14F-4D97-AF65-F5344CB8AC3E}">
        <p14:creationId xmlns:p14="http://schemas.microsoft.com/office/powerpoint/2010/main" val="40112340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Reducing A</a:t>
            </a:r>
            <a:r>
              <a:rPr lang="en-US" baseline="-25000"/>
              <a:t>TM</a:t>
            </a:r>
            <a:r>
              <a:rPr lang="en-US"/>
              <a:t> to HALT</a:t>
            </a:r>
            <a:r>
              <a:rPr lang="en-US" baseline="-25000"/>
              <a:t>TM</a:t>
            </a:r>
            <a:r>
              <a:rPr lang="en-US"/>
              <a:t>	</a:t>
            </a:r>
            <a:r>
              <a:rPr lang="en-US" sz="1800" err="1">
                <a:solidFill>
                  <a:schemeClr val="accent6"/>
                </a:solidFill>
              </a:rPr>
              <a:t>Sipser</a:t>
            </a:r>
            <a:r>
              <a:rPr lang="en-US" sz="1800">
                <a:solidFill>
                  <a:schemeClr val="accent6"/>
                </a:solidFill>
              </a:rPr>
              <a:t> Example 5.24</a:t>
            </a:r>
          </a:p>
        </p:txBody>
      </p:sp>
      <p:sp>
        <p:nvSpPr>
          <p:cNvPr id="3" name="Content Placeholder 2"/>
          <p:cNvSpPr>
            <a:spLocks noGrp="1"/>
          </p:cNvSpPr>
          <p:nvPr>
            <p:ph idx="1"/>
          </p:nvPr>
        </p:nvSpPr>
        <p:spPr/>
        <p:txBody>
          <a:bodyPr>
            <a:normAutofit/>
          </a:bodyPr>
          <a:lstStyle/>
          <a:p>
            <a:pPr marL="0" indent="0">
              <a:spcBef>
                <a:spcPts val="0"/>
              </a:spcBef>
              <a:buClrTx/>
              <a:buSzTx/>
              <a:buNone/>
              <a:defRPr/>
            </a:pPr>
            <a:r>
              <a:rPr lang="en-US" sz="2000"/>
              <a:t>Define </a:t>
            </a:r>
            <a:r>
              <a:rPr lang="en-US" sz="2000" b="1">
                <a:solidFill>
                  <a:srgbClr val="FF0000"/>
                </a:solidFill>
              </a:rPr>
              <a:t>computable </a:t>
            </a:r>
            <a:r>
              <a:rPr lang="en-US" sz="2000"/>
              <a:t>function: </a:t>
            </a:r>
          </a:p>
          <a:p>
            <a:pPr marL="0" indent="0">
              <a:spcBef>
                <a:spcPts val="0"/>
              </a:spcBef>
              <a:buClrTx/>
              <a:buSzTx/>
              <a:buNone/>
              <a:defRPr/>
            </a:pPr>
            <a:endParaRPr lang="en-US" sz="2000"/>
          </a:p>
          <a:p>
            <a:pPr marL="0" indent="0">
              <a:spcBef>
                <a:spcPts val="0"/>
              </a:spcBef>
              <a:buClrTx/>
              <a:buSzTx/>
              <a:buNone/>
              <a:defRPr/>
            </a:pPr>
            <a:r>
              <a:rPr lang="en-US" sz="2000"/>
              <a:t>F = “On input x:</a:t>
            </a:r>
          </a:p>
          <a:p>
            <a:pPr marL="457189" indent="-457189">
              <a:spcBef>
                <a:spcPts val="0"/>
              </a:spcBef>
              <a:buClrTx/>
              <a:buSzTx/>
              <a:buFontTx/>
              <a:buAutoNum type="arabicPeriod"/>
              <a:defRPr/>
            </a:pPr>
            <a:r>
              <a:rPr lang="en-US" sz="2000"/>
              <a:t>Type-check whether x= &lt;M,w&gt; for some TM M, and string w.  If not, output </a:t>
            </a:r>
            <a:r>
              <a:rPr lang="en-US" sz="2000" err="1"/>
              <a:t>const</a:t>
            </a:r>
            <a:r>
              <a:rPr lang="en-US" sz="2000" baseline="-25000" err="1"/>
              <a:t>out</a:t>
            </a:r>
            <a:r>
              <a:rPr lang="en-US" sz="2000"/>
              <a:t> </a:t>
            </a:r>
            <a:r>
              <a:rPr lang="en-US" sz="2000" baseline="-25000"/>
              <a:t>.</a:t>
            </a:r>
          </a:p>
          <a:p>
            <a:pPr marL="457189" indent="-457189">
              <a:spcBef>
                <a:spcPts val="0"/>
              </a:spcBef>
              <a:buClrTx/>
              <a:buSzTx/>
              <a:buFontTx/>
              <a:buAutoNum type="arabicPeriod"/>
              <a:defRPr/>
            </a:pPr>
            <a:r>
              <a:rPr lang="en-CA" sz="2000"/>
              <a:t>Construct the following machine M’</a:t>
            </a:r>
          </a:p>
          <a:p>
            <a:pPr marL="274313" lvl="1" indent="0">
              <a:spcBef>
                <a:spcPts val="0"/>
              </a:spcBef>
              <a:buClrTx/>
              <a:buSzTx/>
              <a:buNone/>
            </a:pPr>
            <a:r>
              <a:rPr lang="en-CA" sz="1600"/>
              <a:t>M’= “On input y: </a:t>
            </a:r>
          </a:p>
          <a:p>
            <a:pPr marL="617204" lvl="1" indent="-342892">
              <a:spcBef>
                <a:spcPts val="0"/>
              </a:spcBef>
              <a:buClrTx/>
              <a:buSzTx/>
              <a:buFont typeface="+mj-lt"/>
              <a:buAutoNum type="arabicPeriod"/>
            </a:pPr>
            <a:r>
              <a:rPr lang="en-CA" sz="1600"/>
              <a:t>Run M on y.</a:t>
            </a:r>
          </a:p>
          <a:p>
            <a:pPr marL="617204" lvl="1" indent="-342892">
              <a:spcBef>
                <a:spcPts val="0"/>
              </a:spcBef>
              <a:buClrTx/>
              <a:buSzTx/>
              <a:buFont typeface="+mj-lt"/>
              <a:buAutoNum type="arabicPeriod"/>
            </a:pPr>
            <a:r>
              <a:rPr lang="en-CA" sz="1600"/>
              <a:t>If M accepts, accept.</a:t>
            </a:r>
          </a:p>
          <a:p>
            <a:pPr marL="617204" lvl="1" indent="-342892">
              <a:spcBef>
                <a:spcPts val="0"/>
              </a:spcBef>
              <a:buClrTx/>
              <a:buSzTx/>
              <a:buFont typeface="+mj-lt"/>
              <a:buAutoNum type="arabicPeriod"/>
            </a:pPr>
            <a:r>
              <a:rPr lang="en-CA" sz="1600"/>
              <a:t>If M rejects, enter a loop.”</a:t>
            </a:r>
          </a:p>
          <a:p>
            <a:pPr marL="457189" indent="-457189">
              <a:spcBef>
                <a:spcPts val="0"/>
              </a:spcBef>
              <a:buClrTx/>
              <a:buSzTx/>
              <a:buFontTx/>
              <a:buAutoNum type="arabicPeriod"/>
              <a:defRPr/>
            </a:pPr>
            <a:r>
              <a:rPr lang="en-CA" sz="2000"/>
              <a:t>Output &lt;M’, w&gt;”</a:t>
            </a:r>
          </a:p>
        </p:txBody>
      </p:sp>
      <p:sp>
        <p:nvSpPr>
          <p:cNvPr id="4" name="Cloud 3"/>
          <p:cNvSpPr/>
          <p:nvPr/>
        </p:nvSpPr>
        <p:spPr>
          <a:xfrm>
            <a:off x="4817807" y="2743201"/>
            <a:ext cx="4137508" cy="1946787"/>
          </a:xfrm>
          <a:prstGeom prst="cloud">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F is defined by high-level description of TM: each step must be algorithmic!</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E1120831-FD75-2341-B1FB-86C25B3902E9}"/>
                  </a:ext>
                </a:extLst>
              </p14:cNvPr>
              <p14:cNvContentPartPr/>
              <p14:nvPr/>
            </p14:nvContentPartPr>
            <p14:xfrm>
              <a:off x="3442150" y="3223530"/>
              <a:ext cx="174960" cy="867240"/>
            </p14:xfrm>
          </p:contentPart>
        </mc:Choice>
        <mc:Fallback xmlns="">
          <p:pic>
            <p:nvPicPr>
              <p:cNvPr id="7" name="Ink 6">
                <a:extLst>
                  <a:ext uri="{FF2B5EF4-FFF2-40B4-BE49-F238E27FC236}">
                    <a16:creationId xmlns:a16="http://schemas.microsoft.com/office/drawing/2014/main" id="{E1120831-FD75-2341-B1FB-86C25B3902E9}"/>
                  </a:ext>
                </a:extLst>
              </p:cNvPr>
              <p:cNvPicPr/>
              <p:nvPr/>
            </p:nvPicPr>
            <p:blipFill>
              <a:blip r:embed="rId3"/>
              <a:stretch>
                <a:fillRect/>
              </a:stretch>
            </p:blipFill>
            <p:spPr>
              <a:xfrm>
                <a:off x="3436030" y="3217410"/>
                <a:ext cx="187200" cy="879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4">
                <a:extLst>
                  <a:ext uri="{FF2B5EF4-FFF2-40B4-BE49-F238E27FC236}">
                    <a16:creationId xmlns:a16="http://schemas.microsoft.com/office/drawing/2014/main" id="{5B9040E3-340F-ED40-928C-BFB84D29BAD9}"/>
                  </a:ext>
                </a:extLst>
              </p14:cNvPr>
              <p14:cNvContentPartPr/>
              <p14:nvPr/>
            </p14:nvContentPartPr>
            <p14:xfrm>
              <a:off x="3715390" y="3356640"/>
              <a:ext cx="444690" cy="234900"/>
            </p14:xfrm>
          </p:contentPart>
        </mc:Choice>
        <mc:Fallback xmlns="">
          <p:pic>
            <p:nvPicPr>
              <p:cNvPr id="14" name="Ink 14">
                <a:extLst>
                  <a:ext uri="{FF2B5EF4-FFF2-40B4-BE49-F238E27FC236}">
                    <a16:creationId xmlns:a16="http://schemas.microsoft.com/office/drawing/2014/main" id="{5B9040E3-340F-ED40-928C-BFB84D29BAD9}"/>
                  </a:ext>
                </a:extLst>
              </p:cNvPr>
              <p:cNvPicPr/>
              <p:nvPr/>
            </p:nvPicPr>
            <p:blipFill>
              <a:blip r:embed="rId5"/>
              <a:stretch>
                <a:fillRect/>
              </a:stretch>
            </p:blipFill>
            <p:spPr>
              <a:xfrm>
                <a:off x="3709274" y="3350515"/>
                <a:ext cx="456923" cy="24714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7">
                <a:extLst>
                  <a:ext uri="{FF2B5EF4-FFF2-40B4-BE49-F238E27FC236}">
                    <a16:creationId xmlns:a16="http://schemas.microsoft.com/office/drawing/2014/main" id="{D0B6473D-D6F3-B445-B43A-D818894B2D3C}"/>
                  </a:ext>
                </a:extLst>
              </p14:cNvPr>
              <p14:cNvContentPartPr/>
              <p14:nvPr/>
            </p14:nvContentPartPr>
            <p14:xfrm>
              <a:off x="4286170" y="3293730"/>
              <a:ext cx="99630" cy="205200"/>
            </p14:xfrm>
          </p:contentPart>
        </mc:Choice>
        <mc:Fallback xmlns="">
          <p:pic>
            <p:nvPicPr>
              <p:cNvPr id="17" name="Ink 17">
                <a:extLst>
                  <a:ext uri="{FF2B5EF4-FFF2-40B4-BE49-F238E27FC236}">
                    <a16:creationId xmlns:a16="http://schemas.microsoft.com/office/drawing/2014/main" id="{D0B6473D-D6F3-B445-B43A-D818894B2D3C}"/>
                  </a:ext>
                </a:extLst>
              </p:cNvPr>
              <p:cNvPicPr/>
              <p:nvPr/>
            </p:nvPicPr>
            <p:blipFill>
              <a:blip r:embed="rId7"/>
              <a:stretch>
                <a:fillRect/>
              </a:stretch>
            </p:blipFill>
            <p:spPr>
              <a:xfrm>
                <a:off x="4280033" y="3287610"/>
                <a:ext cx="111903"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6737261F-5143-4A4E-B701-FC6D6D2E7F57}"/>
                  </a:ext>
                </a:extLst>
              </p14:cNvPr>
              <p14:cNvContentPartPr/>
              <p14:nvPr/>
            </p14:nvContentPartPr>
            <p14:xfrm>
              <a:off x="4408480" y="3445740"/>
              <a:ext cx="62370" cy="82080"/>
            </p14:xfrm>
          </p:contentPart>
        </mc:Choice>
        <mc:Fallback xmlns="">
          <p:pic>
            <p:nvPicPr>
              <p:cNvPr id="18" name="Ink 17">
                <a:extLst>
                  <a:ext uri="{FF2B5EF4-FFF2-40B4-BE49-F238E27FC236}">
                    <a16:creationId xmlns:a16="http://schemas.microsoft.com/office/drawing/2014/main" id="{6737261F-5143-4A4E-B701-FC6D6D2E7F57}"/>
                  </a:ext>
                </a:extLst>
              </p:cNvPr>
              <p:cNvPicPr/>
              <p:nvPr/>
            </p:nvPicPr>
            <p:blipFill>
              <a:blip r:embed="rId9"/>
              <a:stretch>
                <a:fillRect/>
              </a:stretch>
            </p:blipFill>
            <p:spPr>
              <a:xfrm>
                <a:off x="4402386" y="3439647"/>
                <a:ext cx="74557" cy="9426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3">
                <a:extLst>
                  <a:ext uri="{FF2B5EF4-FFF2-40B4-BE49-F238E27FC236}">
                    <a16:creationId xmlns:a16="http://schemas.microsoft.com/office/drawing/2014/main" id="{0ABAC20E-E0B0-3845-AB5D-DB16BC3B889F}"/>
                  </a:ext>
                </a:extLst>
              </p14:cNvPr>
              <p14:cNvContentPartPr/>
              <p14:nvPr/>
            </p14:nvContentPartPr>
            <p14:xfrm>
              <a:off x="3837970" y="3591540"/>
              <a:ext cx="234360" cy="159570"/>
            </p14:xfrm>
          </p:contentPart>
        </mc:Choice>
        <mc:Fallback xmlns="">
          <p:pic>
            <p:nvPicPr>
              <p:cNvPr id="23" name="Ink 23">
                <a:extLst>
                  <a:ext uri="{FF2B5EF4-FFF2-40B4-BE49-F238E27FC236}">
                    <a16:creationId xmlns:a16="http://schemas.microsoft.com/office/drawing/2014/main" id="{0ABAC20E-E0B0-3845-AB5D-DB16BC3B889F}"/>
                  </a:ext>
                </a:extLst>
              </p:cNvPr>
              <p:cNvPicPr/>
              <p:nvPr/>
            </p:nvPicPr>
            <p:blipFill>
              <a:blip r:embed="rId11"/>
              <a:stretch>
                <a:fillRect/>
              </a:stretch>
            </p:blipFill>
            <p:spPr>
              <a:xfrm>
                <a:off x="3831859" y="3585430"/>
                <a:ext cx="246581" cy="171789"/>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8">
                <a:extLst>
                  <a:ext uri="{FF2B5EF4-FFF2-40B4-BE49-F238E27FC236}">
                    <a16:creationId xmlns:a16="http://schemas.microsoft.com/office/drawing/2014/main" id="{F7A16F41-4E9D-6042-BFA6-77684A47855C}"/>
                  </a:ext>
                </a:extLst>
              </p14:cNvPr>
              <p14:cNvContentPartPr/>
              <p14:nvPr/>
            </p14:nvContentPartPr>
            <p14:xfrm>
              <a:off x="3699730" y="3636630"/>
              <a:ext cx="537300" cy="311580"/>
            </p14:xfrm>
          </p:contentPart>
        </mc:Choice>
        <mc:Fallback xmlns="">
          <p:pic>
            <p:nvPicPr>
              <p:cNvPr id="28" name="Ink 28">
                <a:extLst>
                  <a:ext uri="{FF2B5EF4-FFF2-40B4-BE49-F238E27FC236}">
                    <a16:creationId xmlns:a16="http://schemas.microsoft.com/office/drawing/2014/main" id="{F7A16F41-4E9D-6042-BFA6-77684A47855C}"/>
                  </a:ext>
                </a:extLst>
              </p:cNvPr>
              <p:cNvPicPr/>
              <p:nvPr/>
            </p:nvPicPr>
            <p:blipFill>
              <a:blip r:embed="rId13"/>
              <a:stretch>
                <a:fillRect/>
              </a:stretch>
            </p:blipFill>
            <p:spPr>
              <a:xfrm>
                <a:off x="3693608" y="3630506"/>
                <a:ext cx="549544" cy="32382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1" name="Ink 31">
                <a:extLst>
                  <a:ext uri="{FF2B5EF4-FFF2-40B4-BE49-F238E27FC236}">
                    <a16:creationId xmlns:a16="http://schemas.microsoft.com/office/drawing/2014/main" id="{7EF2DFD2-14F8-B84B-858A-94D65E4AA380}"/>
                  </a:ext>
                </a:extLst>
              </p14:cNvPr>
              <p14:cNvContentPartPr/>
              <p14:nvPr/>
            </p14:nvContentPartPr>
            <p14:xfrm>
              <a:off x="4023730" y="3831300"/>
              <a:ext cx="135000" cy="94770"/>
            </p14:xfrm>
          </p:contentPart>
        </mc:Choice>
        <mc:Fallback xmlns="">
          <p:pic>
            <p:nvPicPr>
              <p:cNvPr id="31" name="Ink 31">
                <a:extLst>
                  <a:ext uri="{FF2B5EF4-FFF2-40B4-BE49-F238E27FC236}">
                    <a16:creationId xmlns:a16="http://schemas.microsoft.com/office/drawing/2014/main" id="{7EF2DFD2-14F8-B84B-858A-94D65E4AA380}"/>
                  </a:ext>
                </a:extLst>
              </p:cNvPr>
              <p:cNvPicPr/>
              <p:nvPr/>
            </p:nvPicPr>
            <p:blipFill>
              <a:blip r:embed="rId15"/>
              <a:stretch>
                <a:fillRect/>
              </a:stretch>
            </p:blipFill>
            <p:spPr>
              <a:xfrm>
                <a:off x="4017626" y="3825197"/>
                <a:ext cx="147207" cy="106975"/>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5" name="Ink 35">
                <a:extLst>
                  <a:ext uri="{FF2B5EF4-FFF2-40B4-BE49-F238E27FC236}">
                    <a16:creationId xmlns:a16="http://schemas.microsoft.com/office/drawing/2014/main" id="{A44CBC5F-1AA2-F848-8355-91D1DCEE0313}"/>
                  </a:ext>
                </a:extLst>
              </p14:cNvPr>
              <p14:cNvContentPartPr/>
              <p14:nvPr/>
            </p14:nvContentPartPr>
            <p14:xfrm>
              <a:off x="4180600" y="3810713"/>
              <a:ext cx="241920" cy="127170"/>
            </p14:xfrm>
          </p:contentPart>
        </mc:Choice>
        <mc:Fallback xmlns="">
          <p:pic>
            <p:nvPicPr>
              <p:cNvPr id="35" name="Ink 35">
                <a:extLst>
                  <a:ext uri="{FF2B5EF4-FFF2-40B4-BE49-F238E27FC236}">
                    <a16:creationId xmlns:a16="http://schemas.microsoft.com/office/drawing/2014/main" id="{A44CBC5F-1AA2-F848-8355-91D1DCEE0313}"/>
                  </a:ext>
                </a:extLst>
              </p:cNvPr>
              <p:cNvPicPr/>
              <p:nvPr/>
            </p:nvPicPr>
            <p:blipFill>
              <a:blip r:embed="rId17"/>
              <a:stretch>
                <a:fillRect/>
              </a:stretch>
            </p:blipFill>
            <p:spPr>
              <a:xfrm>
                <a:off x="4174489" y="3804589"/>
                <a:ext cx="254142" cy="139419"/>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8" name="Ink 38">
                <a:extLst>
                  <a:ext uri="{FF2B5EF4-FFF2-40B4-BE49-F238E27FC236}">
                    <a16:creationId xmlns:a16="http://schemas.microsoft.com/office/drawing/2014/main" id="{E0D3C65B-800E-DA42-8C01-61F9C6A11557}"/>
                  </a:ext>
                </a:extLst>
              </p14:cNvPr>
              <p14:cNvContentPartPr/>
              <p14:nvPr/>
            </p14:nvContentPartPr>
            <p14:xfrm>
              <a:off x="4439192" y="3827420"/>
              <a:ext cx="61290" cy="194940"/>
            </p14:xfrm>
          </p:contentPart>
        </mc:Choice>
        <mc:Fallback xmlns="">
          <p:pic>
            <p:nvPicPr>
              <p:cNvPr id="38" name="Ink 38">
                <a:extLst>
                  <a:ext uri="{FF2B5EF4-FFF2-40B4-BE49-F238E27FC236}">
                    <a16:creationId xmlns:a16="http://schemas.microsoft.com/office/drawing/2014/main" id="{E0D3C65B-800E-DA42-8C01-61F9C6A11557}"/>
                  </a:ext>
                </a:extLst>
              </p:cNvPr>
              <p:cNvPicPr/>
              <p:nvPr/>
            </p:nvPicPr>
            <p:blipFill>
              <a:blip r:embed="rId19"/>
              <a:stretch>
                <a:fillRect/>
              </a:stretch>
            </p:blipFill>
            <p:spPr>
              <a:xfrm>
                <a:off x="4433099" y="3821306"/>
                <a:ext cx="73476" cy="207169"/>
              </a:xfrm>
              <a:prstGeom prst="rect">
                <a:avLst/>
              </a:prstGeom>
            </p:spPr>
          </p:pic>
        </mc:Fallback>
      </mc:AlternateContent>
    </p:spTree>
    <p:extLst>
      <p:ext uri="{BB962C8B-B14F-4D97-AF65-F5344CB8AC3E}">
        <p14:creationId xmlns:p14="http://schemas.microsoft.com/office/powerpoint/2010/main" val="31793219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text on a white background&#10;&#10;Description automatically generated">
            <a:extLst>
              <a:ext uri="{FF2B5EF4-FFF2-40B4-BE49-F238E27FC236}">
                <a16:creationId xmlns:a16="http://schemas.microsoft.com/office/drawing/2014/main" id="{006C5BC6-852E-4D35-A070-4A7374A7ACC9}"/>
              </a:ext>
            </a:extLst>
          </p:cNvPr>
          <p:cNvPicPr>
            <a:picLocks noChangeAspect="1"/>
          </p:cNvPicPr>
          <p:nvPr/>
        </p:nvPicPr>
        <p:blipFill rotWithShape="1">
          <a:blip r:embed="rId2"/>
          <a:srcRect/>
          <a:stretch/>
        </p:blipFill>
        <p:spPr>
          <a:xfrm>
            <a:off x="20" y="-9676"/>
            <a:ext cx="9143980" cy="5143490"/>
          </a:xfrm>
          <a:prstGeom prst="rect">
            <a:avLst/>
          </a:prstGeom>
          <a:noFill/>
        </p:spPr>
      </p:pic>
    </p:spTree>
    <p:extLst>
      <p:ext uri="{BB962C8B-B14F-4D97-AF65-F5344CB8AC3E}">
        <p14:creationId xmlns:p14="http://schemas.microsoft.com/office/powerpoint/2010/main" val="14736394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Reducing A</a:t>
            </a:r>
            <a:r>
              <a:rPr lang="en-US" baseline="-25000"/>
              <a:t>TM</a:t>
            </a:r>
            <a:r>
              <a:rPr lang="en-US"/>
              <a:t> to HALT</a:t>
            </a:r>
            <a:r>
              <a:rPr lang="en-US" baseline="-25000"/>
              <a:t>TM</a:t>
            </a:r>
            <a:r>
              <a:rPr lang="en-US"/>
              <a:t>	</a:t>
            </a:r>
            <a:r>
              <a:rPr lang="en-US" sz="1800" err="1">
                <a:solidFill>
                  <a:schemeClr val="accent6"/>
                </a:solidFill>
              </a:rPr>
              <a:t>Sipser</a:t>
            </a:r>
            <a:r>
              <a:rPr lang="en-US" sz="1800">
                <a:solidFill>
                  <a:schemeClr val="accent6"/>
                </a:solidFill>
              </a:rPr>
              <a:t> Example 5.24</a:t>
            </a:r>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a:t>Check how function behaves by cases: </a:t>
            </a:r>
          </a:p>
          <a:p>
            <a:pPr marL="0" marR="0" lvl="0" indent="0" defTabSz="914400" eaLnBrk="1" fontAlgn="auto" latinLnBrk="0" hangingPunct="1">
              <a:lnSpc>
                <a:spcPct val="100000"/>
              </a:lnSpc>
              <a:spcBef>
                <a:spcPts val="0"/>
              </a:spcBef>
              <a:spcAft>
                <a:spcPts val="0"/>
              </a:spcAft>
              <a:buClrTx/>
              <a:buSzTx/>
              <a:buFontTx/>
              <a:buNone/>
              <a:tabLst/>
              <a:defRPr/>
            </a:pPr>
            <a:endParaRPr lang="en-US" sz="2000"/>
          </a:p>
          <a:p>
            <a:pPr marR="0" lvl="0" defTabSz="914400" eaLnBrk="1" fontAlgn="auto" latinLnBrk="0" hangingPunct="1">
              <a:lnSpc>
                <a:spcPct val="100000"/>
              </a:lnSpc>
              <a:spcBef>
                <a:spcPts val="0"/>
              </a:spcBef>
              <a:spcAft>
                <a:spcPts val="0"/>
              </a:spcAft>
              <a:buClrTx/>
              <a:buSzTx/>
              <a:buFont typeface="Arial" charset="0"/>
              <a:buChar char="•"/>
              <a:tabLst/>
              <a:defRPr/>
            </a:pPr>
            <a:r>
              <a:rPr lang="en-US" sz="2000"/>
              <a:t>If x = &lt;M,w&gt; and w is in L(M): </a:t>
            </a:r>
            <a:r>
              <a:rPr lang="en-US" sz="2000">
                <a:solidFill>
                  <a:schemeClr val="tx2"/>
                </a:solidFill>
              </a:rPr>
              <a:t>map to &lt;M’, w’&gt; in HALT</a:t>
            </a:r>
            <a:r>
              <a:rPr lang="en-US" sz="2000" baseline="-25000">
                <a:solidFill>
                  <a:schemeClr val="tx2"/>
                </a:solidFill>
              </a:rPr>
              <a:t>TM</a:t>
            </a:r>
            <a:r>
              <a:rPr lang="en-US" sz="2000">
                <a:solidFill>
                  <a:schemeClr val="tx2"/>
                </a:solidFill>
              </a:rPr>
              <a:t>?</a:t>
            </a:r>
            <a:endParaRPr lang="en-US" sz="2000"/>
          </a:p>
          <a:p>
            <a:pPr marR="0" lvl="0" defTabSz="914400" eaLnBrk="1" fontAlgn="auto" latinLnBrk="0" hangingPunct="1">
              <a:lnSpc>
                <a:spcPct val="100000"/>
              </a:lnSpc>
              <a:spcBef>
                <a:spcPts val="0"/>
              </a:spcBef>
              <a:spcAft>
                <a:spcPts val="0"/>
              </a:spcAft>
              <a:buClrTx/>
              <a:buSzTx/>
              <a:buFont typeface="Arial" charset="0"/>
              <a:buChar char="•"/>
              <a:tabLst/>
              <a:defRPr/>
            </a:pPr>
            <a:endParaRPr lang="en-US" sz="2000"/>
          </a:p>
          <a:p>
            <a:pPr>
              <a:spcBef>
                <a:spcPts val="0"/>
              </a:spcBef>
              <a:buClrTx/>
              <a:buSzTx/>
              <a:buFont typeface="Arial" charset="0"/>
              <a:buChar char="•"/>
            </a:pPr>
            <a:r>
              <a:rPr lang="en-US" sz="2000"/>
              <a:t>If x = &lt;M,w&gt; and w is not in L(M): </a:t>
            </a:r>
            <a:r>
              <a:rPr lang="en-US" sz="2000">
                <a:solidFill>
                  <a:schemeClr val="tx2"/>
                </a:solidFill>
              </a:rPr>
              <a:t>map to &lt;M’, w’&gt; not in HALT</a:t>
            </a:r>
            <a:r>
              <a:rPr lang="en-US" sz="2000" baseline="-25000">
                <a:solidFill>
                  <a:schemeClr val="tx2"/>
                </a:solidFill>
              </a:rPr>
              <a:t>TM </a:t>
            </a:r>
            <a:r>
              <a:rPr lang="en-US" sz="2000">
                <a:solidFill>
                  <a:schemeClr val="tx2"/>
                </a:solidFill>
              </a:rPr>
              <a:t>?</a:t>
            </a:r>
            <a:endParaRPr lang="en-US" sz="2000"/>
          </a:p>
          <a:p>
            <a:pPr marR="0" lvl="0" defTabSz="914400" eaLnBrk="1" fontAlgn="auto" latinLnBrk="0" hangingPunct="1">
              <a:lnSpc>
                <a:spcPct val="100000"/>
              </a:lnSpc>
              <a:spcBef>
                <a:spcPts val="0"/>
              </a:spcBef>
              <a:spcAft>
                <a:spcPts val="0"/>
              </a:spcAft>
              <a:buClrTx/>
              <a:buSzTx/>
              <a:buFont typeface="Arial" charset="0"/>
              <a:buChar char="•"/>
              <a:tabLst/>
              <a:defRPr/>
            </a:pPr>
            <a:endParaRPr lang="en-US" sz="2000"/>
          </a:p>
          <a:p>
            <a:pPr marR="0" lvl="0" defTabSz="914400" eaLnBrk="1" fontAlgn="auto" latinLnBrk="0" hangingPunct="1">
              <a:lnSpc>
                <a:spcPct val="100000"/>
              </a:lnSpc>
              <a:spcBef>
                <a:spcPts val="0"/>
              </a:spcBef>
              <a:spcAft>
                <a:spcPts val="0"/>
              </a:spcAft>
              <a:buClrTx/>
              <a:buSzTx/>
              <a:buFont typeface="Arial" charset="0"/>
              <a:buChar char="•"/>
              <a:tabLst/>
              <a:defRPr/>
            </a:pPr>
            <a:endParaRPr lang="en-US" sz="2000"/>
          </a:p>
          <a:p>
            <a:pPr>
              <a:spcBef>
                <a:spcPts val="0"/>
              </a:spcBef>
              <a:buClrTx/>
              <a:buSzTx/>
              <a:buFont typeface="Arial" charset="0"/>
              <a:buChar char="•"/>
            </a:pPr>
            <a:r>
              <a:rPr lang="en-US" sz="2000"/>
              <a:t>If x ≠ &lt;M,w&gt; : </a:t>
            </a:r>
            <a:r>
              <a:rPr lang="en-US" sz="2000">
                <a:solidFill>
                  <a:schemeClr val="tx2"/>
                </a:solidFill>
              </a:rPr>
              <a:t>map to some string not in HALT</a:t>
            </a:r>
            <a:r>
              <a:rPr lang="en-US" sz="2000" baseline="-25000">
                <a:solidFill>
                  <a:schemeClr val="tx2"/>
                </a:solidFill>
              </a:rPr>
              <a:t>TM</a:t>
            </a:r>
            <a:r>
              <a:rPr lang="en-US" sz="2000">
                <a:solidFill>
                  <a:schemeClr val="tx2"/>
                </a:solidFill>
              </a:rPr>
              <a:t> ?</a:t>
            </a:r>
            <a:endParaRPr lang="en-US" sz="2000"/>
          </a:p>
        </p:txBody>
      </p:sp>
    </p:spTree>
    <p:extLst>
      <p:ext uri="{BB962C8B-B14F-4D97-AF65-F5344CB8AC3E}">
        <p14:creationId xmlns:p14="http://schemas.microsoft.com/office/powerpoint/2010/main" val="31299021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Other direction? </a:t>
            </a:r>
          </a:p>
        </p:txBody>
      </p:sp>
      <p:sp>
        <p:nvSpPr>
          <p:cNvPr id="3" name="Content Placeholder 2"/>
          <p:cNvSpPr>
            <a:spLocks noGrp="1"/>
          </p:cNvSpPr>
          <p:nvPr>
            <p:ph idx="1"/>
          </p:nvPr>
        </p:nvSpPr>
        <p:spPr/>
        <p:txBody>
          <a:bodyPr/>
          <a:lstStyle/>
          <a:p>
            <a:pPr marL="0" indent="0">
              <a:buNone/>
            </a:pPr>
            <a:r>
              <a:rPr lang="en-US">
                <a:solidFill>
                  <a:schemeClr val="tx2"/>
                </a:solidFill>
              </a:rPr>
              <a:t>Goal: </a:t>
            </a:r>
            <a:r>
              <a:rPr lang="en-US"/>
              <a:t>build function that f: </a:t>
            </a:r>
            <a:r>
              <a:rPr lang="en-US" err="1"/>
              <a:t>Σ</a:t>
            </a:r>
            <a:r>
              <a:rPr lang="en-US"/>
              <a:t>* </a:t>
            </a:r>
            <a:r>
              <a:rPr lang="en-US">
                <a:sym typeface="Wingdings"/>
              </a:rPr>
              <a:t> </a:t>
            </a:r>
            <a:r>
              <a:rPr lang="en-US" err="1"/>
              <a:t>Σ</a:t>
            </a:r>
            <a:r>
              <a:rPr lang="en-US"/>
              <a:t>* such that for every string x, </a:t>
            </a:r>
          </a:p>
          <a:p>
            <a:pPr marL="0" indent="0" algn="ctr">
              <a:buNone/>
            </a:pPr>
            <a:r>
              <a:rPr lang="en-US"/>
              <a:t>x is in HALT</a:t>
            </a:r>
            <a:r>
              <a:rPr lang="en-US" baseline="-25000"/>
              <a:t>TM</a:t>
            </a:r>
            <a:r>
              <a:rPr lang="en-US"/>
              <a:t>	</a:t>
            </a:r>
            <a:r>
              <a:rPr lang="en-US" err="1"/>
              <a:t>iff</a:t>
            </a:r>
            <a:r>
              <a:rPr lang="en-US"/>
              <a:t> 	f(x) is in A</a:t>
            </a:r>
            <a:r>
              <a:rPr lang="en-US" baseline="-25000"/>
              <a:t>TM</a:t>
            </a:r>
            <a:endParaRPr lang="en-US"/>
          </a:p>
          <a:p>
            <a:pPr marL="0" marR="0" lvl="0" indent="0" defTabSz="914400" eaLnBrk="1" fontAlgn="auto" latinLnBrk="0" hangingPunct="1">
              <a:lnSpc>
                <a:spcPct val="100000"/>
              </a:lnSpc>
              <a:spcBef>
                <a:spcPts val="0"/>
              </a:spcBef>
              <a:spcAft>
                <a:spcPts val="0"/>
              </a:spcAft>
              <a:buClrTx/>
              <a:buSzTx/>
              <a:buFontTx/>
              <a:buNone/>
              <a:tabLst/>
              <a:defRPr/>
            </a:pPr>
            <a:endParaRPr lang="en-US"/>
          </a:p>
          <a:p>
            <a:pPr marL="0" marR="0" lvl="0" indent="0" defTabSz="914400" eaLnBrk="1" fontAlgn="auto" latinLnBrk="0" hangingPunct="1">
              <a:lnSpc>
                <a:spcPct val="100000"/>
              </a:lnSpc>
              <a:spcBef>
                <a:spcPts val="0"/>
              </a:spcBef>
              <a:spcAft>
                <a:spcPts val="0"/>
              </a:spcAft>
              <a:buClrTx/>
              <a:buSzTx/>
              <a:buFontTx/>
              <a:buNone/>
              <a:tabLst/>
              <a:defRPr/>
            </a:pPr>
            <a:r>
              <a:rPr lang="en-US"/>
              <a:t>What function should be used for f(x) in the reduction?</a:t>
            </a:r>
          </a:p>
          <a:p>
            <a:pPr marL="457200" marR="0" lvl="0" indent="-457200" defTabSz="914400" eaLnBrk="1" fontAlgn="auto" latinLnBrk="0" hangingPunct="1">
              <a:lnSpc>
                <a:spcPct val="100000"/>
              </a:lnSpc>
              <a:spcBef>
                <a:spcPts val="0"/>
              </a:spcBef>
              <a:spcAft>
                <a:spcPts val="0"/>
              </a:spcAft>
              <a:buClrTx/>
              <a:buSzTx/>
              <a:buFontTx/>
              <a:buAutoNum type="alphaUcPeriod"/>
              <a:tabLst/>
              <a:defRPr/>
            </a:pPr>
            <a:r>
              <a:rPr lang="en-US" sz="2000"/>
              <a:t>Use the function F from previous reduction</a:t>
            </a:r>
          </a:p>
          <a:p>
            <a:pPr marL="457200" marR="0" lvl="0" indent="-457200" defTabSz="914400" eaLnBrk="1" fontAlgn="auto" latinLnBrk="0" hangingPunct="1">
              <a:lnSpc>
                <a:spcPct val="100000"/>
              </a:lnSpc>
              <a:spcBef>
                <a:spcPts val="0"/>
              </a:spcBef>
              <a:spcAft>
                <a:spcPts val="0"/>
              </a:spcAft>
              <a:buClrTx/>
              <a:buSzTx/>
              <a:buFontTx/>
              <a:buAutoNum type="alphaUcPeriod"/>
              <a:tabLst/>
              <a:defRPr/>
            </a:pPr>
            <a:r>
              <a:rPr lang="en-US" sz="2000"/>
              <a:t>Use the inverse of the function F from previous reduction</a:t>
            </a:r>
          </a:p>
          <a:p>
            <a:pPr marL="457200" marR="0" lvl="0" indent="-457200" defTabSz="914400" eaLnBrk="1" fontAlgn="auto" latinLnBrk="0" hangingPunct="1">
              <a:lnSpc>
                <a:spcPct val="100000"/>
              </a:lnSpc>
              <a:spcBef>
                <a:spcPts val="0"/>
              </a:spcBef>
              <a:spcAft>
                <a:spcPts val="0"/>
              </a:spcAft>
              <a:buClrTx/>
              <a:buSzTx/>
              <a:buFontTx/>
              <a:buAutoNum type="alphaUcPeriod"/>
              <a:tabLst/>
              <a:defRPr/>
            </a:pPr>
            <a:r>
              <a:rPr lang="en-US" sz="2000">
                <a:highlight>
                  <a:srgbClr val="FFFF00"/>
                </a:highlight>
              </a:rPr>
              <a:t>Use a different computable function</a:t>
            </a:r>
          </a:p>
          <a:p>
            <a:pPr marL="457200" marR="0" lvl="0" indent="-457200" defTabSz="914400" eaLnBrk="1" fontAlgn="auto" latinLnBrk="0" hangingPunct="1">
              <a:lnSpc>
                <a:spcPct val="100000"/>
              </a:lnSpc>
              <a:spcBef>
                <a:spcPts val="0"/>
              </a:spcBef>
              <a:spcAft>
                <a:spcPts val="0"/>
              </a:spcAft>
              <a:buClrTx/>
              <a:buSzTx/>
              <a:buFontTx/>
              <a:buAutoNum type="alphaUcPeriod"/>
              <a:tabLst/>
              <a:defRPr/>
            </a:pPr>
            <a:r>
              <a:rPr lang="en-US" sz="2000"/>
              <a:t>Impossible to find a computable function that works!</a:t>
            </a:r>
          </a:p>
        </p:txBody>
      </p:sp>
      <p:sp>
        <p:nvSpPr>
          <p:cNvPr id="4" name="Rectangle 3"/>
          <p:cNvSpPr/>
          <p:nvPr/>
        </p:nvSpPr>
        <p:spPr>
          <a:xfrm>
            <a:off x="457200" y="2588080"/>
            <a:ext cx="7747907" cy="207899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97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6359-E4F5-B243-8F59-9311C578F88F}"/>
              </a:ext>
            </a:extLst>
          </p:cNvPr>
          <p:cNvSpPr>
            <a:spLocks noGrp="1"/>
          </p:cNvSpPr>
          <p:nvPr>
            <p:ph type="title"/>
          </p:nvPr>
        </p:nvSpPr>
        <p:spPr/>
        <p:txBody>
          <a:bodyPr>
            <a:noAutofit/>
          </a:bodyPr>
          <a:lstStyle/>
          <a:p>
            <a:r>
              <a:rPr lang="en-US" sz="2000">
                <a:hlinkClick r:id="rId2"/>
              </a:rPr>
              <a:t>103.CSE105.UnrecognizableLanguages.mp4</a:t>
            </a:r>
            <a:endParaRPr lang="en-US" sz="2000"/>
          </a:p>
        </p:txBody>
      </p:sp>
    </p:spTree>
    <p:extLst>
      <p:ext uri="{BB962C8B-B14F-4D97-AF65-F5344CB8AC3E}">
        <p14:creationId xmlns:p14="http://schemas.microsoft.com/office/powerpoint/2010/main" val="38538868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(115)</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r>
              <a:rPr lang="en-US" dirty="0"/>
              <a:t>When reducing A</a:t>
            </a:r>
            <a:r>
              <a:rPr lang="en-US" baseline="-25000" dirty="0"/>
              <a:t>TM</a:t>
            </a:r>
            <a:r>
              <a:rPr lang="en-US" dirty="0"/>
              <a:t> to HALT</a:t>
            </a:r>
            <a:r>
              <a:rPr lang="en-US" baseline="-25000" dirty="0"/>
              <a:t>TM</a:t>
            </a:r>
            <a:r>
              <a:rPr lang="en-US" dirty="0"/>
              <a:t>, the mapping reduction needs to handle </a:t>
            </a:r>
            <a:r>
              <a:rPr lang="en-US" b="1" dirty="0"/>
              <a:t>two cases </a:t>
            </a:r>
            <a:r>
              <a:rPr lang="en-US" dirty="0"/>
              <a:t>at the same time.</a:t>
            </a:r>
          </a:p>
          <a:p>
            <a:r>
              <a:rPr lang="en-US" dirty="0"/>
              <a:t>Mapping reduction: </a:t>
            </a:r>
            <a:r>
              <a:rPr lang="en-US" dirty="0">
                <a:highlight>
                  <a:srgbClr val="FFFF00"/>
                </a:highlight>
              </a:rPr>
              <a:t>≤</a:t>
            </a:r>
            <a:r>
              <a:rPr lang="en-US" baseline="-25000" dirty="0">
                <a:highlight>
                  <a:srgbClr val="FFFF00"/>
                </a:highlight>
              </a:rPr>
              <a:t>M</a:t>
            </a:r>
            <a:endParaRPr lang="en-US" dirty="0">
              <a:highlight>
                <a:srgbClr val="FFFF00"/>
              </a:highlight>
            </a:endParaRPr>
          </a:p>
          <a:p>
            <a:r>
              <a:rPr lang="en-US" dirty="0">
                <a:solidFill>
                  <a:srgbClr val="0070C0"/>
                </a:solidFill>
              </a:rPr>
              <a:t>A</a:t>
            </a:r>
            <a:r>
              <a:rPr lang="en-US" baseline="-25000" dirty="0">
                <a:solidFill>
                  <a:srgbClr val="0070C0"/>
                </a:solidFill>
              </a:rPr>
              <a:t>TM</a:t>
            </a:r>
            <a:r>
              <a:rPr lang="en-US" baseline="-25000" dirty="0"/>
              <a:t> </a:t>
            </a:r>
            <a:r>
              <a:rPr lang="en-US" dirty="0"/>
              <a:t>mapping reduces to </a:t>
            </a:r>
            <a:r>
              <a:rPr lang="en-US" dirty="0">
                <a:solidFill>
                  <a:srgbClr val="C00000"/>
                </a:solidFill>
              </a:rPr>
              <a:t>HALT</a:t>
            </a:r>
            <a:r>
              <a:rPr lang="en-US" baseline="-25000" dirty="0">
                <a:solidFill>
                  <a:srgbClr val="C00000"/>
                </a:solidFill>
              </a:rPr>
              <a:t>TM</a:t>
            </a:r>
            <a:r>
              <a:rPr lang="en-US" baseline="-25000" dirty="0"/>
              <a:t> </a:t>
            </a:r>
            <a:r>
              <a:rPr lang="en-US" dirty="0"/>
              <a:t>and </a:t>
            </a:r>
            <a:r>
              <a:rPr lang="en-US" dirty="0">
                <a:solidFill>
                  <a:srgbClr val="C00000"/>
                </a:solidFill>
              </a:rPr>
              <a:t>HALT</a:t>
            </a:r>
            <a:r>
              <a:rPr lang="en-US" baseline="-25000" dirty="0">
                <a:solidFill>
                  <a:srgbClr val="C00000"/>
                </a:solidFill>
              </a:rPr>
              <a:t>TM</a:t>
            </a:r>
            <a:r>
              <a:rPr lang="en-US" baseline="-25000" dirty="0"/>
              <a:t> </a:t>
            </a:r>
            <a:r>
              <a:rPr lang="en-US" dirty="0"/>
              <a:t>mapping reduces to </a:t>
            </a:r>
            <a:r>
              <a:rPr lang="en-US" dirty="0">
                <a:solidFill>
                  <a:srgbClr val="0070C0"/>
                </a:solidFill>
              </a:rPr>
              <a:t>A</a:t>
            </a:r>
            <a:r>
              <a:rPr lang="en-US" baseline="-25000" dirty="0">
                <a:solidFill>
                  <a:srgbClr val="0070C0"/>
                </a:solidFill>
              </a:rPr>
              <a:t>TM</a:t>
            </a:r>
          </a:p>
          <a:p>
            <a:endParaRPr lang="en-US" baseline="-25000" dirty="0"/>
          </a:p>
          <a:p>
            <a:pPr marL="0" indent="0">
              <a:buNone/>
            </a:pPr>
            <a:endParaRPr lang="en-US" dirty="0"/>
          </a:p>
        </p:txBody>
      </p:sp>
    </p:spTree>
    <p:extLst>
      <p:ext uri="{BB962C8B-B14F-4D97-AF65-F5344CB8AC3E}">
        <p14:creationId xmlns:p14="http://schemas.microsoft.com/office/powerpoint/2010/main" val="3627634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6359-E4F5-B243-8F59-9311C578F88F}"/>
              </a:ext>
            </a:extLst>
          </p:cNvPr>
          <p:cNvSpPr>
            <a:spLocks noGrp="1"/>
          </p:cNvSpPr>
          <p:nvPr>
            <p:ph type="title"/>
          </p:nvPr>
        </p:nvSpPr>
        <p:spPr/>
        <p:txBody>
          <a:bodyPr>
            <a:noAutofit/>
          </a:bodyPr>
          <a:lstStyle/>
          <a:p>
            <a:r>
              <a:rPr lang="en-US" sz="2000">
                <a:hlinkClick r:id="rId2"/>
              </a:rPr>
              <a:t>116.CSE105.MappingReductionApplications.mp4</a:t>
            </a:r>
            <a:endParaRPr lang="en-US" sz="2000"/>
          </a:p>
        </p:txBody>
      </p:sp>
      <p:sp>
        <p:nvSpPr>
          <p:cNvPr id="4" name="TextBox 2">
            <a:extLst>
              <a:ext uri="{FF2B5EF4-FFF2-40B4-BE49-F238E27FC236}">
                <a16:creationId xmlns:a16="http://schemas.microsoft.com/office/drawing/2014/main" id="{4E76884A-F818-4E8D-9B9B-502E65DBB4BE}"/>
              </a:ext>
            </a:extLst>
          </p:cNvPr>
          <p:cNvSpPr txBox="1"/>
          <p:nvPr/>
        </p:nvSpPr>
        <p:spPr>
          <a:xfrm>
            <a:off x="457200" y="1143000"/>
            <a:ext cx="8095725" cy="166199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a:t>Remember:</a:t>
            </a:r>
          </a:p>
          <a:p>
            <a:endParaRPr lang="en-US" i="1" dirty="0"/>
          </a:p>
          <a:p>
            <a:r>
              <a:rPr lang="en-US" sz="2400" dirty="0"/>
              <a:t>A mapping reduction </a:t>
            </a:r>
            <a:r>
              <a:rPr lang="en-US" sz="2400" b="1" dirty="0"/>
              <a:t>translates</a:t>
            </a:r>
            <a:r>
              <a:rPr lang="en-US" sz="2400" dirty="0"/>
              <a:t> a string to another </a:t>
            </a:r>
            <a:r>
              <a:rPr lang="en-US" sz="2400" b="1" dirty="0"/>
              <a:t>related string </a:t>
            </a:r>
            <a:r>
              <a:rPr lang="en-US" sz="2400" dirty="0"/>
              <a:t>that we know more about.</a:t>
            </a:r>
          </a:p>
          <a:p>
            <a:endParaRPr lang="en-US" i="1" dirty="0"/>
          </a:p>
        </p:txBody>
      </p:sp>
    </p:spTree>
    <p:extLst>
      <p:ext uri="{BB962C8B-B14F-4D97-AF65-F5344CB8AC3E}">
        <p14:creationId xmlns:p14="http://schemas.microsoft.com/office/powerpoint/2010/main" val="282523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Mapping reduction 			</a:t>
            </a:r>
            <a:r>
              <a:rPr lang="en-US" sz="1600" i="1" err="1">
                <a:solidFill>
                  <a:schemeClr val="accent6"/>
                </a:solidFill>
              </a:rPr>
              <a:t>Sipser</a:t>
            </a:r>
            <a:r>
              <a:rPr lang="en-US" sz="1600" i="1">
                <a:solidFill>
                  <a:schemeClr val="accent6"/>
                </a:solidFill>
              </a:rPr>
              <a:t> p. 235, 237</a:t>
            </a:r>
          </a:p>
        </p:txBody>
      </p:sp>
      <p:sp>
        <p:nvSpPr>
          <p:cNvPr id="3" name="Content Placeholder 2"/>
          <p:cNvSpPr>
            <a:spLocks noGrp="1"/>
          </p:cNvSpPr>
          <p:nvPr>
            <p:ph idx="1"/>
          </p:nvPr>
        </p:nvSpPr>
        <p:spPr/>
        <p:txBody>
          <a:bodyPr>
            <a:normAutofit fontScale="92500" lnSpcReduction="20000"/>
          </a:bodyPr>
          <a:lstStyle/>
          <a:p>
            <a:pPr marL="0" lvl="0" indent="0">
              <a:spcBef>
                <a:spcPts val="0"/>
              </a:spcBef>
              <a:buClrTx/>
              <a:buSzTx/>
              <a:buNone/>
            </a:pPr>
            <a:r>
              <a:rPr lang="en-US"/>
              <a:t>Problem A is </a:t>
            </a:r>
            <a:r>
              <a:rPr lang="en-US" b="1"/>
              <a:t>mapping reducible</a:t>
            </a:r>
            <a:r>
              <a:rPr lang="en-US"/>
              <a:t> to problem B means there is a computable function f: </a:t>
            </a:r>
            <a:r>
              <a:rPr lang="en-US" err="1"/>
              <a:t>Σ</a:t>
            </a:r>
            <a:r>
              <a:rPr lang="en-US"/>
              <a:t>* </a:t>
            </a:r>
            <a:r>
              <a:rPr lang="en-US">
                <a:sym typeface="Wingdings"/>
              </a:rPr>
              <a:t> </a:t>
            </a:r>
            <a:r>
              <a:rPr lang="en-US" err="1"/>
              <a:t>Σ</a:t>
            </a:r>
            <a:r>
              <a:rPr lang="en-US"/>
              <a:t>* such that for all strings x in </a:t>
            </a:r>
            <a:r>
              <a:rPr lang="en-US" err="1"/>
              <a:t>Σ</a:t>
            </a:r>
            <a:r>
              <a:rPr lang="en-US"/>
              <a:t>*</a:t>
            </a:r>
          </a:p>
          <a:p>
            <a:pPr marL="0" lvl="0" indent="0" algn="ctr">
              <a:spcBef>
                <a:spcPts val="0"/>
              </a:spcBef>
              <a:buClrTx/>
              <a:buSzTx/>
              <a:buNone/>
            </a:pPr>
            <a:r>
              <a:rPr lang="en-US"/>
              <a:t>x is in A 	</a:t>
            </a:r>
            <a:r>
              <a:rPr lang="en-US" err="1"/>
              <a:t>iff</a:t>
            </a:r>
            <a:r>
              <a:rPr lang="en-US"/>
              <a:t>	f(x) is in B</a:t>
            </a:r>
          </a:p>
          <a:p>
            <a:pPr marL="0" lvl="0" indent="0">
              <a:spcBef>
                <a:spcPts val="0"/>
              </a:spcBef>
              <a:buClrTx/>
              <a:buSzTx/>
              <a:buNone/>
            </a:pPr>
            <a:endParaRPr lang="en-US"/>
          </a:p>
          <a:p>
            <a:pPr marL="0" indent="0">
              <a:spcBef>
                <a:spcPts val="0"/>
              </a:spcBef>
              <a:buClrTx/>
              <a:buSzTx/>
              <a:buNone/>
            </a:pPr>
            <a:r>
              <a:rPr lang="en-CA" b="1">
                <a:solidFill>
                  <a:schemeClr val="tx2"/>
                </a:solidFill>
              </a:rPr>
              <a:t>Warm up: </a:t>
            </a:r>
            <a:r>
              <a:rPr lang="en-CA">
                <a:solidFill>
                  <a:schemeClr val="tx2"/>
                </a:solidFill>
              </a:rPr>
              <a:t>If A is mapping reducible to B then the complement of A is mapping reducible to the complement of B.</a:t>
            </a:r>
            <a:endParaRPr lang="en-US">
              <a:solidFill>
                <a:schemeClr val="tx2"/>
              </a:solidFill>
            </a:endParaRPr>
          </a:p>
          <a:p>
            <a:pPr marL="0" lvl="0" indent="0">
              <a:spcBef>
                <a:spcPts val="0"/>
              </a:spcBef>
              <a:buClrTx/>
              <a:buSzTx/>
              <a:buNone/>
            </a:pPr>
            <a:endParaRPr lang="en-US"/>
          </a:p>
          <a:p>
            <a:pPr marL="0" lvl="0" indent="0">
              <a:spcBef>
                <a:spcPts val="0"/>
              </a:spcBef>
              <a:buClrTx/>
              <a:buSzTx/>
              <a:buNone/>
            </a:pPr>
            <a:r>
              <a:rPr lang="en-US" b="1">
                <a:solidFill>
                  <a:srgbClr val="FF0000"/>
                </a:solidFill>
              </a:rPr>
              <a:t>Theorems 5.22, 5.28: </a:t>
            </a:r>
            <a:r>
              <a:rPr lang="en-US"/>
              <a:t>If A is mapping reducible to B</a:t>
            </a:r>
            <a:r>
              <a:rPr lang="mr-IN"/>
              <a:t>…</a:t>
            </a:r>
            <a:endParaRPr lang="en-CA"/>
          </a:p>
          <a:p>
            <a:pPr marL="0" lvl="0" indent="0">
              <a:spcBef>
                <a:spcPts val="0"/>
              </a:spcBef>
              <a:buClrTx/>
              <a:buSzTx/>
              <a:buNone/>
            </a:pPr>
            <a:r>
              <a:rPr lang="mr-IN"/>
              <a:t>…</a:t>
            </a:r>
            <a:r>
              <a:rPr lang="en-US"/>
              <a:t> and B is decidable, then A is decidable.</a:t>
            </a:r>
          </a:p>
          <a:p>
            <a:pPr marL="0" lvl="0" indent="0">
              <a:spcBef>
                <a:spcPts val="0"/>
              </a:spcBef>
              <a:buClrTx/>
              <a:buSzTx/>
              <a:buNone/>
            </a:pPr>
            <a:r>
              <a:rPr lang="mr-IN"/>
              <a:t>…</a:t>
            </a:r>
            <a:r>
              <a:rPr lang="en-CA"/>
              <a:t> and A is undecidable, then B is undecidable.</a:t>
            </a:r>
          </a:p>
          <a:p>
            <a:pPr marL="0" lvl="0" indent="0">
              <a:spcBef>
                <a:spcPts val="0"/>
              </a:spcBef>
              <a:buClrTx/>
              <a:buSzTx/>
              <a:buNone/>
            </a:pPr>
            <a:r>
              <a:rPr lang="mr-IN"/>
              <a:t>…</a:t>
            </a:r>
            <a:r>
              <a:rPr lang="en-CA"/>
              <a:t> and B is recognizable, then A is recognizable.</a:t>
            </a:r>
          </a:p>
          <a:p>
            <a:pPr marL="0" lvl="0" indent="0">
              <a:spcBef>
                <a:spcPts val="0"/>
              </a:spcBef>
              <a:buClrTx/>
              <a:buSzTx/>
              <a:buNone/>
            </a:pPr>
            <a:r>
              <a:rPr lang="mr-IN"/>
              <a:t>…</a:t>
            </a:r>
            <a:r>
              <a:rPr lang="en-CA"/>
              <a:t> and A is unrecognizable, then B is unrecognizable.</a:t>
            </a:r>
            <a:endParaRPr lang="en-US"/>
          </a:p>
        </p:txBody>
      </p:sp>
    </p:spTree>
    <p:extLst>
      <p:ext uri="{BB962C8B-B14F-4D97-AF65-F5344CB8AC3E}">
        <p14:creationId xmlns:p14="http://schemas.microsoft.com/office/powerpoint/2010/main" val="6003632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Mapping reduction 			</a:t>
            </a:r>
            <a:r>
              <a:rPr lang="en-US" sz="1600" i="1" err="1">
                <a:solidFill>
                  <a:schemeClr val="accent6"/>
                </a:solidFill>
              </a:rPr>
              <a:t>Sipser</a:t>
            </a:r>
            <a:r>
              <a:rPr lang="en-US" sz="1600" i="1">
                <a:solidFill>
                  <a:schemeClr val="accent6"/>
                </a:solidFill>
              </a:rPr>
              <a:t> p. 235, 237</a:t>
            </a:r>
          </a:p>
        </p:txBody>
      </p:sp>
      <p:sp>
        <p:nvSpPr>
          <p:cNvPr id="3" name="Content Placeholder 2"/>
          <p:cNvSpPr>
            <a:spLocks noGrp="1"/>
          </p:cNvSpPr>
          <p:nvPr>
            <p:ph idx="1"/>
          </p:nvPr>
        </p:nvSpPr>
        <p:spPr/>
        <p:txBody>
          <a:bodyPr vert="horz" lIns="91440" tIns="45720" rIns="91440" bIns="45720" rtlCol="0" anchor="t">
            <a:normAutofit/>
          </a:bodyPr>
          <a:lstStyle/>
          <a:p>
            <a:pPr marL="0" lvl="0" indent="0">
              <a:spcBef>
                <a:spcPts val="0"/>
              </a:spcBef>
              <a:buClrTx/>
              <a:buSzTx/>
              <a:buNone/>
            </a:pPr>
            <a:r>
              <a:rPr lang="en-US" sz="1800"/>
              <a:t>Problem A is </a:t>
            </a:r>
            <a:r>
              <a:rPr lang="en-US" sz="1800" b="1"/>
              <a:t>mapping reducible</a:t>
            </a:r>
            <a:r>
              <a:rPr lang="en-US" sz="1800"/>
              <a:t> to problem B means there is a computable function f: </a:t>
            </a:r>
            <a:r>
              <a:rPr lang="en-US" sz="1800" err="1"/>
              <a:t>Σ</a:t>
            </a:r>
            <a:r>
              <a:rPr lang="en-US" sz="1800"/>
              <a:t>* </a:t>
            </a:r>
            <a:r>
              <a:rPr lang="en-US" sz="1800">
                <a:sym typeface="Wingdings"/>
              </a:rPr>
              <a:t> </a:t>
            </a:r>
            <a:r>
              <a:rPr lang="en-US" sz="1800" err="1"/>
              <a:t>Σ</a:t>
            </a:r>
            <a:r>
              <a:rPr lang="en-US" sz="1800"/>
              <a:t>* such that for all strings x in </a:t>
            </a:r>
            <a:r>
              <a:rPr lang="en-US" sz="1800" err="1"/>
              <a:t>Σ</a:t>
            </a:r>
            <a:r>
              <a:rPr lang="en-US" sz="1800"/>
              <a:t>*</a:t>
            </a:r>
            <a:endParaRPr lang="en-US" sz="1800">
              <a:cs typeface="Arial"/>
            </a:endParaRPr>
          </a:p>
          <a:p>
            <a:pPr marL="0" lvl="0" indent="0" algn="ctr">
              <a:spcBef>
                <a:spcPts val="0"/>
              </a:spcBef>
              <a:buClrTx/>
              <a:buSzTx/>
              <a:buNone/>
            </a:pPr>
            <a:r>
              <a:rPr lang="en-US" sz="1800"/>
              <a:t>x is in A 	</a:t>
            </a:r>
            <a:r>
              <a:rPr lang="en-US" sz="1800" err="1"/>
              <a:t>iff</a:t>
            </a:r>
            <a:r>
              <a:rPr lang="en-US" sz="1800"/>
              <a:t>	f(x) is in B</a:t>
            </a:r>
            <a:endParaRPr lang="en-US" sz="1800">
              <a:cs typeface="Arial"/>
            </a:endParaRPr>
          </a:p>
          <a:p>
            <a:pPr marL="0" lvl="0" indent="0">
              <a:spcBef>
                <a:spcPts val="0"/>
              </a:spcBef>
              <a:buClrTx/>
              <a:buSzTx/>
              <a:buNone/>
            </a:pPr>
            <a:endParaRPr lang="en-US" sz="1800">
              <a:cs typeface="Arial"/>
            </a:endParaRPr>
          </a:p>
          <a:p>
            <a:pPr marL="0" indent="0">
              <a:spcBef>
                <a:spcPts val="0"/>
              </a:spcBef>
              <a:buClrTx/>
              <a:buSzTx/>
              <a:buNone/>
            </a:pPr>
            <a:r>
              <a:rPr lang="en-CA" sz="1800" b="1">
                <a:solidFill>
                  <a:schemeClr val="tx2"/>
                </a:solidFill>
              </a:rPr>
              <a:t>Warm up: </a:t>
            </a:r>
            <a:r>
              <a:rPr lang="en-CA" sz="1800">
                <a:solidFill>
                  <a:schemeClr val="tx2"/>
                </a:solidFill>
              </a:rPr>
              <a:t>If A is mapping reducible to B then the complement of A is mapping reducible to the complement of B.</a:t>
            </a:r>
            <a:endParaRPr lang="en-US" sz="1800">
              <a:solidFill>
                <a:schemeClr val="tx2"/>
              </a:solidFill>
              <a:cs typeface="Arial"/>
            </a:endParaRPr>
          </a:p>
          <a:p>
            <a:pPr marL="0" lvl="0" indent="0">
              <a:spcBef>
                <a:spcPts val="0"/>
              </a:spcBef>
              <a:buClrTx/>
              <a:buSzTx/>
              <a:buNone/>
            </a:pPr>
            <a:endParaRPr lang="en-US" sz="1800">
              <a:cs typeface="Arial"/>
            </a:endParaRPr>
          </a:p>
        </p:txBody>
      </p:sp>
      <p:pic>
        <p:nvPicPr>
          <p:cNvPr id="4" name="Picture 4" descr="A close up of a logo&#10;&#10;Description automatically generated">
            <a:extLst>
              <a:ext uri="{FF2B5EF4-FFF2-40B4-BE49-F238E27FC236}">
                <a16:creationId xmlns:a16="http://schemas.microsoft.com/office/drawing/2014/main" id="{BA7442E3-4E7F-42EB-8D34-9BC94584C238}"/>
              </a:ext>
            </a:extLst>
          </p:cNvPr>
          <p:cNvPicPr>
            <a:picLocks noChangeAspect="1"/>
          </p:cNvPicPr>
          <p:nvPr/>
        </p:nvPicPr>
        <p:blipFill>
          <a:blip r:embed="rId2"/>
          <a:stretch>
            <a:fillRect/>
          </a:stretch>
        </p:blipFill>
        <p:spPr>
          <a:xfrm>
            <a:off x="3875" y="2928997"/>
            <a:ext cx="9136250" cy="2210813"/>
          </a:xfrm>
          <a:prstGeom prst="rect">
            <a:avLst/>
          </a:prstGeom>
        </p:spPr>
      </p:pic>
    </p:spTree>
    <p:extLst>
      <p:ext uri="{BB962C8B-B14F-4D97-AF65-F5344CB8AC3E}">
        <p14:creationId xmlns:p14="http://schemas.microsoft.com/office/powerpoint/2010/main" val="125860505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Mapping reduction 			</a:t>
            </a:r>
            <a:r>
              <a:rPr lang="en-US" sz="1600" i="1" err="1">
                <a:solidFill>
                  <a:schemeClr val="accent6"/>
                </a:solidFill>
              </a:rPr>
              <a:t>Sipser</a:t>
            </a:r>
            <a:r>
              <a:rPr lang="en-US" sz="1600" i="1">
                <a:solidFill>
                  <a:schemeClr val="accent6"/>
                </a:solidFill>
              </a:rPr>
              <a:t> p. 235, 237</a:t>
            </a:r>
          </a:p>
        </p:txBody>
      </p:sp>
      <p:sp>
        <p:nvSpPr>
          <p:cNvPr id="3" name="Content Placeholder 2"/>
          <p:cNvSpPr>
            <a:spLocks noGrp="1"/>
          </p:cNvSpPr>
          <p:nvPr>
            <p:ph idx="1"/>
          </p:nvPr>
        </p:nvSpPr>
        <p:spPr/>
        <p:txBody>
          <a:bodyPr>
            <a:normAutofit fontScale="92500" lnSpcReduction="20000"/>
          </a:bodyPr>
          <a:lstStyle/>
          <a:p>
            <a:pPr marL="0" lvl="0" indent="0">
              <a:spcBef>
                <a:spcPts val="0"/>
              </a:spcBef>
              <a:buClrTx/>
              <a:buSzTx/>
              <a:buNone/>
            </a:pPr>
            <a:r>
              <a:rPr lang="en-US"/>
              <a:t>Problem A is </a:t>
            </a:r>
            <a:r>
              <a:rPr lang="en-US" b="1"/>
              <a:t>mapping reducible</a:t>
            </a:r>
            <a:r>
              <a:rPr lang="en-US"/>
              <a:t> to problem B means there is a computable function f: </a:t>
            </a:r>
            <a:r>
              <a:rPr lang="en-US" err="1"/>
              <a:t>Σ</a:t>
            </a:r>
            <a:r>
              <a:rPr lang="en-US"/>
              <a:t>* </a:t>
            </a:r>
            <a:r>
              <a:rPr lang="en-US">
                <a:sym typeface="Wingdings"/>
              </a:rPr>
              <a:t> </a:t>
            </a:r>
            <a:r>
              <a:rPr lang="en-US" err="1"/>
              <a:t>Σ</a:t>
            </a:r>
            <a:r>
              <a:rPr lang="en-US"/>
              <a:t>* such that for all strings x in </a:t>
            </a:r>
            <a:r>
              <a:rPr lang="en-US" err="1"/>
              <a:t>Σ</a:t>
            </a:r>
            <a:r>
              <a:rPr lang="en-US"/>
              <a:t>*</a:t>
            </a:r>
          </a:p>
          <a:p>
            <a:pPr marL="0" lvl="0" indent="0" algn="ctr">
              <a:spcBef>
                <a:spcPts val="0"/>
              </a:spcBef>
              <a:buClrTx/>
              <a:buSzTx/>
              <a:buNone/>
            </a:pPr>
            <a:r>
              <a:rPr lang="en-US"/>
              <a:t>x is in A 	</a:t>
            </a:r>
            <a:r>
              <a:rPr lang="en-US" err="1"/>
              <a:t>iff</a:t>
            </a:r>
            <a:r>
              <a:rPr lang="en-US"/>
              <a:t>	f(x) is in B</a:t>
            </a:r>
          </a:p>
          <a:p>
            <a:pPr marL="0" lvl="0" indent="0">
              <a:spcBef>
                <a:spcPts val="0"/>
              </a:spcBef>
              <a:buClrTx/>
              <a:buSzTx/>
              <a:buNone/>
            </a:pPr>
            <a:endParaRPr lang="en-US"/>
          </a:p>
          <a:p>
            <a:pPr marL="0" indent="0">
              <a:spcBef>
                <a:spcPts val="0"/>
              </a:spcBef>
              <a:buClrTx/>
              <a:buSzTx/>
              <a:buNone/>
            </a:pPr>
            <a:r>
              <a:rPr lang="en-CA" b="1">
                <a:solidFill>
                  <a:schemeClr val="tx2"/>
                </a:solidFill>
              </a:rPr>
              <a:t>Warm up: </a:t>
            </a:r>
            <a:r>
              <a:rPr lang="en-CA">
                <a:solidFill>
                  <a:schemeClr val="tx2"/>
                </a:solidFill>
              </a:rPr>
              <a:t>If A is mapping reducible to B then the complement of A is mapping reducible to the complement of B.</a:t>
            </a:r>
            <a:endParaRPr lang="en-US">
              <a:solidFill>
                <a:schemeClr val="tx2"/>
              </a:solidFill>
            </a:endParaRPr>
          </a:p>
          <a:p>
            <a:pPr marL="0" lvl="0" indent="0">
              <a:spcBef>
                <a:spcPts val="0"/>
              </a:spcBef>
              <a:buClrTx/>
              <a:buSzTx/>
              <a:buNone/>
            </a:pPr>
            <a:endParaRPr lang="en-US"/>
          </a:p>
          <a:p>
            <a:pPr marL="0" lvl="0" indent="0">
              <a:spcBef>
                <a:spcPts val="0"/>
              </a:spcBef>
              <a:buClrTx/>
              <a:buSzTx/>
              <a:buNone/>
            </a:pPr>
            <a:r>
              <a:rPr lang="en-US" b="1">
                <a:solidFill>
                  <a:srgbClr val="FF0000"/>
                </a:solidFill>
              </a:rPr>
              <a:t>Theorems 5.22, 5.28: </a:t>
            </a:r>
            <a:r>
              <a:rPr lang="en-US"/>
              <a:t>If A is mapping reducible to B</a:t>
            </a:r>
            <a:r>
              <a:rPr lang="mr-IN"/>
              <a:t>…</a:t>
            </a:r>
            <a:endParaRPr lang="en-CA"/>
          </a:p>
          <a:p>
            <a:pPr marL="0" lvl="0" indent="0">
              <a:spcBef>
                <a:spcPts val="0"/>
              </a:spcBef>
              <a:buClrTx/>
              <a:buSzTx/>
              <a:buNone/>
            </a:pPr>
            <a:r>
              <a:rPr lang="mr-IN"/>
              <a:t>…</a:t>
            </a:r>
            <a:r>
              <a:rPr lang="en-US"/>
              <a:t> and B is decidable, then A is decidable.</a:t>
            </a:r>
          </a:p>
          <a:p>
            <a:pPr marL="0" lvl="0" indent="0">
              <a:spcBef>
                <a:spcPts val="0"/>
              </a:spcBef>
              <a:buClrTx/>
              <a:buSzTx/>
              <a:buNone/>
            </a:pPr>
            <a:r>
              <a:rPr lang="mr-IN"/>
              <a:t>…</a:t>
            </a:r>
            <a:r>
              <a:rPr lang="en-CA"/>
              <a:t> and A is undecidable, then B is undecidable.</a:t>
            </a:r>
          </a:p>
          <a:p>
            <a:pPr marL="0" lvl="0" indent="0">
              <a:spcBef>
                <a:spcPts val="0"/>
              </a:spcBef>
              <a:buClrTx/>
              <a:buSzTx/>
              <a:buNone/>
            </a:pPr>
            <a:r>
              <a:rPr lang="mr-IN"/>
              <a:t>…</a:t>
            </a:r>
            <a:r>
              <a:rPr lang="en-CA"/>
              <a:t> and B is recognizable, then A is recognizable.</a:t>
            </a:r>
          </a:p>
          <a:p>
            <a:pPr marL="0" lvl="0" indent="0">
              <a:spcBef>
                <a:spcPts val="0"/>
              </a:spcBef>
              <a:buClrTx/>
              <a:buSzTx/>
              <a:buNone/>
            </a:pPr>
            <a:r>
              <a:rPr lang="mr-IN"/>
              <a:t>…</a:t>
            </a:r>
            <a:r>
              <a:rPr lang="en-CA"/>
              <a:t> and A is unrecognizable, then B is unrecognizable.</a:t>
            </a:r>
            <a:endParaRPr lang="en-US"/>
          </a:p>
        </p:txBody>
      </p:sp>
    </p:spTree>
    <p:extLst>
      <p:ext uri="{BB962C8B-B14F-4D97-AF65-F5344CB8AC3E}">
        <p14:creationId xmlns:p14="http://schemas.microsoft.com/office/powerpoint/2010/main" val="36684054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text on a white background&#10;&#10;Description automatically generated">
            <a:extLst>
              <a:ext uri="{FF2B5EF4-FFF2-40B4-BE49-F238E27FC236}">
                <a16:creationId xmlns:a16="http://schemas.microsoft.com/office/drawing/2014/main" id="{BCB31988-2A79-42A9-A153-BC8D79075B12}"/>
              </a:ext>
            </a:extLst>
          </p:cNvPr>
          <p:cNvPicPr>
            <a:picLocks noChangeAspect="1"/>
          </p:cNvPicPr>
          <p:nvPr/>
        </p:nvPicPr>
        <p:blipFill>
          <a:blip r:embed="rId2"/>
          <a:stretch>
            <a:fillRect/>
          </a:stretch>
        </p:blipFill>
        <p:spPr>
          <a:xfrm>
            <a:off x="-1152" y="271113"/>
            <a:ext cx="9146305" cy="4870019"/>
          </a:xfrm>
          <a:prstGeom prst="rect">
            <a:avLst/>
          </a:prstGeom>
          <a:noFill/>
        </p:spPr>
      </p:pic>
    </p:spTree>
    <p:extLst>
      <p:ext uri="{BB962C8B-B14F-4D97-AF65-F5344CB8AC3E}">
        <p14:creationId xmlns:p14="http://schemas.microsoft.com/office/powerpoint/2010/main" val="23658028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(116)</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r>
              <a:rPr lang="en-US"/>
              <a:t>If </a:t>
            </a:r>
            <a:r>
              <a:rPr lang="en-US">
                <a:solidFill>
                  <a:srgbClr val="00B0F0"/>
                </a:solidFill>
              </a:rPr>
              <a:t>A ≤</a:t>
            </a:r>
            <a:r>
              <a:rPr lang="en-US" baseline="-25000">
                <a:solidFill>
                  <a:srgbClr val="00B0F0"/>
                </a:solidFill>
              </a:rPr>
              <a:t>M </a:t>
            </a:r>
            <a:r>
              <a:rPr lang="en-US">
                <a:solidFill>
                  <a:srgbClr val="00B0F0"/>
                </a:solidFill>
              </a:rPr>
              <a:t>B </a:t>
            </a:r>
            <a:r>
              <a:rPr lang="en-US"/>
              <a:t>and B is recognizable, then so is A. </a:t>
            </a:r>
          </a:p>
          <a:p>
            <a:r>
              <a:rPr lang="en-CA"/>
              <a:t>If A is mapping reducible to B, then the </a:t>
            </a:r>
            <a:r>
              <a:rPr lang="en-CA" b="1">
                <a:solidFill>
                  <a:srgbClr val="C00000"/>
                </a:solidFill>
              </a:rPr>
              <a:t>complement</a:t>
            </a:r>
            <a:r>
              <a:rPr lang="en-CA"/>
              <a:t> of A is mapping reducible to the complement of B.</a:t>
            </a:r>
            <a:endParaRPr lang="en-US"/>
          </a:p>
        </p:txBody>
      </p:sp>
    </p:spTree>
    <p:extLst>
      <p:ext uri="{BB962C8B-B14F-4D97-AF65-F5344CB8AC3E}">
        <p14:creationId xmlns:p14="http://schemas.microsoft.com/office/powerpoint/2010/main" val="10601268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6359-E4F5-B243-8F59-9311C578F88F}"/>
              </a:ext>
            </a:extLst>
          </p:cNvPr>
          <p:cNvSpPr>
            <a:spLocks noGrp="1"/>
          </p:cNvSpPr>
          <p:nvPr>
            <p:ph type="title"/>
          </p:nvPr>
        </p:nvSpPr>
        <p:spPr/>
        <p:txBody>
          <a:bodyPr>
            <a:noAutofit/>
          </a:bodyPr>
          <a:lstStyle/>
          <a:p>
            <a:r>
              <a:rPr lang="en-US" sz="2000">
                <a:hlinkClick r:id="rId2"/>
              </a:rPr>
              <a:t>117.CSE105Sp20.MappingReductionStrategy.mp4</a:t>
            </a:r>
            <a:endParaRPr lang="en-US" sz="2000">
              <a:cs typeface="Arial"/>
            </a:endParaRPr>
          </a:p>
        </p:txBody>
      </p:sp>
      <p:sp>
        <p:nvSpPr>
          <p:cNvPr id="4" name="TextBox 2">
            <a:extLst>
              <a:ext uri="{FF2B5EF4-FFF2-40B4-BE49-F238E27FC236}">
                <a16:creationId xmlns:a16="http://schemas.microsoft.com/office/drawing/2014/main" id="{4D8F88EA-2B48-458C-A4BD-CF93094443CF}"/>
              </a:ext>
            </a:extLst>
          </p:cNvPr>
          <p:cNvSpPr txBox="1"/>
          <p:nvPr/>
        </p:nvSpPr>
        <p:spPr>
          <a:xfrm>
            <a:off x="457200" y="1143000"/>
            <a:ext cx="809572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a:t>Remember:</a:t>
            </a:r>
          </a:p>
          <a:p>
            <a:endParaRPr lang="en-US" i="1"/>
          </a:p>
        </p:txBody>
      </p:sp>
    </p:spTree>
    <p:extLst>
      <p:ext uri="{BB962C8B-B14F-4D97-AF65-F5344CB8AC3E}">
        <p14:creationId xmlns:p14="http://schemas.microsoft.com/office/powerpoint/2010/main" val="16718404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31169320"/>
              </p:ext>
            </p:extLst>
          </p:nvPr>
        </p:nvGraphicFramePr>
        <p:xfrm>
          <a:off x="1524000" y="610809"/>
          <a:ext cx="6096000" cy="2026920"/>
        </p:xfrm>
        <a:graphic>
          <a:graphicData uri="http://schemas.openxmlformats.org/drawingml/2006/table">
            <a:tbl>
              <a:tblPr firstRow="1" bandRow="1">
                <a:tableStyleId>{284E427A-3D55-4303-BF80-6455036E1DE7}</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a:solidFill>
                            <a:schemeClr val="tx2"/>
                          </a:solidFill>
                        </a:rPr>
                        <a:t>Decidable</a:t>
                      </a:r>
                    </a:p>
                  </a:txBody>
                  <a:tcPr>
                    <a:solidFill>
                      <a:srgbClr val="FCEFCF"/>
                    </a:solidFill>
                  </a:tcPr>
                </a:tc>
                <a:tc>
                  <a:txBody>
                    <a:bodyPr/>
                    <a:lstStyle/>
                    <a:p>
                      <a:r>
                        <a:rPr lang="en-US">
                          <a:solidFill>
                            <a:schemeClr val="tx2"/>
                          </a:solidFill>
                        </a:rPr>
                        <a:t>Undecidable</a:t>
                      </a:r>
                    </a:p>
                    <a:p>
                      <a:r>
                        <a:rPr lang="en-US">
                          <a:solidFill>
                            <a:schemeClr val="tx2"/>
                          </a:solidFill>
                        </a:rPr>
                        <a:t>but</a:t>
                      </a:r>
                    </a:p>
                    <a:p>
                      <a:r>
                        <a:rPr lang="en-US">
                          <a:solidFill>
                            <a:schemeClr val="tx2"/>
                          </a:solidFill>
                        </a:rPr>
                        <a:t>recognizable</a:t>
                      </a:r>
                    </a:p>
                  </a:txBody>
                  <a:tcPr>
                    <a:solidFill>
                      <a:srgbClr val="FCEFCF"/>
                    </a:solidFill>
                  </a:tcPr>
                </a:tc>
                <a:tc>
                  <a:txBody>
                    <a:bodyPr/>
                    <a:lstStyle/>
                    <a:p>
                      <a:r>
                        <a:rPr lang="en-US">
                          <a:solidFill>
                            <a:schemeClr val="tx2"/>
                          </a:solidFill>
                        </a:rPr>
                        <a:t>Undecidable</a:t>
                      </a:r>
                    </a:p>
                    <a:p>
                      <a:r>
                        <a:rPr lang="en-US">
                          <a:solidFill>
                            <a:schemeClr val="tx2"/>
                          </a:solidFill>
                        </a:rPr>
                        <a:t>and</a:t>
                      </a:r>
                    </a:p>
                    <a:p>
                      <a:r>
                        <a:rPr lang="en-US">
                          <a:solidFill>
                            <a:schemeClr val="tx2"/>
                          </a:solidFill>
                        </a:rPr>
                        <a:t>unrecognizable</a:t>
                      </a:r>
                    </a:p>
                  </a:txBody>
                  <a:tcPr>
                    <a:solidFill>
                      <a:srgbClr val="FCEFCF"/>
                    </a:solidFill>
                  </a:tcPr>
                </a:tc>
                <a:extLst>
                  <a:ext uri="{0D108BD9-81ED-4DB2-BD59-A6C34878D82A}">
                    <a16:rowId xmlns:a16="http://schemas.microsoft.com/office/drawing/2014/main" val="10000"/>
                  </a:ext>
                </a:extLst>
              </a:tr>
              <a:tr h="370840">
                <a:tc>
                  <a:txBody>
                    <a:bodyPr/>
                    <a:lstStyle/>
                    <a:p>
                      <a:r>
                        <a:rPr lang="en-US"/>
                        <a:t>A</a:t>
                      </a:r>
                      <a:r>
                        <a:rPr lang="en-US" baseline="-25000"/>
                        <a:t>DFA</a:t>
                      </a:r>
                      <a:endParaRPr lang="en-US" baseline="0"/>
                    </a:p>
                  </a:txBody>
                  <a:tcPr/>
                </a:tc>
                <a:tc>
                  <a:txBody>
                    <a:bodyPr/>
                    <a:lstStyle/>
                    <a:p>
                      <a:r>
                        <a:rPr lang="en-US"/>
                        <a:t>A</a:t>
                      </a:r>
                      <a:r>
                        <a:rPr lang="en-US" baseline="-25000"/>
                        <a:t>TM</a:t>
                      </a:r>
                      <a:endParaRPr lang="en-US"/>
                    </a:p>
                  </a:txBody>
                  <a:tcPr/>
                </a:tc>
                <a:tc>
                  <a:txBody>
                    <a:bodyPr/>
                    <a:lstStyle/>
                    <a:p>
                      <a:r>
                        <a:rPr lang="en-US"/>
                        <a:t>A</a:t>
                      </a:r>
                      <a:r>
                        <a:rPr lang="en-US" baseline="-25000"/>
                        <a:t>TM</a:t>
                      </a:r>
                      <a:r>
                        <a:rPr lang="en-US" baseline="30000"/>
                        <a:t>C</a:t>
                      </a:r>
                      <a:endParaRPr lang="en-US"/>
                    </a:p>
                  </a:txBody>
                  <a:tcPr/>
                </a:tc>
                <a:extLst>
                  <a:ext uri="{0D108BD9-81ED-4DB2-BD59-A6C34878D82A}">
                    <a16:rowId xmlns:a16="http://schemas.microsoft.com/office/drawing/2014/main" val="10001"/>
                  </a:ext>
                </a:extLst>
              </a:tr>
              <a:tr h="370840">
                <a:tc>
                  <a:txBody>
                    <a:bodyPr/>
                    <a:lstStyle/>
                    <a:p>
                      <a:r>
                        <a:rPr lang="en-US"/>
                        <a:t>E</a:t>
                      </a:r>
                      <a:r>
                        <a:rPr lang="en-US" baseline="-25000"/>
                        <a:t>DFA</a:t>
                      </a:r>
                      <a:endParaRPr lang="en-US" baseline="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a:solidFill>
                            <a:schemeClr val="tx1"/>
                          </a:solidFill>
                        </a:rPr>
                        <a:t>HALT</a:t>
                      </a:r>
                      <a:r>
                        <a:rPr lang="en-US" baseline="-25000">
                          <a:solidFill>
                            <a:schemeClr val="tx1"/>
                          </a:solidFill>
                        </a:rPr>
                        <a:t>TM</a:t>
                      </a:r>
                      <a:endParaRPr lang="en-US" baseline="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a:solidFill>
                            <a:schemeClr val="tx1"/>
                          </a:solidFill>
                        </a:rPr>
                        <a:t>HALT</a:t>
                      </a:r>
                      <a:r>
                        <a:rPr lang="en-US" baseline="-25000">
                          <a:solidFill>
                            <a:schemeClr val="tx1"/>
                          </a:solidFill>
                        </a:rPr>
                        <a:t>TM</a:t>
                      </a:r>
                      <a:r>
                        <a:rPr lang="en-US" baseline="30000">
                          <a:solidFill>
                            <a:schemeClr val="dk1"/>
                          </a:solidFill>
                        </a:rPr>
                        <a:t>C</a:t>
                      </a:r>
                      <a:endParaRPr lang="en-US" baseline="0">
                        <a:solidFill>
                          <a:schemeClr val="tx1"/>
                        </a:solidFill>
                      </a:endParaRPr>
                    </a:p>
                  </a:txBody>
                  <a:tcPr/>
                </a:tc>
                <a:extLst>
                  <a:ext uri="{0D108BD9-81ED-4DB2-BD59-A6C34878D82A}">
                    <a16:rowId xmlns:a16="http://schemas.microsoft.com/office/drawing/2014/main" val="10002"/>
                  </a:ext>
                </a:extLst>
              </a:tr>
              <a:tr h="370840">
                <a:tc>
                  <a:txBody>
                    <a:bodyPr/>
                    <a:lstStyle/>
                    <a:p>
                      <a:r>
                        <a:rPr lang="en-US"/>
                        <a:t>EQ</a:t>
                      </a:r>
                      <a:r>
                        <a:rPr lang="en-US" baseline="-25000"/>
                        <a:t>DFA</a:t>
                      </a: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bl>
          </a:graphicData>
        </a:graphic>
      </p:graphicFrame>
      <p:sp>
        <p:nvSpPr>
          <p:cNvPr id="5" name="Oval Callout 4"/>
          <p:cNvSpPr/>
          <p:nvPr/>
        </p:nvSpPr>
        <p:spPr>
          <a:xfrm>
            <a:off x="282197" y="3011488"/>
            <a:ext cx="3339343" cy="769970"/>
          </a:xfrm>
          <a:prstGeom prst="wedgeEllipseCallout">
            <a:avLst>
              <a:gd name="adj1" fmla="val 16833"/>
              <a:gd name="adj2" fmla="val -85117"/>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4128D2"/>
                </a:solidFill>
              </a:rPr>
              <a:t>Give algorithm!</a:t>
            </a:r>
          </a:p>
        </p:txBody>
      </p:sp>
      <p:sp>
        <p:nvSpPr>
          <p:cNvPr id="2" name="TextBox 1"/>
          <p:cNvSpPr txBox="1"/>
          <p:nvPr/>
        </p:nvSpPr>
        <p:spPr>
          <a:xfrm>
            <a:off x="4062411" y="2750142"/>
            <a:ext cx="4781785" cy="646331"/>
          </a:xfrm>
          <a:prstGeom prst="rect">
            <a:avLst/>
          </a:prstGeom>
          <a:noFill/>
        </p:spPr>
        <p:txBody>
          <a:bodyPr wrap="square" rtlCol="0">
            <a:spAutoFit/>
          </a:bodyPr>
          <a:lstStyle/>
          <a:p>
            <a:r>
              <a:rPr lang="en-US"/>
              <a:t>Fact: A</a:t>
            </a:r>
            <a:r>
              <a:rPr lang="en-US" baseline="-25000"/>
              <a:t>TM</a:t>
            </a:r>
            <a:r>
              <a:rPr lang="en-US"/>
              <a:t> mapping reduces to HALT</a:t>
            </a:r>
            <a:r>
              <a:rPr lang="en-US" baseline="-25000"/>
              <a:t>TM</a:t>
            </a:r>
          </a:p>
          <a:p>
            <a:r>
              <a:rPr lang="en-US"/>
              <a:t>Fact: HALT</a:t>
            </a:r>
            <a:r>
              <a:rPr lang="en-US" baseline="-25000"/>
              <a:t>TM</a:t>
            </a:r>
            <a:r>
              <a:rPr lang="en-US"/>
              <a:t> mapping reduces to A</a:t>
            </a:r>
            <a:r>
              <a:rPr lang="en-US" baseline="-25000"/>
              <a:t>TM</a:t>
            </a:r>
            <a:endParaRPr lang="en-US"/>
          </a:p>
        </p:txBody>
      </p:sp>
      <p:sp>
        <p:nvSpPr>
          <p:cNvPr id="3" name="TextBox 2"/>
          <p:cNvSpPr txBox="1"/>
          <p:nvPr/>
        </p:nvSpPr>
        <p:spPr>
          <a:xfrm>
            <a:off x="418435" y="4359728"/>
            <a:ext cx="3066865" cy="369332"/>
          </a:xfrm>
          <a:prstGeom prst="rect">
            <a:avLst/>
          </a:prstGeom>
          <a:noFill/>
        </p:spPr>
        <p:txBody>
          <a:bodyPr wrap="none" rtlCol="0">
            <a:spAutoFit/>
          </a:bodyPr>
          <a:lstStyle/>
          <a:p>
            <a:r>
              <a:rPr lang="en-US" i="1">
                <a:solidFill>
                  <a:schemeClr val="tx2"/>
                </a:solidFill>
              </a:rPr>
              <a:t>What about E</a:t>
            </a:r>
            <a:r>
              <a:rPr lang="en-US" i="1" baseline="-25000">
                <a:solidFill>
                  <a:schemeClr val="tx2"/>
                </a:solidFill>
              </a:rPr>
              <a:t>TM</a:t>
            </a:r>
            <a:r>
              <a:rPr lang="en-US" i="1">
                <a:solidFill>
                  <a:schemeClr val="tx2"/>
                </a:solidFill>
              </a:rPr>
              <a:t> and EQ</a:t>
            </a:r>
            <a:r>
              <a:rPr lang="en-US" i="1" baseline="-25000">
                <a:solidFill>
                  <a:schemeClr val="tx2"/>
                </a:solidFill>
              </a:rPr>
              <a:t>TM</a:t>
            </a:r>
            <a:r>
              <a:rPr lang="en-US" i="1">
                <a:solidFill>
                  <a:schemeClr val="tx2"/>
                </a:solidFill>
              </a:rPr>
              <a:t> ?</a:t>
            </a:r>
          </a:p>
        </p:txBody>
      </p:sp>
    </p:spTree>
    <p:extLst>
      <p:ext uri="{BB962C8B-B14F-4D97-AF65-F5344CB8AC3E}">
        <p14:creationId xmlns:p14="http://schemas.microsoft.com/office/powerpoint/2010/main" val="32912992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Mapping reduction 			</a:t>
            </a:r>
            <a:r>
              <a:rPr lang="en-US" sz="1600" i="1" err="1">
                <a:solidFill>
                  <a:schemeClr val="accent6"/>
                </a:solidFill>
              </a:rPr>
              <a:t>Sipser</a:t>
            </a:r>
            <a:r>
              <a:rPr lang="en-US" sz="1600" i="1">
                <a:solidFill>
                  <a:schemeClr val="accent6"/>
                </a:solidFill>
              </a:rPr>
              <a:t> p. 235, 237</a:t>
            </a:r>
          </a:p>
        </p:txBody>
      </p:sp>
      <p:sp>
        <p:nvSpPr>
          <p:cNvPr id="3" name="Content Placeholder 2"/>
          <p:cNvSpPr>
            <a:spLocks noGrp="1"/>
          </p:cNvSpPr>
          <p:nvPr>
            <p:ph idx="1"/>
          </p:nvPr>
        </p:nvSpPr>
        <p:spPr/>
        <p:txBody>
          <a:bodyPr>
            <a:normAutofit fontScale="92500" lnSpcReduction="20000"/>
          </a:bodyPr>
          <a:lstStyle/>
          <a:p>
            <a:pPr marL="0" lvl="0" indent="0">
              <a:spcBef>
                <a:spcPts val="0"/>
              </a:spcBef>
              <a:buClrTx/>
              <a:buSzTx/>
              <a:buNone/>
            </a:pPr>
            <a:r>
              <a:rPr lang="en-US"/>
              <a:t>Problem A is </a:t>
            </a:r>
            <a:r>
              <a:rPr lang="en-US" b="1"/>
              <a:t>mapping reducible</a:t>
            </a:r>
            <a:r>
              <a:rPr lang="en-US"/>
              <a:t> to problem B means there is a computable function f: </a:t>
            </a:r>
            <a:r>
              <a:rPr lang="en-US" err="1"/>
              <a:t>Σ</a:t>
            </a:r>
            <a:r>
              <a:rPr lang="en-US"/>
              <a:t>* </a:t>
            </a:r>
            <a:r>
              <a:rPr lang="en-US">
                <a:sym typeface="Wingdings"/>
              </a:rPr>
              <a:t> </a:t>
            </a:r>
            <a:r>
              <a:rPr lang="en-US" err="1"/>
              <a:t>Σ</a:t>
            </a:r>
            <a:r>
              <a:rPr lang="en-US"/>
              <a:t>* such that for all strings x in </a:t>
            </a:r>
            <a:r>
              <a:rPr lang="en-US" err="1"/>
              <a:t>Σ</a:t>
            </a:r>
            <a:r>
              <a:rPr lang="en-US"/>
              <a:t>*</a:t>
            </a:r>
          </a:p>
          <a:p>
            <a:pPr marL="0" lvl="0" indent="0" algn="ctr">
              <a:spcBef>
                <a:spcPts val="0"/>
              </a:spcBef>
              <a:buClrTx/>
              <a:buSzTx/>
              <a:buNone/>
            </a:pPr>
            <a:r>
              <a:rPr lang="en-US"/>
              <a:t>x is in A 	</a:t>
            </a:r>
            <a:r>
              <a:rPr lang="en-US" err="1"/>
              <a:t>iff</a:t>
            </a:r>
            <a:r>
              <a:rPr lang="en-US"/>
              <a:t>	f(x) is in B</a:t>
            </a:r>
          </a:p>
          <a:p>
            <a:pPr marL="0" lvl="0" indent="0">
              <a:spcBef>
                <a:spcPts val="0"/>
              </a:spcBef>
              <a:buClrTx/>
              <a:buSzTx/>
              <a:buNone/>
            </a:pPr>
            <a:endParaRPr lang="en-US"/>
          </a:p>
          <a:p>
            <a:pPr marL="0" indent="0">
              <a:spcBef>
                <a:spcPts val="0"/>
              </a:spcBef>
              <a:buClrTx/>
              <a:buSzTx/>
              <a:buNone/>
            </a:pPr>
            <a:r>
              <a:rPr lang="en-CA" b="1">
                <a:solidFill>
                  <a:schemeClr val="tx2"/>
                </a:solidFill>
              </a:rPr>
              <a:t>Warm up: </a:t>
            </a:r>
            <a:r>
              <a:rPr lang="en-CA">
                <a:solidFill>
                  <a:schemeClr val="tx2"/>
                </a:solidFill>
              </a:rPr>
              <a:t>If A is mapping reducible to B then the complement of A is mapping reducible to the complement of B.</a:t>
            </a:r>
            <a:endParaRPr lang="en-US">
              <a:solidFill>
                <a:schemeClr val="tx2"/>
              </a:solidFill>
            </a:endParaRPr>
          </a:p>
          <a:p>
            <a:pPr marL="0" lvl="0" indent="0">
              <a:spcBef>
                <a:spcPts val="0"/>
              </a:spcBef>
              <a:buClrTx/>
              <a:buSzTx/>
              <a:buNone/>
            </a:pPr>
            <a:endParaRPr lang="en-US"/>
          </a:p>
          <a:p>
            <a:pPr marL="0" lvl="0" indent="0">
              <a:spcBef>
                <a:spcPts val="0"/>
              </a:spcBef>
              <a:buClrTx/>
              <a:buSzTx/>
              <a:buNone/>
            </a:pPr>
            <a:r>
              <a:rPr lang="en-US" b="1">
                <a:solidFill>
                  <a:srgbClr val="FF0000"/>
                </a:solidFill>
              </a:rPr>
              <a:t>Theorems 5.22, 5.28: </a:t>
            </a:r>
            <a:r>
              <a:rPr lang="en-US"/>
              <a:t>If A is mapping reducible to B</a:t>
            </a:r>
            <a:r>
              <a:rPr lang="mr-IN"/>
              <a:t>…</a:t>
            </a:r>
            <a:endParaRPr lang="en-CA"/>
          </a:p>
          <a:p>
            <a:pPr marL="0" lvl="0" indent="0">
              <a:spcBef>
                <a:spcPts val="0"/>
              </a:spcBef>
              <a:buClrTx/>
              <a:buSzTx/>
              <a:buNone/>
            </a:pPr>
            <a:r>
              <a:rPr lang="mr-IN"/>
              <a:t>…</a:t>
            </a:r>
            <a:r>
              <a:rPr lang="en-US"/>
              <a:t> and B is decidable, then A is decidable.</a:t>
            </a:r>
          </a:p>
          <a:p>
            <a:pPr marL="0" lvl="0" indent="0">
              <a:spcBef>
                <a:spcPts val="0"/>
              </a:spcBef>
              <a:buClrTx/>
              <a:buSzTx/>
              <a:buNone/>
            </a:pPr>
            <a:r>
              <a:rPr lang="mr-IN"/>
              <a:t>…</a:t>
            </a:r>
            <a:r>
              <a:rPr lang="en-CA"/>
              <a:t> and A is undecidable, then B is undecidable.</a:t>
            </a:r>
          </a:p>
          <a:p>
            <a:pPr marL="0" lvl="0" indent="0">
              <a:spcBef>
                <a:spcPts val="0"/>
              </a:spcBef>
              <a:buClrTx/>
              <a:buSzTx/>
              <a:buNone/>
            </a:pPr>
            <a:r>
              <a:rPr lang="mr-IN"/>
              <a:t>…</a:t>
            </a:r>
            <a:r>
              <a:rPr lang="en-CA"/>
              <a:t> and B is recognizable, then A is recognizable.</a:t>
            </a:r>
          </a:p>
          <a:p>
            <a:pPr marL="0" lvl="0" indent="0">
              <a:spcBef>
                <a:spcPts val="0"/>
              </a:spcBef>
              <a:buClrTx/>
              <a:buSzTx/>
              <a:buNone/>
            </a:pPr>
            <a:r>
              <a:rPr lang="mr-IN"/>
              <a:t>…</a:t>
            </a:r>
            <a:r>
              <a:rPr lang="en-CA"/>
              <a:t> and A is unrecognizable, then B is unrecognizable.</a:t>
            </a:r>
            <a:endParaRPr lang="en-US"/>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98B73892-9D60-4C5F-B5C1-131359C98D0B}"/>
                  </a:ext>
                </a:extLst>
              </p14:cNvPr>
              <p14:cNvContentPartPr/>
              <p14:nvPr/>
            </p14:nvContentPartPr>
            <p14:xfrm>
              <a:off x="288577" y="2948954"/>
              <a:ext cx="7124700" cy="1800225"/>
            </p14:xfrm>
          </p:contentPart>
        </mc:Choice>
        <mc:Fallback xmlns="">
          <p:pic>
            <p:nvPicPr>
              <p:cNvPr id="7" name="Ink 6">
                <a:extLst>
                  <a:ext uri="{FF2B5EF4-FFF2-40B4-BE49-F238E27FC236}">
                    <a16:creationId xmlns:a16="http://schemas.microsoft.com/office/drawing/2014/main" id="{98B73892-9D60-4C5F-B5C1-131359C98D0B}"/>
                  </a:ext>
                </a:extLst>
              </p:cNvPr>
              <p:cNvPicPr/>
              <p:nvPr/>
            </p:nvPicPr>
            <p:blipFill>
              <a:blip r:embed="rId3"/>
              <a:stretch>
                <a:fillRect/>
              </a:stretch>
            </p:blipFill>
            <p:spPr>
              <a:xfrm>
                <a:off x="234588" y="2841048"/>
                <a:ext cx="7232317" cy="2015677"/>
              </a:xfrm>
              <a:prstGeom prst="rect">
                <a:avLst/>
              </a:prstGeom>
            </p:spPr>
          </p:pic>
        </mc:Fallback>
      </mc:AlternateContent>
    </p:spTree>
    <p:extLst>
      <p:ext uri="{BB962C8B-B14F-4D97-AF65-F5344CB8AC3E}">
        <p14:creationId xmlns:p14="http://schemas.microsoft.com/office/powerpoint/2010/main" val="3586342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ustom 3">
      <a:dk1>
        <a:srgbClr val="292934"/>
      </a:dk1>
      <a:lt1>
        <a:srgbClr val="FFFFFF"/>
      </a:lt1>
      <a:dk2>
        <a:srgbClr val="4128D2"/>
      </a:dk2>
      <a:lt2>
        <a:srgbClr val="F3F2DC"/>
      </a:lt2>
      <a:accent1>
        <a:srgbClr val="F2AF0D"/>
      </a:accent1>
      <a:accent2>
        <a:srgbClr val="F6BC05"/>
      </a:accent2>
      <a:accent3>
        <a:srgbClr val="726056"/>
      </a:accent3>
      <a:accent4>
        <a:srgbClr val="4C5A6A"/>
      </a:accent4>
      <a:accent5>
        <a:srgbClr val="808DA0"/>
      </a:accent5>
      <a:accent6>
        <a:srgbClr val="79463D"/>
      </a:accent6>
      <a:hlink>
        <a:srgbClr val="4128D2"/>
      </a:hlink>
      <a:folHlink>
        <a:srgbClr val="4128D2"/>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Clarity">
  <a:themeElements>
    <a:clrScheme name="UC">
      <a:dk1>
        <a:srgbClr val="292934"/>
      </a:dk1>
      <a:lt1>
        <a:srgbClr val="FFFFFF"/>
      </a:lt1>
      <a:dk2>
        <a:srgbClr val="4128D2"/>
      </a:dk2>
      <a:lt2>
        <a:srgbClr val="F3F2DC"/>
      </a:lt2>
      <a:accent1>
        <a:srgbClr val="F2AF0D"/>
      </a:accent1>
      <a:accent2>
        <a:srgbClr val="F6BC05"/>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25</TotalTime>
  <Words>3448</Words>
  <Application>Microsoft Office PowerPoint</Application>
  <PresentationFormat>On-screen Show (16:9)</PresentationFormat>
  <Paragraphs>594</Paragraphs>
  <Slides>107</Slides>
  <Notes>2</Notes>
  <HiddenSlides>0</HiddenSlides>
  <MMClips>0</MMClips>
  <ScaleCrop>false</ScaleCrop>
  <HeadingPairs>
    <vt:vector size="4" baseType="variant">
      <vt:variant>
        <vt:lpstr>Theme</vt:lpstr>
      </vt:variant>
      <vt:variant>
        <vt:i4>2</vt:i4>
      </vt:variant>
      <vt:variant>
        <vt:lpstr>Slide Titles</vt:lpstr>
      </vt:variant>
      <vt:variant>
        <vt:i4>107</vt:i4>
      </vt:variant>
    </vt:vector>
  </HeadingPairs>
  <TitlesOfParts>
    <vt:vector size="109" baseType="lpstr">
      <vt:lpstr>Clarity</vt:lpstr>
      <vt:lpstr>Clarity</vt:lpstr>
      <vt:lpstr>CSE 105  theory of computation</vt:lpstr>
      <vt:lpstr>Table of Contents – Quickly Jump to a video’s slides</vt:lpstr>
      <vt:lpstr>This week’s learning goals</vt:lpstr>
      <vt:lpstr>Monday</vt:lpstr>
      <vt:lpstr>102.CSE105.ATMRecap.mp4</vt:lpstr>
      <vt:lpstr>ATM      Sipser p. 207</vt:lpstr>
      <vt:lpstr>ATM      Sipser p. 210</vt:lpstr>
      <vt:lpstr>Key Notation and Definitions (102)</vt:lpstr>
      <vt:lpstr>103.CSE105.UnrecognizableLanguages.mp4</vt:lpstr>
      <vt:lpstr>ATM      Sipser p. 210</vt:lpstr>
      <vt:lpstr>ATM      Sipser p. 210</vt:lpstr>
      <vt:lpstr>Key Notation and Definitions (103)</vt:lpstr>
      <vt:lpstr>104.CSE105.ComplementOfATM.mp4</vt:lpstr>
      <vt:lpstr>PowerPoint Presentation</vt:lpstr>
      <vt:lpstr>PowerPoint Presentation</vt:lpstr>
      <vt:lpstr>PowerPoint Presentation</vt:lpstr>
      <vt:lpstr>Key Notation and Definitions (104)</vt:lpstr>
      <vt:lpstr>105.CSE105.UndecidabilityProofStrategies.mp4</vt:lpstr>
      <vt:lpstr>Do we have to diagonalize?</vt:lpstr>
      <vt:lpstr>PowerPoint Presentation</vt:lpstr>
      <vt:lpstr>Idea      Sipser pp. 215-216</vt:lpstr>
      <vt:lpstr>Idea      Sipser pp. 215-216</vt:lpstr>
      <vt:lpstr>Idea      Sipser pp. 215-216</vt:lpstr>
      <vt:lpstr>Idea      Sipser pp. 215-216</vt:lpstr>
      <vt:lpstr>Idea      Sipser pp. 215-216</vt:lpstr>
      <vt:lpstr>Mapping reduction    Sipser p. 235</vt:lpstr>
      <vt:lpstr>Key Notation and Definitions (105)</vt:lpstr>
      <vt:lpstr>106.CSE105Sp20.ReductionsIntro.mp4</vt:lpstr>
      <vt:lpstr>Key Notation and Definitions (106)</vt:lpstr>
      <vt:lpstr>The Complement of E_TM</vt:lpstr>
      <vt:lpstr>Example 1 Solution</vt:lpstr>
      <vt:lpstr>Monday FAQ (102-106)</vt:lpstr>
      <vt:lpstr>Monday FAQ (102-106) cont.</vt:lpstr>
      <vt:lpstr>Monday FAQ (102-106) cont.</vt:lpstr>
      <vt:lpstr>Wednesday</vt:lpstr>
      <vt:lpstr>107.CSE105Sp20.MappingReductionDefinition.mp4</vt:lpstr>
      <vt:lpstr>Mapping reduction    Sipser p. 235</vt:lpstr>
      <vt:lpstr>PowerPoint Presentation</vt:lpstr>
      <vt:lpstr>Key Notation and Definitions (107)</vt:lpstr>
      <vt:lpstr>108.CSE105.ComputableFunctionDefinition.mp4</vt:lpstr>
      <vt:lpstr>PowerPoint Presentation</vt:lpstr>
      <vt:lpstr>Mapping reduction    Sipser p. 235</vt:lpstr>
      <vt:lpstr>Key Notation and Definitions (108)</vt:lpstr>
      <vt:lpstr>109.CSE105.ComputableFunctionFirstExamples.mp4</vt:lpstr>
      <vt:lpstr>Computable functions (aka maps)</vt:lpstr>
      <vt:lpstr>Computable functions (aka maps)</vt:lpstr>
      <vt:lpstr>PowerPoint Presentation</vt:lpstr>
      <vt:lpstr>Key Notation and Definitions (109)</vt:lpstr>
      <vt:lpstr>110.CSE105.ComputableFunctionComplicatedExample.mp4</vt:lpstr>
      <vt:lpstr>Computable functions (aka maps)</vt:lpstr>
      <vt:lpstr>Computable functions (aka maps)</vt:lpstr>
      <vt:lpstr>Mapping reduction    Sipser p. 235</vt:lpstr>
      <vt:lpstr>Computable functions (aka maps)</vt:lpstr>
      <vt:lpstr>PowerPoint Presentation</vt:lpstr>
      <vt:lpstr>Key Notation and Definitions (110)</vt:lpstr>
      <vt:lpstr>111.CSE105.MappingReductionExample1.mp4</vt:lpstr>
      <vt:lpstr>“No harder than”?</vt:lpstr>
      <vt:lpstr>PowerPoint Presentation</vt:lpstr>
      <vt:lpstr>Key Notation and Definitions (111)</vt:lpstr>
      <vt:lpstr>112.CSE105.MappingReductionExample2.mp4</vt:lpstr>
      <vt:lpstr>“No harder than”?</vt:lpstr>
      <vt:lpstr>PowerPoint Presentation</vt:lpstr>
      <vt:lpstr>Key Notation and Definitions (112)</vt:lpstr>
      <vt:lpstr>113.CSE105.MappingReductionExample3.mp4</vt:lpstr>
      <vt:lpstr>“No harder than”?</vt:lpstr>
      <vt:lpstr>PowerPoint Presentation</vt:lpstr>
      <vt:lpstr>Key Notation and Definitions (113)</vt:lpstr>
      <vt:lpstr>A_TM ≤_m E_TM?</vt:lpstr>
      <vt:lpstr>Undecidability of 〖EQ〗_TM</vt:lpstr>
      <vt:lpstr>Proving Decidability</vt:lpstr>
      <vt:lpstr>Example 1 Solution</vt:lpstr>
      <vt:lpstr>Example 2 Solution</vt:lpstr>
      <vt:lpstr>Wednesday FAQ (107-113)</vt:lpstr>
      <vt:lpstr>Wednesday FAQ (107-113)</vt:lpstr>
      <vt:lpstr>Friday</vt:lpstr>
      <vt:lpstr>114.CSE105.HaltingProblem.mp4</vt:lpstr>
      <vt:lpstr>The halting problem!</vt:lpstr>
      <vt:lpstr>PowerPoint Presentation</vt:lpstr>
      <vt:lpstr>The halting problem!</vt:lpstr>
      <vt:lpstr>Key Notation and Definitions (114)</vt:lpstr>
      <vt:lpstr>115.CSE105.ReducingATMtoHALTTM.mp4</vt:lpstr>
      <vt:lpstr>The halting problem!</vt:lpstr>
      <vt:lpstr>The halting problem!</vt:lpstr>
      <vt:lpstr>Reducing ATM to HALTTM Sipser Example 5.24</vt:lpstr>
      <vt:lpstr>Reducing ATM to HALTTM Sipser Example 5.24</vt:lpstr>
      <vt:lpstr>Reducing ATM to HALTTM Sipser Example 5.24</vt:lpstr>
      <vt:lpstr>PowerPoint Presentation</vt:lpstr>
      <vt:lpstr>Reducing ATM to HALTTM Sipser Example 5.24</vt:lpstr>
      <vt:lpstr>Other direction? </vt:lpstr>
      <vt:lpstr>Key Notation and Definitions (115)</vt:lpstr>
      <vt:lpstr>116.CSE105.MappingReductionApplications.mp4</vt:lpstr>
      <vt:lpstr>Mapping reduction    Sipser p. 235, 237</vt:lpstr>
      <vt:lpstr>Mapping reduction    Sipser p. 235, 237</vt:lpstr>
      <vt:lpstr>Mapping reduction    Sipser p. 235, 237</vt:lpstr>
      <vt:lpstr>PowerPoint Presentation</vt:lpstr>
      <vt:lpstr>Key Notation and Definitions (116)</vt:lpstr>
      <vt:lpstr>117.CSE105Sp20.MappingReductionStrategy.mp4</vt:lpstr>
      <vt:lpstr>PowerPoint Presentation</vt:lpstr>
      <vt:lpstr>Mapping reduction    Sipser p. 235, 237</vt:lpstr>
      <vt:lpstr>Key Notation and Definitions (117)</vt:lpstr>
      <vt:lpstr>Reducing A_TM to 〖HALT〗_TM</vt:lpstr>
      <vt:lpstr>Proving Decidability</vt:lpstr>
      <vt:lpstr>Example 1 Solution</vt:lpstr>
      <vt:lpstr>Example 1 Solution(cont.)</vt:lpstr>
      <vt:lpstr>Example 2 Solution</vt:lpstr>
      <vt:lpstr>Friday FAQ (114-117)</vt:lpstr>
      <vt:lpstr>Friday FAQ (114-117)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20  Discrete math</dc:title>
  <dc:creator>Mia Minnes Kemp</dc:creator>
  <cp:lastModifiedBy>Rachel Lim</cp:lastModifiedBy>
  <cp:revision>5</cp:revision>
  <dcterms:created xsi:type="dcterms:W3CDTF">2014-10-03T04:30:04Z</dcterms:created>
  <dcterms:modified xsi:type="dcterms:W3CDTF">2020-08-26T18:13:12Z</dcterms:modified>
</cp:coreProperties>
</file>