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2535-49D5-5E8F-D98C-444270CD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4C81A-3E0B-C5AB-74EF-7B26BF0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3EB85-8B46-6BF8-CA04-9CA13FE2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8F039-00FE-2F1B-EAE2-63ED2048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A8792-DB11-B27B-722E-C1A7045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72E4-1C86-2452-A2F4-B1DD23FD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1C337-D2F2-F2E4-6AB8-8F284710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8B653-C117-F1B3-B34F-B14D97B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FD5B-8477-E2F2-C29D-5EA608C0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5E71-0A20-05B2-9E3C-A0EDE18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29161-05A0-1FAB-EACB-D3B92E1BC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904C4-6D7A-0FA1-7570-00617F33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4F161-E1B9-75FC-6754-D5E5310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C1D43-0F41-F0B8-C588-62E30B8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EE329-F188-9753-A322-EAD2518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1123-01E2-907D-5A08-349501CA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90912-B5A9-C013-2ACD-51D3AD89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844E-F3AD-193E-14F5-92566D1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80DC2-5C24-7D6B-C609-2175AE4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D2B92-BEBA-DEC9-38D0-9B2A4F3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79A5-CAA0-2C5D-5F1D-6AD97073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95C38-65CF-194B-7F7A-5DB963CF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DE82-7391-4420-3C3B-1CA01AD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04F1-8DF6-371C-DBFB-2839EAD1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40B4B-A441-6C08-7DE5-DA2F32D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81C6-EB0F-3F23-4B29-AA6F276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3DD87-E225-5D05-3B5E-5D0BDD2E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754C3-0D15-41E6-35A3-F355468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EA0DA-39A1-28C3-3591-7268A79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27667-F647-DFC0-9057-F4C1BE74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4C6E5-5FBB-B977-4AA1-66FBA746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DED06-11CC-3C5C-F710-22D2D04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C30A-CE51-3C78-B4FD-7FFF65B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DC440-4B59-F506-733D-48F63FA6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74E05-2F13-426D-527F-447559E2B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42663-6EC1-C777-0658-31860597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708A5-448A-46E0-B10A-C58F6F9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0F207-D702-1947-6C38-513CAD2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89F49-EB0E-4BCF-3E26-573ED6EE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C04A-D8EC-FDC6-AFCD-7862980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0FAB7-8C6C-6A50-A8C1-DBD9F44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8CA5A-804D-6CBD-F7D5-C5F98CE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BD6CD-78B8-AE3C-9170-261A6D5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40F98-96DF-F87D-235E-3FA2C4B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5C843-40F9-F407-9A5F-0AA8B1DF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B8BE9-6C09-91E9-75DB-CF189E1B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30FA-0FD1-09B6-6E59-65738F5C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4AFD-CE35-6031-604C-CE4A5039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DF7E3-A4FD-225D-864F-C162C367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40822-5CB0-F8F1-BF5D-EA786FAE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FC98D-DF99-64CF-1CB5-EE6EC90D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D5B32-F643-5EE0-D8A9-4613684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90B8-65DB-AC5F-EE83-EEBCD46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72A30B-A585-8CD1-F527-199550A0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F304F-E6B9-69F1-CF21-58749156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C8CC5-7BE9-A4E7-F4EE-CA5A2AD8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F3C0D-1BE4-918F-DFC9-B60F466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A378-ED25-6688-3D16-C27E1A4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A3448-FA6C-D257-EC97-9B18D16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6323A-B1B1-5ABD-0350-2D36220B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47187-57C2-A0AF-EE2B-B2078C4A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D167-9861-48C8-8A43-0AD1C34EB15F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F8110-3D6F-A265-9E02-5A6E0BF2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AB22-4728-E0C2-9814-77BDB9D7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03289-8A91-4389-42A3-430CBACD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92B3E7-745D-E2AF-15EF-60B4F52964C4}"/>
              </a:ext>
            </a:extLst>
          </p:cNvPr>
          <p:cNvSpPr/>
          <p:nvPr/>
        </p:nvSpPr>
        <p:spPr>
          <a:xfrm>
            <a:off x="476222" y="2509592"/>
            <a:ext cx="642551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F7E84F-2FCC-EF2B-A82B-60DE0F0EE194}"/>
              </a:ext>
            </a:extLst>
          </p:cNvPr>
          <p:cNvSpPr/>
          <p:nvPr/>
        </p:nvSpPr>
        <p:spPr>
          <a:xfrm>
            <a:off x="1928963" y="2495895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EmitLLVM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8BE882-484D-DA6B-001F-519F34DFA2C7}"/>
              </a:ext>
            </a:extLst>
          </p:cNvPr>
          <p:cNvSpPr/>
          <p:nvPr/>
        </p:nvSpPr>
        <p:spPr>
          <a:xfrm>
            <a:off x="3550128" y="2509592"/>
            <a:ext cx="155842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(SelectionDAGBuilder)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21E2D3-77FF-1AA2-1610-8F92B3B02CF0}"/>
              </a:ext>
            </a:extLst>
          </p:cNvPr>
          <p:cNvSpPr/>
          <p:nvPr/>
        </p:nvSpPr>
        <p:spPr>
          <a:xfrm>
            <a:off x="8587943" y="2506484"/>
            <a:ext cx="866484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AsmPrinter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760E0-734F-D64A-B545-277A593C468D}"/>
              </a:ext>
            </a:extLst>
          </p:cNvPr>
          <p:cNvSpPr/>
          <p:nvPr/>
        </p:nvSpPr>
        <p:spPr>
          <a:xfrm>
            <a:off x="10251398" y="2495895"/>
            <a:ext cx="1186916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ObjectFileWriter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3862C-2AF4-474A-58BC-64FE72FC4BF7}"/>
              </a:ext>
            </a:extLst>
          </p:cNvPr>
          <p:cNvSpPr/>
          <p:nvPr/>
        </p:nvSpPr>
        <p:spPr>
          <a:xfrm>
            <a:off x="6078128" y="2509592"/>
            <a:ext cx="171284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SelectionDAGFormation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E74F141-0A84-D7CC-4724-3F9BF0B86C93}"/>
              </a:ext>
            </a:extLst>
          </p:cNvPr>
          <p:cNvSpPr/>
          <p:nvPr/>
        </p:nvSpPr>
        <p:spPr>
          <a:xfrm>
            <a:off x="1202592" y="2811153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3F965AF-4B08-9885-45DA-A899ED27DB18}"/>
              </a:ext>
            </a:extLst>
          </p:cNvPr>
          <p:cNvSpPr/>
          <p:nvPr/>
        </p:nvSpPr>
        <p:spPr>
          <a:xfrm>
            <a:off x="2824223" y="2811153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5B1B1F-39DA-5AB3-E93E-C6BA00BF8086}"/>
              </a:ext>
            </a:extLst>
          </p:cNvPr>
          <p:cNvSpPr/>
          <p:nvPr/>
        </p:nvSpPr>
        <p:spPr>
          <a:xfrm>
            <a:off x="5196297" y="2811153"/>
            <a:ext cx="808956" cy="214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7B9412E-00CC-1705-7738-299185883B59}"/>
              </a:ext>
            </a:extLst>
          </p:cNvPr>
          <p:cNvSpPr/>
          <p:nvPr/>
        </p:nvSpPr>
        <p:spPr>
          <a:xfrm>
            <a:off x="7863848" y="2808045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EA5E5DA-F828-8164-F929-674855EC4159}"/>
              </a:ext>
            </a:extLst>
          </p:cNvPr>
          <p:cNvSpPr/>
          <p:nvPr/>
        </p:nvSpPr>
        <p:spPr>
          <a:xfrm>
            <a:off x="9528363" y="2804937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529613-D9A1-9F2C-A4CD-6DFBECBCFCD5}"/>
              </a:ext>
            </a:extLst>
          </p:cNvPr>
          <p:cNvSpPr txBox="1"/>
          <p:nvPr/>
        </p:nvSpPr>
        <p:spPr>
          <a:xfrm>
            <a:off x="1107204" y="256493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AST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4ED91F-7658-B572-65D5-B2CA1DE37CE6}"/>
              </a:ext>
            </a:extLst>
          </p:cNvPr>
          <p:cNvSpPr txBox="1"/>
          <p:nvPr/>
        </p:nvSpPr>
        <p:spPr>
          <a:xfrm>
            <a:off x="2778300" y="2564932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DE8C76-0806-39A2-7678-59F2C887E7EE}"/>
              </a:ext>
            </a:extLst>
          </p:cNvPr>
          <p:cNvSpPr txBox="1"/>
          <p:nvPr/>
        </p:nvSpPr>
        <p:spPr>
          <a:xfrm>
            <a:off x="5063259" y="256493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SelectionDAG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BBD979-A3ED-63FE-9AC7-072ECBA93E78}"/>
              </a:ext>
            </a:extLst>
          </p:cNvPr>
          <p:cNvSpPr txBox="1"/>
          <p:nvPr/>
        </p:nvSpPr>
        <p:spPr>
          <a:xfrm>
            <a:off x="7751352" y="256493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CB0FE6-25BB-54EF-D20D-4AAA08CA43C8}"/>
              </a:ext>
            </a:extLst>
          </p:cNvPr>
          <p:cNvSpPr txBox="1"/>
          <p:nvPr/>
        </p:nvSpPr>
        <p:spPr>
          <a:xfrm>
            <a:off x="9528363" y="256493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MCInst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2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D248-F0E3-F019-A832-0C19B139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D06E49-9C2A-B070-B09D-E9EEE49B3EDA}"/>
              </a:ext>
            </a:extLst>
          </p:cNvPr>
          <p:cNvSpPr/>
          <p:nvPr/>
        </p:nvSpPr>
        <p:spPr>
          <a:xfrm>
            <a:off x="1501294" y="2924629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EmitLLVM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4CB10B-CAB6-2D22-AE6B-BE35A36E6EF5}"/>
              </a:ext>
            </a:extLst>
          </p:cNvPr>
          <p:cNvSpPr/>
          <p:nvPr/>
        </p:nvSpPr>
        <p:spPr>
          <a:xfrm>
            <a:off x="3122459" y="2924629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Mem2reg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033CA9-51EF-66E9-0081-53051FFA09E6}"/>
              </a:ext>
            </a:extLst>
          </p:cNvPr>
          <p:cNvSpPr/>
          <p:nvPr/>
        </p:nvSpPr>
        <p:spPr>
          <a:xfrm>
            <a:off x="4747390" y="2924630"/>
            <a:ext cx="155842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(SelectionDAGBuilder)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8D0517-E0CA-C541-234D-0DB42C1CF3D1}"/>
              </a:ext>
            </a:extLst>
          </p:cNvPr>
          <p:cNvSpPr/>
          <p:nvPr/>
        </p:nvSpPr>
        <p:spPr>
          <a:xfrm>
            <a:off x="7306343" y="2924629"/>
            <a:ext cx="171284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SelectionDAGFormation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C01C6-C184-F85A-E6B1-9E726F8F3FB2}"/>
              </a:ext>
            </a:extLst>
          </p:cNvPr>
          <p:cNvSpPr/>
          <p:nvPr/>
        </p:nvSpPr>
        <p:spPr>
          <a:xfrm>
            <a:off x="9832678" y="2924629"/>
            <a:ext cx="734679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RegAlloc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0046724-038C-5A89-16FC-B552A5354F0C}"/>
              </a:ext>
            </a:extLst>
          </p:cNvPr>
          <p:cNvSpPr/>
          <p:nvPr/>
        </p:nvSpPr>
        <p:spPr>
          <a:xfrm>
            <a:off x="783192" y="3226190"/>
            <a:ext cx="642552" cy="2209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69A8E2-8C2D-8CA9-6115-DF378B0694FA}"/>
              </a:ext>
            </a:extLst>
          </p:cNvPr>
          <p:cNvSpPr txBox="1"/>
          <p:nvPr/>
        </p:nvSpPr>
        <p:spPr>
          <a:xfrm>
            <a:off x="677894" y="3423776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AST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600B63F-0D9E-7CBC-E722-7695BF5BB13E}"/>
              </a:ext>
            </a:extLst>
          </p:cNvPr>
          <p:cNvSpPr/>
          <p:nvPr/>
        </p:nvSpPr>
        <p:spPr>
          <a:xfrm>
            <a:off x="2394438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4121AE5-A36D-3CA2-35D9-FECD37CEB003}"/>
              </a:ext>
            </a:extLst>
          </p:cNvPr>
          <p:cNvSpPr/>
          <p:nvPr/>
        </p:nvSpPr>
        <p:spPr>
          <a:xfrm>
            <a:off x="4017719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7DC3BD6-C8EC-2A0F-AB54-0929EB405E95}"/>
              </a:ext>
            </a:extLst>
          </p:cNvPr>
          <p:cNvSpPr/>
          <p:nvPr/>
        </p:nvSpPr>
        <p:spPr>
          <a:xfrm>
            <a:off x="9104657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0DC9F1-3381-06E7-47F9-14337F807F3B}"/>
              </a:ext>
            </a:extLst>
          </p:cNvPr>
          <p:cNvSpPr txBox="1"/>
          <p:nvPr/>
        </p:nvSpPr>
        <p:spPr>
          <a:xfrm>
            <a:off x="733212" y="300336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FEB503-C863-70D8-A4E5-9865F988F949}"/>
              </a:ext>
            </a:extLst>
          </p:cNvPr>
          <p:cNvSpPr txBox="1"/>
          <p:nvPr/>
        </p:nvSpPr>
        <p:spPr>
          <a:xfrm>
            <a:off x="2475905" y="30033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SSA*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E8C168-264F-4E40-5F23-C2DA69112753}"/>
              </a:ext>
            </a:extLst>
          </p:cNvPr>
          <p:cNvSpPr txBox="1"/>
          <p:nvPr/>
        </p:nvSpPr>
        <p:spPr>
          <a:xfrm>
            <a:off x="2371709" y="3423775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BE96F3-9ABC-AD82-DEC1-C6336C2D0810}"/>
              </a:ext>
            </a:extLst>
          </p:cNvPr>
          <p:cNvSpPr txBox="1"/>
          <p:nvPr/>
        </p:nvSpPr>
        <p:spPr>
          <a:xfrm>
            <a:off x="3996640" y="342377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980E13-7B33-BB5E-423B-FBC105B49AEA}"/>
              </a:ext>
            </a:extLst>
          </p:cNvPr>
          <p:cNvSpPr txBox="1"/>
          <p:nvPr/>
        </p:nvSpPr>
        <p:spPr>
          <a:xfrm>
            <a:off x="4129690" y="300097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03674BF-EE80-602B-24EE-73493769DAAF}"/>
              </a:ext>
            </a:extLst>
          </p:cNvPr>
          <p:cNvSpPr/>
          <p:nvPr/>
        </p:nvSpPr>
        <p:spPr>
          <a:xfrm>
            <a:off x="6401675" y="3223577"/>
            <a:ext cx="829590" cy="2190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57A689-96A6-89C8-9576-15181FD82AD3}"/>
              </a:ext>
            </a:extLst>
          </p:cNvPr>
          <p:cNvSpPr txBox="1"/>
          <p:nvPr/>
        </p:nvSpPr>
        <p:spPr>
          <a:xfrm>
            <a:off x="6445214" y="302628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A5BEB15-B3DA-A447-ED5E-41224FD9144E}"/>
              </a:ext>
            </a:extLst>
          </p:cNvPr>
          <p:cNvSpPr txBox="1"/>
          <p:nvPr/>
        </p:nvSpPr>
        <p:spPr>
          <a:xfrm>
            <a:off x="6305815" y="33937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SelectionDAG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A1E8065-E7E1-496A-2ED5-10ABC681CA47}"/>
              </a:ext>
            </a:extLst>
          </p:cNvPr>
          <p:cNvSpPr/>
          <p:nvPr/>
        </p:nvSpPr>
        <p:spPr>
          <a:xfrm>
            <a:off x="10666617" y="3227142"/>
            <a:ext cx="642552" cy="2209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E42C57-32FF-3C64-D1A4-C05F5F76A48D}"/>
              </a:ext>
            </a:extLst>
          </p:cNvPr>
          <p:cNvSpPr txBox="1"/>
          <p:nvPr/>
        </p:nvSpPr>
        <p:spPr>
          <a:xfrm>
            <a:off x="10567357" y="342377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6F2090-8D72-EDDC-682B-9A1F28BF801F}"/>
              </a:ext>
            </a:extLst>
          </p:cNvPr>
          <p:cNvSpPr txBox="1"/>
          <p:nvPr/>
        </p:nvSpPr>
        <p:spPr>
          <a:xfrm>
            <a:off x="10616637" y="30043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4720BC-428C-069C-9FA0-A862FA42968B}"/>
              </a:ext>
            </a:extLst>
          </p:cNvPr>
          <p:cNvSpPr txBox="1"/>
          <p:nvPr/>
        </p:nvSpPr>
        <p:spPr>
          <a:xfrm>
            <a:off x="9195987" y="3000975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ACBF8B-93C1-D49F-4215-391B564F82A2}"/>
              </a:ext>
            </a:extLst>
          </p:cNvPr>
          <p:cNvSpPr txBox="1"/>
          <p:nvPr/>
        </p:nvSpPr>
        <p:spPr>
          <a:xfrm>
            <a:off x="8973991" y="342377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9CC5E3-E6EA-3971-77BE-C77377E0C4F2}"/>
              </a:ext>
            </a:extLst>
          </p:cNvPr>
          <p:cNvSpPr/>
          <p:nvPr/>
        </p:nvSpPr>
        <p:spPr>
          <a:xfrm>
            <a:off x="3485958" y="1106221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BB1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ED6D-B00B-FC0A-B50B-28C54E6BDE82}"/>
              </a:ext>
            </a:extLst>
          </p:cNvPr>
          <p:cNvSpPr/>
          <p:nvPr/>
        </p:nvSpPr>
        <p:spPr>
          <a:xfrm>
            <a:off x="2807085" y="1798948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CE1EED-6BBE-6167-9CF4-047D7736025F}"/>
              </a:ext>
            </a:extLst>
          </p:cNvPr>
          <p:cNvSpPr/>
          <p:nvPr/>
        </p:nvSpPr>
        <p:spPr>
          <a:xfrm>
            <a:off x="2807084" y="2491675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BB3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F5E80-9CFE-68C7-F304-AF918878587F}"/>
              </a:ext>
            </a:extLst>
          </p:cNvPr>
          <p:cNvSpPr/>
          <p:nvPr/>
        </p:nvSpPr>
        <p:spPr>
          <a:xfrm>
            <a:off x="4105949" y="2144650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0AC469-99F3-05F5-D57D-E69302DBD1C4}"/>
              </a:ext>
            </a:extLst>
          </p:cNvPr>
          <p:cNvSpPr/>
          <p:nvPr/>
        </p:nvSpPr>
        <p:spPr>
          <a:xfrm>
            <a:off x="3485957" y="3183079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BB5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4AE6AA-965A-01F0-2744-A12A76A19F4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12806" y="1465118"/>
            <a:ext cx="678873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3F6F04-013D-3320-F25C-BF3AAA819D8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891679" y="1465118"/>
            <a:ext cx="619991" cy="679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5E4E36-27CC-185B-7589-996ACC8513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212805" y="2157845"/>
            <a:ext cx="1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B2E22E-CEDE-D263-6C8A-BBC2059AF0D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891678" y="2503547"/>
            <a:ext cx="619992" cy="679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0D88F7-0B9E-E5A7-6036-97DEA3F1235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212805" y="2850572"/>
            <a:ext cx="678873" cy="3325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FE39A-DC59-221F-13D7-A0A20A7F4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C5A086-9593-CFC4-6009-00FEF62BA99D}"/>
              </a:ext>
            </a:extLst>
          </p:cNvPr>
          <p:cNvSpPr/>
          <p:nvPr/>
        </p:nvSpPr>
        <p:spPr>
          <a:xfrm>
            <a:off x="3485958" y="1106221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0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0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746766-BA01-E6B0-267E-022076532140}"/>
              </a:ext>
            </a:extLst>
          </p:cNvPr>
          <p:cNvSpPr/>
          <p:nvPr/>
        </p:nvSpPr>
        <p:spPr>
          <a:xfrm>
            <a:off x="2807085" y="1798948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EBC5D3-3470-51C6-EE08-4424E9ABDE85}"/>
              </a:ext>
            </a:extLst>
          </p:cNvPr>
          <p:cNvSpPr/>
          <p:nvPr/>
        </p:nvSpPr>
        <p:spPr>
          <a:xfrm>
            <a:off x="4105949" y="1798948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BB9A8-84CF-A410-DD56-49AEBA7CC004}"/>
              </a:ext>
            </a:extLst>
          </p:cNvPr>
          <p:cNvSpPr/>
          <p:nvPr/>
        </p:nvSpPr>
        <p:spPr>
          <a:xfrm>
            <a:off x="3485957" y="2465285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46E593-B26C-493E-7E99-E3FD8121D3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12806" y="1465118"/>
            <a:ext cx="678873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7AEE62-AEC4-49F2-394B-535AFB2512B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891679" y="1465118"/>
            <a:ext cx="619991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7E3B72-1543-7C9F-8792-84E3F4E5EB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891678" y="2157845"/>
            <a:ext cx="619992" cy="307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C7518D-1E81-BC50-FF4C-2567A32AC48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12806" y="2157845"/>
            <a:ext cx="678872" cy="307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EBF9DE-FF47-D38E-08A7-20105CCC5325}"/>
              </a:ext>
            </a:extLst>
          </p:cNvPr>
          <p:cNvSpPr txBox="1"/>
          <p:nvPr/>
        </p:nvSpPr>
        <p:spPr>
          <a:xfrm>
            <a:off x="4301515" y="11576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DDDC11-1A25-9237-EFBB-330CD36EFF30}"/>
              </a:ext>
            </a:extLst>
          </p:cNvPr>
          <p:cNvSpPr txBox="1"/>
          <p:nvPr/>
        </p:nvSpPr>
        <p:spPr>
          <a:xfrm>
            <a:off x="4984505" y="1855285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311AB-0375-FC30-4643-D02AAC41F29D}"/>
              </a:ext>
            </a:extLst>
          </p:cNvPr>
          <p:cNvSpPr txBox="1"/>
          <p:nvPr/>
        </p:nvSpPr>
        <p:spPr>
          <a:xfrm>
            <a:off x="4297398" y="255972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911C5B-66BB-35D8-0B6B-D6BD9166A7D4}"/>
              </a:ext>
            </a:extLst>
          </p:cNvPr>
          <p:cNvSpPr txBox="1"/>
          <p:nvPr/>
        </p:nvSpPr>
        <p:spPr>
          <a:xfrm>
            <a:off x="2371850" y="185782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39AB57-48E1-EAFA-EF79-404CD6317628}"/>
              </a:ext>
            </a:extLst>
          </p:cNvPr>
          <p:cNvSpPr txBox="1"/>
          <p:nvPr/>
        </p:nvSpPr>
        <p:spPr>
          <a:xfrm>
            <a:off x="2262681" y="2953904"/>
            <a:ext cx="3877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不支配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不会被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85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1C49C-F774-240E-E8CF-9A066F0AD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BE5EFE-0EC5-78DE-8793-D083E6040F13}"/>
              </a:ext>
            </a:extLst>
          </p:cNvPr>
          <p:cNvSpPr/>
          <p:nvPr/>
        </p:nvSpPr>
        <p:spPr>
          <a:xfrm>
            <a:off x="2218267" y="2103749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A85E33-294A-903C-2AC2-0B02CC68F622}"/>
              </a:ext>
            </a:extLst>
          </p:cNvPr>
          <p:cNvSpPr/>
          <p:nvPr/>
        </p:nvSpPr>
        <p:spPr>
          <a:xfrm>
            <a:off x="1539394" y="2796476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B3F6A-454A-C5E2-788A-ED80F598E88C}"/>
              </a:ext>
            </a:extLst>
          </p:cNvPr>
          <p:cNvSpPr/>
          <p:nvPr/>
        </p:nvSpPr>
        <p:spPr>
          <a:xfrm>
            <a:off x="2838258" y="2796476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0AB96C-A277-F361-3D1A-6ECFD718526D}"/>
              </a:ext>
            </a:extLst>
          </p:cNvPr>
          <p:cNvSpPr/>
          <p:nvPr/>
        </p:nvSpPr>
        <p:spPr>
          <a:xfrm>
            <a:off x="2218266" y="3462813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5BA50C-11EF-C078-B649-44BEE38D20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945115" y="2462646"/>
            <a:ext cx="678873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CCEC88-8501-1546-7841-C611CE80B56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623988" y="2462646"/>
            <a:ext cx="619991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F666976-929C-3D2F-E111-36BDF3E4C3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623987" y="3155373"/>
            <a:ext cx="619992" cy="307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7AAB2C-7505-688B-233D-3308DFF6EE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45115" y="3155373"/>
            <a:ext cx="678872" cy="307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C273B49-CC03-AEA1-89AA-F796031A8107}"/>
              </a:ext>
            </a:extLst>
          </p:cNvPr>
          <p:cNvSpPr txBox="1"/>
          <p:nvPr/>
        </p:nvSpPr>
        <p:spPr>
          <a:xfrm>
            <a:off x="3033824" y="215520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A71524-0231-4C2C-B35F-64860A71CCC2}"/>
              </a:ext>
            </a:extLst>
          </p:cNvPr>
          <p:cNvSpPr txBox="1"/>
          <p:nvPr/>
        </p:nvSpPr>
        <p:spPr>
          <a:xfrm>
            <a:off x="3716814" y="2852813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C4A7A6-44E8-9773-B9EC-4D4FBCB6EFB5}"/>
              </a:ext>
            </a:extLst>
          </p:cNvPr>
          <p:cNvSpPr txBox="1"/>
          <p:nvPr/>
        </p:nvSpPr>
        <p:spPr>
          <a:xfrm>
            <a:off x="3029707" y="355725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512FD0-3645-A7FD-C956-B9D17B591199}"/>
              </a:ext>
            </a:extLst>
          </p:cNvPr>
          <p:cNvSpPr txBox="1"/>
          <p:nvPr/>
        </p:nvSpPr>
        <p:spPr>
          <a:xfrm>
            <a:off x="1104159" y="2855355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09E6F5B-61FA-206D-963B-A971839F3E70}"/>
              </a:ext>
            </a:extLst>
          </p:cNvPr>
          <p:cNvSpPr/>
          <p:nvPr/>
        </p:nvSpPr>
        <p:spPr>
          <a:xfrm>
            <a:off x="4353791" y="2824643"/>
            <a:ext cx="811441" cy="3025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6DECA4-359F-23CD-89E0-9ED9B233FDB7}"/>
              </a:ext>
            </a:extLst>
          </p:cNvPr>
          <p:cNvSpPr/>
          <p:nvPr/>
        </p:nvSpPr>
        <p:spPr>
          <a:xfrm>
            <a:off x="6496009" y="2101604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A698E-D675-A401-8419-7A2FE1AB085E}"/>
              </a:ext>
            </a:extLst>
          </p:cNvPr>
          <p:cNvSpPr/>
          <p:nvPr/>
        </p:nvSpPr>
        <p:spPr>
          <a:xfrm>
            <a:off x="5817136" y="2794331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a=t1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C04DA6-7427-B020-E39F-CD20BC6F469D}"/>
              </a:ext>
            </a:extLst>
          </p:cNvPr>
          <p:cNvSpPr/>
          <p:nvPr/>
        </p:nvSpPr>
        <p:spPr>
          <a:xfrm>
            <a:off x="7116000" y="2794331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t2=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EC4FA6-CEC8-6901-E0CA-084ACF93D5F1}"/>
              </a:ext>
            </a:extLst>
          </p:cNvPr>
          <p:cNvSpPr/>
          <p:nvPr/>
        </p:nvSpPr>
        <p:spPr>
          <a:xfrm>
            <a:off x="6359433" y="3487058"/>
            <a:ext cx="1084592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t3=phi(t1,t2)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d=t3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C323CB-76F7-0C85-2E41-ECD29ED7BD0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222857" y="2460501"/>
            <a:ext cx="678873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5D300E-DD54-F3D1-FDE2-93268950E81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901730" y="2460501"/>
            <a:ext cx="619991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43DFB3-3E0E-DB0D-FEF6-492C65C652B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901729" y="3153228"/>
            <a:ext cx="619992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D94D1B9-F9F0-054A-CC6D-450924148E5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222857" y="3153228"/>
            <a:ext cx="678872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79C7D8F-A91C-02E4-6FC8-948484698789}"/>
              </a:ext>
            </a:extLst>
          </p:cNvPr>
          <p:cNvSpPr txBox="1"/>
          <p:nvPr/>
        </p:nvSpPr>
        <p:spPr>
          <a:xfrm>
            <a:off x="7311566" y="215306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2864DC-1AD4-1161-C51C-45D1EE311D9D}"/>
              </a:ext>
            </a:extLst>
          </p:cNvPr>
          <p:cNvSpPr txBox="1"/>
          <p:nvPr/>
        </p:nvSpPr>
        <p:spPr>
          <a:xfrm>
            <a:off x="7994556" y="285066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9B27BE-D353-F1F0-8585-E43857104F97}"/>
              </a:ext>
            </a:extLst>
          </p:cNvPr>
          <p:cNvSpPr txBox="1"/>
          <p:nvPr/>
        </p:nvSpPr>
        <p:spPr>
          <a:xfrm>
            <a:off x="7444025" y="355724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4D26F5-28EB-EF1A-07D8-E987043A1037}"/>
              </a:ext>
            </a:extLst>
          </p:cNvPr>
          <p:cNvSpPr txBox="1"/>
          <p:nvPr/>
        </p:nvSpPr>
        <p:spPr>
          <a:xfrm>
            <a:off x="5381901" y="285321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8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138</Words>
  <Application>Microsoft Office PowerPoint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Xijie Shuai</dc:creator>
  <cp:lastModifiedBy>Xijie Shuai</cp:lastModifiedBy>
  <cp:revision>4</cp:revision>
  <dcterms:created xsi:type="dcterms:W3CDTF">2025-08-02T08:46:02Z</dcterms:created>
  <dcterms:modified xsi:type="dcterms:W3CDTF">2025-08-19T18:22:20Z</dcterms:modified>
</cp:coreProperties>
</file>