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 snapToGrid="0">
      <p:cViewPr>
        <p:scale>
          <a:sx n="100" d="100"/>
          <a:sy n="100" d="100"/>
        </p:scale>
        <p:origin x="39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22535-49D5-5E8F-D98C-444270CD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4C81A-3E0B-C5AB-74EF-7B26BF0D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3EB85-8B46-6BF8-CA04-9CA13FE2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8F039-00FE-2F1B-EAE2-63ED2048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A8792-DB11-B27B-722E-C1A7045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772E4-1C86-2452-A2F4-B1DD23FD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1C337-D2F2-F2E4-6AB8-8F284710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8B653-C117-F1B3-B34F-B14D97B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FD5B-8477-E2F2-C29D-5EA608C0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85E71-0A20-05B2-9E3C-A0EDE18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429161-05A0-1FAB-EACB-D3B92E1BC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904C4-6D7A-0FA1-7570-00617F33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4F161-E1B9-75FC-6754-D5E5310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C1D43-0F41-F0B8-C588-62E30B8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EE329-F188-9753-A322-EAD2518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1123-01E2-907D-5A08-349501CA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90912-B5A9-C013-2ACD-51D3AD89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A844E-F3AD-193E-14F5-92566D1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80DC2-5C24-7D6B-C609-2175AE4E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D2B92-BEBA-DEC9-38D0-9B2A4F3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1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79A5-CAA0-2C5D-5F1D-6AD97073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95C38-65CF-194B-7F7A-5DB963CF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DE82-7391-4420-3C3B-1CA01AD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504F1-8DF6-371C-DBFB-2839EAD1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40B4B-A441-6C08-7DE5-DA2F32DA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E81C6-EB0F-3F23-4B29-AA6F276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3DD87-E225-5D05-3B5E-5D0BDD2E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754C3-0D15-41E6-35A3-F3554687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EA0DA-39A1-28C3-3591-7268A790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27667-F647-DFC0-9057-F4C1BE74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4C6E5-5FBB-B977-4AA1-66FBA746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DED06-11CC-3C5C-F710-22D2D04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C30A-CE51-3C78-B4FD-7FFF65B0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DC440-4B59-F506-733D-48F63FA6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E74E05-2F13-426D-527F-447559E2B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42663-6EC1-C777-0658-31860597B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9708A5-448A-46E0-B10A-C58F6F9F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0F207-D702-1947-6C38-513CAD23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89F49-EB0E-4BCF-3E26-573ED6EE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C04A-D8EC-FDC6-AFCD-78629801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0FAB7-8C6C-6A50-A8C1-DBD9F44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8CA5A-804D-6CBD-F7D5-C5F98CE6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BD6CD-78B8-AE3C-9170-261A6D5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40F98-96DF-F87D-235E-3FA2C4B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5C843-40F9-F407-9A5F-0AA8B1DF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B8BE9-6C09-91E9-75DB-CF189E1B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30FA-0FD1-09B6-6E59-65738F5C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24AFD-CE35-6031-604C-CE4A5039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DF7E3-A4FD-225D-864F-C162C367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40822-5CB0-F8F1-BF5D-EA786FAE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FC98D-DF99-64CF-1CB5-EE6EC90D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D5B32-F643-5EE0-D8A9-4613684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890B8-65DB-AC5F-EE83-EEBCD46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72A30B-A585-8CD1-F527-199550A09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F304F-E6B9-69F1-CF21-58749156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C8CC5-7BE9-A4E7-F4EE-CA5A2AD8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F3C0D-1BE4-918F-DFC9-B60F466F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A378-ED25-6688-3D16-C27E1A4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A3448-FA6C-D257-EC97-9B18D16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6323A-B1B1-5ABD-0350-2D36220B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47187-57C2-A0AF-EE2B-B2078C4A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D167-9861-48C8-8A43-0AD1C34EB15F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F8110-3D6F-A265-9E02-5A6E0BF2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1AB22-4728-E0C2-9814-77BDB9D7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7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34B9FD-7930-0728-63FE-5776E7275BB3}"/>
              </a:ext>
            </a:extLst>
          </p:cNvPr>
          <p:cNvSpPr/>
          <p:nvPr/>
        </p:nvSpPr>
        <p:spPr>
          <a:xfrm>
            <a:off x="79831" y="2499201"/>
            <a:ext cx="550569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F2EF28-BA23-E2C2-2D1B-AA3917961A82}"/>
              </a:ext>
            </a:extLst>
          </p:cNvPr>
          <p:cNvSpPr/>
          <p:nvPr/>
        </p:nvSpPr>
        <p:spPr>
          <a:xfrm>
            <a:off x="1440590" y="2485504"/>
            <a:ext cx="811441" cy="82410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EmitLLVM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359999-96D9-68BD-EDA0-DE21FF208495}"/>
              </a:ext>
            </a:extLst>
          </p:cNvPr>
          <p:cNvSpPr/>
          <p:nvPr/>
        </p:nvSpPr>
        <p:spPr>
          <a:xfrm>
            <a:off x="3061755" y="2499201"/>
            <a:ext cx="155842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(SelectionDAGBuilder)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B8B937-8557-EA26-4F80-23F64539B558}"/>
              </a:ext>
            </a:extLst>
          </p:cNvPr>
          <p:cNvSpPr/>
          <p:nvPr/>
        </p:nvSpPr>
        <p:spPr>
          <a:xfrm>
            <a:off x="8099570" y="2496093"/>
            <a:ext cx="866484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AsmPrinter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74D22-E783-8CF1-FE0F-DAD581E5120D}"/>
              </a:ext>
            </a:extLst>
          </p:cNvPr>
          <p:cNvSpPr/>
          <p:nvPr/>
        </p:nvSpPr>
        <p:spPr>
          <a:xfrm>
            <a:off x="9763025" y="2485504"/>
            <a:ext cx="1186916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ObjectFileWriter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0C20C1-D05C-7996-CE22-2705E3D6BA5C}"/>
              </a:ext>
            </a:extLst>
          </p:cNvPr>
          <p:cNvSpPr/>
          <p:nvPr/>
        </p:nvSpPr>
        <p:spPr>
          <a:xfrm>
            <a:off x="5589755" y="2499201"/>
            <a:ext cx="171284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SelectionDAGFormation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8E3CDED-47D5-5705-37AA-1CE44D248075}"/>
              </a:ext>
            </a:extLst>
          </p:cNvPr>
          <p:cNvSpPr/>
          <p:nvPr/>
        </p:nvSpPr>
        <p:spPr>
          <a:xfrm>
            <a:off x="714219" y="2800762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4AD67C9-2467-5C09-ACEC-46E5BE9801C2}"/>
              </a:ext>
            </a:extLst>
          </p:cNvPr>
          <p:cNvSpPr/>
          <p:nvPr/>
        </p:nvSpPr>
        <p:spPr>
          <a:xfrm>
            <a:off x="2335850" y="2800762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E4E5A62-DDC6-4D45-D5EB-5F9C26BEC19F}"/>
              </a:ext>
            </a:extLst>
          </p:cNvPr>
          <p:cNvSpPr/>
          <p:nvPr/>
        </p:nvSpPr>
        <p:spPr>
          <a:xfrm>
            <a:off x="4707924" y="2800762"/>
            <a:ext cx="808956" cy="214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218E2D9-53A6-C7DF-536B-A96A92A14A42}"/>
              </a:ext>
            </a:extLst>
          </p:cNvPr>
          <p:cNvSpPr/>
          <p:nvPr/>
        </p:nvSpPr>
        <p:spPr>
          <a:xfrm>
            <a:off x="7375475" y="2797654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6EAC762-8BC7-D395-26C2-C97F2A354D03}"/>
              </a:ext>
            </a:extLst>
          </p:cNvPr>
          <p:cNvSpPr/>
          <p:nvPr/>
        </p:nvSpPr>
        <p:spPr>
          <a:xfrm>
            <a:off x="9039990" y="2794546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331725-61BB-B786-DE74-B89DFEECE939}"/>
              </a:ext>
            </a:extLst>
          </p:cNvPr>
          <p:cNvSpPr txBox="1"/>
          <p:nvPr/>
        </p:nvSpPr>
        <p:spPr>
          <a:xfrm>
            <a:off x="618831" y="2554541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 AST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280279-2CC4-9CD8-4004-670ADC5194D4}"/>
              </a:ext>
            </a:extLst>
          </p:cNvPr>
          <p:cNvSpPr txBox="1"/>
          <p:nvPr/>
        </p:nvSpPr>
        <p:spPr>
          <a:xfrm>
            <a:off x="2289927" y="255454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5D18C-B5F5-F1AF-FBE7-98BC8605794A}"/>
              </a:ext>
            </a:extLst>
          </p:cNvPr>
          <p:cNvSpPr txBox="1"/>
          <p:nvPr/>
        </p:nvSpPr>
        <p:spPr>
          <a:xfrm>
            <a:off x="4574886" y="255454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SelectionDAG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7D4284-3E1D-4183-69C1-82D45502C5C2}"/>
              </a:ext>
            </a:extLst>
          </p:cNvPr>
          <p:cNvSpPr txBox="1"/>
          <p:nvPr/>
        </p:nvSpPr>
        <p:spPr>
          <a:xfrm>
            <a:off x="7262979" y="255454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9F812B-7E04-AAD6-5081-5F7B613B01CB}"/>
              </a:ext>
            </a:extLst>
          </p:cNvPr>
          <p:cNvSpPr txBox="1"/>
          <p:nvPr/>
        </p:nvSpPr>
        <p:spPr>
          <a:xfrm>
            <a:off x="9039990" y="2554540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MCInst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41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Xijie Shuai</dc:creator>
  <cp:lastModifiedBy>Xijie Shuai</cp:lastModifiedBy>
  <cp:revision>1</cp:revision>
  <dcterms:created xsi:type="dcterms:W3CDTF">2025-08-02T08:46:02Z</dcterms:created>
  <dcterms:modified xsi:type="dcterms:W3CDTF">2025-08-02T18:09:38Z</dcterms:modified>
</cp:coreProperties>
</file>