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2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22535-49D5-5E8F-D98C-444270CDC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44C81A-3E0B-C5AB-74EF-7B26BF0D6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B3EB85-8B46-6BF8-CA04-9CA13FE2D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D167-9861-48C8-8A43-0AD1C34EB15F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88F039-00FE-2F1B-EAE2-63ED2048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AA8792-DB11-B27B-722E-C1A70458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62D-E280-4561-9787-DAF51BBE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98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772E4-1C86-2452-A2F4-B1DD23FD7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51C337-D2F2-F2E4-6AB8-8F2847100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28B653-C117-F1B3-B34F-B14D97B3A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D167-9861-48C8-8A43-0AD1C34EB15F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1FD5B-8477-E2F2-C29D-5EA608C0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85E71-0A20-05B2-9E3C-A0EDE185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62D-E280-4561-9787-DAF51BBE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73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429161-05A0-1FAB-EACB-D3B92E1BC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C904C4-6D7A-0FA1-7570-00617F33D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94F161-E1B9-75FC-6754-D5E53105F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D167-9861-48C8-8A43-0AD1C34EB15F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1C1D43-0F41-F0B8-C588-62E30B8E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4EE329-F188-9753-A322-EAD2518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62D-E280-4561-9787-DAF51BBE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65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91123-01E2-907D-5A08-349501CA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90912-B5A9-C013-2ACD-51D3AD895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EA844E-F3AD-193E-14F5-92566D1C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D167-9861-48C8-8A43-0AD1C34EB15F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880DC2-5C24-7D6B-C609-2175AE4E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DD2B92-BEBA-DEC9-38D0-9B2A4F38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62D-E280-4561-9787-DAF51BBE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51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479A5-CAA0-2C5D-5F1D-6AD97073A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995C38-65CF-194B-7F7A-5DB963CFD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6DE82-7391-4420-3C3B-1CA01AD6A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D167-9861-48C8-8A43-0AD1C34EB15F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504F1-8DF6-371C-DBFB-2839EAD1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40B4B-A441-6C08-7DE5-DA2F32DA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62D-E280-4561-9787-DAF51BBE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11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E81C6-EB0F-3F23-4B29-AA6F2769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3DD87-E225-5D05-3B5E-5D0BDD2E6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F754C3-0D15-41E6-35A3-F3554687D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2EA0DA-39A1-28C3-3591-7268A790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D167-9861-48C8-8A43-0AD1C34EB15F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027667-F647-DFC0-9057-F4C1BE74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4C6E5-5FBB-B977-4AA1-66FBA746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62D-E280-4561-9787-DAF51BBE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30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DED06-11CC-3C5C-F710-22D2D045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1AC30A-CE51-3C78-B4FD-7FFF65B02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EDC440-4B59-F506-733D-48F63FA6C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E74E05-2F13-426D-527F-447559E2B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542663-6EC1-C777-0658-31860597B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9708A5-448A-46E0-B10A-C58F6F9F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D167-9861-48C8-8A43-0AD1C34EB15F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30F207-D702-1947-6C38-513CAD23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B89F49-EB0E-4BCF-3E26-573ED6EE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62D-E280-4561-9787-DAF51BBE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86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7C04A-D8EC-FDC6-AFCD-78629801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C0FAB7-8C6C-6A50-A8C1-DBD9F440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D167-9861-48C8-8A43-0AD1C34EB15F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C8CA5A-804D-6CBD-F7D5-C5F98CE6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BD6CD-78B8-AE3C-9170-261A6D5A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62D-E280-4561-9787-DAF51BBE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3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F40F98-96DF-F87D-235E-3FA2C4B8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D167-9861-48C8-8A43-0AD1C34EB15F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95C843-40F9-F407-9A5F-0AA8B1DF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2B8BE9-6C09-91E9-75DB-CF189E1B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62D-E280-4561-9787-DAF51BBE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88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D30FA-0FD1-09B6-6E59-65738F5CE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24AFD-CE35-6031-604C-CE4A50392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7DF7E3-A4FD-225D-864F-C162C367F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840822-5CB0-F8F1-BF5D-EA786FAEF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D167-9861-48C8-8A43-0AD1C34EB15F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7FC98D-DF99-64CF-1CB5-EE6EC90D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4D5B32-F643-5EE0-D8A9-4613684B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62D-E280-4561-9787-DAF51BBE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09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890B8-65DB-AC5F-EE83-EEBCD46F7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72A30B-A585-8CD1-F527-199550A09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F304F-E6B9-69F1-CF21-587491566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BC8CC5-7BE9-A4E7-F4EE-CA5A2AD8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D167-9861-48C8-8A43-0AD1C34EB15F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CF3C0D-1BE4-918F-DFC9-B60F466F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51A378-ED25-6688-3D16-C27E1A4C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62D-E280-4561-9787-DAF51BBE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22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CA3448-FA6C-D257-EC97-9B18D16C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36323A-B1B1-5ABD-0350-2D36220B4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47187-57C2-A0AF-EE2B-B2078C4AB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0D167-9861-48C8-8A43-0AD1C34EB15F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F8110-3D6F-A265-9E02-5A6E0BF2B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1AB22-4728-E0C2-9814-77BDB9D76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E462D-E280-4561-9787-DAF51BBEA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47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03289-8A91-4389-42A3-430CBACD2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692B3E7-745D-E2AF-15EF-60B4F52964C4}"/>
              </a:ext>
            </a:extLst>
          </p:cNvPr>
          <p:cNvSpPr/>
          <p:nvPr/>
        </p:nvSpPr>
        <p:spPr>
          <a:xfrm>
            <a:off x="476222" y="2509592"/>
            <a:ext cx="642551" cy="824102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Clang</a:t>
            </a:r>
          </a:p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Parser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F7E84F-2FCC-EF2B-A82B-60DE0F0EE194}"/>
              </a:ext>
            </a:extLst>
          </p:cNvPr>
          <p:cNvSpPr/>
          <p:nvPr/>
        </p:nvSpPr>
        <p:spPr>
          <a:xfrm>
            <a:off x="1928963" y="2495895"/>
            <a:ext cx="811441" cy="824103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Clang</a:t>
            </a:r>
          </a:p>
          <a:p>
            <a:pPr algn="ctr"/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EmitLLVM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8BE882-484D-DA6B-001F-519F34DFA2C7}"/>
              </a:ext>
            </a:extLst>
          </p:cNvPr>
          <p:cNvSpPr/>
          <p:nvPr/>
        </p:nvSpPr>
        <p:spPr>
          <a:xfrm>
            <a:off x="3550128" y="2509592"/>
            <a:ext cx="1558425" cy="824102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SelectionDAGISel</a:t>
            </a:r>
          </a:p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(SelectionDAGBuilder) 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21E2D3-77FF-1AA2-1610-8F92B3B02CF0}"/>
              </a:ext>
            </a:extLst>
          </p:cNvPr>
          <p:cNvSpPr/>
          <p:nvPr/>
        </p:nvSpPr>
        <p:spPr>
          <a:xfrm>
            <a:off x="8587943" y="2506484"/>
            <a:ext cx="866484" cy="824102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AsmPrinter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47760E0-734F-D64A-B545-277A593C468D}"/>
              </a:ext>
            </a:extLst>
          </p:cNvPr>
          <p:cNvSpPr/>
          <p:nvPr/>
        </p:nvSpPr>
        <p:spPr>
          <a:xfrm>
            <a:off x="10251398" y="2495895"/>
            <a:ext cx="1186916" cy="824102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ObjectFileWriter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A3862C-2AF4-474A-58BC-64FE72FC4BF7}"/>
              </a:ext>
            </a:extLst>
          </p:cNvPr>
          <p:cNvSpPr/>
          <p:nvPr/>
        </p:nvSpPr>
        <p:spPr>
          <a:xfrm>
            <a:off x="6078128" y="2509592"/>
            <a:ext cx="1712845" cy="824102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SelectionDAGISel</a:t>
            </a:r>
          </a:p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SelectionDAGFormation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3E74F141-0A84-D7CC-4724-3F9BF0B86C93}"/>
              </a:ext>
            </a:extLst>
          </p:cNvPr>
          <p:cNvSpPr/>
          <p:nvPr/>
        </p:nvSpPr>
        <p:spPr>
          <a:xfrm>
            <a:off x="1202592" y="2811153"/>
            <a:ext cx="642552" cy="2209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3F965AF-4B08-9885-45DA-A899ED27DB18}"/>
              </a:ext>
            </a:extLst>
          </p:cNvPr>
          <p:cNvSpPr/>
          <p:nvPr/>
        </p:nvSpPr>
        <p:spPr>
          <a:xfrm>
            <a:off x="2824223" y="2811153"/>
            <a:ext cx="642552" cy="2209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475B1B1F-39DA-5AB3-E93E-C6BA00BF8086}"/>
              </a:ext>
            </a:extLst>
          </p:cNvPr>
          <p:cNvSpPr/>
          <p:nvPr/>
        </p:nvSpPr>
        <p:spPr>
          <a:xfrm>
            <a:off x="5196297" y="2811153"/>
            <a:ext cx="808956" cy="2147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A7B9412E-00CC-1705-7738-299185883B59}"/>
              </a:ext>
            </a:extLst>
          </p:cNvPr>
          <p:cNvSpPr/>
          <p:nvPr/>
        </p:nvSpPr>
        <p:spPr>
          <a:xfrm>
            <a:off x="7863848" y="2808045"/>
            <a:ext cx="642552" cy="2209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0EA5E5DA-F828-8164-F929-674855EC4159}"/>
              </a:ext>
            </a:extLst>
          </p:cNvPr>
          <p:cNvSpPr/>
          <p:nvPr/>
        </p:nvSpPr>
        <p:spPr>
          <a:xfrm>
            <a:off x="9528363" y="2804937"/>
            <a:ext cx="642552" cy="2209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B529613-D9A1-9F2C-A4CD-6DFBECBCFCD5}"/>
              </a:ext>
            </a:extLst>
          </p:cNvPr>
          <p:cNvSpPr txBox="1"/>
          <p:nvPr/>
        </p:nvSpPr>
        <p:spPr>
          <a:xfrm>
            <a:off x="1107204" y="2564932"/>
            <a:ext cx="811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Clang AST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4ED91F-7658-B572-65D5-B2CA1DE37CE6}"/>
              </a:ext>
            </a:extLst>
          </p:cNvPr>
          <p:cNvSpPr txBox="1"/>
          <p:nvPr/>
        </p:nvSpPr>
        <p:spPr>
          <a:xfrm>
            <a:off x="2778300" y="2564932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LLVM IR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8DE8C76-0806-39A2-7678-59F2C887E7EE}"/>
              </a:ext>
            </a:extLst>
          </p:cNvPr>
          <p:cNvSpPr txBox="1"/>
          <p:nvPr/>
        </p:nvSpPr>
        <p:spPr>
          <a:xfrm>
            <a:off x="5063259" y="2564932"/>
            <a:ext cx="1024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SelectionDAG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8BBD979-A3ED-63FE-9AC7-072ECBA93E78}"/>
              </a:ext>
            </a:extLst>
          </p:cNvPr>
          <p:cNvSpPr txBox="1"/>
          <p:nvPr/>
        </p:nvSpPr>
        <p:spPr>
          <a:xfrm>
            <a:off x="7751352" y="2564932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Machine IR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4CB0FE6-25BB-54EF-D20D-4AAA08CA43C8}"/>
              </a:ext>
            </a:extLst>
          </p:cNvPr>
          <p:cNvSpPr txBox="1"/>
          <p:nvPr/>
        </p:nvSpPr>
        <p:spPr>
          <a:xfrm>
            <a:off x="9528363" y="2564931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MCInst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922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2D248-F0E3-F019-A832-0C19B139A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4D06E49-9C2A-B070-B09D-E9EEE49B3EDA}"/>
              </a:ext>
            </a:extLst>
          </p:cNvPr>
          <p:cNvSpPr/>
          <p:nvPr/>
        </p:nvSpPr>
        <p:spPr>
          <a:xfrm>
            <a:off x="1501294" y="2924629"/>
            <a:ext cx="811441" cy="824103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Clang</a:t>
            </a:r>
          </a:p>
          <a:p>
            <a:pPr algn="ctr"/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EmitLLVM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4CB10B-CAB6-2D22-AE6B-BE35A36E6EF5}"/>
              </a:ext>
            </a:extLst>
          </p:cNvPr>
          <p:cNvSpPr/>
          <p:nvPr/>
        </p:nvSpPr>
        <p:spPr>
          <a:xfrm>
            <a:off x="3122459" y="2924629"/>
            <a:ext cx="811441" cy="824103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</a:p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Mem2reg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033CA9-51EF-66E9-0081-53051FFA09E6}"/>
              </a:ext>
            </a:extLst>
          </p:cNvPr>
          <p:cNvSpPr/>
          <p:nvPr/>
        </p:nvSpPr>
        <p:spPr>
          <a:xfrm>
            <a:off x="4747390" y="2924630"/>
            <a:ext cx="1558425" cy="824102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SelectionDAGISel</a:t>
            </a:r>
          </a:p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(SelectionDAGBuilder) 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58D0517-E0CA-C541-234D-0DB42C1CF3D1}"/>
              </a:ext>
            </a:extLst>
          </p:cNvPr>
          <p:cNvSpPr/>
          <p:nvPr/>
        </p:nvSpPr>
        <p:spPr>
          <a:xfrm>
            <a:off x="7306343" y="2924629"/>
            <a:ext cx="1712845" cy="824102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SelectionDAGISel</a:t>
            </a:r>
          </a:p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SelectionDAGFormation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88C01C6-C184-F85A-E6B1-9E726F8F3FB2}"/>
              </a:ext>
            </a:extLst>
          </p:cNvPr>
          <p:cNvSpPr/>
          <p:nvPr/>
        </p:nvSpPr>
        <p:spPr>
          <a:xfrm>
            <a:off x="9832678" y="2924629"/>
            <a:ext cx="734679" cy="824102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RegAlloc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30046724-038C-5A89-16FC-B552A5354F0C}"/>
              </a:ext>
            </a:extLst>
          </p:cNvPr>
          <p:cNvSpPr/>
          <p:nvPr/>
        </p:nvSpPr>
        <p:spPr>
          <a:xfrm>
            <a:off x="783192" y="3226190"/>
            <a:ext cx="642552" cy="22098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769A8E2-8C2D-8CA9-6115-DF378B0694FA}"/>
              </a:ext>
            </a:extLst>
          </p:cNvPr>
          <p:cNvSpPr txBox="1"/>
          <p:nvPr/>
        </p:nvSpPr>
        <p:spPr>
          <a:xfrm>
            <a:off x="677894" y="3423776"/>
            <a:ext cx="811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Clang AST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7600B63F-0D9E-7CBC-E722-7695BF5BB13E}"/>
              </a:ext>
            </a:extLst>
          </p:cNvPr>
          <p:cNvSpPr/>
          <p:nvPr/>
        </p:nvSpPr>
        <p:spPr>
          <a:xfrm>
            <a:off x="2394438" y="3226190"/>
            <a:ext cx="642552" cy="2209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34121AE5-A36D-3CA2-35D9-FECD37CEB003}"/>
              </a:ext>
            </a:extLst>
          </p:cNvPr>
          <p:cNvSpPr/>
          <p:nvPr/>
        </p:nvSpPr>
        <p:spPr>
          <a:xfrm>
            <a:off x="4017719" y="3226190"/>
            <a:ext cx="642552" cy="2209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B7DC3BD6-C8EC-2A0F-AB54-0929EB405E95}"/>
              </a:ext>
            </a:extLst>
          </p:cNvPr>
          <p:cNvSpPr/>
          <p:nvPr/>
        </p:nvSpPr>
        <p:spPr>
          <a:xfrm>
            <a:off x="9104657" y="3226190"/>
            <a:ext cx="642552" cy="2209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E0DC9F1-3381-06E7-47F9-14337F807F3B}"/>
              </a:ext>
            </a:extLst>
          </p:cNvPr>
          <p:cNvSpPr txBox="1"/>
          <p:nvPr/>
        </p:nvSpPr>
        <p:spPr>
          <a:xfrm>
            <a:off x="733212" y="300336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Non-SSA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1FEB503-C863-70D8-A4E5-9865F988F949}"/>
              </a:ext>
            </a:extLst>
          </p:cNvPr>
          <p:cNvSpPr txBox="1"/>
          <p:nvPr/>
        </p:nvSpPr>
        <p:spPr>
          <a:xfrm>
            <a:off x="2475905" y="30033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SSA*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5E8C168-264F-4E40-5F23-C2DA69112753}"/>
              </a:ext>
            </a:extLst>
          </p:cNvPr>
          <p:cNvSpPr txBox="1"/>
          <p:nvPr/>
        </p:nvSpPr>
        <p:spPr>
          <a:xfrm>
            <a:off x="2371709" y="3423775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LLVM IR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9BE96F3-9ABC-AD82-DEC1-C6336C2D0810}"/>
              </a:ext>
            </a:extLst>
          </p:cNvPr>
          <p:cNvSpPr txBox="1"/>
          <p:nvPr/>
        </p:nvSpPr>
        <p:spPr>
          <a:xfrm>
            <a:off x="3996640" y="3423774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LLVM IR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F980E13-7B33-BB5E-423B-FBC105B49AEA}"/>
              </a:ext>
            </a:extLst>
          </p:cNvPr>
          <p:cNvSpPr txBox="1"/>
          <p:nvPr/>
        </p:nvSpPr>
        <p:spPr>
          <a:xfrm>
            <a:off x="4129690" y="3000976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SSA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D03674BF-EE80-602B-24EE-73493769DAAF}"/>
              </a:ext>
            </a:extLst>
          </p:cNvPr>
          <p:cNvSpPr/>
          <p:nvPr/>
        </p:nvSpPr>
        <p:spPr>
          <a:xfrm>
            <a:off x="6401675" y="3223577"/>
            <a:ext cx="829590" cy="21905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557A689-96A6-89C8-9576-15181FD82AD3}"/>
              </a:ext>
            </a:extLst>
          </p:cNvPr>
          <p:cNvSpPr txBox="1"/>
          <p:nvPr/>
        </p:nvSpPr>
        <p:spPr>
          <a:xfrm>
            <a:off x="6445214" y="302628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Non-SSA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A5BEB15-B3DA-A447-ED5E-41224FD9144E}"/>
              </a:ext>
            </a:extLst>
          </p:cNvPr>
          <p:cNvSpPr txBox="1"/>
          <p:nvPr/>
        </p:nvSpPr>
        <p:spPr>
          <a:xfrm>
            <a:off x="6305815" y="3393703"/>
            <a:ext cx="1024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SelectionDAG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2A1E8065-E7E1-496A-2ED5-10ABC681CA47}"/>
              </a:ext>
            </a:extLst>
          </p:cNvPr>
          <p:cNvSpPr/>
          <p:nvPr/>
        </p:nvSpPr>
        <p:spPr>
          <a:xfrm>
            <a:off x="10666617" y="3227142"/>
            <a:ext cx="642552" cy="22098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6E42C57-32FF-3C64-D1A4-C05F5F76A48D}"/>
              </a:ext>
            </a:extLst>
          </p:cNvPr>
          <p:cNvSpPr txBox="1"/>
          <p:nvPr/>
        </p:nvSpPr>
        <p:spPr>
          <a:xfrm>
            <a:off x="10567357" y="3423774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Machine IR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16F2090-8D72-EDDC-682B-9A1F28BF801F}"/>
              </a:ext>
            </a:extLst>
          </p:cNvPr>
          <p:cNvSpPr txBox="1"/>
          <p:nvPr/>
        </p:nvSpPr>
        <p:spPr>
          <a:xfrm>
            <a:off x="10616637" y="300431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Non-SSA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B4720BC-428C-069C-9FA0-A862FA42968B}"/>
              </a:ext>
            </a:extLst>
          </p:cNvPr>
          <p:cNvSpPr txBox="1"/>
          <p:nvPr/>
        </p:nvSpPr>
        <p:spPr>
          <a:xfrm>
            <a:off x="9195987" y="3000975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SSA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2ACBF8B-93C1-D49F-4215-391B564F82A2}"/>
              </a:ext>
            </a:extLst>
          </p:cNvPr>
          <p:cNvSpPr txBox="1"/>
          <p:nvPr/>
        </p:nvSpPr>
        <p:spPr>
          <a:xfrm>
            <a:off x="8973991" y="3423774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Machine IR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77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D9CC5E3-E6EA-3971-77BE-C77377E0C4F2}"/>
              </a:ext>
            </a:extLst>
          </p:cNvPr>
          <p:cNvSpPr/>
          <p:nvPr/>
        </p:nvSpPr>
        <p:spPr>
          <a:xfrm>
            <a:off x="3485958" y="1106221"/>
            <a:ext cx="811441" cy="358897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BB1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DDED6D-B00B-FC0A-B50B-28C54E6BDE82}"/>
              </a:ext>
            </a:extLst>
          </p:cNvPr>
          <p:cNvSpPr/>
          <p:nvPr/>
        </p:nvSpPr>
        <p:spPr>
          <a:xfrm>
            <a:off x="2807085" y="1798948"/>
            <a:ext cx="811441" cy="358897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BB2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CE1EED-6BBE-6167-9CF4-047D7736025F}"/>
              </a:ext>
            </a:extLst>
          </p:cNvPr>
          <p:cNvSpPr/>
          <p:nvPr/>
        </p:nvSpPr>
        <p:spPr>
          <a:xfrm>
            <a:off x="2807084" y="2491675"/>
            <a:ext cx="811441" cy="358897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BB3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6F5E80-9CFE-68C7-F304-AF918878587F}"/>
              </a:ext>
            </a:extLst>
          </p:cNvPr>
          <p:cNvSpPr/>
          <p:nvPr/>
        </p:nvSpPr>
        <p:spPr>
          <a:xfrm>
            <a:off x="4105949" y="2144650"/>
            <a:ext cx="811441" cy="358897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BB4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B0AC469-99F3-05F5-D57D-E69302DBD1C4}"/>
              </a:ext>
            </a:extLst>
          </p:cNvPr>
          <p:cNvSpPr/>
          <p:nvPr/>
        </p:nvSpPr>
        <p:spPr>
          <a:xfrm>
            <a:off x="3485957" y="3183079"/>
            <a:ext cx="811441" cy="358897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BB5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C4AE6AA-965A-01F0-2744-A12A76A19F4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212806" y="1465118"/>
            <a:ext cx="678873" cy="3338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73F6F04-013D-3320-F25C-BF3AAA819D8B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3891679" y="1465118"/>
            <a:ext cx="619991" cy="6795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A5E4E36-27CC-185B-7589-996ACC85132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212805" y="2157845"/>
            <a:ext cx="1" cy="3338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CB2E22E-CEDE-D263-6C8A-BBC2059AF0DE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3891678" y="2503547"/>
            <a:ext cx="619992" cy="6795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B0D88F7-0B9E-E5A7-6036-97DEA3F1235A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212805" y="2850572"/>
            <a:ext cx="678873" cy="3325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701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58</Words>
  <Application>Microsoft Office PowerPoint</Application>
  <PresentationFormat>宽屏</PresentationFormat>
  <Paragraphs>41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Xijie Shuai</dc:creator>
  <cp:lastModifiedBy>Xijie Shuai</cp:lastModifiedBy>
  <cp:revision>3</cp:revision>
  <dcterms:created xsi:type="dcterms:W3CDTF">2025-08-02T08:46:02Z</dcterms:created>
  <dcterms:modified xsi:type="dcterms:W3CDTF">2025-08-18T16:16:29Z</dcterms:modified>
</cp:coreProperties>
</file>