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Breathing" charset="1" panose="02000500000000000000"/>
      <p:regular r:id="rId13"/>
    </p:embeddedFont>
    <p:embeddedFont>
      <p:font typeface="Arial" charset="1" panose="020B0502020202020204"/>
      <p:regular r:id="rId14"/>
    </p:embeddedFont>
    <p:embeddedFont>
      <p:font typeface="Arial Bold" charset="1" panose="020B0802020202020204"/>
      <p:regular r:id="rId15"/>
    </p:embeddedFont>
    <p:embeddedFont>
      <p:font typeface="Lovelo" charset="1" panose="02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79585" y="0"/>
            <a:ext cx="3086100" cy="10287000"/>
            <a:chOff x="0" y="0"/>
            <a:chExt cx="81280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8806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932462" y="4219463"/>
            <a:ext cx="11415932" cy="799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72"/>
              </a:lnSpc>
              <a:spcBef>
                <a:spcPct val="0"/>
              </a:spcBef>
            </a:pPr>
            <a:r>
              <a:rPr lang="en-US" sz="5600" spc="1657">
                <a:solidFill>
                  <a:srgbClr val="688066"/>
                </a:solidFill>
                <a:latin typeface="Breathing"/>
                <a:ea typeface="Breathing"/>
                <a:cs typeface="Breathing"/>
                <a:sym typeface="Breathing"/>
              </a:rPr>
              <a:t>PERESYS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932462" y="8114121"/>
            <a:ext cx="11415932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spc="515">
                <a:solidFill>
                  <a:srgbClr val="688066"/>
                </a:solidFill>
                <a:latin typeface="Arial"/>
                <a:ea typeface="Arial"/>
                <a:cs typeface="Arial"/>
                <a:sym typeface="Arial"/>
              </a:rPr>
              <a:t>presentación negocio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932462" y="8788400"/>
            <a:ext cx="11415932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429" b="true">
                <a:solidFill>
                  <a:srgbClr val="688066"/>
                </a:solidFill>
                <a:latin typeface="Arial Bold"/>
                <a:ea typeface="Arial Bold"/>
                <a:cs typeface="Arial Bold"/>
                <a:sym typeface="Arial Bold"/>
              </a:rPr>
              <a:t>FÉLIX DE MOLINA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77495" y="2050965"/>
            <a:ext cx="12785919" cy="5260260"/>
            <a:chOff x="0" y="0"/>
            <a:chExt cx="3367485" cy="13854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67485" cy="1385418"/>
            </a:xfrm>
            <a:custGeom>
              <a:avLst/>
              <a:gdLst/>
              <a:ahLst/>
              <a:cxnLst/>
              <a:rect r="r" b="b" t="t" l="l"/>
              <a:pathLst>
                <a:path h="1385418" w="3367485">
                  <a:moveTo>
                    <a:pt x="0" y="0"/>
                  </a:moveTo>
                  <a:lnTo>
                    <a:pt x="3367485" y="0"/>
                  </a:lnTo>
                  <a:lnTo>
                    <a:pt x="3367485" y="1385418"/>
                  </a:lnTo>
                  <a:lnTo>
                    <a:pt x="0" y="1385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33350" cap="sq">
              <a:solidFill>
                <a:srgbClr val="68806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367485" cy="14235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3867239"/>
            <a:ext cx="14897122" cy="6532065"/>
            <a:chOff x="0" y="0"/>
            <a:chExt cx="3923522" cy="17203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23522" cy="1720379"/>
            </a:xfrm>
            <a:custGeom>
              <a:avLst/>
              <a:gdLst/>
              <a:ahLst/>
              <a:cxnLst/>
              <a:rect r="r" b="b" t="t" l="l"/>
              <a:pathLst>
                <a:path h="1720379" w="3923522">
                  <a:moveTo>
                    <a:pt x="0" y="0"/>
                  </a:moveTo>
                  <a:lnTo>
                    <a:pt x="3923522" y="0"/>
                  </a:lnTo>
                  <a:lnTo>
                    <a:pt x="3923522" y="1720379"/>
                  </a:lnTo>
                  <a:lnTo>
                    <a:pt x="0" y="1720379"/>
                  </a:lnTo>
                  <a:close/>
                </a:path>
              </a:pathLst>
            </a:custGeom>
            <a:solidFill>
              <a:srgbClr val="6880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923522" cy="17584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751163" y="5313219"/>
            <a:ext cx="11394797" cy="65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4499" spc="133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INTRODUCCIÓN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51163" y="6543498"/>
            <a:ext cx="11394797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PERESYS </a:t>
            </a:r>
            <a:r>
              <a:rPr lang="en-US" sz="24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 un sistema de recomendación de películas que querría implimentarse en plataformas de VoD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58567" y="1261517"/>
            <a:ext cx="16619419" cy="7308825"/>
            <a:chOff x="0" y="0"/>
            <a:chExt cx="4377131" cy="19249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7131" cy="1924958"/>
            </a:xfrm>
            <a:custGeom>
              <a:avLst/>
              <a:gdLst/>
              <a:ahLst/>
              <a:cxnLst/>
              <a:rect r="r" b="b" t="t" l="l"/>
              <a:pathLst>
                <a:path h="1924958" w="4377131">
                  <a:moveTo>
                    <a:pt x="0" y="0"/>
                  </a:moveTo>
                  <a:lnTo>
                    <a:pt x="4377131" y="0"/>
                  </a:lnTo>
                  <a:lnTo>
                    <a:pt x="4377131" y="1924958"/>
                  </a:lnTo>
                  <a:lnTo>
                    <a:pt x="0" y="19249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33350" cap="sq">
              <a:solidFill>
                <a:srgbClr val="68806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77131" cy="1963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2757" y="0"/>
            <a:ext cx="15035243" cy="6828038"/>
            <a:chOff x="0" y="0"/>
            <a:chExt cx="3959899" cy="179833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59899" cy="1798331"/>
            </a:xfrm>
            <a:custGeom>
              <a:avLst/>
              <a:gdLst/>
              <a:ahLst/>
              <a:cxnLst/>
              <a:rect r="r" b="b" t="t" l="l"/>
              <a:pathLst>
                <a:path h="1798331" w="3959899">
                  <a:moveTo>
                    <a:pt x="0" y="0"/>
                  </a:moveTo>
                  <a:lnTo>
                    <a:pt x="3959899" y="0"/>
                  </a:lnTo>
                  <a:lnTo>
                    <a:pt x="3959899" y="1798331"/>
                  </a:lnTo>
                  <a:lnTo>
                    <a:pt x="0" y="1798331"/>
                  </a:lnTo>
                  <a:close/>
                </a:path>
              </a:pathLst>
            </a:custGeom>
            <a:solidFill>
              <a:srgbClr val="6880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959899" cy="18364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911741" y="2339450"/>
            <a:ext cx="10838889" cy="65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4499" spc="133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ENFOQUE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911741" y="3569729"/>
            <a:ext cx="11394797" cy="222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Filtro colaborativo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Cold Start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Nuevos usuarios votan 12 películas más populares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762183"/>
            <a:ext cx="16230600" cy="2762634"/>
            <a:chOff x="0" y="0"/>
            <a:chExt cx="4274726" cy="7276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727607"/>
            </a:xfrm>
            <a:custGeom>
              <a:avLst/>
              <a:gdLst/>
              <a:ahLst/>
              <a:cxnLst/>
              <a:rect r="r" b="b" t="t" l="l"/>
              <a:pathLst>
                <a:path h="72760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727607"/>
                  </a:lnTo>
                  <a:lnTo>
                    <a:pt x="0" y="727607"/>
                  </a:lnTo>
                  <a:close/>
                </a:path>
              </a:pathLst>
            </a:custGeom>
            <a:solidFill>
              <a:srgbClr val="68806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7657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4830128"/>
            <a:ext cx="16230600" cy="65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4499" spc="133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VALOR AÑADIDO A TU PLATAFORMA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07987" y="8410945"/>
            <a:ext cx="9332714" cy="1346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FILTRO COLABORATIVO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COLD START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UN NUEVO USUARIO VOTA 12 PELÍCULAS MÁS POPULARES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664788" y="491300"/>
            <a:ext cx="4942716" cy="9265846"/>
            <a:chOff x="0" y="0"/>
            <a:chExt cx="1301785" cy="24403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01785" cy="2440387"/>
            </a:xfrm>
            <a:custGeom>
              <a:avLst/>
              <a:gdLst/>
              <a:ahLst/>
              <a:cxnLst/>
              <a:rect r="r" b="b" t="t" l="l"/>
              <a:pathLst>
                <a:path h="2440387" w="1301785">
                  <a:moveTo>
                    <a:pt x="0" y="0"/>
                  </a:moveTo>
                  <a:lnTo>
                    <a:pt x="1301785" y="0"/>
                  </a:lnTo>
                  <a:lnTo>
                    <a:pt x="1301785" y="2440387"/>
                  </a:lnTo>
                  <a:lnTo>
                    <a:pt x="0" y="2440387"/>
                  </a:lnTo>
                  <a:close/>
                </a:path>
              </a:pathLst>
            </a:custGeom>
            <a:solidFill>
              <a:srgbClr val="68806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1301785" cy="25356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64699" y="491300"/>
            <a:ext cx="4942716" cy="9265846"/>
            <a:chOff x="0" y="0"/>
            <a:chExt cx="1301785" cy="244038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01785" cy="2440387"/>
            </a:xfrm>
            <a:custGeom>
              <a:avLst/>
              <a:gdLst/>
              <a:ahLst/>
              <a:cxnLst/>
              <a:rect r="r" b="b" t="t" l="l"/>
              <a:pathLst>
                <a:path h="2440387" w="1301785">
                  <a:moveTo>
                    <a:pt x="0" y="0"/>
                  </a:moveTo>
                  <a:lnTo>
                    <a:pt x="1301785" y="0"/>
                  </a:lnTo>
                  <a:lnTo>
                    <a:pt x="1301785" y="2440387"/>
                  </a:lnTo>
                  <a:lnTo>
                    <a:pt x="0" y="2440387"/>
                  </a:lnTo>
                  <a:close/>
                </a:path>
              </a:pathLst>
            </a:custGeom>
            <a:solidFill>
              <a:srgbClr val="68806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1301785" cy="25356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564877" y="491300"/>
            <a:ext cx="4923524" cy="9265846"/>
            <a:chOff x="0" y="0"/>
            <a:chExt cx="1296731" cy="244038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96731" cy="2440387"/>
            </a:xfrm>
            <a:custGeom>
              <a:avLst/>
              <a:gdLst/>
              <a:ahLst/>
              <a:cxnLst/>
              <a:rect r="r" b="b" t="t" l="l"/>
              <a:pathLst>
                <a:path h="2440387" w="1296731">
                  <a:moveTo>
                    <a:pt x="0" y="0"/>
                  </a:moveTo>
                  <a:lnTo>
                    <a:pt x="1296731" y="0"/>
                  </a:lnTo>
                  <a:lnTo>
                    <a:pt x="1296731" y="2440387"/>
                  </a:lnTo>
                  <a:lnTo>
                    <a:pt x="0" y="2440387"/>
                  </a:lnTo>
                  <a:close/>
                </a:path>
              </a:pathLst>
            </a:custGeom>
            <a:solidFill>
              <a:srgbClr val="68806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0"/>
              <a:ext cx="1296731" cy="25356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 flipV="true">
            <a:off x="6664788" y="2781710"/>
            <a:ext cx="4942716" cy="0"/>
          </a:xfrm>
          <a:prstGeom prst="line">
            <a:avLst/>
          </a:prstGeom>
          <a:ln cap="flat" w="38100">
            <a:solidFill>
              <a:srgbClr val="48584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flipV="true">
            <a:off x="764699" y="2800760"/>
            <a:ext cx="4942716" cy="0"/>
          </a:xfrm>
          <a:prstGeom prst="line">
            <a:avLst/>
          </a:prstGeom>
          <a:ln cap="flat" w="38100">
            <a:solidFill>
              <a:srgbClr val="48584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V="true">
            <a:off x="12555281" y="2781710"/>
            <a:ext cx="4942716" cy="0"/>
          </a:xfrm>
          <a:prstGeom prst="line">
            <a:avLst/>
          </a:prstGeom>
          <a:ln cap="flat" w="38100">
            <a:solidFill>
              <a:srgbClr val="48584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0">
            <a:off x="1066026" y="1228725"/>
            <a:ext cx="4340063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FIDELIZACIÓN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806968" y="828675"/>
            <a:ext cx="4674063" cy="165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MEJORA</a:t>
            </a:r>
          </a:p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EXPERIENCIA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845754" y="828675"/>
            <a:ext cx="4517916" cy="165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VISIÓN DEL NEGOCIO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3098800"/>
            <a:ext cx="4377389" cy="6175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Generación de una comunidad de suscriptores</a:t>
            </a:r>
          </a:p>
          <a:p>
            <a:pPr algn="just">
              <a:lnSpc>
                <a:spcPts val="3500"/>
              </a:lnSpc>
            </a:pP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Promueve el fandom de productos audiovisuales</a:t>
            </a:r>
          </a:p>
          <a:p>
            <a:pPr algn="just">
              <a:lnSpc>
                <a:spcPts val="3500"/>
              </a:lnSpc>
            </a:pP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Posibilidad de complementar con un foro de usuarios y recomendaciones  personalizadas vía e-mail</a:t>
            </a:r>
          </a:p>
          <a:p>
            <a:pPr algn="just">
              <a:lnSpc>
                <a:spcPts val="3500"/>
              </a:lnSpc>
            </a:pPr>
          </a:p>
          <a:p>
            <a:pPr algn="just">
              <a:lnSpc>
                <a:spcPts val="3500"/>
              </a:lnSpc>
            </a:pPr>
          </a:p>
          <a:p>
            <a:pPr algn="just">
              <a:lnSpc>
                <a:spcPts val="3500"/>
              </a:lnSpc>
            </a:pPr>
          </a:p>
          <a:p>
            <a:pPr algn="just">
              <a:lnSpc>
                <a:spcPts val="3500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6981973" y="3098800"/>
            <a:ext cx="4292371" cy="5737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Contenido y sugerencias personalizadas</a:t>
            </a:r>
          </a:p>
          <a:p>
            <a:pPr algn="just">
              <a:lnSpc>
                <a:spcPts val="3500"/>
              </a:lnSpc>
            </a:pP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Más fácil descubrir productos audiovisuales atractivos</a:t>
            </a: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Ahorro de tiempo en búsqueda de contenidos</a:t>
            </a: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Mayor satisfacción del usuario con el servicio</a:t>
            </a: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Más tiempo de visualización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908459" y="3108325"/>
            <a:ext cx="4255409" cy="721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Facilita la segmentación de usuarios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Análisis de comportamiento y generación de datos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Campañas de marketing más efectivas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Adquisición y producción de nuevos contenidos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Potencia el valor de marca</a:t>
            </a:r>
          </a:p>
          <a:p>
            <a:pPr algn="l">
              <a:lnSpc>
                <a:spcPts val="2940"/>
              </a:lnSpc>
            </a:pPr>
          </a:p>
          <a:p>
            <a:pPr algn="ctr">
              <a:lnSpc>
                <a:spcPts val="2940"/>
              </a:lnSpc>
            </a:pPr>
          </a:p>
          <a:p>
            <a:pPr algn="ctr">
              <a:lnSpc>
                <a:spcPts val="2940"/>
              </a:lnSpc>
            </a:pPr>
          </a:p>
          <a:p>
            <a:pPr algn="ctr">
              <a:lnSpc>
                <a:spcPts val="294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6379" y="1729481"/>
            <a:ext cx="15035243" cy="6828038"/>
            <a:chOff x="0" y="0"/>
            <a:chExt cx="3959899" cy="17983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59899" cy="1798331"/>
            </a:xfrm>
            <a:custGeom>
              <a:avLst/>
              <a:gdLst/>
              <a:ahLst/>
              <a:cxnLst/>
              <a:rect r="r" b="b" t="t" l="l"/>
              <a:pathLst>
                <a:path h="1798331" w="3959899">
                  <a:moveTo>
                    <a:pt x="0" y="0"/>
                  </a:moveTo>
                  <a:lnTo>
                    <a:pt x="3959899" y="0"/>
                  </a:lnTo>
                  <a:lnTo>
                    <a:pt x="3959899" y="1798331"/>
                  </a:lnTo>
                  <a:lnTo>
                    <a:pt x="0" y="1798331"/>
                  </a:lnTo>
                  <a:close/>
                </a:path>
              </a:pathLst>
            </a:custGeom>
            <a:solidFill>
              <a:srgbClr val="68806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959899" cy="18364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446601" y="3827424"/>
            <a:ext cx="11394797" cy="2569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4499" spc="133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CALIFICA LAS 12 PELÍCULAS</a:t>
            </a:r>
          </a:p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4499" spc="133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MÁS POPULARES PARA OBTENER LAS PRIMERAS RECOMENDACIONES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6880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19316" y="4488181"/>
            <a:ext cx="9449368" cy="65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4499" spc="1331">
                <a:solidFill>
                  <a:srgbClr val="FFFFFF"/>
                </a:solidFill>
                <a:latin typeface="Breathing"/>
                <a:ea typeface="Breathing"/>
                <a:cs typeface="Breathing"/>
                <a:sym typeface="Breathing"/>
              </a:rPr>
              <a:t>PERESYS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931907" y="8064500"/>
            <a:ext cx="8424187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 spc="51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 negocio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836025"/>
            <a:ext cx="1623060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42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félix de molina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DAGfkdYFY3E</dc:identifier>
  <dcterms:modified xsi:type="dcterms:W3CDTF">2011-08-01T06:04:30Z</dcterms:modified>
  <cp:revision>1</cp:revision>
  <dc:title>Copia de PERESYS - PRESENTACIÓN TÉCNICA</dc:title>
</cp:coreProperties>
</file>