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7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C5520-B22D-354E-ACC2-F0F42231E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472CF7-9913-EE07-2EBB-30281FB18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D00A6-8D15-6AA7-F667-A6B79269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DA2-950F-47CD-B2B6-97A8314C8E35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E7733-2516-89AE-FECD-C7636A6B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03A3F-06C5-A4DA-F172-659AC282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1A08-C61D-44CF-B905-0BA289B0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11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5FF45-7967-178D-6B0C-EDC5F7E6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5CB49F-552A-93E2-6B55-179737126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51091-A605-B379-E6FE-72DBD42C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DA2-950F-47CD-B2B6-97A8314C8E35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BD83A-3965-3944-8783-651E2528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CAE9E-FE15-6F98-0034-24122AE6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1A08-C61D-44CF-B905-0BA289B0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3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F9C7AD-B524-10F3-4C9A-E57C395DE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0721EF-98DC-DA0C-61FC-70212538C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E6C0DC-C364-3571-5D26-9D697C6D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DA2-950F-47CD-B2B6-97A8314C8E35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41D3D-A02D-95E7-831F-EBF7B348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41BB8-0EFE-0778-353A-8DC55C12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1A08-C61D-44CF-B905-0BA289B0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56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02319-6687-44A3-A667-AFD78CE5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26A1E-C0D4-CF3A-E3AF-26A3C5D2C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605E6-0205-A17D-4A77-D185AF3C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DA2-950F-47CD-B2B6-97A8314C8E35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22BB3-5031-F019-18C2-42E43291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B299D-733B-7B9E-079D-880438BF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1A08-C61D-44CF-B905-0BA289B0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64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D6AED-0078-4C47-2B4F-83669908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65A10-A5D2-DBE2-42D4-2B8AD57A4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75E03-6C33-B24E-318B-EFAFC6E5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DA2-950F-47CD-B2B6-97A8314C8E35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87CC7-EDD7-8E61-4726-044B91EC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9D961-FC40-E52B-FC19-60AE1D9F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1A08-C61D-44CF-B905-0BA289B0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2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A8ED0-E760-0E39-2E93-EB9DD0A0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9E6E7-E67C-4729-7B01-F8515F597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4F19E7-714D-6F0B-D5F5-D92F4BC99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E780A4-5F56-BB30-2546-F74F9CB2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DA2-950F-47CD-B2B6-97A8314C8E35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A7EED6-2CD0-A3E1-7130-EF67C05D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34157A-8C48-3913-49B7-20EEA097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1A08-C61D-44CF-B905-0BA289B0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1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83822-7FC1-A74A-0ACC-E55B0240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68598-C79D-B0AF-D4CF-2E407BB9D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BAE8E8-E3B6-5C96-9AC8-7CE04625D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C3BF8F-1F01-E264-23C8-FCA5B2A59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426559-0A7D-FC28-E82C-1CE73C457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1CFBA1-459B-68F1-E6DF-7982EE16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DA2-950F-47CD-B2B6-97A8314C8E35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48AEE2-F73F-B313-C024-36054848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FC0EA9-94E5-43B4-0035-807963CF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1A08-C61D-44CF-B905-0BA289B0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2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F16D5-39B0-948C-2FC4-0DDCBA4C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405A17-1B46-590F-2802-97283522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DA2-950F-47CD-B2B6-97A8314C8E35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9A3869-8168-C494-941B-30B58587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38291A-D5C5-5BE3-8445-9EF4E0EA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1A08-C61D-44CF-B905-0BA289B0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60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C1AE20-BD46-5E52-D35E-C13015F5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DA2-950F-47CD-B2B6-97A8314C8E35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11BA01-BB7C-1158-415D-DCE5C4B9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B955A4-F393-93E8-AD53-5D5B555A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1A08-C61D-44CF-B905-0BA289B0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94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14792-25EB-58D6-FE70-1DFB2D7D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41905-55A0-96A7-F8D4-3A71F7ACE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C91CBC-4285-C1C7-0E6C-D5FCA420D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53A2A5-7FC0-4CE3-D6A6-30DB3E68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DA2-950F-47CD-B2B6-97A8314C8E35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3AF108-A305-2756-D813-EE81E89A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C78DF-2C29-730F-ABB4-C607FEB6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1A08-C61D-44CF-B905-0BA289B0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11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0A835-6DE0-7716-EBA2-0BCA8505D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4D161D-9C88-BBDF-4666-9A351C62F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49E28E-29C4-5F1E-9EDA-492A5D0FE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0962B-68BA-BFB7-6A43-B6EE7EF9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DA2-950F-47CD-B2B6-97A8314C8E35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41BAA-D1B0-AC30-5DD2-57794AF6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A8FAA1-3293-291C-30C0-620A1AE6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41A08-C61D-44CF-B905-0BA289B0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4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2D4425-1815-83FB-B7E4-52B88061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05FA57-3F85-7036-A66E-853D511B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A8256-9A04-D5BD-68C8-E7B37CE21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1DA2-950F-47CD-B2B6-97A8314C8E35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F5128-D8BD-90C3-2E78-7B899D3BF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CD8ED-08A3-F2ED-DA89-86B0384BE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1A08-C61D-44CF-B905-0BA289B08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6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38331-CC21-5FF2-1BE1-28B28275A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Weekly update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636506-EE1E-B9B9-0D11-17F9C21DF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2/26/2024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6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AD302CDC-007C-0619-57FB-59CC4F621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158" y="2436984"/>
            <a:ext cx="8232550" cy="20508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362CA34-9915-A962-49E5-10B0E425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Data_process</a:t>
            </a:r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2E9465-F291-788E-62AC-D7DF7C024129}"/>
              </a:ext>
            </a:extLst>
          </p:cNvPr>
          <p:cNvSpPr/>
          <p:nvPr/>
        </p:nvSpPr>
        <p:spPr>
          <a:xfrm>
            <a:off x="1390918" y="2562896"/>
            <a:ext cx="1796603" cy="618186"/>
          </a:xfrm>
          <a:prstGeom prst="roundRect">
            <a:avLst/>
          </a:prstGeom>
          <a:solidFill>
            <a:srgbClr val="E6F5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 Envelop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70AF905-E0C6-6DFA-7949-CF1D635BDCBA}"/>
              </a:ext>
            </a:extLst>
          </p:cNvPr>
          <p:cNvSpPr/>
          <p:nvPr/>
        </p:nvSpPr>
        <p:spPr>
          <a:xfrm>
            <a:off x="1390917" y="3692201"/>
            <a:ext cx="1796603" cy="618186"/>
          </a:xfrm>
          <a:prstGeom prst="roundRect">
            <a:avLst/>
          </a:prstGeom>
          <a:solidFill>
            <a:srgbClr val="E6F5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AF1868-73CA-D2C3-6EB6-46FC0787578A}"/>
              </a:ext>
            </a:extLst>
          </p:cNvPr>
          <p:cNvSpPr txBox="1"/>
          <p:nvPr/>
        </p:nvSpPr>
        <p:spPr>
          <a:xfrm>
            <a:off x="1252467" y="1744761"/>
            <a:ext cx="207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Input data (1000,1)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CEC7911-716C-A0DC-F031-E1C548C6901F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2289217" y="2114093"/>
            <a:ext cx="3" cy="448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FD01855-0FB8-3012-0017-FA70BF6BC2A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289219" y="3181082"/>
            <a:ext cx="1" cy="511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64A10DD-5253-9F04-EDF7-B1F7D159B05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289218" y="4310387"/>
            <a:ext cx="1" cy="615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F506592-D74C-1DDB-DCDB-55BDC5704F6F}"/>
              </a:ext>
            </a:extLst>
          </p:cNvPr>
          <p:cNvSpPr/>
          <p:nvPr/>
        </p:nvSpPr>
        <p:spPr>
          <a:xfrm>
            <a:off x="1390916" y="4928573"/>
            <a:ext cx="1796603" cy="618186"/>
          </a:xfrm>
          <a:prstGeom prst="roundRect">
            <a:avLst/>
          </a:prstGeom>
          <a:solidFill>
            <a:srgbClr val="E6F5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6926704-E2E4-DC80-41F0-B38FC7DDF6EC}"/>
              </a:ext>
            </a:extLst>
          </p:cNvPr>
          <p:cNvSpPr txBox="1"/>
          <p:nvPr/>
        </p:nvSpPr>
        <p:spPr>
          <a:xfrm>
            <a:off x="5526646" y="2140729"/>
            <a:ext cx="4795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envelope = np.abs(hilbert(signal))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B4C1791-8312-1469-B33B-A0290F2F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158" y="85855"/>
            <a:ext cx="8203842" cy="202797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6BFFFBF-31E1-0353-FE6D-9F434C676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157" y="4784121"/>
            <a:ext cx="8203843" cy="2033931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6C9D793E-A88D-EBA6-85EF-64E9C5253261}"/>
              </a:ext>
            </a:extLst>
          </p:cNvPr>
          <p:cNvSpPr txBox="1"/>
          <p:nvPr/>
        </p:nvSpPr>
        <p:spPr>
          <a:xfrm>
            <a:off x="5526646" y="4441692"/>
            <a:ext cx="4795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windowsize=25</a:t>
            </a:r>
          </a:p>
        </p:txBody>
      </p:sp>
    </p:spTree>
    <p:extLst>
      <p:ext uri="{BB962C8B-B14F-4D97-AF65-F5344CB8AC3E}">
        <p14:creationId xmlns:p14="http://schemas.microsoft.com/office/powerpoint/2010/main" val="387236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D4E0E-4087-A976-3B1C-14980212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Model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89BFC7-D4AD-907A-A612-ECBA34D62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792" y="459194"/>
            <a:ext cx="5582614" cy="6033681"/>
          </a:xfrm>
        </p:spPr>
      </p:pic>
    </p:spTree>
    <p:extLst>
      <p:ext uri="{BB962C8B-B14F-4D97-AF65-F5344CB8AC3E}">
        <p14:creationId xmlns:p14="http://schemas.microsoft.com/office/powerpoint/2010/main" val="19483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93E0A-9DCE-4F80-8F46-2E5C2AB5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Result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34CF0-F302-30C4-4DDD-655C37AD3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Split train set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84F9CF-2429-BADD-1FC3-945DF159B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412" y="1690688"/>
            <a:ext cx="6340717" cy="469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3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030A4-CCCA-89B2-407F-190F24D88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8D309-CF91-9943-C167-EAB11631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Result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9A950-B4B9-3B40-2B05-840D068B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Train / test set</a:t>
            </a:r>
          </a:p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0FEC3D-61B4-9EA8-7DCF-3F4D7BC4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465" y="1814540"/>
            <a:ext cx="6568104" cy="482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5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F96C9-B003-D4A4-2457-879DE45C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5367"/>
            <a:ext cx="10515600" cy="1325563"/>
          </a:xfrm>
        </p:spPr>
        <p:txBody>
          <a:bodyPr/>
          <a:lstStyle/>
          <a:p>
            <a:pPr algn="ctr"/>
            <a:r>
              <a:rPr lang="en-US" altLang="zh-CN"/>
              <a:t>THANKS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9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40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Consolas</vt:lpstr>
      <vt:lpstr>Times New Roman</vt:lpstr>
      <vt:lpstr>Office 主题​​</vt:lpstr>
      <vt:lpstr>Weekly update</vt:lpstr>
      <vt:lpstr>Data_process</vt:lpstr>
      <vt:lpstr>Model</vt:lpstr>
      <vt:lpstr>Result</vt:lpstr>
      <vt:lpstr>Result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</dc:title>
  <dc:creator>xl g</dc:creator>
  <cp:lastModifiedBy>xl g</cp:lastModifiedBy>
  <cp:revision>2</cp:revision>
  <dcterms:created xsi:type="dcterms:W3CDTF">2024-02-26T16:32:44Z</dcterms:created>
  <dcterms:modified xsi:type="dcterms:W3CDTF">2024-02-26T20:12:47Z</dcterms:modified>
</cp:coreProperties>
</file>