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A9400-128C-6878-366C-617207E87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00572-771F-E7F8-F64B-A7FE40D1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171D0-8B90-0192-8757-D27F51A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0627D-4E69-2AFA-D8A4-BF7E9B2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8AFC5-1D59-C6C4-9C5F-509E0BFC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5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EA182-2FD7-00A9-DFE8-415C68DA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88ED2-39F3-2E61-1247-B692C6B5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970CD-FC86-424E-B44C-CEC2432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0C1C2-95F3-B635-D723-214D0F3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ED078-2584-D5FE-7343-0D0A2B64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2FE6CC-D4DE-3E93-21EE-CCFFD2BDD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58A07-EB88-9E86-B09C-8EE089C2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4D2E6-4313-C839-A121-46066F7A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99B5B-F6A6-0FEF-DC63-4820F4C1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440DF-672A-7EAB-7EE2-9FB0A4B7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1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98F24-1D97-760A-4973-A3A47B25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1029-0FD3-83A7-603E-6982990C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3487E-000C-CCBA-E19A-06976D7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141E6-E2E6-D6F1-04F7-5203E6DE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1FF18-1B9A-5FE7-D3A4-0F97A87C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7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2196D-FF03-9FA3-1DFB-388144FE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01517-ED40-2951-8526-2C2E403F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84DB1-8E6B-EBFB-F8CE-CC1A3D9E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A777B-6275-9068-18CB-2B4EA5BD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2BBA2-5E56-C1FF-C7F3-625722BE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E6317-83FF-32F1-E7B6-D60E2829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97830-8F83-A1B8-8DF4-530F068CB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40F15-71B9-2CA2-41ED-B08171216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B2479-C9A4-CCDF-C2D2-4C59B464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BC19B-FE69-8C7D-E2EE-5583A87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3FCF-CF46-4377-A0C3-0076CD73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F68B8-9E92-B124-D5CD-A9468F61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D47A2-D6F4-2949-BABF-C1481482A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9183A-7F0F-A1F9-0E1B-6F7492989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E7A0C-162E-EB27-B789-11E971FA2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2428CA-F6F4-2AF4-149A-26F5146EA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5DC61E-D476-FB7F-8B14-5EA9B120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DEAC8F-2CD0-4B05-EFB8-09CBB816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80390B-C45B-045B-DD1F-23F10CFC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4F9EF-BB02-5954-FF0E-6EE7777B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C91A1-AA9C-324B-BA65-C06BBB21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645EC5-D181-F778-B4BA-2D8CA105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99405D-3099-E65E-CE4B-4B048DAF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F0A2C7-3FEE-BFF7-32E8-5C96286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AFE0FD-7C34-CF8B-9723-0FEFD83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8007E-CC85-2A7A-95BF-DCC288FD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4023C-87FD-D662-1C6B-2A500FC0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78E85-BDB8-3DAD-EB91-C8A61154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45A64-04DF-0D15-AA56-7296AEC4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A9589-C4C7-078F-EE61-A4835733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1A8F7-36A7-2A1D-689F-64D88D82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B91FF-389C-BDE8-AAFA-941DEB40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0150-FE3F-B109-C5C5-83132433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3D3F6E-DB7E-39E1-DE09-6E0DDFD6C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568A6-B26F-EE5C-F316-06DD9FF5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5F72D-1400-AA02-6E10-591B5A28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1F47D-3685-8976-0A58-8DB4EE37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C8F19-2AB6-86BF-F41A-5C77509A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0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54DDDB-F16F-85C8-7DB9-445F478B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4DAEE-84EE-0E7D-5CF8-2E297608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95A56-ECCB-E2D9-A626-878C047DD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9868-CABD-4C2D-8719-476198B5D18B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BDB29-A045-B406-8F28-33CC06555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70F82-2916-505B-7C19-DE358A192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F416-A2AE-4280-88E9-6797BC16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5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B0851-BD2A-CEFD-E733-DD7938C39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F4952-3F2F-D2CB-9A5E-70081388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altLang="zh-CN"/>
              <a:t>Q-Learning</a:t>
            </a: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E4253CC-DC20-7D9B-2EFC-E1BE26732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26"/>
          <a:stretch/>
        </p:blipFill>
        <p:spPr>
          <a:xfrm>
            <a:off x="456063" y="1262418"/>
            <a:ext cx="10515600" cy="278858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AD2AF5-FDEE-981A-5CC4-95DCF549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68" y="4342259"/>
            <a:ext cx="7084218" cy="15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CB08-E1C7-2994-3BFC-9361F2E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Reinforcement Learning for Signal Process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CE4EEA-7F75-44F4-5A0D-51CC5FCF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98735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09418E-709F-C8C6-AA0F-2C4232F8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35" y="1690688"/>
            <a:ext cx="6084674" cy="43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9AFFE-199C-4057-6505-F589FD88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 Time Series is Worth 64 Words: Long-term Forecasting with Transformers (2023 ICLR)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17873-698E-F73B-2A0E-FA7E882D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Patching</a:t>
            </a:r>
          </a:p>
          <a:p>
            <a:pPr lvl="1"/>
            <a:r>
              <a:rPr lang="en-US" altLang="zh-CN"/>
              <a:t>Divide input time series data into overlapped or non-overlapped patches. In NLP task, data is point-level (words), in time series task, data is subseries-level (heart-beat)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Reduction on time and space complexity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Prepare for self-supervised representation learning</a:t>
            </a:r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3035F-7F78-D6C2-CE47-687D162E8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26"/>
          <a:stretch/>
        </p:blipFill>
        <p:spPr>
          <a:xfrm>
            <a:off x="8554830" y="3695990"/>
            <a:ext cx="3555270" cy="2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5DE3-7551-ABEB-875E-A5AF30CC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74D7-2DFD-5F63-095C-C365D72E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 Time Series is Worth 64 Words: Long-term Forecasting with Transformers (2023 ICLR)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F6E37-C247-E005-B8FA-BDB22FA1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Self-supervised representation learning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B8E26D-3AFE-8F7F-1DB1-D29C7D32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23" y="2491228"/>
            <a:ext cx="772143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489A-2E23-97AF-5463-F2ECCF85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4" y="0"/>
            <a:ext cx="10515600" cy="1325563"/>
          </a:xfrm>
        </p:spPr>
        <p:txBody>
          <a:bodyPr/>
          <a:lstStyle/>
          <a:p>
            <a:r>
              <a:rPr lang="en-US" altLang="zh-CN"/>
              <a:t>How to choose patching step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82DAB-F663-367B-1811-5047FAA7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5" y="1156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Preformer: Predictive Transformer with Multi-Scale Segment-Correlation for Long-Term Forecasting</a:t>
            </a:r>
          </a:p>
          <a:p>
            <a:pPr marL="457200" lvl="1" indent="0">
              <a:buNone/>
            </a:pPr>
            <a:r>
              <a:rPr lang="en-US" altLang="zh-CN" b="1"/>
              <a:t>Multi-Scale Segment-Correlation:</a:t>
            </a:r>
            <a:r>
              <a:rPr lang="en-US" altLang="zh-CN"/>
              <a:t> fusing the output of multiple Segment-Correlation with different step.</a:t>
            </a:r>
            <a:endParaRPr lang="zh-CN" altLang="en-US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BDEB7E-364B-DE61-4F07-082B7067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7" y="3070362"/>
            <a:ext cx="4857652" cy="20789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558A73-77F5-1B7A-599E-ABE07A49D587}"/>
                  </a:ext>
                </a:extLst>
              </p:cNvPr>
              <p:cNvSpPr txBox="1"/>
              <p:nvPr/>
            </p:nvSpPr>
            <p:spPr>
              <a:xfrm>
                <a:off x="904164" y="4893761"/>
                <a:ext cx="272779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𝑠𝑒𝑟𝑖𝑒𝑠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altLang="zh-CN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𝑠𝑒𝑔𝑚𝑒𝑛𝑡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𝑚𝑒𝑡h𝑜𝑑</m:t>
                      </m:r>
                    </m:oMath>
                  </m:oMathPara>
                </a14:m>
                <a:endParaRPr lang="en-US" altLang="zh-CN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zh-CN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558A73-77F5-1B7A-599E-ABE07A49D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64" y="4893761"/>
                <a:ext cx="2727798" cy="1107996"/>
              </a:xfrm>
              <a:prstGeom prst="rect">
                <a:avLst/>
              </a:prstGeom>
              <a:blipFill>
                <a:blip r:embed="rId3"/>
                <a:stretch>
                  <a:fillRect t="-54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70555FA-718F-B55B-994E-D4F18656C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27"/>
          <a:stretch/>
        </p:blipFill>
        <p:spPr>
          <a:xfrm>
            <a:off x="904164" y="2641224"/>
            <a:ext cx="2569628" cy="4291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E04F0B-2D79-7514-6106-7038DA45C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049" y="2882663"/>
            <a:ext cx="4352053" cy="37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1527E-9BEF-90DC-9F09-B20389D3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1738"/>
            <a:ext cx="10515600" cy="894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/>
              <a:t>THANKS!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349967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138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Q-Learning</vt:lpstr>
      <vt:lpstr>Reinforcement Learning for Signal Process</vt:lpstr>
      <vt:lpstr>A Time Series is Worth 64 Words: Long-term Forecasting with Transformers (2023 ICLR)</vt:lpstr>
      <vt:lpstr>A Time Series is Worth 64 Words: Long-term Forecasting with Transformers (2023 ICLR)</vt:lpstr>
      <vt:lpstr>How to choose patching step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 g</dc:creator>
  <cp:lastModifiedBy>xl g</cp:lastModifiedBy>
  <cp:revision>2</cp:revision>
  <dcterms:created xsi:type="dcterms:W3CDTF">2024-02-12T17:45:20Z</dcterms:created>
  <dcterms:modified xsi:type="dcterms:W3CDTF">2024-02-12T19:59:49Z</dcterms:modified>
</cp:coreProperties>
</file>