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B8119-2D5B-763F-6C3F-41E2F950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74267-90FA-9D40-E52A-C29DF5180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8CCED-03CB-5FC9-EE68-5AF52051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91F3D-7064-148C-74DE-9443162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2C4AA-F3B7-F471-CD3F-72DB0BF6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C62CA-534A-3C57-3696-3D4D7153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8C048-29E0-2136-B157-6F98FCF4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09B74-8E44-2B09-D100-7E0C5E07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CC18E-A2D5-5E05-561B-594C5775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349C7-F448-90FF-E1E2-D37CA302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B4C587-36F5-C43E-82FD-EBCC9DC02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02C14C-F847-8060-7054-37E7EBBB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08718-7012-54C9-2A58-46C1F185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9BACF-20C3-101E-940E-D31DADA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486BE-4F44-E98F-B2A9-6493C769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986CF-829E-66D5-FB29-66079435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0BF1E-842D-33E1-1A3A-D0FCFF24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58B75-0B4D-551D-A697-0E80F918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68D4F-F0DF-129B-2C86-EFE922DB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5DD89-3A39-1721-7084-B6C72CC2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D65E-BDDA-B99B-72C0-ADE0FAA0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7530D-F9E6-A4C6-D23B-6045FA7F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9FA64-364B-67E8-46FF-C0DFBAD5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C22F2-3C12-EF99-894E-F71DF0F3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DA12-4D30-62E3-44CC-0BC410AE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1ED13-8160-21D6-8A01-F8EBC81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6744-BD7E-6E21-00C3-5B1FD74AB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D2F9B-D480-F221-E139-FCD40D113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279DF-8761-734F-8778-8B2FC49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F31EE-02B2-21A7-1F43-C2FE20AE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602DA-CFFD-AEA4-6F6B-EF5320B0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FD21-E2AC-797C-BA96-497542F1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D7FEA-5991-D86A-0DEE-F5E328A8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0F4DD-D1FF-B17E-7225-33DE0BA5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79374-A704-2BC1-F62C-525AA5AB3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70572-1391-59DF-5629-60930AD26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192E37-F5AD-B3FC-8E3F-DD2B1743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4EB2D2-A951-B4D0-11EE-FF735F2A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7C8FC6-73AB-5DB1-7299-8AB21A03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95E8-B3D6-254D-35FE-6EE62529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9016B-C2BA-E96A-9A92-3052E5E0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033016-8B6F-8465-804D-0C85F95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48225-5764-76BB-740D-B478DA23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2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8264C8-2D07-1AFB-9CA8-C140E894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5423-82E3-2AE2-75D8-001723D3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ED918-F2A1-050F-A923-1D8D4405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5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CAD46-01BE-5A8C-6F3B-8BC78A95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697C6-CCB0-DD80-58C5-AEA1526C1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1CBA3-080A-A3BD-3680-9DA22B9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6FCA4-9E1D-FD18-4274-437DBFC2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517A2-A88A-68F7-54D9-7BE2F365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E778-B063-6557-5DB4-341C911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5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32842-AB16-014F-7356-C4A78E6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C07AE-B637-8A99-C238-0D7F6D793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2C90B-329D-31EF-E9D9-92077B792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E3DB9-AC23-F4A1-9FDF-BA60014D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E2221-F717-1CA7-C849-A32D9DC5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E5578-8D0E-74CB-6E2D-75EAD723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596DFB-5385-1918-12C5-10DA3D59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91519-2594-CB87-4766-41D604A1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71A9-EC49-BB60-8392-8F92AD07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FD92-3F5F-40EB-9020-4852B00F8F96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19A7-D68E-94AF-2F7C-FB67FE33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BD9F8-57B2-A4E9-711C-18A357A9C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1F2F-A8BE-4738-9C24-C15B3876C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91911-485A-2285-ABB0-B9E26B50D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55" y="1122363"/>
            <a:ext cx="11654232" cy="2387600"/>
          </a:xfrm>
        </p:spPr>
        <p:txBody>
          <a:bodyPr>
            <a:normAutofit/>
          </a:bodyPr>
          <a:lstStyle/>
          <a:p>
            <a:r>
              <a:rPr lang="en-US" altLang="zh-CN" sz="4400"/>
              <a:t>A Transformer-based Framework for Multivariate Time Series Representation Learning</a:t>
            </a:r>
            <a:endParaRPr lang="zh-CN" altLang="en-US" sz="4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A8578-F8C3-E84D-742B-FD7DBF290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2/19/2024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EC4D1-D1FA-A06A-D28D-39A818DA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Self-supervised learning on multivariate time series</a:t>
            </a:r>
          </a:p>
          <a:p>
            <a:endParaRPr lang="en-US" altLang="zh-CN"/>
          </a:p>
          <a:p>
            <a:r>
              <a:rPr lang="en-US" altLang="zh-CN"/>
              <a:t>Works well on multitude downstream tasks(classification, regression and imputation)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5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1BD5D-CA6C-8E99-9866-0D3C259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CB0BE3-ECCD-943B-023B-17761AE16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/>
                  <a:t>Transformer encoder, not use decoder part(only suitable for generative tasks)</a:t>
                </a:r>
              </a:p>
              <a:p>
                <a:endParaRPr lang="en-US" altLang="zh-CN"/>
              </a:p>
              <a:p>
                <a:r>
                  <a:rPr lang="en-US" altLang="zh-CN"/>
                  <a:t>Linearly project features to a higher dimension, each sample is          </a:t>
                </a:r>
              </a:p>
              <a:p>
                <a:pPr marL="0" indent="0">
                  <a:buNone/>
                </a:pPr>
                <a:r>
                  <a:rPr lang="en-US" altLang="zh-CN"/>
                  <a:t>w is length and m is different variables. Project each timestep.</a:t>
                </a: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 will become Q, K, V</a:t>
                </a:r>
              </a:p>
              <a:p>
                <a:r>
                  <a:rPr lang="en-US" altLang="zh-CN"/>
                  <a:t>Add position encoding                to input vectors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CB0BE3-ECCD-943B-023B-17761AE16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6A70ABB-16A4-0386-1A42-01E212AA0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854" y="3170374"/>
            <a:ext cx="1338464" cy="349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6BD07A-E661-27F8-4F65-E05D3464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25" y="4170514"/>
            <a:ext cx="3015294" cy="8908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AAB6C3-3353-97DE-370B-749D8620D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160" y="5705340"/>
            <a:ext cx="1371352" cy="2880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C1C2BE-729D-085A-8C41-DA85DB5D5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4211" y="5639232"/>
            <a:ext cx="3159589" cy="4203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9E8A31-64ED-DC89-61C7-4F853E015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542"/>
          <a:stretch/>
        </p:blipFill>
        <p:spPr>
          <a:xfrm>
            <a:off x="4519738" y="6277223"/>
            <a:ext cx="2228919" cy="4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5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91DDE-A462-FFBD-BEF0-449F61B9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35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Model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E74B82-0DE5-65A2-40D0-011D725BB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91" y="1220130"/>
            <a:ext cx="5285808" cy="518216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46EE8B-05F3-34A7-C210-58368808810B}"/>
              </a:ext>
            </a:extLst>
          </p:cNvPr>
          <p:cNvSpPr txBox="1"/>
          <p:nvPr/>
        </p:nvSpPr>
        <p:spPr>
          <a:xfrm>
            <a:off x="7497653" y="4197371"/>
            <a:ext cx="263802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/>
              <a:t>Linearly project features </a:t>
            </a:r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8F0581C-3BC8-2B2B-F65F-80210889EDA6}"/>
              </a:ext>
            </a:extLst>
          </p:cNvPr>
          <p:cNvSpPr/>
          <p:nvPr/>
        </p:nvSpPr>
        <p:spPr>
          <a:xfrm rot="9393120">
            <a:off x="5669625" y="4697816"/>
            <a:ext cx="1812710" cy="453171"/>
          </a:xfrm>
          <a:prstGeom prst="rightArrow">
            <a:avLst>
              <a:gd name="adj1" fmla="val 35774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B780-48F0-FBAB-0A6D-B2D123B4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</p:spPr>
        <p:txBody>
          <a:bodyPr/>
          <a:lstStyle/>
          <a:p>
            <a:r>
              <a:rPr lang="en-US" altLang="zh-CN"/>
              <a:t>How to apply on regression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B7661-A8F4-47BE-8400-7E389B634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8569"/>
                <a:ext cx="10515600" cy="48890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 is final representation vectors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B7661-A8F4-47BE-8400-7E389B634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8569"/>
                <a:ext cx="10515600" cy="4889076"/>
              </a:xfrm>
              <a:blipFill>
                <a:blip r:embed="rId2"/>
                <a:stretch>
                  <a:fillRect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411172A-E57D-070A-598C-44E3863A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06" b="22844"/>
          <a:stretch/>
        </p:blipFill>
        <p:spPr>
          <a:xfrm>
            <a:off x="436663" y="3187521"/>
            <a:ext cx="3179937" cy="381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9E00D3-D632-53E6-96B6-B11A6860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525" y="4453081"/>
            <a:ext cx="1432537" cy="279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A2A14D-7DCD-A91A-38E0-7DE186F45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491" y="3997854"/>
            <a:ext cx="829538" cy="3160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35563A-CCBB-42CB-EB51-262326E36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41" y="5164950"/>
            <a:ext cx="1976379" cy="54219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970BD69-1142-307C-D9FC-8E791458ED40}"/>
              </a:ext>
            </a:extLst>
          </p:cNvPr>
          <p:cNvSpPr/>
          <p:nvPr/>
        </p:nvSpPr>
        <p:spPr>
          <a:xfrm>
            <a:off x="1221703" y="2092776"/>
            <a:ext cx="1609859" cy="669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concate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35C09C-4AD0-3861-5CFD-3A28855874D2}"/>
              </a:ext>
            </a:extLst>
          </p:cNvPr>
          <p:cNvCxnSpPr>
            <a:cxnSpLocks/>
          </p:cNvCxnSpPr>
          <p:nvPr/>
        </p:nvCxnSpPr>
        <p:spPr>
          <a:xfrm>
            <a:off x="1307206" y="1725769"/>
            <a:ext cx="758062" cy="36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CB22EB-DE2B-0B78-6A7A-A5847760D22B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2026632" y="2762478"/>
            <a:ext cx="1" cy="425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9C15902-CE03-40F5-9438-EF2415DC5A77}"/>
              </a:ext>
            </a:extLst>
          </p:cNvPr>
          <p:cNvSpPr/>
          <p:nvPr/>
        </p:nvSpPr>
        <p:spPr>
          <a:xfrm>
            <a:off x="806622" y="3960246"/>
            <a:ext cx="2440019" cy="669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prediction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0B11EE-2E0C-3F61-75CC-0AF1AE4C472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026632" y="3568576"/>
            <a:ext cx="0" cy="391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7BF2B4-1565-5497-5FF4-940747D5CADF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flipH="1">
            <a:off x="2026631" y="4629948"/>
            <a:ext cx="1" cy="535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F576233-243B-DD62-792F-07F66555D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9684" y="4377196"/>
            <a:ext cx="3137572" cy="8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1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3A471-6BA2-6FB4-5F88-2CB17138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Self-supervised pre-training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0CCF23-E373-BEDA-2AE3-6958C5BE2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Generate binary noise and mask the input</a:t>
                </a:r>
              </a:p>
              <a:p>
                <a:endParaRPr lang="en-US" altLang="zh-CN"/>
              </a:p>
              <a:p>
                <a:r>
                  <a:rPr lang="en-US" altLang="zh-CN"/>
                  <a:t>Predict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/>
                  <a:t> from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In loss function, only consider masked values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0CCF23-E373-BEDA-2AE3-6958C5BE2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4A96298-40D5-47C9-1D1D-0339C9A1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662" y="1437750"/>
            <a:ext cx="3591426" cy="4639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581CD-74CC-7051-E11D-EAE37FC24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165" y="4689149"/>
            <a:ext cx="5203532" cy="16227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E18FC9-240E-DA01-FAC0-E6609FCCBC91}"/>
                  </a:ext>
                </a:extLst>
              </p:cNvPr>
              <p:cNvSpPr txBox="1"/>
              <p:nvPr/>
            </p:nvSpPr>
            <p:spPr>
              <a:xfrm>
                <a:off x="3441879" y="6354375"/>
                <a:ext cx="111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𝑚𝑎𝑠𝑘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E18FC9-240E-DA01-FAC0-E6609FCCB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879" y="6354375"/>
                <a:ext cx="1116781" cy="276999"/>
              </a:xfrm>
              <a:prstGeom prst="rect">
                <a:avLst/>
              </a:prstGeom>
              <a:blipFill>
                <a:blip r:embed="rId5"/>
                <a:stretch>
                  <a:fillRect l="-4372" r="-437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3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3F12B-9B62-84B6-E11C-CDE3B318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429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THANKS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6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127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A Transformer-based Framework for Multivariate Time Series Representation Learning</vt:lpstr>
      <vt:lpstr>PowerPoint 演示文稿</vt:lpstr>
      <vt:lpstr>Method</vt:lpstr>
      <vt:lpstr>Model</vt:lpstr>
      <vt:lpstr>How to apply on regression</vt:lpstr>
      <vt:lpstr>Self-supervised pre-training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Transformer-based Framework for Multivariate Time Series Representation Learning</dc:title>
  <dc:creator>xl g</dc:creator>
  <cp:lastModifiedBy>xl g</cp:lastModifiedBy>
  <cp:revision>1</cp:revision>
  <dcterms:created xsi:type="dcterms:W3CDTF">2024-02-19T15:27:55Z</dcterms:created>
  <dcterms:modified xsi:type="dcterms:W3CDTF">2024-02-19T16:24:22Z</dcterms:modified>
</cp:coreProperties>
</file>