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9B420-4876-FC15-9CE1-A3FBEA562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17C8A-2530-1302-F280-7379C59DC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6CB30-AE12-199A-619E-B0AB2B0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6113C-F6D5-C406-3A29-F18BC19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CD0D8-1974-8EA4-86FC-25117B45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239E1-DB98-0824-ED78-22117719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677E6-895E-E977-CF89-CE1368A2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CD9E8-CF60-0D9C-9770-8D3A9915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541C6-CDEE-5223-B6E0-D909FF28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66943-3E36-CF87-E118-1A0F2707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1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93D4A5-BEC8-E813-1FD8-4855BC0A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98CF6-C98F-B527-D705-FEB23527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92115-AA1F-67A5-048C-2F5FE960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BF442-7FB5-8D32-26A2-69007988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08889-EF8F-B9F0-CB84-07DF2EA8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B561B-30A2-6F56-F38B-E5D6EC01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47B05-A079-1A92-2143-040D0324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1E50-3BCF-28BC-2DA8-98AC1D31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C1566-774E-1EEB-10A0-738B436F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1BCE6-BE31-3F63-E79F-3E50A62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8C95-101B-9E57-2D78-E09EAF4D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CDF94-4B71-9006-6F3E-01D9BC70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C0164-8EEC-77ED-8AE5-37170CF2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05D09-E046-54A6-5965-4B6C34A6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0A24B-01FE-6437-3856-F316298D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E3DB2-8075-BBFE-EBFC-967982E4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5C109-EF46-FEE5-EFEC-D18082F7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501706-F402-025F-132C-419BA7AA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98E72-CDC3-87F8-FBCA-DD72C216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61F9-DC32-1913-CDA1-F22E376D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85665-8C35-24C5-E625-6A2AC1C3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3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B540-54A1-616C-A5D6-77AB234F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5C0A5-5991-2044-D274-AE405BFC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A215D-1C2A-75AA-63FB-9B502628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813C03-8BF0-B956-6DE5-64719CEE4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749036-1251-E5F9-DE1C-30069CB64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58E8A-C6E4-17FA-1945-9738EDF9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F476A-8ECF-5A6F-32CC-2AF65F71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557DD7-38C9-BD4B-7E8A-A470070C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3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0B3E-D78B-B785-64D8-187FED40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7F8F2-5710-6785-D462-04F3B076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30446-9B62-FF4C-B531-56083349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71E86-F335-6730-7998-6067EE21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2CA48D-E010-639E-A99E-AECE8831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EAF835-63CB-B11E-6DF4-B5DD4ECC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4790D-2818-3898-3CB3-82863DD8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1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EBE3-C01D-7244-AA38-F7E30660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FC6E5-852C-3F71-62D2-69434DF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539F5-2EDD-EB7C-BBED-431C943CD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15790-0FCA-849C-2BF5-A3AA2E96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026AF-D209-1A1E-1E0A-4C377268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27AA2-2C58-F8C0-ED05-8BE7D108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D4885-5EF7-F507-47A3-0D29BCD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96BC8-1434-0811-45A1-D0D9FFC14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1FBE8-F012-7A7B-459A-B2710F78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B1890-F0F5-4E5D-8A1A-29E35C35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150DA-7B05-4410-C93D-3AA1E928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0AB30-9E1D-2E1D-A998-244DB0F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6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7E9A4F-B7C2-D549-E34D-90DB7F7E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F1BE9-00E9-6828-47C0-9DA4A21D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E0E07-0385-2249-2F70-49A1545E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EE7B-D35F-4596-8C7F-8F7C38D44D8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B910E-8CCA-78C7-1B29-76373092A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37C24-B898-8CF7-E15E-1128AA75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0C30-EFE5-4623-A0B3-EBDEFC84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3E9B-44FA-E280-E2FA-FFD994F2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47" y="1122363"/>
            <a:ext cx="11764891" cy="2387600"/>
          </a:xfrm>
        </p:spPr>
        <p:txBody>
          <a:bodyPr>
            <a:normAutofit/>
          </a:bodyPr>
          <a:lstStyle/>
          <a:p>
            <a:r>
              <a:rPr lang="en-US" altLang="zh-CN" sz="4800"/>
              <a:t>Reinforcement Learning for Signal Process</a:t>
            </a:r>
            <a:endParaRPr lang="zh-CN" altLang="en-US" sz="4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AF356-D270-C53C-5840-2F4C9BDF4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1/31/2024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6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934C1-AAD0-85A3-626C-10F0A3DF8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986" y="682581"/>
                <a:ext cx="10386811" cy="512579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800"/>
                  <a:t>Problem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	Bisect the 2D  plane step by step to find a small enough area which meets 	the resolution requirements. The mid point of this area is the regression results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800"/>
                  <a:t>Environment settings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/>
                  <a:t>	Systolic blood pressure range: [85, 140]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/>
                  <a:t>	Diastolic blood pressure range: [60, 100]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/>
                  <a:t>	Initial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=(115, 80,25)</m:t>
                    </m:r>
                  </m:oMath>
                </a14:m>
                <a:endParaRPr lang="en-US" altLang="zh-CN" sz="280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/>
                  <a:t>	Target: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𝑟𝑎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altLang="zh-CN" sz="280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5934C1-AAD0-85A3-626C-10F0A3DF8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986" y="682581"/>
                <a:ext cx="10386811" cy="5125792"/>
              </a:xfrm>
              <a:blipFill>
                <a:blip r:embed="rId2"/>
                <a:stretch>
                  <a:fillRect l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11E84FB-4E31-5863-53B6-984B321C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914" y="2706129"/>
            <a:ext cx="3543837" cy="13549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55BF87-F971-AC8A-13A7-D733237D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534" y="4636394"/>
            <a:ext cx="1868094" cy="18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0513B-C022-FAE4-3140-B93CCAFE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57" y="78235"/>
            <a:ext cx="10515600" cy="1325563"/>
          </a:xfrm>
        </p:spPr>
        <p:txBody>
          <a:bodyPr/>
          <a:lstStyle/>
          <a:p>
            <a:r>
              <a:rPr lang="en-US" altLang="zh-CN"/>
              <a:t>State, Action and Reward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2B7B59-4870-6F8D-102C-598D8019B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3798"/>
                <a:ext cx="10515600" cy="47796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/>
                  <a:t>Action: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Action space is 4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/>
                  <a:t>[1,0,0,0]: Left-Up,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/>
              </a:p>
              <a:p>
                <a:pPr marL="914400" lvl="1" indent="-457200">
                  <a:buAutoNum type="arabicPeriod"/>
                </a:pPr>
                <a:r>
                  <a:rPr lang="en-US" altLang="zh-CN"/>
                  <a:t>[0,1,0,0]: Right-Up,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/>
              </a:p>
              <a:p>
                <a:pPr marL="914400" lvl="1" indent="-457200">
                  <a:buAutoNum type="arabicPeriod"/>
                </a:pPr>
                <a:r>
                  <a:rPr lang="en-US" altLang="zh-CN"/>
                  <a:t>[0,0,1,0]: Left-Down,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/>
              </a:p>
              <a:p>
                <a:pPr marL="914400" lvl="1" indent="-457200">
                  <a:buAutoNum type="arabicPeriod"/>
                </a:pPr>
                <a:r>
                  <a:rPr lang="en-US" altLang="zh-CN"/>
                  <a:t>[0,0,0,1]: Right-Down,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/>
              </a:p>
              <a:p>
                <a:r>
                  <a:rPr lang="en-US" altLang="zh-CN"/>
                  <a:t>State: 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1023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/>
                  <a:t>1 vector</a:t>
                </a:r>
              </a:p>
              <a:p>
                <a:pPr marL="457200" lvl="1" indent="0">
                  <a:buNone/>
                </a:pPr>
                <a:endParaRPr lang="en-US" altLang="zh-CN"/>
              </a:p>
              <a:p>
                <a:pPr marL="457200" lvl="1" indent="0">
                  <a:buNone/>
                </a:pPr>
                <a:r>
                  <a:rPr lang="en-US" altLang="zh-CN"/>
                  <a:t>SensorData: 10 sec*100Hz, 1000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/>
                  <a:t>1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[S, D, rad]: the mid point of current area, rad of current area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history action: 5 step, length of each action is 4, 20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/>
                  <a:t>1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2B7B59-4870-6F8D-102C-598D8019B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3798"/>
                <a:ext cx="10515600" cy="4779605"/>
              </a:xfrm>
              <a:blipFill>
                <a:blip r:embed="rId2"/>
                <a:stretch>
                  <a:fillRect l="-928" t="-2806" b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918B38B-B72E-85C5-B21D-963928100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11" b="1"/>
          <a:stretch/>
        </p:blipFill>
        <p:spPr>
          <a:xfrm>
            <a:off x="1318490" y="4720107"/>
            <a:ext cx="4844051" cy="3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0513B-C022-FAE4-3140-B93CCAFE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57" y="78235"/>
            <a:ext cx="10515600" cy="1325563"/>
          </a:xfrm>
        </p:spPr>
        <p:txBody>
          <a:bodyPr/>
          <a:lstStyle/>
          <a:p>
            <a:r>
              <a:rPr lang="en-US" altLang="zh-CN"/>
              <a:t>State, Action and Reward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2B7B59-4870-6F8D-102C-598D8019B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8256"/>
                <a:ext cx="10515600" cy="47796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Reward: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In each state, area is a square with </a:t>
                </a:r>
                <a:r>
                  <a:rPr lang="en-US" altLang="zh-CN" i="1"/>
                  <a:t>(S, D) </a:t>
                </a:r>
                <a:r>
                  <a:rPr lang="en-US" altLang="zh-CN"/>
                  <a:t>as the center and </a:t>
                </a:r>
                <a:r>
                  <a:rPr lang="en-US" altLang="zh-CN" i="1"/>
                  <a:t>rad</a:t>
                </a:r>
                <a:r>
                  <a:rPr lang="en-US" altLang="zh-CN"/>
                  <a:t> as the radius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Define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zh-CN"/>
              </a:p>
              <a:p>
                <a:pPr marL="457200" lvl="1" indent="0">
                  <a:buNone/>
                </a:pPr>
                <a:endParaRPr lang="en-US" altLang="zh-CN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𝐼𝑜𝑊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𝑎𝑟𝑒𝑎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2B7B59-4870-6F8D-102C-598D8019B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8256"/>
                <a:ext cx="10515600" cy="4779605"/>
              </a:xfrm>
              <a:blipFill>
                <a:blip r:embed="rId2"/>
                <a:stretch>
                  <a:fillRect l="-1043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668E341-2A4D-72FF-5B8A-ED2F2FF4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91" y="4115571"/>
            <a:ext cx="7855077" cy="1260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885DC4-DCE3-6F88-14D7-E084082B5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62"/>
          <a:stretch/>
        </p:blipFill>
        <p:spPr>
          <a:xfrm>
            <a:off x="9453093" y="2433518"/>
            <a:ext cx="2182324" cy="15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E9C75-C8C3-513F-FD3E-349B66C7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4" y="238974"/>
            <a:ext cx="10515600" cy="57556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Deep Q Learning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4856A-BEB7-B98D-22FD-A2B794DD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4539"/>
            <a:ext cx="10515600" cy="4351338"/>
          </a:xfrm>
        </p:spPr>
        <p:txBody>
          <a:bodyPr/>
          <a:lstStyle/>
          <a:p>
            <a:r>
              <a:rPr lang="en-US" altLang="zh-CN"/>
              <a:t>Deep neural network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Estimate Q value</a:t>
            </a:r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5E9DB2-CF40-3A07-E5CC-32991FA2E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27564"/>
              </p:ext>
            </p:extLst>
          </p:nvPr>
        </p:nvGraphicFramePr>
        <p:xfrm>
          <a:off x="1684270" y="1588989"/>
          <a:ext cx="85866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658">
                  <a:extLst>
                    <a:ext uri="{9D8B030D-6E8A-4147-A177-3AD203B41FA5}">
                      <a16:colId xmlns:a16="http://schemas.microsoft.com/office/drawing/2014/main" val="662842829"/>
                    </a:ext>
                  </a:extLst>
                </a:gridCol>
                <a:gridCol w="2146658">
                  <a:extLst>
                    <a:ext uri="{9D8B030D-6E8A-4147-A177-3AD203B41FA5}">
                      <a16:colId xmlns:a16="http://schemas.microsoft.com/office/drawing/2014/main" val="590402811"/>
                    </a:ext>
                  </a:extLst>
                </a:gridCol>
                <a:gridCol w="2146658">
                  <a:extLst>
                    <a:ext uri="{9D8B030D-6E8A-4147-A177-3AD203B41FA5}">
                      <a16:colId xmlns:a16="http://schemas.microsoft.com/office/drawing/2014/main" val="57279365"/>
                    </a:ext>
                  </a:extLst>
                </a:gridCol>
                <a:gridCol w="2146658">
                  <a:extLst>
                    <a:ext uri="{9D8B030D-6E8A-4147-A177-3AD203B41FA5}">
                      <a16:colId xmlns:a16="http://schemas.microsoft.com/office/drawing/2014/main" val="257463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Layer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Output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Activation Function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2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Linear1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1023 (state size)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ReLU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Linear2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ReLU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Linear3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ReLU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Linear4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ReLU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Linear5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 (action size)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7916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206476E-F27C-EFEE-59A9-DFDA567FD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"/>
          <a:stretch/>
        </p:blipFill>
        <p:spPr>
          <a:xfrm>
            <a:off x="1053206" y="4301160"/>
            <a:ext cx="9134340" cy="23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30AF-9BB0-4E78-FFC5-CBDABDA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232534"/>
            <a:ext cx="10515600" cy="897005"/>
          </a:xfrm>
        </p:spPr>
        <p:txBody>
          <a:bodyPr/>
          <a:lstStyle/>
          <a:p>
            <a:r>
              <a:rPr lang="en-US" altLang="zh-CN"/>
              <a:t>Training details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BCCA46-89F6-869B-BA77-489BEC5CC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7"/>
          <a:stretch/>
        </p:blipFill>
        <p:spPr>
          <a:xfrm>
            <a:off x="746976" y="1785503"/>
            <a:ext cx="4803820" cy="3723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43FC35-2E28-01B5-3C15-A6E91D31A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"/>
          <a:stretch/>
        </p:blipFill>
        <p:spPr>
          <a:xfrm>
            <a:off x="5847008" y="1774953"/>
            <a:ext cx="4881093" cy="37443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D82C15-4A52-B92D-5E5A-88675E8960D2}"/>
              </a:ext>
            </a:extLst>
          </p:cNvPr>
          <p:cNvSpPr txBox="1"/>
          <p:nvPr/>
        </p:nvSpPr>
        <p:spPr>
          <a:xfrm>
            <a:off x="1307206" y="1262130"/>
            <a:ext cx="75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Dataset size =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30AF-9BB0-4E78-FFC5-CBDABDA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232534"/>
            <a:ext cx="10515600" cy="897005"/>
          </a:xfrm>
        </p:spPr>
        <p:txBody>
          <a:bodyPr/>
          <a:lstStyle/>
          <a:p>
            <a:r>
              <a:rPr lang="en-US" altLang="zh-CN"/>
              <a:t>Training details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02564E-53F3-12BC-1732-849F03E5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6" y="1724913"/>
            <a:ext cx="5066782" cy="3720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982366-D373-1E08-9A8D-C938CA66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29" y="1721693"/>
            <a:ext cx="5110480" cy="37235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526068-7016-F859-9921-2CE1A2396D70}"/>
              </a:ext>
            </a:extLst>
          </p:cNvPr>
          <p:cNvSpPr txBox="1"/>
          <p:nvPr/>
        </p:nvSpPr>
        <p:spPr>
          <a:xfrm>
            <a:off x="1307206" y="1262130"/>
            <a:ext cx="75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Dataset size = 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3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D665-BFED-E6A6-7793-78B8EB20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4" y="2625367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THANKS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271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Office 主题​​</vt:lpstr>
      <vt:lpstr>Reinforcement Learning for Signal Process</vt:lpstr>
      <vt:lpstr>PowerPoint 演示文稿</vt:lpstr>
      <vt:lpstr>State, Action and Reward</vt:lpstr>
      <vt:lpstr>State, Action and Reward</vt:lpstr>
      <vt:lpstr>Deep Q Learning</vt:lpstr>
      <vt:lpstr>Training details</vt:lpstr>
      <vt:lpstr>Training details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Signal Process</dc:title>
  <dc:creator>xl g</dc:creator>
  <cp:lastModifiedBy>xl g</cp:lastModifiedBy>
  <cp:revision>7</cp:revision>
  <dcterms:created xsi:type="dcterms:W3CDTF">2024-01-31T04:48:27Z</dcterms:created>
  <dcterms:modified xsi:type="dcterms:W3CDTF">2024-02-01T14:49:01Z</dcterms:modified>
</cp:coreProperties>
</file>