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EBD7-5149-A940-A54A-2621D869507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3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EBD7-5149-A940-A54A-2621D869507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9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EBD7-5149-A940-A54A-2621D869507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EBD7-5149-A940-A54A-2621D869507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6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EBD7-5149-A940-A54A-2621D869507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EBD7-5149-A940-A54A-2621D869507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EBD7-5149-A940-A54A-2621D869507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8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EBD7-5149-A940-A54A-2621D869507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3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EBD7-5149-A940-A54A-2621D869507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EBD7-5149-A940-A54A-2621D869507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0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EBD7-5149-A940-A54A-2621D869507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4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BEBD7-5149-A940-A54A-2621D869507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CEA74-6C04-124B-A52F-D0BF378AC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1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1285" y="2883290"/>
            <a:ext cx="215639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HPCG</a:t>
            </a:r>
            <a:endParaRPr lang="en-US" sz="6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9961" y="3759860"/>
            <a:ext cx="2172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High Performance Conjugate Gradient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196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Heroux</dc:creator>
  <cp:lastModifiedBy>Michael Heroux</cp:lastModifiedBy>
  <cp:revision>1</cp:revision>
  <dcterms:created xsi:type="dcterms:W3CDTF">2013-09-26T03:40:34Z</dcterms:created>
  <dcterms:modified xsi:type="dcterms:W3CDTF">2013-09-26T03:43:32Z</dcterms:modified>
</cp:coreProperties>
</file>