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76" r:id="rId4"/>
    <p:sldId id="258" r:id="rId5"/>
    <p:sldId id="283" r:id="rId6"/>
    <p:sldId id="259" r:id="rId7"/>
    <p:sldId id="262" r:id="rId8"/>
    <p:sldId id="261" r:id="rId9"/>
    <p:sldId id="264" r:id="rId10"/>
    <p:sldId id="260" r:id="rId11"/>
    <p:sldId id="265" r:id="rId12"/>
    <p:sldId id="263" r:id="rId13"/>
    <p:sldId id="266" r:id="rId14"/>
    <p:sldId id="267" r:id="rId15"/>
    <p:sldId id="268" r:id="rId16"/>
    <p:sldId id="270" r:id="rId17"/>
    <p:sldId id="271" r:id="rId18"/>
    <p:sldId id="289" r:id="rId19"/>
    <p:sldId id="288" r:id="rId20"/>
    <p:sldId id="272" r:id="rId21"/>
    <p:sldId id="320" r:id="rId22"/>
    <p:sldId id="321" r:id="rId23"/>
    <p:sldId id="273" r:id="rId24"/>
    <p:sldId id="298" r:id="rId25"/>
    <p:sldId id="300" r:id="rId26"/>
    <p:sldId id="308" r:id="rId27"/>
    <p:sldId id="301" r:id="rId28"/>
    <p:sldId id="302" r:id="rId29"/>
    <p:sldId id="309" r:id="rId30"/>
    <p:sldId id="310" r:id="rId31"/>
    <p:sldId id="304" r:id="rId32"/>
    <p:sldId id="305" r:id="rId33"/>
    <p:sldId id="306" r:id="rId34"/>
    <p:sldId id="307" r:id="rId35"/>
    <p:sldId id="322" r:id="rId36"/>
    <p:sldId id="323" r:id="rId37"/>
    <p:sldId id="299" r:id="rId38"/>
    <p:sldId id="311" r:id="rId39"/>
    <p:sldId id="312" r:id="rId40"/>
    <p:sldId id="313" r:id="rId41"/>
    <p:sldId id="314" r:id="rId42"/>
    <p:sldId id="315" r:id="rId43"/>
    <p:sldId id="316" r:id="rId44"/>
    <p:sldId id="324" r:id="rId45"/>
    <p:sldId id="277" r:id="rId46"/>
    <p:sldId id="275" r:id="rId47"/>
    <p:sldId id="292" r:id="rId48"/>
    <p:sldId id="291" r:id="rId49"/>
    <p:sldId id="293" r:id="rId50"/>
    <p:sldId id="290" r:id="rId51"/>
    <p:sldId id="279" r:id="rId52"/>
    <p:sldId id="280" r:id="rId53"/>
    <p:sldId id="281" r:id="rId54"/>
    <p:sldId id="278" r:id="rId55"/>
    <p:sldId id="282" r:id="rId56"/>
    <p:sldId id="284" r:id="rId57"/>
    <p:sldId id="285" r:id="rId58"/>
    <p:sldId id="286" r:id="rId59"/>
    <p:sldId id="274" r:id="rId60"/>
    <p:sldId id="319" r:id="rId61"/>
    <p:sldId id="317" r:id="rId62"/>
    <p:sldId id="318" r:id="rId63"/>
  </p:sldIdLst>
  <p:sldSz cx="12192000" cy="6858000"/>
  <p:notesSz cx="6858000" cy="9144000"/>
  <p:defaultTextStyle>
    <a:defPPr>
      <a:defRPr lang="en-US"/>
    </a:defPPr>
    <a:lvl1pPr marL="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5EBE8C"/>
    <a:srgbClr val="7FCBA3"/>
    <a:srgbClr val="CDEBDB"/>
    <a:srgbClr val="D1EDDE"/>
    <a:srgbClr val="CCFFCC"/>
    <a:srgbClr val="3333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2713D3-0F18-4BDB-A3A3-1E57EB13F87A}" v="8109" dt="2020-03-27T22:02:06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17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10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9AD2C-DBBD-4344-A0E7-A701555A4F6D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CB9C4-196F-4044-BCED-EAED54B3F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768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CB9C4-196F-4044-BCED-EAED54B3F3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117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CB9C4-196F-4044-BCED-EAED54B3F3C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311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CB9C4-196F-4044-BCED-EAED54B3F3C6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729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42829-8409-4711-B36D-25AE5703B86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81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42829-8409-4711-B36D-25AE5703B86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93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42829-8409-4711-B36D-25AE5703B86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2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42829-8409-4711-B36D-25AE5703B86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25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2829-8409-4711-B36D-25AE5703B86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83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2829-8409-4711-B36D-25AE5703B86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62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CB9C4-196F-4044-BCED-EAED54B3F3C6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958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dirty="0"/>
              <a:t>1 GHz @ all speedgrades – up to 1.3 GHz at fastest speedgrades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42829-8409-4711-B36D-25AE5703B8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43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CB9C4-196F-4044-BCED-EAED54B3F3C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817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CB9C4-196F-4044-BCED-EAED54B3F3C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168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CB9C4-196F-4044-BCED-EAED54B3F3C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23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CB9C4-196F-4044-BCED-EAED54B3F3C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005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CB9C4-196F-4044-BCED-EAED54B3F3C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868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CB9C4-196F-4044-BCED-EAED54B3F3C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966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CB9C4-196F-4044-BCED-EAED54B3F3C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45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57B3CB1-5EBA-8948-BF2E-5B9E38D5A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04000" y="2546713"/>
            <a:ext cx="5253400" cy="385173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2BB0D6E-75EE-DB4D-95F0-1E0A20F72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14" y="656115"/>
            <a:ext cx="1321445" cy="2681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36CB97-8324-8440-AF83-FDCF5C83423C}"/>
              </a:ext>
            </a:extLst>
          </p:cNvPr>
          <p:cNvSpPr/>
          <p:nvPr/>
        </p:nvSpPr>
        <p:spPr>
          <a:xfrm>
            <a:off x="10210800" y="6119691"/>
            <a:ext cx="1752600" cy="662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2695751-8148-D44C-819F-19AC107A8E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121" y="2700534"/>
            <a:ext cx="8945879" cy="975360"/>
          </a:xfrm>
        </p:spPr>
        <p:txBody>
          <a:bodyPr/>
          <a:lstStyle>
            <a:lvl1pPr>
              <a:defRPr sz="4400"/>
            </a:lvl1pPr>
          </a:lstStyle>
          <a:p>
            <a:pPr>
              <a:lnSpc>
                <a:spcPct val="85000"/>
              </a:lnSpc>
            </a:pPr>
            <a:r>
              <a:rPr lang="en-US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32" name="Name, Title, Date">
            <a:extLst>
              <a:ext uri="{FF2B5EF4-FFF2-40B4-BE49-F238E27FC236}">
                <a16:creationId xmlns:a16="http://schemas.microsoft.com/office/drawing/2014/main" id="{2396738D-B05F-FC45-B1A8-82AA1CB933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9121" y="4490866"/>
            <a:ext cx="7417990" cy="1092607"/>
          </a:xfrm>
        </p:spPr>
        <p:txBody>
          <a:bodyPr wrap="square">
            <a:spAutoFit/>
          </a:bodyPr>
          <a:lstStyle>
            <a:lvl1pPr marL="0" indent="0" algn="l">
              <a:spcBef>
                <a:spcPts val="300"/>
              </a:spcBef>
              <a:buNone/>
              <a:defRPr lang="en-US" sz="2000" b="0" i="0" kern="12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Name</a:t>
            </a:r>
          </a:p>
          <a:p>
            <a:r>
              <a:rPr lang="en-US"/>
              <a:t>Title</a:t>
            </a:r>
          </a:p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855808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63040"/>
            <a:ext cx="10515600" cy="475940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tabLst>
                <a:tab pos="2627313" algn="l"/>
              </a:tabLs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8136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0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AD77-0876-4647-97DC-D93085BB13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121" y="304800"/>
            <a:ext cx="7421878" cy="975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0F2BAF-0E03-9146-9CEF-EF57A70481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53FD09-DB97-445F-9AAD-D541F9E85A4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9120" y="1733296"/>
            <a:ext cx="7421879" cy="375310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C16CF1-E2E6-48D5-A44C-7C8249C74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944" y="381000"/>
            <a:ext cx="1941690" cy="117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2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AD77-0876-4647-97DC-D93085BB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975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0F2BAF-0E03-9146-9CEF-EF57A70481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FD09-DB97-445F-9AAD-D541F9E85A4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4567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AD77-0876-4647-97DC-D93085BB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975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0F2BAF-0E03-9146-9CEF-EF57A70481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FD09-DB97-445F-9AAD-D541F9E85A49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A824BE7-9859-7240-83D5-846AECA23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1" y="1470401"/>
            <a:ext cx="11033760" cy="463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4962" indent="-234962">
              <a:buSzPct val="80000"/>
              <a:buFont typeface="Webdings" panose="05030102010509060703" pitchFamily="18" charset="2"/>
              <a:buChar char=""/>
              <a:defRPr lang="en-US" dirty="0" smtClean="0"/>
            </a:lvl1pPr>
            <a:lvl2pPr marL="452989" indent="-220144">
              <a:buSzPct val="80000"/>
              <a:buFont typeface="Wingdings 3" panose="05040102010807070707" pitchFamily="18" charset="2"/>
              <a:buChar char=""/>
              <a:defRPr sz="2000"/>
            </a:lvl2pPr>
            <a:lvl3pPr marL="685835" indent="-232845">
              <a:buSzPct val="80000"/>
              <a:buFont typeface="Wingdings 3" panose="05040102010807070707" pitchFamily="18" charset="2"/>
              <a:buChar char="¬"/>
              <a:defRPr sz="1600"/>
            </a:lvl3pPr>
            <a:lvl4pPr marL="916563" indent="-230729">
              <a:buSzPct val="80000"/>
              <a:buFont typeface="Wingdings 3" panose="05040102010807070707" pitchFamily="18" charset="2"/>
              <a:buChar char="¬"/>
              <a:defRPr/>
            </a:lvl4pPr>
            <a:lvl5pPr marL="1138824" indent="-222262">
              <a:buSzPct val="80000"/>
              <a:buFont typeface="Wingdings 3" panose="05040102010807070707" pitchFamily="18" charset="2"/>
              <a:buChar char="¬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99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975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120" y="1463041"/>
            <a:ext cx="5364480" cy="463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1" y="1463041"/>
            <a:ext cx="5364480" cy="463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A8B06E9-672B-49AA-8789-D576D5680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6646" y="6363709"/>
            <a:ext cx="9753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>
              <a:buFont typeface="Arial" panose="020B0604020202020204" pitchFamily="34" charset="0"/>
              <a:buNone/>
              <a:defRPr sz="1133" b="1">
                <a:solidFill>
                  <a:schemeClr val="tx1"/>
                </a:solidFill>
              </a:defRPr>
            </a:lvl1pPr>
          </a:lstStyle>
          <a:p>
            <a:fld id="{2F53FD09-DB97-445F-9AAD-D541F9E85A4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5513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E2AE14-D6F3-42D2-A4A3-74BBE2390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944" y="381000"/>
            <a:ext cx="1941690" cy="11772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1320318-DA78-471F-8076-1A95C5254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807" y="3124200"/>
            <a:ext cx="11093827" cy="701040"/>
          </a:xfrm>
        </p:spPr>
        <p:txBody>
          <a:bodyPr anchor="b">
            <a:noAutofit/>
          </a:bodyPr>
          <a:lstStyle>
            <a:lvl1pPr>
              <a:defRPr lang="en-US" sz="4201" b="1" i="0" kern="1200" dirty="0">
                <a:solidFill>
                  <a:schemeClr val="bg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/>
              <a:t>Simple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D42470-3AEB-A94C-96B8-18E2C7C25164}"/>
              </a:ext>
            </a:extLst>
          </p:cNvPr>
          <p:cNvSpPr/>
          <p:nvPr/>
        </p:nvSpPr>
        <p:spPr>
          <a:xfrm>
            <a:off x="10058400" y="6109945"/>
            <a:ext cx="1752600" cy="6621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35D3FD-B992-1F41-849B-4E9534CAB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856" y="6441000"/>
            <a:ext cx="975225" cy="197921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E052772-3EFC-D34C-AA1A-1135DE3C5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6646" y="6363709"/>
            <a:ext cx="9753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>
              <a:buFont typeface="Arial" panose="020B0604020202020204" pitchFamily="34" charset="0"/>
              <a:buNone/>
              <a:defRPr sz="1133" b="1">
                <a:solidFill>
                  <a:schemeClr val="bg1"/>
                </a:solidFill>
              </a:defRPr>
            </a:lvl1pPr>
          </a:lstStyle>
          <a:p>
            <a:fld id="{2F53FD09-DB97-445F-9AAD-D541F9E85A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02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(with Pictur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E2AE14-D6F3-42D2-A4A3-74BBE2390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944" y="381000"/>
            <a:ext cx="1941690" cy="117729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512AD6E-7A81-4D46-A4DC-BC3429D8CF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807" y="3124200"/>
            <a:ext cx="5514793" cy="701040"/>
          </a:xfrm>
        </p:spPr>
        <p:txBody>
          <a:bodyPr anchor="b">
            <a:noAutofit/>
          </a:bodyPr>
          <a:lstStyle>
            <a:lvl1pPr>
              <a:defRPr lang="en-US" sz="4201" b="1" i="0" kern="1200" dirty="0">
                <a:solidFill>
                  <a:schemeClr val="bg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/>
              <a:t>Simple Statement</a:t>
            </a:r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89EAEFDD-B284-E94B-8F1D-D7E1627370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81768" y="1558290"/>
            <a:ext cx="4457700" cy="3741422"/>
          </a:xfrm>
          <a:prstGeom prst="rect">
            <a:avLst/>
          </a:prstGeom>
          <a:noFill/>
        </p:spPr>
        <p:txBody>
          <a:bodyPr vert="horz" lIns="91440" tIns="1371600" rIns="91440" bIns="0" rtlCol="0" anchor="ctr" anchorCtr="0">
            <a:noAutofit/>
          </a:bodyPr>
          <a:lstStyle>
            <a:lvl1pPr marL="309026" indent="-309026" algn="ctr">
              <a:buNone/>
              <a:defRPr lang="en-US" sz="1867" dirty="0">
                <a:solidFill>
                  <a:schemeClr val="bg1"/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5E7C71-1267-7F46-A82A-631E19E556BC}"/>
              </a:ext>
            </a:extLst>
          </p:cNvPr>
          <p:cNvSpPr/>
          <p:nvPr/>
        </p:nvSpPr>
        <p:spPr>
          <a:xfrm>
            <a:off x="10058400" y="6109945"/>
            <a:ext cx="1752600" cy="6621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667D16-E95F-F440-8D2D-18A462CF2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856" y="6441000"/>
            <a:ext cx="975225" cy="197921"/>
          </a:xfrm>
          <a:prstGeom prst="rect">
            <a:avLst/>
          </a:prstGeom>
        </p:spPr>
      </p:pic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5B8CD8B4-2837-BA4D-9DA4-67F8481F1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6646" y="6363709"/>
            <a:ext cx="9753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>
              <a:buFont typeface="Arial" panose="020B0604020202020204" pitchFamily="34" charset="0"/>
              <a:buNone/>
              <a:defRPr sz="1133" b="1">
                <a:solidFill>
                  <a:schemeClr val="bg1"/>
                </a:solidFill>
              </a:defRPr>
            </a:lvl1pPr>
          </a:lstStyle>
          <a:p>
            <a:fld id="{2F53FD09-DB97-445F-9AAD-D541F9E85A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70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0434C-4CE7-42D1-965D-0265C29B04F3}"/>
              </a:ext>
            </a:extLst>
          </p:cNvPr>
          <p:cNvGrpSpPr/>
          <p:nvPr/>
        </p:nvGrpSpPr>
        <p:grpSpPr>
          <a:xfrm>
            <a:off x="640118" y="3425008"/>
            <a:ext cx="5608321" cy="1019992"/>
            <a:chOff x="480089" y="2568756"/>
            <a:chExt cx="4206240" cy="76499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88497C-C551-4465-9953-8BC43D9E0208}"/>
                </a:ext>
              </a:extLst>
            </p:cNvPr>
            <p:cNvSpPr/>
            <p:nvPr/>
          </p:nvSpPr>
          <p:spPr>
            <a:xfrm>
              <a:off x="480089" y="2841307"/>
              <a:ext cx="4206240" cy="4924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r>
                <a:rPr lang="en-US" sz="4800" b="1" spc="100">
                  <a:solidFill>
                    <a:schemeClr val="bg1"/>
                  </a:solidFill>
                </a:rPr>
                <a:t>Thank You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F6007A-E1A7-46F3-B830-C81E32C3CF47}"/>
                </a:ext>
              </a:extLst>
            </p:cNvPr>
            <p:cNvCxnSpPr>
              <a:cxnSpLocks/>
            </p:cNvCxnSpPr>
            <p:nvPr/>
          </p:nvCxnSpPr>
          <p:spPr>
            <a:xfrm>
              <a:off x="520059" y="2568756"/>
              <a:ext cx="825801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39F4C22-7CBE-4004-AC0C-D9091BDDF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04000" y="2546713"/>
            <a:ext cx="5253400" cy="38517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35D3FD-B992-1F41-849B-4E9534CAB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80" y="2457303"/>
            <a:ext cx="2331726" cy="4732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2EA454-74F4-0847-8EA2-1E94A436814E}"/>
              </a:ext>
            </a:extLst>
          </p:cNvPr>
          <p:cNvSpPr/>
          <p:nvPr/>
        </p:nvSpPr>
        <p:spPr>
          <a:xfrm>
            <a:off x="10058400" y="6109945"/>
            <a:ext cx="1752600" cy="6621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4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ilinx Mission Statement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570BA53-DDA7-4989-871D-4C13A03CF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9" b="656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0434C-4CE7-42D1-965D-0265C29B04F3}"/>
              </a:ext>
            </a:extLst>
          </p:cNvPr>
          <p:cNvGrpSpPr/>
          <p:nvPr/>
        </p:nvGrpSpPr>
        <p:grpSpPr>
          <a:xfrm>
            <a:off x="587021" y="3276599"/>
            <a:ext cx="8658579" cy="1305108"/>
            <a:chOff x="440266" y="2597168"/>
            <a:chExt cx="6493934" cy="97883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88497C-C551-4465-9953-8BC43D9E0208}"/>
                </a:ext>
              </a:extLst>
            </p:cNvPr>
            <p:cNvSpPr/>
            <p:nvPr/>
          </p:nvSpPr>
          <p:spPr>
            <a:xfrm>
              <a:off x="440266" y="3083556"/>
              <a:ext cx="6493934" cy="4924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US" sz="3801" b="1" spc="100">
                  <a:solidFill>
                    <a:schemeClr val="bg1"/>
                  </a:solidFill>
                </a:rPr>
                <a:t>Building</a:t>
              </a:r>
              <a:r>
                <a:rPr lang="en-US" sz="3801" b="1" spc="100" baseline="0">
                  <a:solidFill>
                    <a:schemeClr val="bg1"/>
                  </a:solidFill>
                </a:rPr>
                <a:t> the Adaptable,</a:t>
              </a:r>
            </a:p>
            <a:p>
              <a:pPr>
                <a:spcAft>
                  <a:spcPts val="800"/>
                </a:spcAft>
              </a:pPr>
              <a:r>
                <a:rPr lang="en-US" sz="3801" b="1" spc="100" baseline="0">
                  <a:solidFill>
                    <a:schemeClr val="accent1"/>
                  </a:solidFill>
                </a:rPr>
                <a:t>Intelligent World</a:t>
              </a:r>
              <a:endParaRPr lang="en-US" sz="3801" b="1" spc="100">
                <a:solidFill>
                  <a:schemeClr val="accent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F6007A-E1A7-46F3-B830-C81E32C3CF47}"/>
                </a:ext>
              </a:extLst>
            </p:cNvPr>
            <p:cNvCxnSpPr>
              <a:cxnSpLocks/>
            </p:cNvCxnSpPr>
            <p:nvPr/>
          </p:nvCxnSpPr>
          <p:spPr>
            <a:xfrm>
              <a:off x="520059" y="2597168"/>
              <a:ext cx="825801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E88497C-C551-4465-9953-8BC43D9E0208}"/>
              </a:ext>
            </a:extLst>
          </p:cNvPr>
          <p:cNvSpPr/>
          <p:nvPr/>
        </p:nvSpPr>
        <p:spPr>
          <a:xfrm>
            <a:off x="640118" y="2295751"/>
            <a:ext cx="6599179" cy="656591"/>
          </a:xfrm>
          <a:prstGeom prst="rect">
            <a:avLst/>
          </a:prstGeom>
        </p:spPr>
        <p:txBody>
          <a:bodyPr vert="horz" lIns="91464" tIns="45732" rIns="91464" bIns="45732" rtlCol="0" anchor="ctr">
            <a:noAutofit/>
          </a:bodyPr>
          <a:lstStyle/>
          <a:p>
            <a:pPr>
              <a:spcAft>
                <a:spcPts val="800"/>
              </a:spcAft>
            </a:pPr>
            <a:r>
              <a:rPr lang="en-US" sz="3801" b="1" spc="100">
                <a:solidFill>
                  <a:schemeClr val="bg1"/>
                </a:solidFill>
              </a:rPr>
              <a:t>Xilinx Mission</a:t>
            </a:r>
            <a:endParaRPr lang="en-US" sz="3801" b="1" spc="100" baseline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73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121" y="234696"/>
            <a:ext cx="11033760" cy="9753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86646" y="6363709"/>
            <a:ext cx="9753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>
              <a:buFont typeface="Arial" panose="020B0604020202020204" pitchFamily="34" charset="0"/>
              <a:buNone/>
              <a:defRPr sz="1133" b="1">
                <a:solidFill>
                  <a:schemeClr val="tx1"/>
                </a:solidFill>
              </a:defRPr>
            </a:lvl1pPr>
          </a:lstStyle>
          <a:p>
            <a:fld id="{2F53FD09-DB97-445F-9AAD-D541F9E85A49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121" y="1470401"/>
            <a:ext cx="11033760" cy="463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11B427-4F75-48FE-A5EE-29C3483DAA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37520" y="6440992"/>
            <a:ext cx="975360" cy="197928"/>
          </a:xfrm>
          <a:prstGeom prst="rect">
            <a:avLst/>
          </a:prstGeom>
        </p:spPr>
      </p:pic>
      <p:sp>
        <p:nvSpPr>
          <p:cNvPr id="4" name="fc" descr=" ">
            <a:extLst>
              <a:ext uri="{FF2B5EF4-FFF2-40B4-BE49-F238E27FC236}">
                <a16:creationId xmlns:a16="http://schemas.microsoft.com/office/drawing/2014/main" id="{2512EF35-E7CE-4F2F-A701-CEDB43450107}"/>
              </a:ext>
            </a:extLst>
          </p:cNvPr>
          <p:cNvSpPr txBox="1"/>
          <p:nvPr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  <p:sp>
        <p:nvSpPr>
          <p:cNvPr id="7" name="fc" descr="© Copyright 2020 Xilinx">
            <a:extLst>
              <a:ext uri="{FF2B5EF4-FFF2-40B4-BE49-F238E27FC236}">
                <a16:creationId xmlns:a16="http://schemas.microsoft.com/office/drawing/2014/main" id="{C9C3E6F9-6E91-4A22-BEF3-A829252C67B0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GB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© Copyright 2020 Xilinx</a:t>
            </a:r>
          </a:p>
        </p:txBody>
      </p:sp>
    </p:spTree>
    <p:extLst>
      <p:ext uri="{BB962C8B-B14F-4D97-AF65-F5344CB8AC3E}">
        <p14:creationId xmlns:p14="http://schemas.microsoft.com/office/powerpoint/2010/main" val="25764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lang="en-US" sz="3200" b="1" i="0" kern="1200" dirty="0" smtClean="0">
          <a:solidFill>
            <a:schemeClr val="tx1"/>
          </a:solidFill>
          <a:latin typeface="Arial" charset="0"/>
          <a:ea typeface="+mj-ea"/>
          <a:cs typeface="Arial" charset="0"/>
        </a:defRPr>
      </a:lvl1pPr>
    </p:titleStyle>
    <p:bodyStyle>
      <a:lvl1pPr marL="234962" indent="-234962" algn="l" defTabSz="1219261" rtl="0" eaLnBrk="1" latinLnBrk="0" hangingPunct="1">
        <a:lnSpc>
          <a:spcPct val="100000"/>
        </a:lnSpc>
        <a:spcBef>
          <a:spcPts val="1600"/>
        </a:spcBef>
        <a:buClr>
          <a:schemeClr val="accent1"/>
        </a:buClr>
        <a:buSzPct val="80000"/>
        <a:buFont typeface="Webdings" panose="05030102010509060703" pitchFamily="18" charset="2"/>
        <a:buChar char="4"/>
        <a:defRPr lang="en-US" sz="2400" b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2989" indent="-220144" algn="l" defTabSz="914445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SzPct val="80000"/>
        <a:buFont typeface="Wingdings 3" panose="05040102010807070707" pitchFamily="18" charset="2"/>
        <a:buChar char="¬"/>
        <a:defRPr lang="en-US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35" indent="-232845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6563" indent="-230729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38824" indent="-222262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tabLst/>
        <a:defRPr lang="en-US" sz="16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725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176">
          <p15:clr>
            <a:srgbClr val="F26B43"/>
          </p15:clr>
        </p15:guide>
        <p15:guide id="4" pos="448">
          <p15:clr>
            <a:srgbClr val="F26B43"/>
          </p15:clr>
        </p15:guide>
        <p15:guide id="5" pos="7232">
          <p15:clr>
            <a:srgbClr val="F26B43"/>
          </p15:clr>
        </p15:guide>
        <p15:guide id="6" orient="horz" pos="208">
          <p15:clr>
            <a:srgbClr val="F26B43"/>
          </p15:clr>
        </p15:guide>
        <p15:guide id="7" orient="horz" pos="9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81BE-8B32-4093-8877-3E46583E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 32 taps</a:t>
            </a:r>
            <a:br>
              <a:rPr lang="en-US" dirty="0"/>
            </a:br>
            <a:r>
              <a:rPr lang="en-US" dirty="0"/>
              <a:t>Streaming and cascade interface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830D2-CC8E-4612-8EAC-892C3D3F6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1" y="4490866"/>
            <a:ext cx="7417990" cy="746358"/>
          </a:xfrm>
        </p:spPr>
        <p:txBody>
          <a:bodyPr/>
          <a:lstStyle/>
          <a:p>
            <a:r>
              <a:rPr lang="en-US" dirty="0"/>
              <a:t>Olivier TREMOIS, </a:t>
            </a:r>
            <a:r>
              <a:rPr lang="en-US" i="1" dirty="0"/>
              <a:t>Software Marketing AI Engine Tools</a:t>
            </a:r>
          </a:p>
          <a:p>
            <a:r>
              <a:rPr lang="en-US" dirty="0"/>
              <a:t>Daniele BAGNI, </a:t>
            </a:r>
            <a:r>
              <a:rPr lang="en-US" i="1" dirty="0"/>
              <a:t>DSP / ML Specialist for EMEA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49808" y="5934456"/>
            <a:ext cx="113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6 April 2020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37904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8801-2342-4E7D-9A49-76051A56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of Four AI Engines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43F8-6AFF-4375-8532-60D5DE952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280160"/>
            <a:ext cx="11033760" cy="4632960"/>
          </a:xfrm>
        </p:spPr>
        <p:txBody>
          <a:bodyPr/>
          <a:lstStyle/>
          <a:p>
            <a:r>
              <a:rPr lang="en-US" dirty="0"/>
              <a:t>In order to improve performances, compute can be dispatched onto four AI Engines</a:t>
            </a:r>
          </a:p>
          <a:p>
            <a:r>
              <a:rPr lang="en-US" dirty="0"/>
              <a:t>Data transfer: 4 input/output samples</a:t>
            </a:r>
          </a:p>
          <a:p>
            <a:pPr lvl="1"/>
            <a:r>
              <a:rPr lang="en-US" dirty="0"/>
              <a:t>For each new 4 output samples, we need 4 new input samples = 128 bits</a:t>
            </a:r>
          </a:p>
          <a:p>
            <a:pPr lvl="1"/>
            <a:r>
              <a:rPr lang="en-US" dirty="0"/>
              <a:t>128 bits (4 samples) can be read/written every </a:t>
            </a:r>
            <a:r>
              <a:rPr lang="en-US" b="1" dirty="0"/>
              <a:t>4 clock cycles</a:t>
            </a:r>
          </a:p>
          <a:p>
            <a:r>
              <a:rPr lang="en-US" dirty="0"/>
              <a:t>Compute: 4 output samples</a:t>
            </a:r>
          </a:p>
          <a:p>
            <a:pPr lvl="1"/>
            <a:r>
              <a:rPr lang="en-US" dirty="0"/>
              <a:t>Each AI Engine performs 32/4 (taps) x 4 (output samples) = 32 </a:t>
            </a:r>
            <a:r>
              <a:rPr lang="en-US" dirty="0" err="1"/>
              <a:t>cpx</a:t>
            </a:r>
            <a:r>
              <a:rPr lang="en-US" dirty="0"/>
              <a:t> MACs</a:t>
            </a:r>
          </a:p>
          <a:p>
            <a:pPr lvl="1"/>
            <a:r>
              <a:rPr lang="en-US" dirty="0"/>
              <a:t>Each new 4 output samples require </a:t>
            </a:r>
            <a:r>
              <a:rPr lang="en-US" b="1" dirty="0"/>
              <a:t>4 cycles </a:t>
            </a:r>
            <a:r>
              <a:rPr lang="en-US" dirty="0"/>
              <a:t>(8 </a:t>
            </a:r>
            <a:r>
              <a:rPr lang="en-US" dirty="0" err="1"/>
              <a:t>cpx</a:t>
            </a:r>
            <a:r>
              <a:rPr lang="en-US" dirty="0"/>
              <a:t> MACs/cycle is the limit)</a:t>
            </a:r>
          </a:p>
          <a:p>
            <a:r>
              <a:rPr lang="en-US" dirty="0"/>
              <a:t>This architecture is balanced between transfer and compute</a:t>
            </a:r>
          </a:p>
          <a:p>
            <a:pPr lvl="1"/>
            <a:r>
              <a:rPr lang="en-US" dirty="0"/>
              <a:t>4 samples/4 cycles </a:t>
            </a:r>
            <a:r>
              <a:rPr lang="en-US" dirty="0">
                <a:sym typeface="Wingdings" panose="05000000000000000000" pitchFamily="2" charset="2"/>
              </a:rPr>
              <a:t> 1 sample/cycle @ 1GHz</a:t>
            </a:r>
            <a:endParaRPr lang="en-US" dirty="0"/>
          </a:p>
          <a:p>
            <a:pPr lvl="1"/>
            <a:r>
              <a:rPr lang="en-US" b="1" dirty="0"/>
              <a:t>Max input sample rate: 1 GSPS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895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BF5F-3C5C-42A6-A810-DE294B40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AI Engine Architecture: 1 GSPS input/output data rate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C4EACA9-CA4F-4093-B448-EFE392C7D29D}"/>
              </a:ext>
            </a:extLst>
          </p:cNvPr>
          <p:cNvGrpSpPr/>
          <p:nvPr/>
        </p:nvGrpSpPr>
        <p:grpSpPr>
          <a:xfrm>
            <a:off x="1034548" y="2904459"/>
            <a:ext cx="1701210" cy="3292550"/>
            <a:chOff x="875059" y="2149547"/>
            <a:chExt cx="1701210" cy="32925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F8D0A99-95D9-4360-8A89-7ABE7415A7A8}"/>
                </a:ext>
              </a:extLst>
            </p:cNvPr>
            <p:cNvSpPr/>
            <p:nvPr/>
          </p:nvSpPr>
          <p:spPr>
            <a:xfrm>
              <a:off x="875059" y="2149547"/>
              <a:ext cx="1701210" cy="1084521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AI Engine</a:t>
              </a:r>
            </a:p>
            <a:p>
              <a:pPr algn="ctr"/>
              <a:r>
                <a:rPr lang="en-US" dirty="0"/>
                <a:t>8 GMACs</a:t>
              </a:r>
            </a:p>
            <a:p>
              <a:pPr algn="ctr"/>
              <a:r>
                <a:rPr lang="en-US" dirty="0"/>
                <a:t>16 bits </a:t>
              </a:r>
              <a:r>
                <a:rPr lang="en-US" dirty="0" err="1"/>
                <a:t>cpx</a:t>
              </a:r>
              <a:endParaRPr lang="en-GB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A0B650A-73FE-4A97-B466-26151653B80E}"/>
                </a:ext>
              </a:extLst>
            </p:cNvPr>
            <p:cNvGrpSpPr/>
            <p:nvPr/>
          </p:nvGrpSpPr>
          <p:grpSpPr>
            <a:xfrm rot="16200000">
              <a:off x="611017" y="4014917"/>
              <a:ext cx="2208028" cy="646331"/>
              <a:chOff x="579121" y="2239280"/>
              <a:chExt cx="2208028" cy="646331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9E8C215-507B-4B41-9A1A-001BAF03896C}"/>
                  </a:ext>
                </a:extLst>
              </p:cNvPr>
              <p:cNvCxnSpPr/>
              <p:nvPr/>
            </p:nvCxnSpPr>
            <p:spPr>
              <a:xfrm>
                <a:off x="579121" y="2562446"/>
                <a:ext cx="2208028" cy="106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20F539-0226-48B7-AD64-93C2FAC3E3DA}"/>
                  </a:ext>
                </a:extLst>
              </p:cNvPr>
              <p:cNvSpPr txBox="1"/>
              <p:nvPr/>
            </p:nvSpPr>
            <p:spPr>
              <a:xfrm>
                <a:off x="847009" y="2239280"/>
                <a:ext cx="16722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 GSPS</a:t>
                </a:r>
              </a:p>
              <a:p>
                <a:pPr algn="ctr"/>
                <a:r>
                  <a:rPr lang="en-US" dirty="0"/>
                  <a:t>16 bit complex</a:t>
                </a:r>
                <a:endParaRPr lang="en-GB" dirty="0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AC6254-9369-422B-9A3F-1B6765D9F7D4}"/>
              </a:ext>
            </a:extLst>
          </p:cNvPr>
          <p:cNvGrpSpPr/>
          <p:nvPr/>
        </p:nvGrpSpPr>
        <p:grpSpPr>
          <a:xfrm>
            <a:off x="3501302" y="2904459"/>
            <a:ext cx="1701210" cy="3292550"/>
            <a:chOff x="875059" y="2149547"/>
            <a:chExt cx="1701210" cy="329255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8C551F3-65F0-4F78-A801-E2D0205D62A8}"/>
                </a:ext>
              </a:extLst>
            </p:cNvPr>
            <p:cNvSpPr/>
            <p:nvPr/>
          </p:nvSpPr>
          <p:spPr>
            <a:xfrm>
              <a:off x="875059" y="2149547"/>
              <a:ext cx="1701210" cy="1084521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AI Engine</a:t>
              </a:r>
            </a:p>
            <a:p>
              <a:pPr algn="ctr"/>
              <a:r>
                <a:rPr lang="en-US" dirty="0"/>
                <a:t>8 GMACs</a:t>
              </a:r>
            </a:p>
            <a:p>
              <a:pPr algn="ctr"/>
              <a:r>
                <a:rPr lang="en-US" dirty="0"/>
                <a:t>16 bits </a:t>
              </a:r>
              <a:r>
                <a:rPr lang="en-US" dirty="0" err="1"/>
                <a:t>cpx</a:t>
              </a:r>
              <a:endParaRPr lang="en-GB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79EC339-BDCA-4C4D-987A-A85F55B0A88A}"/>
                </a:ext>
              </a:extLst>
            </p:cNvPr>
            <p:cNvGrpSpPr/>
            <p:nvPr/>
          </p:nvGrpSpPr>
          <p:grpSpPr>
            <a:xfrm rot="16200000">
              <a:off x="611018" y="4014917"/>
              <a:ext cx="2208028" cy="646331"/>
              <a:chOff x="579121" y="2239281"/>
              <a:chExt cx="2208028" cy="646331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B3B102E-35DE-404C-BE9E-9534E58600CF}"/>
                  </a:ext>
                </a:extLst>
              </p:cNvPr>
              <p:cNvCxnSpPr/>
              <p:nvPr/>
            </p:nvCxnSpPr>
            <p:spPr>
              <a:xfrm>
                <a:off x="579121" y="2562446"/>
                <a:ext cx="2208028" cy="106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4B04EA-F298-4355-BBFD-B145CEE87A66}"/>
                  </a:ext>
                </a:extLst>
              </p:cNvPr>
              <p:cNvSpPr txBox="1"/>
              <p:nvPr/>
            </p:nvSpPr>
            <p:spPr>
              <a:xfrm>
                <a:off x="847008" y="2239281"/>
                <a:ext cx="16722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 GSPS</a:t>
                </a:r>
              </a:p>
              <a:p>
                <a:pPr algn="ctr"/>
                <a:r>
                  <a:rPr lang="en-US" dirty="0"/>
                  <a:t>16 bit complex</a:t>
                </a:r>
                <a:endParaRPr lang="en-GB" dirty="0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091188-77FA-4AF7-AF65-AD811B042F1D}"/>
              </a:ext>
            </a:extLst>
          </p:cNvPr>
          <p:cNvGrpSpPr/>
          <p:nvPr/>
        </p:nvGrpSpPr>
        <p:grpSpPr>
          <a:xfrm>
            <a:off x="5968056" y="2904459"/>
            <a:ext cx="1701210" cy="3292550"/>
            <a:chOff x="875059" y="2149547"/>
            <a:chExt cx="1701210" cy="329255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E96BAE6-3B49-4708-ACBB-5EF4DD02B91B}"/>
                </a:ext>
              </a:extLst>
            </p:cNvPr>
            <p:cNvSpPr/>
            <p:nvPr/>
          </p:nvSpPr>
          <p:spPr>
            <a:xfrm>
              <a:off x="875059" y="2149547"/>
              <a:ext cx="1701210" cy="1084521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AI Engine</a:t>
              </a:r>
            </a:p>
            <a:p>
              <a:pPr algn="ctr"/>
              <a:r>
                <a:rPr lang="en-US" dirty="0"/>
                <a:t>8 GMACs</a:t>
              </a:r>
            </a:p>
            <a:p>
              <a:pPr algn="ctr"/>
              <a:r>
                <a:rPr lang="en-US" dirty="0"/>
                <a:t>16 bits </a:t>
              </a:r>
              <a:r>
                <a:rPr lang="en-US" dirty="0" err="1"/>
                <a:t>cpx</a:t>
              </a:r>
              <a:endParaRPr lang="en-GB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EA423EE-25AF-40FF-AFE8-3BC903A4459A}"/>
                </a:ext>
              </a:extLst>
            </p:cNvPr>
            <p:cNvGrpSpPr/>
            <p:nvPr/>
          </p:nvGrpSpPr>
          <p:grpSpPr>
            <a:xfrm rot="16200000">
              <a:off x="611017" y="4014917"/>
              <a:ext cx="2208028" cy="646331"/>
              <a:chOff x="579121" y="2239280"/>
              <a:chExt cx="2208028" cy="646331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719035A-EA45-4783-B74D-708C32585711}"/>
                  </a:ext>
                </a:extLst>
              </p:cNvPr>
              <p:cNvCxnSpPr/>
              <p:nvPr/>
            </p:nvCxnSpPr>
            <p:spPr>
              <a:xfrm>
                <a:off x="579121" y="2562446"/>
                <a:ext cx="2208028" cy="106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5B11CA-1EBC-4D61-A20D-FE85C9076D93}"/>
                  </a:ext>
                </a:extLst>
              </p:cNvPr>
              <p:cNvSpPr txBox="1"/>
              <p:nvPr/>
            </p:nvSpPr>
            <p:spPr>
              <a:xfrm>
                <a:off x="847009" y="2239280"/>
                <a:ext cx="16722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 GSPS</a:t>
                </a:r>
              </a:p>
              <a:p>
                <a:pPr algn="ctr"/>
                <a:r>
                  <a:rPr lang="en-US" dirty="0"/>
                  <a:t>16 bit complex</a:t>
                </a:r>
                <a:endParaRPr lang="en-GB" dirty="0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0ABD1BC-30B8-4DF8-8E7B-370E96A1D6D8}"/>
              </a:ext>
            </a:extLst>
          </p:cNvPr>
          <p:cNvGrpSpPr/>
          <p:nvPr/>
        </p:nvGrpSpPr>
        <p:grpSpPr>
          <a:xfrm>
            <a:off x="8434809" y="2904459"/>
            <a:ext cx="1701210" cy="3292550"/>
            <a:chOff x="875059" y="2149547"/>
            <a:chExt cx="1701210" cy="329255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DC8B1E-79E1-4E29-BAC6-C88FC7C4081C}"/>
                </a:ext>
              </a:extLst>
            </p:cNvPr>
            <p:cNvSpPr/>
            <p:nvPr/>
          </p:nvSpPr>
          <p:spPr>
            <a:xfrm>
              <a:off x="875059" y="2149547"/>
              <a:ext cx="1701210" cy="1084521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AI Engine</a:t>
              </a:r>
            </a:p>
            <a:p>
              <a:pPr algn="ctr"/>
              <a:r>
                <a:rPr lang="en-US" dirty="0"/>
                <a:t>8 GMACs</a:t>
              </a:r>
            </a:p>
            <a:p>
              <a:pPr algn="ctr"/>
              <a:r>
                <a:rPr lang="en-US" dirty="0"/>
                <a:t>16 bits </a:t>
              </a:r>
              <a:r>
                <a:rPr lang="en-US" dirty="0" err="1"/>
                <a:t>cpx</a:t>
              </a:r>
              <a:endParaRPr lang="en-GB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AE676BC-D019-4A07-8DBE-DD515448F5C1}"/>
                </a:ext>
              </a:extLst>
            </p:cNvPr>
            <p:cNvGrpSpPr/>
            <p:nvPr/>
          </p:nvGrpSpPr>
          <p:grpSpPr>
            <a:xfrm rot="16200000">
              <a:off x="611017" y="4014917"/>
              <a:ext cx="2208028" cy="646331"/>
              <a:chOff x="579121" y="2239280"/>
              <a:chExt cx="2208028" cy="646331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B5DF84C-5E28-4F7D-89B5-8C40654A02AE}"/>
                  </a:ext>
                </a:extLst>
              </p:cNvPr>
              <p:cNvCxnSpPr/>
              <p:nvPr/>
            </p:nvCxnSpPr>
            <p:spPr>
              <a:xfrm>
                <a:off x="579121" y="2562446"/>
                <a:ext cx="2208028" cy="106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99CD23-9235-4BD3-8384-36AD19B654EE}"/>
                  </a:ext>
                </a:extLst>
              </p:cNvPr>
              <p:cNvSpPr txBox="1"/>
              <p:nvPr/>
            </p:nvSpPr>
            <p:spPr>
              <a:xfrm>
                <a:off x="847009" y="2239280"/>
                <a:ext cx="16722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 GSPS</a:t>
                </a:r>
              </a:p>
              <a:p>
                <a:pPr algn="ctr"/>
                <a:r>
                  <a:rPr lang="en-US" dirty="0"/>
                  <a:t>16 bit complex</a:t>
                </a:r>
                <a:endParaRPr lang="en-GB" dirty="0"/>
              </a:p>
            </p:txBody>
          </p:sp>
        </p:grp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70B135-EBBD-4EDC-B153-2D349CC476B2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2735758" y="3446720"/>
            <a:ext cx="7655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0C3748-DB92-4A6C-82AC-3738E87D5073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5202512" y="3446720"/>
            <a:ext cx="7655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F91B4C-FB7D-4372-BC19-A9628A071173}"/>
              </a:ext>
            </a:extLst>
          </p:cNvPr>
          <p:cNvCxnSpPr>
            <a:stCxn id="17" idx="3"/>
            <a:endCxn id="22" idx="1"/>
          </p:cNvCxnSpPr>
          <p:nvPr/>
        </p:nvCxnSpPr>
        <p:spPr>
          <a:xfrm>
            <a:off x="7669266" y="3446720"/>
            <a:ext cx="7655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16A57F-FB93-4F42-80EA-D03D24CC87B7}"/>
              </a:ext>
            </a:extLst>
          </p:cNvPr>
          <p:cNvCxnSpPr>
            <a:stCxn id="22" idx="3"/>
          </p:cNvCxnSpPr>
          <p:nvPr/>
        </p:nvCxnSpPr>
        <p:spPr>
          <a:xfrm flipV="1">
            <a:off x="10136019" y="3446719"/>
            <a:ext cx="71982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allout: Down Arrow 33">
            <a:extLst>
              <a:ext uri="{FF2B5EF4-FFF2-40B4-BE49-F238E27FC236}">
                <a16:creationId xmlns:a16="http://schemas.microsoft.com/office/drawing/2014/main" id="{3E4BF7DC-B48F-448A-9DDB-0F64D80612E8}"/>
              </a:ext>
            </a:extLst>
          </p:cNvPr>
          <p:cNvSpPr/>
          <p:nvPr/>
        </p:nvSpPr>
        <p:spPr>
          <a:xfrm>
            <a:off x="2388782" y="1642787"/>
            <a:ext cx="1368410" cy="1695540"/>
          </a:xfrm>
          <a:prstGeom prst="downArrowCallout">
            <a:avLst>
              <a:gd name="adj1" fmla="val 12568"/>
              <a:gd name="adj2" fmla="val 16453"/>
              <a:gd name="adj3" fmla="val 25000"/>
              <a:gd name="adj4" fmla="val 6497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Cascade</a:t>
            </a:r>
          </a:p>
          <a:p>
            <a:pPr algn="ctr"/>
            <a:r>
              <a:rPr lang="en-US" dirty="0"/>
              <a:t>stream</a:t>
            </a:r>
            <a:endParaRPr lang="en-GB" dirty="0"/>
          </a:p>
        </p:txBody>
      </p:sp>
      <p:sp>
        <p:nvSpPr>
          <p:cNvPr id="35" name="Callout: Down Arrow 34">
            <a:extLst>
              <a:ext uri="{FF2B5EF4-FFF2-40B4-BE49-F238E27FC236}">
                <a16:creationId xmlns:a16="http://schemas.microsoft.com/office/drawing/2014/main" id="{4AF94955-9EAF-4275-B0C5-167D55236233}"/>
              </a:ext>
            </a:extLst>
          </p:cNvPr>
          <p:cNvSpPr/>
          <p:nvPr/>
        </p:nvSpPr>
        <p:spPr>
          <a:xfrm>
            <a:off x="4901078" y="1642787"/>
            <a:ext cx="1368410" cy="1695540"/>
          </a:xfrm>
          <a:prstGeom prst="downArrowCallout">
            <a:avLst>
              <a:gd name="adj1" fmla="val 12568"/>
              <a:gd name="adj2" fmla="val 16453"/>
              <a:gd name="adj3" fmla="val 25000"/>
              <a:gd name="adj4" fmla="val 6497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Cascade</a:t>
            </a:r>
          </a:p>
          <a:p>
            <a:pPr algn="ctr"/>
            <a:r>
              <a:rPr lang="en-US" dirty="0"/>
              <a:t>stream</a:t>
            </a:r>
            <a:endParaRPr lang="en-GB" dirty="0"/>
          </a:p>
        </p:txBody>
      </p:sp>
      <p:sp>
        <p:nvSpPr>
          <p:cNvPr id="36" name="Callout: Down Arrow 35">
            <a:extLst>
              <a:ext uri="{FF2B5EF4-FFF2-40B4-BE49-F238E27FC236}">
                <a16:creationId xmlns:a16="http://schemas.microsoft.com/office/drawing/2014/main" id="{81B0C710-0B61-4521-BD3B-C9989881B6C1}"/>
              </a:ext>
            </a:extLst>
          </p:cNvPr>
          <p:cNvSpPr/>
          <p:nvPr/>
        </p:nvSpPr>
        <p:spPr>
          <a:xfrm>
            <a:off x="7367832" y="1642787"/>
            <a:ext cx="1368410" cy="1695540"/>
          </a:xfrm>
          <a:prstGeom prst="downArrowCallout">
            <a:avLst>
              <a:gd name="adj1" fmla="val 12568"/>
              <a:gd name="adj2" fmla="val 16453"/>
              <a:gd name="adj3" fmla="val 25000"/>
              <a:gd name="adj4" fmla="val 6497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Cascade</a:t>
            </a:r>
          </a:p>
          <a:p>
            <a:pPr algn="ctr"/>
            <a:r>
              <a:rPr lang="en-US" dirty="0"/>
              <a:t>stream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7EF143-5446-4C51-BE5A-BBDED97B5458}"/>
              </a:ext>
            </a:extLst>
          </p:cNvPr>
          <p:cNvSpPr txBox="1"/>
          <p:nvPr/>
        </p:nvSpPr>
        <p:spPr>
          <a:xfrm>
            <a:off x="10901562" y="312355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  <a:p>
            <a:r>
              <a:rPr lang="en-US" dirty="0"/>
              <a:t>data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79E34D-3281-4A2D-9EE9-EDFABBA0DB71}"/>
              </a:ext>
            </a:extLst>
          </p:cNvPr>
          <p:cNvSpPr txBox="1"/>
          <p:nvPr/>
        </p:nvSpPr>
        <p:spPr>
          <a:xfrm>
            <a:off x="10062867" y="3094468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GSPS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65816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BC99-6E4C-4666-A2BF-09C1E251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achieve higher sample rates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A4BD3-0D8F-496E-AC7B-F48D69E66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Four AI Engines in a row achieves highest efficiency for data transfers </a:t>
            </a:r>
            <a:r>
              <a:rPr lang="en-US" sz="2000" b="1" dirty="0"/>
              <a:t>AND</a:t>
            </a:r>
            <a:r>
              <a:rPr lang="en-US" sz="2000" dirty="0"/>
              <a:t> compute</a:t>
            </a:r>
          </a:p>
          <a:p>
            <a:r>
              <a:rPr lang="en-US" sz="2000" dirty="0"/>
              <a:t>Need to divide the input and output data streams into multiple individual streams</a:t>
            </a:r>
          </a:p>
          <a:p>
            <a:r>
              <a:rPr lang="en-US" sz="2000" dirty="0"/>
              <a:t>A first approach is to separate input and output data into even and odd indexes, in that case also the N coefficients are separated in two: odd (N/2) and even (N/2) indexes</a:t>
            </a:r>
          </a:p>
          <a:p>
            <a:pPr lvl="1"/>
            <a:r>
              <a:rPr lang="en-US" sz="1800" dirty="0"/>
              <a:t>odd </a:t>
            </a:r>
            <a:r>
              <a:rPr lang="en-US" sz="1800" dirty="0" err="1"/>
              <a:t>coeffs</a:t>
            </a:r>
            <a:r>
              <a:rPr lang="en-US" sz="1800" dirty="0"/>
              <a:t> of index: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[ 0, 2, 4, 6, 8, 10, 12, 14, 16, 18, 20, 22, 24, 26, 28, 30]</a:t>
            </a:r>
          </a:p>
          <a:p>
            <a:pPr lvl="1"/>
            <a:r>
              <a:rPr lang="en-US" sz="1800" dirty="0"/>
              <a:t>even </a:t>
            </a:r>
            <a:r>
              <a:rPr lang="en-US" sz="1800" dirty="0" err="1"/>
              <a:t>coeffs</a:t>
            </a:r>
            <a:r>
              <a:rPr lang="en-US" sz="1800" dirty="0"/>
              <a:t> of index: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[ 1, 3, 5, 7, 9, 11, 13, 15, 17, 19, 21, 23, 25, 27, 29, 31]</a:t>
            </a:r>
          </a:p>
          <a:p>
            <a:pPr lvl="1"/>
            <a:endParaRPr lang="en-US" sz="1800" dirty="0"/>
          </a:p>
          <a:p>
            <a:pPr lvl="1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84348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27FC-BE03-4D7F-A066-634CF0D95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975360"/>
          </a:xfrm>
        </p:spPr>
        <p:txBody>
          <a:bodyPr/>
          <a:lstStyle/>
          <a:p>
            <a:r>
              <a:rPr lang="en-US" dirty="0"/>
              <a:t>Even Output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2F9C35-2A24-4C84-B49A-3D5385BEF70F}"/>
              </a:ext>
            </a:extLst>
          </p:cNvPr>
          <p:cNvGrpSpPr/>
          <p:nvPr/>
        </p:nvGrpSpPr>
        <p:grpSpPr>
          <a:xfrm>
            <a:off x="2075199" y="1378564"/>
            <a:ext cx="8640000" cy="180000"/>
            <a:chOff x="2076043" y="2460854"/>
            <a:chExt cx="8640000" cy="1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5C66BC-74CB-4E84-9822-7DBF496A5A7D}"/>
                </a:ext>
              </a:extLst>
            </p:cNvPr>
            <p:cNvSpPr/>
            <p:nvPr/>
          </p:nvSpPr>
          <p:spPr>
            <a:xfrm>
              <a:off x="20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0</a:t>
              </a:r>
              <a:endParaRPr lang="en-GB" sz="10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519BF96-347B-4ABE-A730-0A19475402AC}"/>
                </a:ext>
              </a:extLst>
            </p:cNvPr>
            <p:cNvSpPr/>
            <p:nvPr/>
          </p:nvSpPr>
          <p:spPr>
            <a:xfrm>
              <a:off x="22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</a:t>
              </a:r>
              <a:endParaRPr lang="en-GB" sz="10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F443483-EE72-4066-A1E4-821C50DD677A}"/>
                </a:ext>
              </a:extLst>
            </p:cNvPr>
            <p:cNvSpPr/>
            <p:nvPr/>
          </p:nvSpPr>
          <p:spPr>
            <a:xfrm>
              <a:off x="24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</a:t>
              </a:r>
              <a:endParaRPr lang="en-GB" sz="10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16858BB-5122-4C7E-9F62-B0F3D157475C}"/>
                </a:ext>
              </a:extLst>
            </p:cNvPr>
            <p:cNvSpPr/>
            <p:nvPr/>
          </p:nvSpPr>
          <p:spPr>
            <a:xfrm>
              <a:off x="26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</a:t>
              </a:r>
              <a:endParaRPr lang="en-GB" sz="10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FA1F1F1-E5A9-4946-8F27-BA82801A6816}"/>
                </a:ext>
              </a:extLst>
            </p:cNvPr>
            <p:cNvSpPr/>
            <p:nvPr/>
          </p:nvSpPr>
          <p:spPr>
            <a:xfrm>
              <a:off x="27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</a:t>
              </a:r>
              <a:endParaRPr lang="en-GB" sz="10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4D17C9A-BE0B-4DB7-B3E3-EF116C99206A}"/>
                </a:ext>
              </a:extLst>
            </p:cNvPr>
            <p:cNvSpPr/>
            <p:nvPr/>
          </p:nvSpPr>
          <p:spPr>
            <a:xfrm>
              <a:off x="29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5</a:t>
              </a:r>
              <a:endParaRPr lang="en-GB" sz="10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0BE01A3-4153-45B0-A286-5E1FC1170146}"/>
                </a:ext>
              </a:extLst>
            </p:cNvPr>
            <p:cNvSpPr/>
            <p:nvPr/>
          </p:nvSpPr>
          <p:spPr>
            <a:xfrm>
              <a:off x="31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6</a:t>
              </a:r>
              <a:endParaRPr lang="en-GB" sz="10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9269129-1B56-4046-87B1-26365A9B4E03}"/>
                </a:ext>
              </a:extLst>
            </p:cNvPr>
            <p:cNvSpPr/>
            <p:nvPr/>
          </p:nvSpPr>
          <p:spPr>
            <a:xfrm>
              <a:off x="33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7</a:t>
              </a:r>
              <a:endParaRPr lang="en-GB" sz="10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B35437-54D0-4A24-B9D1-0344E95AF8B2}"/>
                </a:ext>
              </a:extLst>
            </p:cNvPr>
            <p:cNvSpPr/>
            <p:nvPr/>
          </p:nvSpPr>
          <p:spPr>
            <a:xfrm>
              <a:off x="35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8</a:t>
              </a:r>
              <a:endParaRPr lang="en-GB" sz="10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4ACC201-9825-48A4-8972-F0F821DD60E1}"/>
                </a:ext>
              </a:extLst>
            </p:cNvPr>
            <p:cNvSpPr/>
            <p:nvPr/>
          </p:nvSpPr>
          <p:spPr>
            <a:xfrm>
              <a:off x="36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9</a:t>
              </a:r>
              <a:endParaRPr lang="en-GB" sz="10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C2B311F-7F8C-4568-9F39-3452E4D496F9}"/>
                </a:ext>
              </a:extLst>
            </p:cNvPr>
            <p:cNvSpPr/>
            <p:nvPr/>
          </p:nvSpPr>
          <p:spPr>
            <a:xfrm>
              <a:off x="38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10</a:t>
              </a:r>
              <a:endParaRPr lang="en-GB" sz="10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9446B1A-FF4D-418B-9953-1572AB17FAD9}"/>
                </a:ext>
              </a:extLst>
            </p:cNvPr>
            <p:cNvSpPr/>
            <p:nvPr/>
          </p:nvSpPr>
          <p:spPr>
            <a:xfrm>
              <a:off x="40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11</a:t>
              </a:r>
              <a:endParaRPr lang="en-GB" sz="10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52DDABB-D556-42C3-9576-073BB765579B}"/>
                </a:ext>
              </a:extLst>
            </p:cNvPr>
            <p:cNvSpPr/>
            <p:nvPr/>
          </p:nvSpPr>
          <p:spPr>
            <a:xfrm>
              <a:off x="42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12</a:t>
              </a:r>
              <a:endParaRPr lang="en-GB" sz="10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7032989-1F5C-4D9B-878B-C1294136E42A}"/>
                </a:ext>
              </a:extLst>
            </p:cNvPr>
            <p:cNvSpPr/>
            <p:nvPr/>
          </p:nvSpPr>
          <p:spPr>
            <a:xfrm>
              <a:off x="44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13</a:t>
              </a:r>
              <a:endParaRPr lang="en-GB" sz="10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D6C2E92-F099-44DB-A255-66DB0467856E}"/>
                </a:ext>
              </a:extLst>
            </p:cNvPr>
            <p:cNvSpPr/>
            <p:nvPr/>
          </p:nvSpPr>
          <p:spPr>
            <a:xfrm>
              <a:off x="45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14</a:t>
              </a:r>
              <a:endParaRPr lang="en-GB" sz="10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05C807A-7C46-4822-9F7D-86F74C54E37C}"/>
                </a:ext>
              </a:extLst>
            </p:cNvPr>
            <p:cNvSpPr/>
            <p:nvPr/>
          </p:nvSpPr>
          <p:spPr>
            <a:xfrm>
              <a:off x="47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15</a:t>
              </a:r>
              <a:endParaRPr lang="en-GB" sz="10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F3CCFBC-6A4B-464D-848C-8825F2EA8447}"/>
                </a:ext>
              </a:extLst>
            </p:cNvPr>
            <p:cNvSpPr/>
            <p:nvPr/>
          </p:nvSpPr>
          <p:spPr>
            <a:xfrm>
              <a:off x="49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16</a:t>
              </a:r>
              <a:endParaRPr lang="en-GB" sz="10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FD05C67-EEB2-4E29-930D-8B7170F6C7E5}"/>
                </a:ext>
              </a:extLst>
            </p:cNvPr>
            <p:cNvSpPr/>
            <p:nvPr/>
          </p:nvSpPr>
          <p:spPr>
            <a:xfrm>
              <a:off x="51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17</a:t>
              </a:r>
              <a:endParaRPr lang="en-GB" sz="10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C1957E8-19C6-47F5-9C85-8ADFEB2A4DEF}"/>
                </a:ext>
              </a:extLst>
            </p:cNvPr>
            <p:cNvSpPr/>
            <p:nvPr/>
          </p:nvSpPr>
          <p:spPr>
            <a:xfrm>
              <a:off x="53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18</a:t>
              </a:r>
              <a:endParaRPr lang="en-GB" sz="10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CD00CFF-D9CD-47AE-8BAC-41F12003E96C}"/>
                </a:ext>
              </a:extLst>
            </p:cNvPr>
            <p:cNvSpPr/>
            <p:nvPr/>
          </p:nvSpPr>
          <p:spPr>
            <a:xfrm>
              <a:off x="54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19</a:t>
              </a:r>
              <a:endParaRPr lang="en-GB" sz="10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CFF41EE-F684-4BA0-AE07-DEE0515151FC}"/>
                </a:ext>
              </a:extLst>
            </p:cNvPr>
            <p:cNvSpPr/>
            <p:nvPr/>
          </p:nvSpPr>
          <p:spPr>
            <a:xfrm>
              <a:off x="56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20</a:t>
              </a:r>
              <a:endParaRPr lang="en-GB" sz="1000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7E9959-B3AC-4579-B0E0-F59E7A8FBE26}"/>
                </a:ext>
              </a:extLst>
            </p:cNvPr>
            <p:cNvSpPr/>
            <p:nvPr/>
          </p:nvSpPr>
          <p:spPr>
            <a:xfrm>
              <a:off x="58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21</a:t>
              </a:r>
              <a:endParaRPr lang="en-GB" sz="1000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7728F0F-443E-4628-B0C3-0DDC811ED5E1}"/>
                </a:ext>
              </a:extLst>
            </p:cNvPr>
            <p:cNvSpPr/>
            <p:nvPr/>
          </p:nvSpPr>
          <p:spPr>
            <a:xfrm>
              <a:off x="60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22</a:t>
              </a:r>
              <a:endParaRPr lang="en-GB" sz="1000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55A29C0-3B1D-4BBE-B1A5-8304E0F3A555}"/>
                </a:ext>
              </a:extLst>
            </p:cNvPr>
            <p:cNvSpPr/>
            <p:nvPr/>
          </p:nvSpPr>
          <p:spPr>
            <a:xfrm>
              <a:off x="62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23</a:t>
              </a:r>
              <a:endParaRPr lang="en-GB" sz="1000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4DD3E95-A67E-4EFA-AF88-6C995D0454BF}"/>
                </a:ext>
              </a:extLst>
            </p:cNvPr>
            <p:cNvSpPr/>
            <p:nvPr/>
          </p:nvSpPr>
          <p:spPr>
            <a:xfrm>
              <a:off x="63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24</a:t>
              </a:r>
              <a:endParaRPr lang="en-GB" sz="100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C9A0253-BC11-4E6A-86DC-CD1548E09462}"/>
                </a:ext>
              </a:extLst>
            </p:cNvPr>
            <p:cNvSpPr/>
            <p:nvPr/>
          </p:nvSpPr>
          <p:spPr>
            <a:xfrm>
              <a:off x="65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25</a:t>
              </a:r>
              <a:endParaRPr lang="en-GB" sz="10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2E8B86D-895B-4452-8D2B-791F04FC7CBE}"/>
                </a:ext>
              </a:extLst>
            </p:cNvPr>
            <p:cNvSpPr/>
            <p:nvPr/>
          </p:nvSpPr>
          <p:spPr>
            <a:xfrm>
              <a:off x="67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26</a:t>
              </a:r>
              <a:endParaRPr lang="en-GB" sz="10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2F704FC-B1F6-4708-B3CA-8FA20038AD72}"/>
                </a:ext>
              </a:extLst>
            </p:cNvPr>
            <p:cNvSpPr/>
            <p:nvPr/>
          </p:nvSpPr>
          <p:spPr>
            <a:xfrm>
              <a:off x="69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27</a:t>
              </a:r>
              <a:endParaRPr lang="en-GB" sz="1000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7F8A92F-B396-424E-A8A9-A7E3ADD17B2F}"/>
                </a:ext>
              </a:extLst>
            </p:cNvPr>
            <p:cNvSpPr/>
            <p:nvPr/>
          </p:nvSpPr>
          <p:spPr>
            <a:xfrm>
              <a:off x="71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28</a:t>
              </a:r>
              <a:endParaRPr lang="en-GB" sz="10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EB0F8E-6EDC-4564-BA66-DE5A89705314}"/>
                </a:ext>
              </a:extLst>
            </p:cNvPr>
            <p:cNvSpPr/>
            <p:nvPr/>
          </p:nvSpPr>
          <p:spPr>
            <a:xfrm>
              <a:off x="72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29</a:t>
              </a:r>
              <a:endParaRPr lang="en-GB" sz="1000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E21FC09-3C16-4B7D-A08E-9EA5935AFA68}"/>
                </a:ext>
              </a:extLst>
            </p:cNvPr>
            <p:cNvSpPr/>
            <p:nvPr/>
          </p:nvSpPr>
          <p:spPr>
            <a:xfrm>
              <a:off x="74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30</a:t>
              </a:r>
              <a:endParaRPr lang="en-GB" sz="1000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7D6A4C9-23B3-4A57-8EFA-3E4F78FC7FED}"/>
                </a:ext>
              </a:extLst>
            </p:cNvPr>
            <p:cNvSpPr/>
            <p:nvPr/>
          </p:nvSpPr>
          <p:spPr>
            <a:xfrm>
              <a:off x="76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31</a:t>
              </a:r>
              <a:endParaRPr lang="en-GB" sz="1000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3F0ECD4-668E-4660-BE72-6DB3C01A100C}"/>
                </a:ext>
              </a:extLst>
            </p:cNvPr>
            <p:cNvSpPr/>
            <p:nvPr/>
          </p:nvSpPr>
          <p:spPr>
            <a:xfrm>
              <a:off x="78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32</a:t>
              </a:r>
              <a:endParaRPr lang="en-GB" sz="100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1ED6D6A-E8CF-4EAB-B8AB-82296438A55D}"/>
                </a:ext>
              </a:extLst>
            </p:cNvPr>
            <p:cNvSpPr/>
            <p:nvPr/>
          </p:nvSpPr>
          <p:spPr>
            <a:xfrm>
              <a:off x="80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33</a:t>
              </a:r>
              <a:endParaRPr lang="en-GB" sz="1000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4E6BEF6-18AD-4EF9-ACC0-A1D84ACB06FF}"/>
                </a:ext>
              </a:extLst>
            </p:cNvPr>
            <p:cNvSpPr/>
            <p:nvPr/>
          </p:nvSpPr>
          <p:spPr>
            <a:xfrm>
              <a:off x="81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34</a:t>
              </a:r>
              <a:endParaRPr lang="en-GB" sz="10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7EB20C9-76D4-4CC1-877D-1443F7B67FE0}"/>
                </a:ext>
              </a:extLst>
            </p:cNvPr>
            <p:cNvSpPr/>
            <p:nvPr/>
          </p:nvSpPr>
          <p:spPr>
            <a:xfrm>
              <a:off x="83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35</a:t>
              </a:r>
              <a:endParaRPr lang="en-GB" sz="10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F656441-1446-4C64-BF95-EB7DC1A87C52}"/>
                </a:ext>
              </a:extLst>
            </p:cNvPr>
            <p:cNvSpPr/>
            <p:nvPr/>
          </p:nvSpPr>
          <p:spPr>
            <a:xfrm>
              <a:off x="85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36</a:t>
              </a:r>
              <a:endParaRPr lang="en-GB" sz="100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9564CC0-7DE2-44B0-89FB-BFE7B1AEBCA7}"/>
                </a:ext>
              </a:extLst>
            </p:cNvPr>
            <p:cNvSpPr/>
            <p:nvPr/>
          </p:nvSpPr>
          <p:spPr>
            <a:xfrm>
              <a:off x="87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37</a:t>
              </a:r>
              <a:endParaRPr lang="en-GB" sz="1000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FE49628-43CE-42CB-9DE4-DC6AFCE44108}"/>
                </a:ext>
              </a:extLst>
            </p:cNvPr>
            <p:cNvSpPr/>
            <p:nvPr/>
          </p:nvSpPr>
          <p:spPr>
            <a:xfrm>
              <a:off x="89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38</a:t>
              </a:r>
              <a:endParaRPr lang="en-GB" sz="10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0AB6951-6B05-4163-A410-E6908AE65962}"/>
                </a:ext>
              </a:extLst>
            </p:cNvPr>
            <p:cNvSpPr/>
            <p:nvPr/>
          </p:nvSpPr>
          <p:spPr>
            <a:xfrm>
              <a:off x="90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39</a:t>
              </a:r>
              <a:endParaRPr lang="en-GB" sz="1000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2DFC92A-7448-4C5C-A381-BD5ED67C1DC5}"/>
                </a:ext>
              </a:extLst>
            </p:cNvPr>
            <p:cNvSpPr/>
            <p:nvPr/>
          </p:nvSpPr>
          <p:spPr>
            <a:xfrm>
              <a:off x="92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40</a:t>
              </a:r>
              <a:endParaRPr lang="en-GB" sz="100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36AC4CC-C7BF-4C65-B7BC-7D4D686CF3CC}"/>
                </a:ext>
              </a:extLst>
            </p:cNvPr>
            <p:cNvSpPr/>
            <p:nvPr/>
          </p:nvSpPr>
          <p:spPr>
            <a:xfrm>
              <a:off x="94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41</a:t>
              </a:r>
              <a:endParaRPr lang="en-GB" sz="10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0C2EBBF-86CD-4CC0-AF07-0704E8DEE3CD}"/>
                </a:ext>
              </a:extLst>
            </p:cNvPr>
            <p:cNvSpPr/>
            <p:nvPr/>
          </p:nvSpPr>
          <p:spPr>
            <a:xfrm>
              <a:off x="96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42</a:t>
              </a:r>
              <a:endParaRPr lang="en-GB" sz="1000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993436C-9323-41D4-8997-22BDBB46ECD3}"/>
                </a:ext>
              </a:extLst>
            </p:cNvPr>
            <p:cNvSpPr/>
            <p:nvPr/>
          </p:nvSpPr>
          <p:spPr>
            <a:xfrm>
              <a:off x="98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43</a:t>
              </a:r>
              <a:endParaRPr lang="en-GB" sz="1000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89D2D28-3C25-408F-84B2-85A0542FC34D}"/>
                </a:ext>
              </a:extLst>
            </p:cNvPr>
            <p:cNvSpPr/>
            <p:nvPr/>
          </p:nvSpPr>
          <p:spPr>
            <a:xfrm>
              <a:off x="99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44</a:t>
              </a:r>
              <a:endParaRPr lang="en-GB" sz="1000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54091ED-A052-4243-82AB-6F7045C30A88}"/>
                </a:ext>
              </a:extLst>
            </p:cNvPr>
            <p:cNvSpPr/>
            <p:nvPr/>
          </p:nvSpPr>
          <p:spPr>
            <a:xfrm>
              <a:off x="101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45</a:t>
              </a:r>
              <a:endParaRPr lang="en-GB" sz="1000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9C7DE6F-859B-4C30-B404-3B88374FAB9C}"/>
                </a:ext>
              </a:extLst>
            </p:cNvPr>
            <p:cNvSpPr/>
            <p:nvPr/>
          </p:nvSpPr>
          <p:spPr>
            <a:xfrm>
              <a:off x="103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46</a:t>
              </a:r>
              <a:endParaRPr lang="en-GB" sz="1000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BAB3B3B-6128-4B78-ADC6-BE3AF2946C24}"/>
                </a:ext>
              </a:extLst>
            </p:cNvPr>
            <p:cNvSpPr/>
            <p:nvPr/>
          </p:nvSpPr>
          <p:spPr>
            <a:xfrm>
              <a:off x="105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47</a:t>
              </a:r>
              <a:endParaRPr lang="en-GB" sz="10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091045B-F227-45E8-A98C-E430E042A69F}"/>
              </a:ext>
            </a:extLst>
          </p:cNvPr>
          <p:cNvGrpSpPr/>
          <p:nvPr/>
        </p:nvGrpSpPr>
        <p:grpSpPr>
          <a:xfrm>
            <a:off x="2038888" y="1981417"/>
            <a:ext cx="8460000" cy="388689"/>
            <a:chOff x="2038888" y="1981417"/>
            <a:chExt cx="8460000" cy="38868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B7950F6-9357-42AE-BADB-B41BC969A819}"/>
                </a:ext>
              </a:extLst>
            </p:cNvPr>
            <p:cNvGrpSpPr/>
            <p:nvPr/>
          </p:nvGrpSpPr>
          <p:grpSpPr>
            <a:xfrm>
              <a:off x="2045118" y="2190106"/>
              <a:ext cx="5580000" cy="180000"/>
              <a:chOff x="1930640" y="3498164"/>
              <a:chExt cx="5580000" cy="180000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56D6966-5E08-4831-9523-F4077303D138}"/>
                  </a:ext>
                </a:extLst>
              </p:cNvPr>
              <p:cNvSpPr/>
              <p:nvPr/>
            </p:nvSpPr>
            <p:spPr>
              <a:xfrm>
                <a:off x="19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0</a:t>
                </a:r>
                <a:endParaRPr lang="en-GB" sz="1000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3FA92CDB-0DBD-451D-BFB6-580916427084}"/>
                  </a:ext>
                </a:extLst>
              </p:cNvPr>
              <p:cNvSpPr/>
              <p:nvPr/>
            </p:nvSpPr>
            <p:spPr>
              <a:xfrm>
                <a:off x="22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</a:t>
                </a:r>
                <a:endParaRPr lang="en-GB" sz="1000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83D432D-9F6C-4BD4-A512-F4CC423F94F3}"/>
                  </a:ext>
                </a:extLst>
              </p:cNvPr>
              <p:cNvSpPr/>
              <p:nvPr/>
            </p:nvSpPr>
            <p:spPr>
              <a:xfrm>
                <a:off x="26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</a:t>
                </a:r>
                <a:endParaRPr lang="en-GB" sz="1000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7D020BC-1166-4F7E-8148-9B2475BBBF1B}"/>
                  </a:ext>
                </a:extLst>
              </p:cNvPr>
              <p:cNvSpPr/>
              <p:nvPr/>
            </p:nvSpPr>
            <p:spPr>
              <a:xfrm>
                <a:off x="30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6</a:t>
                </a:r>
                <a:endParaRPr lang="en-GB" sz="1000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7FBAA26-17C3-408D-A6B0-58A9882D4E04}"/>
                  </a:ext>
                </a:extLst>
              </p:cNvPr>
              <p:cNvSpPr/>
              <p:nvPr/>
            </p:nvSpPr>
            <p:spPr>
              <a:xfrm>
                <a:off x="33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8</a:t>
                </a:r>
                <a:endParaRPr lang="en-GB" sz="1000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F764640D-0825-4EDD-9097-54E16B0BDB82}"/>
                  </a:ext>
                </a:extLst>
              </p:cNvPr>
              <p:cNvSpPr/>
              <p:nvPr/>
            </p:nvSpPr>
            <p:spPr>
              <a:xfrm>
                <a:off x="37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10</a:t>
                </a:r>
                <a:endParaRPr lang="en-GB" sz="1000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E2D50E4-F783-4103-B585-153DE879489D}"/>
                  </a:ext>
                </a:extLst>
              </p:cNvPr>
              <p:cNvSpPr/>
              <p:nvPr/>
            </p:nvSpPr>
            <p:spPr>
              <a:xfrm>
                <a:off x="40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12</a:t>
                </a:r>
                <a:endParaRPr lang="en-GB" sz="1000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5463402F-32EA-4383-A8AC-49E480BCF650}"/>
                  </a:ext>
                </a:extLst>
              </p:cNvPr>
              <p:cNvSpPr/>
              <p:nvPr/>
            </p:nvSpPr>
            <p:spPr>
              <a:xfrm>
                <a:off x="44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14</a:t>
                </a:r>
                <a:endParaRPr lang="en-GB" sz="1000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8E7DCEF-C616-4D62-8887-3B4E82FD954C}"/>
                  </a:ext>
                </a:extLst>
              </p:cNvPr>
              <p:cNvSpPr/>
              <p:nvPr/>
            </p:nvSpPr>
            <p:spPr>
              <a:xfrm>
                <a:off x="48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16</a:t>
                </a:r>
                <a:endParaRPr lang="en-GB" sz="1000" dirty="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F89E2E0-FD13-4AAA-B087-83D6942CBBF4}"/>
                  </a:ext>
                </a:extLst>
              </p:cNvPr>
              <p:cNvSpPr/>
              <p:nvPr/>
            </p:nvSpPr>
            <p:spPr>
              <a:xfrm>
                <a:off x="51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18</a:t>
                </a:r>
                <a:endParaRPr lang="en-GB" sz="1000" dirty="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086CA03-FABE-42DC-A144-A3D8489FB782}"/>
                  </a:ext>
                </a:extLst>
              </p:cNvPr>
              <p:cNvSpPr/>
              <p:nvPr/>
            </p:nvSpPr>
            <p:spPr>
              <a:xfrm>
                <a:off x="55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20</a:t>
                </a:r>
                <a:endParaRPr lang="en-GB" sz="1000" dirty="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0A02EDE-60B3-472D-B751-BF1FD5D79F4D}"/>
                  </a:ext>
                </a:extLst>
              </p:cNvPr>
              <p:cNvSpPr/>
              <p:nvPr/>
            </p:nvSpPr>
            <p:spPr>
              <a:xfrm>
                <a:off x="58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22</a:t>
                </a:r>
                <a:endParaRPr lang="en-GB" sz="1000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006785E-AD61-4E18-A513-3DD125020A78}"/>
                  </a:ext>
                </a:extLst>
              </p:cNvPr>
              <p:cNvSpPr/>
              <p:nvPr/>
            </p:nvSpPr>
            <p:spPr>
              <a:xfrm>
                <a:off x="62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24</a:t>
                </a:r>
                <a:endParaRPr lang="en-GB" sz="1000" dirty="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6FF0E9D-300C-4F53-9C35-1D528C132EB4}"/>
                  </a:ext>
                </a:extLst>
              </p:cNvPr>
              <p:cNvSpPr/>
              <p:nvPr/>
            </p:nvSpPr>
            <p:spPr>
              <a:xfrm>
                <a:off x="66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26</a:t>
                </a:r>
                <a:endParaRPr lang="en-GB" sz="1000" dirty="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7E680C0-F7DA-47B2-B844-A58F9A22C36A}"/>
                  </a:ext>
                </a:extLst>
              </p:cNvPr>
              <p:cNvSpPr/>
              <p:nvPr/>
            </p:nvSpPr>
            <p:spPr>
              <a:xfrm>
                <a:off x="69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28</a:t>
                </a:r>
                <a:endParaRPr lang="en-GB" sz="1000" dirty="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9CA2B779-D2BC-463B-8105-046ADEFA0D36}"/>
                  </a:ext>
                </a:extLst>
              </p:cNvPr>
              <p:cNvSpPr/>
              <p:nvPr/>
            </p:nvSpPr>
            <p:spPr>
              <a:xfrm>
                <a:off x="73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30</a:t>
                </a:r>
                <a:endParaRPr lang="en-GB" sz="10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556C48C-3B02-4F2B-9B80-2AF308FA6079}"/>
                </a:ext>
              </a:extLst>
            </p:cNvPr>
            <p:cNvGrpSpPr/>
            <p:nvPr/>
          </p:nvGrpSpPr>
          <p:grpSpPr>
            <a:xfrm>
              <a:off x="2038888" y="1981417"/>
              <a:ext cx="8460000" cy="180000"/>
              <a:chOff x="1910660" y="3028220"/>
              <a:chExt cx="8460000" cy="180000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D5C5868C-5460-48FC-9CD3-B7A7B3AC6487}"/>
                  </a:ext>
                </a:extLst>
              </p:cNvPr>
              <p:cNvSpPr/>
              <p:nvPr/>
            </p:nvSpPr>
            <p:spPr>
              <a:xfrm>
                <a:off x="19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0</a:t>
                </a:r>
                <a:endParaRPr lang="en-GB" sz="1000" dirty="0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2274BDD2-6129-47DD-A681-1580C30CE18E}"/>
                  </a:ext>
                </a:extLst>
              </p:cNvPr>
              <p:cNvSpPr/>
              <p:nvPr/>
            </p:nvSpPr>
            <p:spPr>
              <a:xfrm>
                <a:off x="22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</a:t>
                </a:r>
                <a:endParaRPr lang="en-GB" sz="1000" dirty="0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55C8FA5C-00D3-4264-B92D-1E7C55F0AB3A}"/>
                  </a:ext>
                </a:extLst>
              </p:cNvPr>
              <p:cNvSpPr/>
              <p:nvPr/>
            </p:nvSpPr>
            <p:spPr>
              <a:xfrm>
                <a:off x="26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</a:t>
                </a:r>
                <a:endParaRPr lang="en-GB" sz="1000" dirty="0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56ED1280-3E8B-4752-B93E-31107214A9F4}"/>
                  </a:ext>
                </a:extLst>
              </p:cNvPr>
              <p:cNvSpPr/>
              <p:nvPr/>
            </p:nvSpPr>
            <p:spPr>
              <a:xfrm>
                <a:off x="29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6</a:t>
                </a:r>
                <a:endParaRPr lang="en-GB" sz="1000" dirty="0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9A6D354-71DA-4ABE-99FD-DB7C18016856}"/>
                  </a:ext>
                </a:extLst>
              </p:cNvPr>
              <p:cNvSpPr/>
              <p:nvPr/>
            </p:nvSpPr>
            <p:spPr>
              <a:xfrm>
                <a:off x="33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8</a:t>
                </a:r>
                <a:endParaRPr lang="en-GB" sz="1000" dirty="0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91A173AF-1D1C-46C5-B27D-A6862AFE3479}"/>
                  </a:ext>
                </a:extLst>
              </p:cNvPr>
              <p:cNvSpPr/>
              <p:nvPr/>
            </p:nvSpPr>
            <p:spPr>
              <a:xfrm>
                <a:off x="37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10</a:t>
                </a:r>
                <a:endParaRPr lang="en-GB" sz="1000" dirty="0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B2203A89-EA9F-4D52-91D6-AAD5A98E2D66}"/>
                  </a:ext>
                </a:extLst>
              </p:cNvPr>
              <p:cNvSpPr/>
              <p:nvPr/>
            </p:nvSpPr>
            <p:spPr>
              <a:xfrm>
                <a:off x="40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12</a:t>
                </a:r>
                <a:endParaRPr lang="en-GB" sz="1000" dirty="0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8DD6D8F9-85A2-44AD-BAAA-039FC43024BF}"/>
                  </a:ext>
                </a:extLst>
              </p:cNvPr>
              <p:cNvSpPr/>
              <p:nvPr/>
            </p:nvSpPr>
            <p:spPr>
              <a:xfrm>
                <a:off x="44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14</a:t>
                </a:r>
                <a:endParaRPr lang="en-GB" sz="1000" dirty="0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CA15E30-AC6D-4E69-8DDE-CB47E2D8F2FE}"/>
                  </a:ext>
                </a:extLst>
              </p:cNvPr>
              <p:cNvSpPr/>
              <p:nvPr/>
            </p:nvSpPr>
            <p:spPr>
              <a:xfrm>
                <a:off x="47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16</a:t>
                </a:r>
                <a:endParaRPr lang="en-GB" sz="1000" dirty="0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E50160E8-1FC7-4A03-90C6-C82D045FC43D}"/>
                  </a:ext>
                </a:extLst>
              </p:cNvPr>
              <p:cNvSpPr/>
              <p:nvPr/>
            </p:nvSpPr>
            <p:spPr>
              <a:xfrm>
                <a:off x="51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18</a:t>
                </a:r>
                <a:endParaRPr lang="en-GB" sz="1000" dirty="0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172AD3B3-ED78-4609-8D32-E2367BDAF2A1}"/>
                  </a:ext>
                </a:extLst>
              </p:cNvPr>
              <p:cNvSpPr/>
              <p:nvPr/>
            </p:nvSpPr>
            <p:spPr>
              <a:xfrm>
                <a:off x="55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20</a:t>
                </a:r>
                <a:endParaRPr lang="en-GB" sz="1000" dirty="0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F72C25ED-211C-4B68-B1DD-B46488EAB03A}"/>
                  </a:ext>
                </a:extLst>
              </p:cNvPr>
              <p:cNvSpPr/>
              <p:nvPr/>
            </p:nvSpPr>
            <p:spPr>
              <a:xfrm>
                <a:off x="58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22</a:t>
                </a:r>
                <a:endParaRPr lang="en-GB" sz="1000" dirty="0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62D95AB4-FE99-4DBD-9DAA-42518FC521DB}"/>
                  </a:ext>
                </a:extLst>
              </p:cNvPr>
              <p:cNvSpPr/>
              <p:nvPr/>
            </p:nvSpPr>
            <p:spPr>
              <a:xfrm>
                <a:off x="62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24</a:t>
                </a:r>
                <a:endParaRPr lang="en-GB" sz="1000" dirty="0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85B678B5-33C8-44A4-9CA2-2FF1E9978B1F}"/>
                  </a:ext>
                </a:extLst>
              </p:cNvPr>
              <p:cNvSpPr/>
              <p:nvPr/>
            </p:nvSpPr>
            <p:spPr>
              <a:xfrm>
                <a:off x="65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26</a:t>
                </a:r>
                <a:endParaRPr lang="en-GB" sz="1000" dirty="0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37527153-18FE-4C47-AFBE-27BE1DA4FDA6}"/>
                  </a:ext>
                </a:extLst>
              </p:cNvPr>
              <p:cNvSpPr/>
              <p:nvPr/>
            </p:nvSpPr>
            <p:spPr>
              <a:xfrm>
                <a:off x="69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28</a:t>
                </a:r>
                <a:endParaRPr lang="en-GB" sz="1000" dirty="0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657F047B-00E7-42A3-A5D3-1458377E9156}"/>
                  </a:ext>
                </a:extLst>
              </p:cNvPr>
              <p:cNvSpPr/>
              <p:nvPr/>
            </p:nvSpPr>
            <p:spPr>
              <a:xfrm>
                <a:off x="73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30</a:t>
                </a:r>
                <a:endParaRPr lang="en-GB" sz="1000" dirty="0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4883A7B3-D9A7-4B7C-A0F0-9F5FC1B3B7AA}"/>
                  </a:ext>
                </a:extLst>
              </p:cNvPr>
              <p:cNvSpPr/>
              <p:nvPr/>
            </p:nvSpPr>
            <p:spPr>
              <a:xfrm>
                <a:off x="76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32</a:t>
                </a:r>
                <a:endParaRPr lang="en-GB" sz="1000" dirty="0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5C0DE0B-5AC9-497B-B350-670E150FD544}"/>
                  </a:ext>
                </a:extLst>
              </p:cNvPr>
              <p:cNvSpPr/>
              <p:nvPr/>
            </p:nvSpPr>
            <p:spPr>
              <a:xfrm>
                <a:off x="80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34</a:t>
                </a:r>
                <a:endParaRPr lang="en-GB" sz="1000" dirty="0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50B081D8-06D9-45D3-B8CE-463E33E406EA}"/>
                  </a:ext>
                </a:extLst>
              </p:cNvPr>
              <p:cNvSpPr/>
              <p:nvPr/>
            </p:nvSpPr>
            <p:spPr>
              <a:xfrm>
                <a:off x="83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36</a:t>
                </a:r>
                <a:endParaRPr lang="en-GB" sz="1000" dirty="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DCB2F7A2-7B35-4381-BC2C-8EA7B97F51F5}"/>
                  </a:ext>
                </a:extLst>
              </p:cNvPr>
              <p:cNvSpPr/>
              <p:nvPr/>
            </p:nvSpPr>
            <p:spPr>
              <a:xfrm>
                <a:off x="87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38</a:t>
                </a:r>
                <a:endParaRPr lang="en-GB" sz="1000" dirty="0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E6AC3115-6935-41D8-9C41-BD2D8E35DEEE}"/>
                  </a:ext>
                </a:extLst>
              </p:cNvPr>
              <p:cNvSpPr/>
              <p:nvPr/>
            </p:nvSpPr>
            <p:spPr>
              <a:xfrm>
                <a:off x="91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40</a:t>
                </a:r>
                <a:endParaRPr lang="en-GB" sz="1000" dirty="0"/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23FBEC5B-017E-4232-9231-9CBA6B4CB072}"/>
                  </a:ext>
                </a:extLst>
              </p:cNvPr>
              <p:cNvSpPr/>
              <p:nvPr/>
            </p:nvSpPr>
            <p:spPr>
              <a:xfrm>
                <a:off x="94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42</a:t>
                </a:r>
                <a:endParaRPr lang="en-GB" sz="1000" dirty="0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DF0B3D33-2898-4025-B851-82AAF912C829}"/>
                  </a:ext>
                </a:extLst>
              </p:cNvPr>
              <p:cNvSpPr/>
              <p:nvPr/>
            </p:nvSpPr>
            <p:spPr>
              <a:xfrm>
                <a:off x="98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44</a:t>
                </a:r>
                <a:endParaRPr lang="en-GB" sz="1000" dirty="0"/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2A43F13B-66F5-493D-8CB4-F616F191488E}"/>
                  </a:ext>
                </a:extLst>
              </p:cNvPr>
              <p:cNvSpPr/>
              <p:nvPr/>
            </p:nvSpPr>
            <p:spPr>
              <a:xfrm>
                <a:off x="101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46</a:t>
                </a:r>
                <a:endParaRPr lang="en-GB" sz="1000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80F7CF-72E5-417D-9760-10598169E523}"/>
              </a:ext>
            </a:extLst>
          </p:cNvPr>
          <p:cNvGrpSpPr/>
          <p:nvPr/>
        </p:nvGrpSpPr>
        <p:grpSpPr>
          <a:xfrm>
            <a:off x="2218888" y="1981415"/>
            <a:ext cx="8460000" cy="388689"/>
            <a:chOff x="1613888" y="1981415"/>
            <a:chExt cx="8460000" cy="38868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926666F-B2A4-41B5-8401-C37A7A89EB93}"/>
                </a:ext>
              </a:extLst>
            </p:cNvPr>
            <p:cNvGrpSpPr/>
            <p:nvPr/>
          </p:nvGrpSpPr>
          <p:grpSpPr>
            <a:xfrm>
              <a:off x="1620118" y="2190104"/>
              <a:ext cx="5580000" cy="180000"/>
              <a:chOff x="2110640" y="3498164"/>
              <a:chExt cx="5580000" cy="180000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0ACAF97-39EE-41D2-8E76-687F1082D98B}"/>
                  </a:ext>
                </a:extLst>
              </p:cNvPr>
              <p:cNvSpPr/>
              <p:nvPr/>
            </p:nvSpPr>
            <p:spPr>
              <a:xfrm>
                <a:off x="21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</a:t>
                </a:r>
                <a:endParaRPr lang="en-GB" sz="1000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492A4E5-61F0-46DF-BE9D-202CAEC23C35}"/>
                  </a:ext>
                </a:extLst>
              </p:cNvPr>
              <p:cNvSpPr/>
              <p:nvPr/>
            </p:nvSpPr>
            <p:spPr>
              <a:xfrm>
                <a:off x="24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</a:t>
                </a:r>
                <a:endParaRPr lang="en-GB" sz="100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B881C9E-4570-4135-88D0-EB9387C7DA13}"/>
                  </a:ext>
                </a:extLst>
              </p:cNvPr>
              <p:cNvSpPr/>
              <p:nvPr/>
            </p:nvSpPr>
            <p:spPr>
              <a:xfrm>
                <a:off x="28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5</a:t>
                </a:r>
                <a:endParaRPr lang="en-GB" sz="1000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B05EC2F-6248-450B-948B-EDBBEEB8FA3C}"/>
                  </a:ext>
                </a:extLst>
              </p:cNvPr>
              <p:cNvSpPr/>
              <p:nvPr/>
            </p:nvSpPr>
            <p:spPr>
              <a:xfrm>
                <a:off x="31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7</a:t>
                </a:r>
                <a:endParaRPr lang="en-GB" sz="1000" dirty="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8FB9CCF-DFAF-472C-86AD-AA2AD9639188}"/>
                  </a:ext>
                </a:extLst>
              </p:cNvPr>
              <p:cNvSpPr/>
              <p:nvPr/>
            </p:nvSpPr>
            <p:spPr>
              <a:xfrm>
                <a:off x="35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9</a:t>
                </a:r>
                <a:endParaRPr lang="en-GB" sz="1000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978FF764-E90A-44A7-B78D-B3D5356FD096}"/>
                  </a:ext>
                </a:extLst>
              </p:cNvPr>
              <p:cNvSpPr/>
              <p:nvPr/>
            </p:nvSpPr>
            <p:spPr>
              <a:xfrm>
                <a:off x="39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11</a:t>
                </a:r>
                <a:endParaRPr lang="en-GB" sz="1000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C3190063-5672-4390-ACA8-BCF97F7863BC}"/>
                  </a:ext>
                </a:extLst>
              </p:cNvPr>
              <p:cNvSpPr/>
              <p:nvPr/>
            </p:nvSpPr>
            <p:spPr>
              <a:xfrm>
                <a:off x="42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13</a:t>
                </a:r>
                <a:endParaRPr lang="en-GB" sz="1000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EA0A1BC-9196-479C-BAC9-A8CD1513F3A9}"/>
                  </a:ext>
                </a:extLst>
              </p:cNvPr>
              <p:cNvSpPr/>
              <p:nvPr/>
            </p:nvSpPr>
            <p:spPr>
              <a:xfrm>
                <a:off x="46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15</a:t>
                </a:r>
                <a:endParaRPr lang="en-GB" sz="1000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38F1735-5822-4996-A6A9-A8507459D6C5}"/>
                  </a:ext>
                </a:extLst>
              </p:cNvPr>
              <p:cNvSpPr/>
              <p:nvPr/>
            </p:nvSpPr>
            <p:spPr>
              <a:xfrm>
                <a:off x="49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17</a:t>
                </a:r>
                <a:endParaRPr lang="en-GB" sz="1000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74DBEB2A-4848-4500-AD12-DBFFE721CC7D}"/>
                  </a:ext>
                </a:extLst>
              </p:cNvPr>
              <p:cNvSpPr/>
              <p:nvPr/>
            </p:nvSpPr>
            <p:spPr>
              <a:xfrm>
                <a:off x="53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19</a:t>
                </a:r>
                <a:endParaRPr lang="en-GB" sz="1000" dirty="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34AEFD4-8D10-4D79-9C73-5BADB610CE05}"/>
                  </a:ext>
                </a:extLst>
              </p:cNvPr>
              <p:cNvSpPr/>
              <p:nvPr/>
            </p:nvSpPr>
            <p:spPr>
              <a:xfrm>
                <a:off x="57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21</a:t>
                </a:r>
                <a:endParaRPr lang="en-GB" sz="1000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AF39534-99CA-4B89-9822-B95DE2CD6B5D}"/>
                  </a:ext>
                </a:extLst>
              </p:cNvPr>
              <p:cNvSpPr/>
              <p:nvPr/>
            </p:nvSpPr>
            <p:spPr>
              <a:xfrm>
                <a:off x="60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23</a:t>
                </a:r>
                <a:endParaRPr lang="en-GB" sz="1000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7191D9A7-B544-4239-9289-3F7C31C87E11}"/>
                  </a:ext>
                </a:extLst>
              </p:cNvPr>
              <p:cNvSpPr/>
              <p:nvPr/>
            </p:nvSpPr>
            <p:spPr>
              <a:xfrm>
                <a:off x="64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25</a:t>
                </a:r>
                <a:endParaRPr lang="en-GB" sz="1000" dirty="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D6AA941-E673-407A-BD14-E4A273C90029}"/>
                  </a:ext>
                </a:extLst>
              </p:cNvPr>
              <p:cNvSpPr/>
              <p:nvPr/>
            </p:nvSpPr>
            <p:spPr>
              <a:xfrm>
                <a:off x="67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27</a:t>
                </a:r>
                <a:endParaRPr lang="en-GB" sz="1000" dirty="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9D937E6-7925-4A21-A6FD-53F79D9CFBF6}"/>
                  </a:ext>
                </a:extLst>
              </p:cNvPr>
              <p:cNvSpPr/>
              <p:nvPr/>
            </p:nvSpPr>
            <p:spPr>
              <a:xfrm>
                <a:off x="71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29</a:t>
                </a:r>
                <a:endParaRPr lang="en-GB" sz="1000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1458876C-DECC-461B-96CF-097105E848C2}"/>
                  </a:ext>
                </a:extLst>
              </p:cNvPr>
              <p:cNvSpPr/>
              <p:nvPr/>
            </p:nvSpPr>
            <p:spPr>
              <a:xfrm>
                <a:off x="75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31</a:t>
                </a:r>
                <a:endParaRPr lang="en-GB" sz="1000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050A06-3ABC-4B1F-BF9C-50107F70AC09}"/>
                </a:ext>
              </a:extLst>
            </p:cNvPr>
            <p:cNvGrpSpPr/>
            <p:nvPr/>
          </p:nvGrpSpPr>
          <p:grpSpPr>
            <a:xfrm>
              <a:off x="1613888" y="1981415"/>
              <a:ext cx="8460000" cy="180000"/>
              <a:chOff x="2090660" y="3028220"/>
              <a:chExt cx="8460000" cy="180000"/>
            </a:xfrm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2C238EE-B6AA-40BE-8B92-C278E1E4D686}"/>
                  </a:ext>
                </a:extLst>
              </p:cNvPr>
              <p:cNvSpPr/>
              <p:nvPr/>
            </p:nvSpPr>
            <p:spPr>
              <a:xfrm>
                <a:off x="20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</a:t>
                </a:r>
                <a:endParaRPr lang="en-GB" sz="1000" dirty="0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58ABD78F-D12D-4FB7-9947-B65529314B06}"/>
                  </a:ext>
                </a:extLst>
              </p:cNvPr>
              <p:cNvSpPr/>
              <p:nvPr/>
            </p:nvSpPr>
            <p:spPr>
              <a:xfrm>
                <a:off x="24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</a:t>
                </a:r>
                <a:endParaRPr lang="en-GB" sz="1000" dirty="0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8D3F471D-6FC6-4C05-A666-41B1F17A6008}"/>
                  </a:ext>
                </a:extLst>
              </p:cNvPr>
              <p:cNvSpPr/>
              <p:nvPr/>
            </p:nvSpPr>
            <p:spPr>
              <a:xfrm>
                <a:off x="28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5</a:t>
                </a:r>
                <a:endParaRPr lang="en-GB" sz="1000" dirty="0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50427FB6-09B0-46CB-894E-0C75FA1CB76C}"/>
                  </a:ext>
                </a:extLst>
              </p:cNvPr>
              <p:cNvSpPr/>
              <p:nvPr/>
            </p:nvSpPr>
            <p:spPr>
              <a:xfrm>
                <a:off x="31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7</a:t>
                </a:r>
                <a:endParaRPr lang="en-GB" sz="1000" dirty="0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9922128B-B97D-46C3-9C56-0336299E5943}"/>
                  </a:ext>
                </a:extLst>
              </p:cNvPr>
              <p:cNvSpPr/>
              <p:nvPr/>
            </p:nvSpPr>
            <p:spPr>
              <a:xfrm>
                <a:off x="35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9</a:t>
                </a:r>
                <a:endParaRPr lang="en-GB" sz="1000" dirty="0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67412EF5-3637-4653-B5AB-0CE14090A444}"/>
                  </a:ext>
                </a:extLst>
              </p:cNvPr>
              <p:cNvSpPr/>
              <p:nvPr/>
            </p:nvSpPr>
            <p:spPr>
              <a:xfrm>
                <a:off x="38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11</a:t>
                </a:r>
                <a:endParaRPr lang="en-GB" sz="1000" dirty="0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29A6090B-0A7E-4546-AC12-B09DC7E9B0C4}"/>
                  </a:ext>
                </a:extLst>
              </p:cNvPr>
              <p:cNvSpPr/>
              <p:nvPr/>
            </p:nvSpPr>
            <p:spPr>
              <a:xfrm>
                <a:off x="42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13</a:t>
                </a:r>
                <a:endParaRPr lang="en-GB" sz="1000" dirty="0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E8AB478F-3069-4A67-9325-3C8D5831EB37}"/>
                  </a:ext>
                </a:extLst>
              </p:cNvPr>
              <p:cNvSpPr/>
              <p:nvPr/>
            </p:nvSpPr>
            <p:spPr>
              <a:xfrm>
                <a:off x="46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15</a:t>
                </a:r>
                <a:endParaRPr lang="en-GB" sz="1000" dirty="0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E67F7A22-779E-4687-B008-B06A602EFCCE}"/>
                  </a:ext>
                </a:extLst>
              </p:cNvPr>
              <p:cNvSpPr/>
              <p:nvPr/>
            </p:nvSpPr>
            <p:spPr>
              <a:xfrm>
                <a:off x="49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17</a:t>
                </a:r>
                <a:endParaRPr lang="en-GB" sz="1000" dirty="0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341F8B0E-F139-4735-95CF-C376EEA928C5}"/>
                  </a:ext>
                </a:extLst>
              </p:cNvPr>
              <p:cNvSpPr/>
              <p:nvPr/>
            </p:nvSpPr>
            <p:spPr>
              <a:xfrm>
                <a:off x="53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19</a:t>
                </a:r>
                <a:endParaRPr lang="en-GB" sz="1000" dirty="0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22CEB1C5-39BE-44AC-87C1-E0FA5E65F1E8}"/>
                  </a:ext>
                </a:extLst>
              </p:cNvPr>
              <p:cNvSpPr/>
              <p:nvPr/>
            </p:nvSpPr>
            <p:spPr>
              <a:xfrm>
                <a:off x="56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21</a:t>
                </a:r>
                <a:endParaRPr lang="en-GB" sz="1000" dirty="0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AE3D1AF4-9BBA-4994-BDCE-A45CF49AF925}"/>
                  </a:ext>
                </a:extLst>
              </p:cNvPr>
              <p:cNvSpPr/>
              <p:nvPr/>
            </p:nvSpPr>
            <p:spPr>
              <a:xfrm>
                <a:off x="60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23</a:t>
                </a:r>
                <a:endParaRPr lang="en-GB" sz="1000" dirty="0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76900963-C7F7-4A21-A619-258BBF950F41}"/>
                  </a:ext>
                </a:extLst>
              </p:cNvPr>
              <p:cNvSpPr/>
              <p:nvPr/>
            </p:nvSpPr>
            <p:spPr>
              <a:xfrm>
                <a:off x="64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25</a:t>
                </a:r>
                <a:endParaRPr lang="en-GB" sz="1000" dirty="0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514C6371-2454-42AD-928B-35FC6010AADE}"/>
                  </a:ext>
                </a:extLst>
              </p:cNvPr>
              <p:cNvSpPr/>
              <p:nvPr/>
            </p:nvSpPr>
            <p:spPr>
              <a:xfrm>
                <a:off x="67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27</a:t>
                </a:r>
                <a:endParaRPr lang="en-GB" sz="1000" dirty="0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2AFAC5CC-6CDD-4780-832B-BB265F80E808}"/>
                  </a:ext>
                </a:extLst>
              </p:cNvPr>
              <p:cNvSpPr/>
              <p:nvPr/>
            </p:nvSpPr>
            <p:spPr>
              <a:xfrm>
                <a:off x="71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29</a:t>
                </a:r>
                <a:endParaRPr lang="en-GB" sz="1000" dirty="0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FF4B02A1-4F64-418E-94D6-E70C57027AD5}"/>
                  </a:ext>
                </a:extLst>
              </p:cNvPr>
              <p:cNvSpPr/>
              <p:nvPr/>
            </p:nvSpPr>
            <p:spPr>
              <a:xfrm>
                <a:off x="74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31</a:t>
                </a:r>
                <a:endParaRPr lang="en-GB" sz="1000" dirty="0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8DD1CA1F-B162-458A-B0A5-ACF0FFB41CA5}"/>
                  </a:ext>
                </a:extLst>
              </p:cNvPr>
              <p:cNvSpPr/>
              <p:nvPr/>
            </p:nvSpPr>
            <p:spPr>
              <a:xfrm>
                <a:off x="78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33</a:t>
                </a:r>
                <a:endParaRPr lang="en-GB" sz="1000" dirty="0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4FA4FA37-00F3-4142-895E-04272F267914}"/>
                  </a:ext>
                </a:extLst>
              </p:cNvPr>
              <p:cNvSpPr/>
              <p:nvPr/>
            </p:nvSpPr>
            <p:spPr>
              <a:xfrm>
                <a:off x="82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35</a:t>
                </a:r>
                <a:endParaRPr lang="en-GB" sz="1000" dirty="0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60AD2245-BB2F-42ED-BA75-349E22AD5ADF}"/>
                  </a:ext>
                </a:extLst>
              </p:cNvPr>
              <p:cNvSpPr/>
              <p:nvPr/>
            </p:nvSpPr>
            <p:spPr>
              <a:xfrm>
                <a:off x="85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37</a:t>
                </a:r>
                <a:endParaRPr lang="en-GB" sz="1000" dirty="0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9D19AF08-9E28-4FDB-BEB9-F25726BB6995}"/>
                  </a:ext>
                </a:extLst>
              </p:cNvPr>
              <p:cNvSpPr/>
              <p:nvPr/>
            </p:nvSpPr>
            <p:spPr>
              <a:xfrm>
                <a:off x="89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39</a:t>
                </a:r>
                <a:endParaRPr lang="en-GB" sz="1000" dirty="0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7CF4B660-4960-4F5F-BAD7-9A336334044C}"/>
                  </a:ext>
                </a:extLst>
              </p:cNvPr>
              <p:cNvSpPr/>
              <p:nvPr/>
            </p:nvSpPr>
            <p:spPr>
              <a:xfrm>
                <a:off x="92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41</a:t>
                </a:r>
                <a:endParaRPr lang="en-GB" sz="1000" dirty="0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D488A30F-AFA2-489D-BB70-3B63BBB1D7D4}"/>
                  </a:ext>
                </a:extLst>
              </p:cNvPr>
              <p:cNvSpPr/>
              <p:nvPr/>
            </p:nvSpPr>
            <p:spPr>
              <a:xfrm>
                <a:off x="96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43</a:t>
                </a:r>
                <a:endParaRPr lang="en-GB" sz="1000" dirty="0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E098FD95-1887-45C2-A758-07FB27F73B11}"/>
                  </a:ext>
                </a:extLst>
              </p:cNvPr>
              <p:cNvSpPr/>
              <p:nvPr/>
            </p:nvSpPr>
            <p:spPr>
              <a:xfrm>
                <a:off x="100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45</a:t>
                </a:r>
                <a:endParaRPr lang="en-GB" sz="1000" dirty="0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646E2C12-7948-49E1-94D2-B3E2B8D95F79}"/>
                  </a:ext>
                </a:extLst>
              </p:cNvPr>
              <p:cNvSpPr/>
              <p:nvPr/>
            </p:nvSpPr>
            <p:spPr>
              <a:xfrm>
                <a:off x="103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47</a:t>
                </a:r>
                <a:endParaRPr lang="en-GB" sz="1000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6166DA-EC39-492F-B4B9-218EB1650151}"/>
              </a:ext>
            </a:extLst>
          </p:cNvPr>
          <p:cNvGrpSpPr/>
          <p:nvPr/>
        </p:nvGrpSpPr>
        <p:grpSpPr>
          <a:xfrm>
            <a:off x="2071910" y="1587251"/>
            <a:ext cx="5760000" cy="180002"/>
            <a:chOff x="2069290" y="3389307"/>
            <a:chExt cx="5760000" cy="180002"/>
          </a:xfrm>
        </p:grpSpPr>
        <p:grpSp>
          <p:nvGrpSpPr>
            <p:cNvPr id="521" name="Group 520">
              <a:extLst>
                <a:ext uri="{FF2B5EF4-FFF2-40B4-BE49-F238E27FC236}">
                  <a16:creationId xmlns:a16="http://schemas.microsoft.com/office/drawing/2014/main" id="{EA9C0B21-DA77-4232-8509-4BE9481CE6DF}"/>
                </a:ext>
              </a:extLst>
            </p:cNvPr>
            <p:cNvGrpSpPr/>
            <p:nvPr/>
          </p:nvGrpSpPr>
          <p:grpSpPr>
            <a:xfrm>
              <a:off x="2069290" y="3389309"/>
              <a:ext cx="5580000" cy="180000"/>
              <a:chOff x="1930640" y="3498164"/>
              <a:chExt cx="5580000" cy="180000"/>
            </a:xfrm>
          </p:grpSpPr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F8E2B7DF-A630-4929-B967-981FED9DC966}"/>
                  </a:ext>
                </a:extLst>
              </p:cNvPr>
              <p:cNvSpPr/>
              <p:nvPr/>
            </p:nvSpPr>
            <p:spPr>
              <a:xfrm>
                <a:off x="19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0</a:t>
                </a:r>
                <a:endParaRPr lang="en-GB" sz="1000" dirty="0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4AC48D4B-27E0-4B84-B85C-B2D3EE53BF05}"/>
                  </a:ext>
                </a:extLst>
              </p:cNvPr>
              <p:cNvSpPr/>
              <p:nvPr/>
            </p:nvSpPr>
            <p:spPr>
              <a:xfrm>
                <a:off x="22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</a:t>
                </a:r>
                <a:endParaRPr lang="en-GB" sz="1000" dirty="0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181EEC5B-E26E-4522-B9A6-30F63F929CED}"/>
                  </a:ext>
                </a:extLst>
              </p:cNvPr>
              <p:cNvSpPr/>
              <p:nvPr/>
            </p:nvSpPr>
            <p:spPr>
              <a:xfrm>
                <a:off x="26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</a:t>
                </a:r>
                <a:endParaRPr lang="en-GB" sz="1000" dirty="0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CFE0BF51-1C14-435C-B15C-5696EA76A094}"/>
                  </a:ext>
                </a:extLst>
              </p:cNvPr>
              <p:cNvSpPr/>
              <p:nvPr/>
            </p:nvSpPr>
            <p:spPr>
              <a:xfrm>
                <a:off x="30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6</a:t>
                </a:r>
                <a:endParaRPr lang="en-GB" sz="1000" dirty="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15642B08-6184-442C-B3A0-949B4B33CF28}"/>
                  </a:ext>
                </a:extLst>
              </p:cNvPr>
              <p:cNvSpPr/>
              <p:nvPr/>
            </p:nvSpPr>
            <p:spPr>
              <a:xfrm>
                <a:off x="33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8</a:t>
                </a:r>
                <a:endParaRPr lang="en-GB" sz="1000" dirty="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622E66E6-FBC2-465C-A99D-52454543F8E1}"/>
                  </a:ext>
                </a:extLst>
              </p:cNvPr>
              <p:cNvSpPr/>
              <p:nvPr/>
            </p:nvSpPr>
            <p:spPr>
              <a:xfrm>
                <a:off x="37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10</a:t>
                </a:r>
                <a:endParaRPr lang="en-GB" sz="1000" dirty="0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1A365BB7-C051-4061-90A8-1FEBF6321A7D}"/>
                  </a:ext>
                </a:extLst>
              </p:cNvPr>
              <p:cNvSpPr/>
              <p:nvPr/>
            </p:nvSpPr>
            <p:spPr>
              <a:xfrm>
                <a:off x="40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12</a:t>
                </a:r>
                <a:endParaRPr lang="en-GB" sz="1000" dirty="0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88504047-091C-4885-B83D-3EB7A78BDD02}"/>
                  </a:ext>
                </a:extLst>
              </p:cNvPr>
              <p:cNvSpPr/>
              <p:nvPr/>
            </p:nvSpPr>
            <p:spPr>
              <a:xfrm>
                <a:off x="44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14</a:t>
                </a:r>
                <a:endParaRPr lang="en-GB" sz="1000" dirty="0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BEF0B2D1-FBEC-4B19-A936-B4DED59EC3C0}"/>
                  </a:ext>
                </a:extLst>
              </p:cNvPr>
              <p:cNvSpPr/>
              <p:nvPr/>
            </p:nvSpPr>
            <p:spPr>
              <a:xfrm>
                <a:off x="48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16</a:t>
                </a:r>
                <a:endParaRPr lang="en-GB" sz="1000" dirty="0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FC8A4BEF-F085-4104-974C-FE4CE6965FAB}"/>
                  </a:ext>
                </a:extLst>
              </p:cNvPr>
              <p:cNvSpPr/>
              <p:nvPr/>
            </p:nvSpPr>
            <p:spPr>
              <a:xfrm>
                <a:off x="51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18</a:t>
                </a:r>
                <a:endParaRPr lang="en-GB" sz="1000" dirty="0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645E9E3D-95B2-4388-8B12-201D262E6245}"/>
                  </a:ext>
                </a:extLst>
              </p:cNvPr>
              <p:cNvSpPr/>
              <p:nvPr/>
            </p:nvSpPr>
            <p:spPr>
              <a:xfrm>
                <a:off x="55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20</a:t>
                </a:r>
                <a:endParaRPr lang="en-GB" sz="1000" dirty="0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C1BDD44F-5FA7-43EB-A844-2BB381F16247}"/>
                  </a:ext>
                </a:extLst>
              </p:cNvPr>
              <p:cNvSpPr/>
              <p:nvPr/>
            </p:nvSpPr>
            <p:spPr>
              <a:xfrm>
                <a:off x="58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22</a:t>
                </a:r>
                <a:endParaRPr lang="en-GB" sz="1000" dirty="0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F3FA3687-338A-48F2-BD88-30684979D305}"/>
                  </a:ext>
                </a:extLst>
              </p:cNvPr>
              <p:cNvSpPr/>
              <p:nvPr/>
            </p:nvSpPr>
            <p:spPr>
              <a:xfrm>
                <a:off x="62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24</a:t>
                </a:r>
                <a:endParaRPr lang="en-GB" sz="1000" dirty="0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5946F2E6-A136-44FA-8CD1-E7CD2E1FD371}"/>
                  </a:ext>
                </a:extLst>
              </p:cNvPr>
              <p:cNvSpPr/>
              <p:nvPr/>
            </p:nvSpPr>
            <p:spPr>
              <a:xfrm>
                <a:off x="66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26</a:t>
                </a:r>
                <a:endParaRPr lang="en-GB" sz="1000" dirty="0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1B76B859-AAC2-46ED-8E39-54BC1728C183}"/>
                  </a:ext>
                </a:extLst>
              </p:cNvPr>
              <p:cNvSpPr/>
              <p:nvPr/>
            </p:nvSpPr>
            <p:spPr>
              <a:xfrm>
                <a:off x="69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28</a:t>
                </a:r>
                <a:endParaRPr lang="en-GB" sz="1000" dirty="0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19B655D6-A4AE-49DF-A6AE-D9CB796FD571}"/>
                  </a:ext>
                </a:extLst>
              </p:cNvPr>
              <p:cNvSpPr/>
              <p:nvPr/>
            </p:nvSpPr>
            <p:spPr>
              <a:xfrm>
                <a:off x="73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30</a:t>
                </a:r>
                <a:endParaRPr lang="en-GB" sz="1000" dirty="0"/>
              </a:p>
            </p:txBody>
          </p:sp>
        </p:grp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A24D7CCB-0D6F-4B1A-8A2F-71F3DDFB9F77}"/>
                </a:ext>
              </a:extLst>
            </p:cNvPr>
            <p:cNvGrpSpPr/>
            <p:nvPr/>
          </p:nvGrpSpPr>
          <p:grpSpPr>
            <a:xfrm>
              <a:off x="2249290" y="3389307"/>
              <a:ext cx="5580000" cy="180000"/>
              <a:chOff x="2110640" y="3498164"/>
              <a:chExt cx="5580000" cy="180000"/>
            </a:xfrm>
          </p:grpSpPr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3BB66EF7-92A9-4951-8004-8286D67C2554}"/>
                  </a:ext>
                </a:extLst>
              </p:cNvPr>
              <p:cNvSpPr/>
              <p:nvPr/>
            </p:nvSpPr>
            <p:spPr>
              <a:xfrm>
                <a:off x="21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</a:t>
                </a:r>
                <a:endParaRPr lang="en-GB" sz="1000" dirty="0"/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1E9976BF-20A6-4D27-A7E1-ABF5FD891B7E}"/>
                  </a:ext>
                </a:extLst>
              </p:cNvPr>
              <p:cNvSpPr/>
              <p:nvPr/>
            </p:nvSpPr>
            <p:spPr>
              <a:xfrm>
                <a:off x="24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</a:t>
                </a:r>
                <a:endParaRPr lang="en-GB" sz="1000" dirty="0"/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62537559-3520-4803-AEAE-1A49D3CF57AA}"/>
                  </a:ext>
                </a:extLst>
              </p:cNvPr>
              <p:cNvSpPr/>
              <p:nvPr/>
            </p:nvSpPr>
            <p:spPr>
              <a:xfrm>
                <a:off x="28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5</a:t>
                </a:r>
                <a:endParaRPr lang="en-GB" sz="1000" dirty="0"/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6B21F093-949D-4340-A887-791C887C877A}"/>
                  </a:ext>
                </a:extLst>
              </p:cNvPr>
              <p:cNvSpPr/>
              <p:nvPr/>
            </p:nvSpPr>
            <p:spPr>
              <a:xfrm>
                <a:off x="31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7</a:t>
                </a:r>
                <a:endParaRPr lang="en-GB" sz="1000" dirty="0"/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594A45E2-1DB2-45FD-BF72-F3176D8DCFBF}"/>
                  </a:ext>
                </a:extLst>
              </p:cNvPr>
              <p:cNvSpPr/>
              <p:nvPr/>
            </p:nvSpPr>
            <p:spPr>
              <a:xfrm>
                <a:off x="35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9</a:t>
                </a:r>
                <a:endParaRPr lang="en-GB" sz="1000" dirty="0"/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E2E75DEA-A546-4515-9777-A4F032DB5BC0}"/>
                  </a:ext>
                </a:extLst>
              </p:cNvPr>
              <p:cNvSpPr/>
              <p:nvPr/>
            </p:nvSpPr>
            <p:spPr>
              <a:xfrm>
                <a:off x="39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11</a:t>
                </a:r>
                <a:endParaRPr lang="en-GB" sz="1000" dirty="0"/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BE70958E-94E2-4C06-A409-ECD63D541B04}"/>
                  </a:ext>
                </a:extLst>
              </p:cNvPr>
              <p:cNvSpPr/>
              <p:nvPr/>
            </p:nvSpPr>
            <p:spPr>
              <a:xfrm>
                <a:off x="42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13</a:t>
                </a:r>
                <a:endParaRPr lang="en-GB" sz="1000" dirty="0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4BE09D18-BF3E-4D9D-A506-9A25ACFBCA7B}"/>
                  </a:ext>
                </a:extLst>
              </p:cNvPr>
              <p:cNvSpPr/>
              <p:nvPr/>
            </p:nvSpPr>
            <p:spPr>
              <a:xfrm>
                <a:off x="46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15</a:t>
                </a:r>
                <a:endParaRPr lang="en-GB" sz="1000" dirty="0"/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15085C2F-BA9A-41E1-A767-7AD0CF902774}"/>
                  </a:ext>
                </a:extLst>
              </p:cNvPr>
              <p:cNvSpPr/>
              <p:nvPr/>
            </p:nvSpPr>
            <p:spPr>
              <a:xfrm>
                <a:off x="49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17</a:t>
                </a:r>
                <a:endParaRPr lang="en-GB" sz="1000" dirty="0"/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5A655314-2E20-48D2-A8EA-E2B8413DC782}"/>
                  </a:ext>
                </a:extLst>
              </p:cNvPr>
              <p:cNvSpPr/>
              <p:nvPr/>
            </p:nvSpPr>
            <p:spPr>
              <a:xfrm>
                <a:off x="53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19</a:t>
                </a:r>
                <a:endParaRPr lang="en-GB" sz="1000" dirty="0"/>
              </a:p>
            </p:txBody>
          </p:sp>
          <p:sp>
            <p:nvSpPr>
              <p:cNvPr id="549" name="Rectangle 548">
                <a:extLst>
                  <a:ext uri="{FF2B5EF4-FFF2-40B4-BE49-F238E27FC236}">
                    <a16:creationId xmlns:a16="http://schemas.microsoft.com/office/drawing/2014/main" id="{F31520AF-655B-4944-BA6A-811885F629CD}"/>
                  </a:ext>
                </a:extLst>
              </p:cNvPr>
              <p:cNvSpPr/>
              <p:nvPr/>
            </p:nvSpPr>
            <p:spPr>
              <a:xfrm>
                <a:off x="57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21</a:t>
                </a:r>
                <a:endParaRPr lang="en-GB" sz="1000" dirty="0"/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3D95D694-8349-4A99-B35F-0D769CEACA56}"/>
                  </a:ext>
                </a:extLst>
              </p:cNvPr>
              <p:cNvSpPr/>
              <p:nvPr/>
            </p:nvSpPr>
            <p:spPr>
              <a:xfrm>
                <a:off x="60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23</a:t>
                </a:r>
                <a:endParaRPr lang="en-GB" sz="1000" dirty="0"/>
              </a:p>
            </p:txBody>
          </p:sp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A8D6717B-EB47-44A6-9223-91977E76830D}"/>
                  </a:ext>
                </a:extLst>
              </p:cNvPr>
              <p:cNvSpPr/>
              <p:nvPr/>
            </p:nvSpPr>
            <p:spPr>
              <a:xfrm>
                <a:off x="64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25</a:t>
                </a:r>
                <a:endParaRPr lang="en-GB" sz="1000" dirty="0"/>
              </a:p>
            </p:txBody>
          </p:sp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B687D6BB-5E8F-4EAD-9121-23B581EE19E2}"/>
                  </a:ext>
                </a:extLst>
              </p:cNvPr>
              <p:cNvSpPr/>
              <p:nvPr/>
            </p:nvSpPr>
            <p:spPr>
              <a:xfrm>
                <a:off x="67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27</a:t>
                </a:r>
                <a:endParaRPr lang="en-GB" sz="1000" dirty="0"/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4A814EC3-D98D-4274-AE2B-D28D2155F518}"/>
                  </a:ext>
                </a:extLst>
              </p:cNvPr>
              <p:cNvSpPr/>
              <p:nvPr/>
            </p:nvSpPr>
            <p:spPr>
              <a:xfrm>
                <a:off x="71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29</a:t>
                </a:r>
                <a:endParaRPr lang="en-GB" sz="1000" dirty="0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4CFD6F36-9EB9-4CBE-B420-BDC618F5AADB}"/>
                  </a:ext>
                </a:extLst>
              </p:cNvPr>
              <p:cNvSpPr/>
              <p:nvPr/>
            </p:nvSpPr>
            <p:spPr>
              <a:xfrm>
                <a:off x="75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31</a:t>
                </a:r>
                <a:endParaRPr lang="en-GB" sz="10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9837F8-91B5-4D73-BE5A-207B3F15893F}"/>
                  </a:ext>
                </a:extLst>
              </p:cNvPr>
              <p:cNvSpPr txBox="1"/>
              <p:nvPr/>
            </p:nvSpPr>
            <p:spPr>
              <a:xfrm>
                <a:off x="632179" y="1307919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9837F8-91B5-4D73-BE5A-207B3F158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9" y="1307919"/>
                <a:ext cx="1415131" cy="369332"/>
              </a:xfrm>
              <a:prstGeom prst="rect">
                <a:avLst/>
              </a:prstGeom>
              <a:blipFill>
                <a:blip r:embed="rId3"/>
                <a:stretch>
                  <a:fillRect l="-3879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E4195D00-D405-40B1-B134-69A274676F5E}"/>
              </a:ext>
            </a:extLst>
          </p:cNvPr>
          <p:cNvSpPr/>
          <p:nvPr/>
        </p:nvSpPr>
        <p:spPr>
          <a:xfrm>
            <a:off x="7796910" y="1914728"/>
            <a:ext cx="3251516" cy="1323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FA5AE4-8EC6-499D-A6F6-28B6F1A710A4}"/>
              </a:ext>
            </a:extLst>
          </p:cNvPr>
          <p:cNvGrpSpPr/>
          <p:nvPr/>
        </p:nvGrpSpPr>
        <p:grpSpPr>
          <a:xfrm>
            <a:off x="7828969" y="2201854"/>
            <a:ext cx="1879711" cy="817288"/>
            <a:chOff x="6791153" y="2304979"/>
            <a:chExt cx="1879711" cy="81728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63BE209-276E-4787-AD24-148400452EB3}"/>
                </a:ext>
              </a:extLst>
            </p:cNvPr>
            <p:cNvGrpSpPr/>
            <p:nvPr/>
          </p:nvGrpSpPr>
          <p:grpSpPr>
            <a:xfrm>
              <a:off x="7431745" y="2728220"/>
              <a:ext cx="1239119" cy="394047"/>
              <a:chOff x="7733888" y="2411030"/>
              <a:chExt cx="1239119" cy="394047"/>
            </a:xfrm>
          </p:grpSpPr>
          <p:sp>
            <p:nvSpPr>
              <p:cNvPr id="20" name="Flowchart: Or 19">
                <a:extLst>
                  <a:ext uri="{FF2B5EF4-FFF2-40B4-BE49-F238E27FC236}">
                    <a16:creationId xmlns:a16="http://schemas.microsoft.com/office/drawing/2014/main" id="{D5EB125E-6D8E-4FA3-84AC-70AD50D45A69}"/>
                  </a:ext>
                </a:extLst>
              </p:cNvPr>
              <p:cNvSpPr/>
              <p:nvPr/>
            </p:nvSpPr>
            <p:spPr>
              <a:xfrm>
                <a:off x="7733888" y="2468192"/>
                <a:ext cx="300081" cy="336885"/>
              </a:xfrm>
              <a:prstGeom prst="flowChartOr">
                <a:avLst/>
              </a:prstGeom>
              <a:noFill/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223EBBBB-3459-4C65-9D63-5BB91F143A45}"/>
                  </a:ext>
                </a:extLst>
              </p:cNvPr>
              <p:cNvCxnSpPr/>
              <p:nvPr/>
            </p:nvCxnSpPr>
            <p:spPr>
              <a:xfrm>
                <a:off x="8038714" y="2638425"/>
                <a:ext cx="5081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5" name="TextBox 554">
                    <a:extLst>
                      <a:ext uri="{FF2B5EF4-FFF2-40B4-BE49-F238E27FC236}">
                        <a16:creationId xmlns:a16="http://schemas.microsoft.com/office/drawing/2014/main" id="{85629549-BED5-497B-973B-B962C53B0DEF}"/>
                      </a:ext>
                    </a:extLst>
                  </p:cNvPr>
                  <p:cNvSpPr txBox="1"/>
                  <p:nvPr/>
                </p:nvSpPr>
                <p:spPr>
                  <a:xfrm>
                    <a:off x="8494030" y="2411030"/>
                    <a:ext cx="4789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55" name="TextBox 554">
                    <a:extLst>
                      <a:ext uri="{FF2B5EF4-FFF2-40B4-BE49-F238E27FC236}">
                        <a16:creationId xmlns:a16="http://schemas.microsoft.com/office/drawing/2014/main" id="{85629549-BED5-497B-973B-B962C53B0D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4030" y="2411030"/>
                    <a:ext cx="47897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6" name="Straight Arrow Connector 555">
              <a:extLst>
                <a:ext uri="{FF2B5EF4-FFF2-40B4-BE49-F238E27FC236}">
                  <a16:creationId xmlns:a16="http://schemas.microsoft.com/office/drawing/2014/main" id="{91768A24-8A78-43D9-ABAC-04A206761FBC}"/>
                </a:ext>
              </a:extLst>
            </p:cNvPr>
            <p:cNvCxnSpPr>
              <a:cxnSpLocks/>
            </p:cNvCxnSpPr>
            <p:nvPr/>
          </p:nvCxnSpPr>
          <p:spPr>
            <a:xfrm>
              <a:off x="6851072" y="2953824"/>
              <a:ext cx="5648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7" name="Straight Arrow Connector 556">
              <a:extLst>
                <a:ext uri="{FF2B5EF4-FFF2-40B4-BE49-F238E27FC236}">
                  <a16:creationId xmlns:a16="http://schemas.microsoft.com/office/drawing/2014/main" id="{9C5FAB93-7399-4632-8DFD-20946AD8F466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6791153" y="2304979"/>
              <a:ext cx="790633" cy="480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0" name="TextBox 649">
            <a:extLst>
              <a:ext uri="{FF2B5EF4-FFF2-40B4-BE49-F238E27FC236}">
                <a16:creationId xmlns:a16="http://schemas.microsoft.com/office/drawing/2014/main" id="{829F8BDB-8458-48A9-AD83-AC22D9F795EA}"/>
              </a:ext>
            </a:extLst>
          </p:cNvPr>
          <p:cNvSpPr txBox="1"/>
          <p:nvPr/>
        </p:nvSpPr>
        <p:spPr>
          <a:xfrm>
            <a:off x="407265" y="1914728"/>
            <a:ext cx="1576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dirty="0"/>
              <a:t>Even Data</a:t>
            </a:r>
          </a:p>
          <a:p>
            <a:pPr algn="r"/>
            <a:r>
              <a:rPr lang="en-US" sz="1400" dirty="0"/>
              <a:t>Even Coefficients</a:t>
            </a:r>
            <a:endParaRPr lang="en-GB" sz="1400" dirty="0"/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9FE53143-3283-4700-9394-FC0D0DC3FF87}"/>
              </a:ext>
            </a:extLst>
          </p:cNvPr>
          <p:cNvSpPr txBox="1"/>
          <p:nvPr/>
        </p:nvSpPr>
        <p:spPr>
          <a:xfrm>
            <a:off x="476951" y="2554127"/>
            <a:ext cx="150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dirty="0"/>
              <a:t>Odd Data</a:t>
            </a:r>
          </a:p>
          <a:p>
            <a:pPr algn="r"/>
            <a:r>
              <a:rPr lang="en-US" sz="1400" dirty="0"/>
              <a:t>Odd Coefficients</a:t>
            </a:r>
            <a:endParaRPr lang="en-GB" sz="1400" dirty="0"/>
          </a:p>
        </p:txBody>
      </p:sp>
      <p:grpSp>
        <p:nvGrpSpPr>
          <p:cNvPr id="652" name="Group 651">
            <a:extLst>
              <a:ext uri="{FF2B5EF4-FFF2-40B4-BE49-F238E27FC236}">
                <a16:creationId xmlns:a16="http://schemas.microsoft.com/office/drawing/2014/main" id="{3C4CC6FE-F144-4B9F-A5B6-75B98B76A587}"/>
              </a:ext>
            </a:extLst>
          </p:cNvPr>
          <p:cNvGrpSpPr/>
          <p:nvPr/>
        </p:nvGrpSpPr>
        <p:grpSpPr>
          <a:xfrm>
            <a:off x="2071419" y="3801496"/>
            <a:ext cx="8640000" cy="180000"/>
            <a:chOff x="2076043" y="2460854"/>
            <a:chExt cx="8640000" cy="180000"/>
          </a:xfrm>
        </p:grpSpPr>
        <p:sp>
          <p:nvSpPr>
            <p:cNvPr id="653" name="Rectangle 652">
              <a:extLst>
                <a:ext uri="{FF2B5EF4-FFF2-40B4-BE49-F238E27FC236}">
                  <a16:creationId xmlns:a16="http://schemas.microsoft.com/office/drawing/2014/main" id="{F30A669E-70A1-406E-81F8-5B5E475BB4CF}"/>
                </a:ext>
              </a:extLst>
            </p:cNvPr>
            <p:cNvSpPr/>
            <p:nvPr/>
          </p:nvSpPr>
          <p:spPr>
            <a:xfrm>
              <a:off x="20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0</a:t>
              </a:r>
              <a:endParaRPr lang="en-GB" sz="1000" dirty="0"/>
            </a:p>
          </p:txBody>
        </p:sp>
        <p:sp>
          <p:nvSpPr>
            <p:cNvPr id="654" name="Rectangle 653">
              <a:extLst>
                <a:ext uri="{FF2B5EF4-FFF2-40B4-BE49-F238E27FC236}">
                  <a16:creationId xmlns:a16="http://schemas.microsoft.com/office/drawing/2014/main" id="{C127FEB1-E74B-4B84-A698-7E1DAA678044}"/>
                </a:ext>
              </a:extLst>
            </p:cNvPr>
            <p:cNvSpPr/>
            <p:nvPr/>
          </p:nvSpPr>
          <p:spPr>
            <a:xfrm>
              <a:off x="22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</a:t>
              </a:r>
              <a:endParaRPr lang="en-GB" sz="1000" dirty="0"/>
            </a:p>
          </p:txBody>
        </p:sp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39465081-5783-430B-8330-A0B2F07D2344}"/>
                </a:ext>
              </a:extLst>
            </p:cNvPr>
            <p:cNvSpPr/>
            <p:nvPr/>
          </p:nvSpPr>
          <p:spPr>
            <a:xfrm>
              <a:off x="24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</a:t>
              </a:r>
              <a:endParaRPr lang="en-GB" sz="1000" dirty="0"/>
            </a:p>
          </p:txBody>
        </p:sp>
        <p:sp>
          <p:nvSpPr>
            <p:cNvPr id="656" name="Rectangle 655">
              <a:extLst>
                <a:ext uri="{FF2B5EF4-FFF2-40B4-BE49-F238E27FC236}">
                  <a16:creationId xmlns:a16="http://schemas.microsoft.com/office/drawing/2014/main" id="{117631B8-12B7-4E3B-A191-F2B749C89FBF}"/>
                </a:ext>
              </a:extLst>
            </p:cNvPr>
            <p:cNvSpPr/>
            <p:nvPr/>
          </p:nvSpPr>
          <p:spPr>
            <a:xfrm>
              <a:off x="26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</a:t>
              </a:r>
              <a:endParaRPr lang="en-GB" sz="1000" dirty="0"/>
            </a:p>
          </p:txBody>
        </p:sp>
        <p:sp>
          <p:nvSpPr>
            <p:cNvPr id="657" name="Rectangle 656">
              <a:extLst>
                <a:ext uri="{FF2B5EF4-FFF2-40B4-BE49-F238E27FC236}">
                  <a16:creationId xmlns:a16="http://schemas.microsoft.com/office/drawing/2014/main" id="{0F6FDC7C-801C-4C57-80D5-BE146AA2E62D}"/>
                </a:ext>
              </a:extLst>
            </p:cNvPr>
            <p:cNvSpPr/>
            <p:nvPr/>
          </p:nvSpPr>
          <p:spPr>
            <a:xfrm>
              <a:off x="27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</a:t>
              </a:r>
              <a:endParaRPr lang="en-GB" sz="1000" dirty="0"/>
            </a:p>
          </p:txBody>
        </p:sp>
        <p:sp>
          <p:nvSpPr>
            <p:cNvPr id="658" name="Rectangle 657">
              <a:extLst>
                <a:ext uri="{FF2B5EF4-FFF2-40B4-BE49-F238E27FC236}">
                  <a16:creationId xmlns:a16="http://schemas.microsoft.com/office/drawing/2014/main" id="{6374D79D-943D-437D-93CC-980311F52D6A}"/>
                </a:ext>
              </a:extLst>
            </p:cNvPr>
            <p:cNvSpPr/>
            <p:nvPr/>
          </p:nvSpPr>
          <p:spPr>
            <a:xfrm>
              <a:off x="29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5</a:t>
              </a:r>
              <a:endParaRPr lang="en-GB" sz="1000" dirty="0"/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id="{72C75FC7-E6B3-4E61-8D59-41ADE9DE3598}"/>
                </a:ext>
              </a:extLst>
            </p:cNvPr>
            <p:cNvSpPr/>
            <p:nvPr/>
          </p:nvSpPr>
          <p:spPr>
            <a:xfrm>
              <a:off x="31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6</a:t>
              </a:r>
              <a:endParaRPr lang="en-GB" sz="1000" dirty="0"/>
            </a:p>
          </p:txBody>
        </p:sp>
        <p:sp>
          <p:nvSpPr>
            <p:cNvPr id="660" name="Rectangle 659">
              <a:extLst>
                <a:ext uri="{FF2B5EF4-FFF2-40B4-BE49-F238E27FC236}">
                  <a16:creationId xmlns:a16="http://schemas.microsoft.com/office/drawing/2014/main" id="{0096054A-3AA8-494A-A4E1-2342A32AEE45}"/>
                </a:ext>
              </a:extLst>
            </p:cNvPr>
            <p:cNvSpPr/>
            <p:nvPr/>
          </p:nvSpPr>
          <p:spPr>
            <a:xfrm>
              <a:off x="33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7</a:t>
              </a:r>
              <a:endParaRPr lang="en-GB" sz="1000" dirty="0"/>
            </a:p>
          </p:txBody>
        </p:sp>
        <p:sp>
          <p:nvSpPr>
            <p:cNvPr id="661" name="Rectangle 660">
              <a:extLst>
                <a:ext uri="{FF2B5EF4-FFF2-40B4-BE49-F238E27FC236}">
                  <a16:creationId xmlns:a16="http://schemas.microsoft.com/office/drawing/2014/main" id="{A0B3A656-F41A-4D2F-914E-DC6C0ACF2FE6}"/>
                </a:ext>
              </a:extLst>
            </p:cNvPr>
            <p:cNvSpPr/>
            <p:nvPr/>
          </p:nvSpPr>
          <p:spPr>
            <a:xfrm>
              <a:off x="35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8</a:t>
              </a:r>
              <a:endParaRPr lang="en-GB" sz="1000" dirty="0"/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id="{C91CB756-4B40-479F-8BA2-2509BC11ADA1}"/>
                </a:ext>
              </a:extLst>
            </p:cNvPr>
            <p:cNvSpPr/>
            <p:nvPr/>
          </p:nvSpPr>
          <p:spPr>
            <a:xfrm>
              <a:off x="36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9</a:t>
              </a:r>
              <a:endParaRPr lang="en-GB" sz="1000" dirty="0"/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id="{EFF403AB-8839-4B44-B7B4-1C82BF6B6449}"/>
                </a:ext>
              </a:extLst>
            </p:cNvPr>
            <p:cNvSpPr/>
            <p:nvPr/>
          </p:nvSpPr>
          <p:spPr>
            <a:xfrm>
              <a:off x="38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10</a:t>
              </a:r>
              <a:endParaRPr lang="en-GB" sz="1000" dirty="0"/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8FD98512-BDEF-4897-A444-0632308BF05B}"/>
                </a:ext>
              </a:extLst>
            </p:cNvPr>
            <p:cNvSpPr/>
            <p:nvPr/>
          </p:nvSpPr>
          <p:spPr>
            <a:xfrm>
              <a:off x="40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11</a:t>
              </a:r>
              <a:endParaRPr lang="en-GB" sz="1000" dirty="0"/>
            </a:p>
          </p:txBody>
        </p:sp>
        <p:sp>
          <p:nvSpPr>
            <p:cNvPr id="665" name="Rectangle 664">
              <a:extLst>
                <a:ext uri="{FF2B5EF4-FFF2-40B4-BE49-F238E27FC236}">
                  <a16:creationId xmlns:a16="http://schemas.microsoft.com/office/drawing/2014/main" id="{52827153-B861-488A-BFE5-282BF7EA0ECC}"/>
                </a:ext>
              </a:extLst>
            </p:cNvPr>
            <p:cNvSpPr/>
            <p:nvPr/>
          </p:nvSpPr>
          <p:spPr>
            <a:xfrm>
              <a:off x="42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12</a:t>
              </a:r>
              <a:endParaRPr lang="en-GB" sz="1000" dirty="0"/>
            </a:p>
          </p:txBody>
        </p:sp>
        <p:sp>
          <p:nvSpPr>
            <p:cNvPr id="666" name="Rectangle 665">
              <a:extLst>
                <a:ext uri="{FF2B5EF4-FFF2-40B4-BE49-F238E27FC236}">
                  <a16:creationId xmlns:a16="http://schemas.microsoft.com/office/drawing/2014/main" id="{6DEE8030-F05D-48E0-AE16-E8C3D646063F}"/>
                </a:ext>
              </a:extLst>
            </p:cNvPr>
            <p:cNvSpPr/>
            <p:nvPr/>
          </p:nvSpPr>
          <p:spPr>
            <a:xfrm>
              <a:off x="44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13</a:t>
              </a:r>
              <a:endParaRPr lang="en-GB" sz="1000" dirty="0"/>
            </a:p>
          </p:txBody>
        </p:sp>
        <p:sp>
          <p:nvSpPr>
            <p:cNvPr id="667" name="Rectangle 666">
              <a:extLst>
                <a:ext uri="{FF2B5EF4-FFF2-40B4-BE49-F238E27FC236}">
                  <a16:creationId xmlns:a16="http://schemas.microsoft.com/office/drawing/2014/main" id="{91B6A5A2-065F-424A-88D9-6E42CC7927FB}"/>
                </a:ext>
              </a:extLst>
            </p:cNvPr>
            <p:cNvSpPr/>
            <p:nvPr/>
          </p:nvSpPr>
          <p:spPr>
            <a:xfrm>
              <a:off x="45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14</a:t>
              </a:r>
              <a:endParaRPr lang="en-GB" sz="1000" dirty="0"/>
            </a:p>
          </p:txBody>
        </p:sp>
        <p:sp>
          <p:nvSpPr>
            <p:cNvPr id="668" name="Rectangle 667">
              <a:extLst>
                <a:ext uri="{FF2B5EF4-FFF2-40B4-BE49-F238E27FC236}">
                  <a16:creationId xmlns:a16="http://schemas.microsoft.com/office/drawing/2014/main" id="{B8E00C91-BF21-4AFC-A1D1-72E09EEECDFB}"/>
                </a:ext>
              </a:extLst>
            </p:cNvPr>
            <p:cNvSpPr/>
            <p:nvPr/>
          </p:nvSpPr>
          <p:spPr>
            <a:xfrm>
              <a:off x="47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15</a:t>
              </a:r>
              <a:endParaRPr lang="en-GB" sz="1000" dirty="0"/>
            </a:p>
          </p:txBody>
        </p: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26340433-993F-419F-A062-20C48AFF7421}"/>
                </a:ext>
              </a:extLst>
            </p:cNvPr>
            <p:cNvSpPr/>
            <p:nvPr/>
          </p:nvSpPr>
          <p:spPr>
            <a:xfrm>
              <a:off x="49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16</a:t>
              </a:r>
              <a:endParaRPr lang="en-GB" sz="1000" dirty="0"/>
            </a:p>
          </p:txBody>
        </p:sp>
        <p:sp>
          <p:nvSpPr>
            <p:cNvPr id="670" name="Rectangle 669">
              <a:extLst>
                <a:ext uri="{FF2B5EF4-FFF2-40B4-BE49-F238E27FC236}">
                  <a16:creationId xmlns:a16="http://schemas.microsoft.com/office/drawing/2014/main" id="{FAE6358C-7807-402F-8F21-4F9CF55F38E0}"/>
                </a:ext>
              </a:extLst>
            </p:cNvPr>
            <p:cNvSpPr/>
            <p:nvPr/>
          </p:nvSpPr>
          <p:spPr>
            <a:xfrm>
              <a:off x="51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17</a:t>
              </a:r>
              <a:endParaRPr lang="en-GB" sz="1000" dirty="0"/>
            </a:p>
          </p:txBody>
        </p:sp>
        <p:sp>
          <p:nvSpPr>
            <p:cNvPr id="671" name="Rectangle 670">
              <a:extLst>
                <a:ext uri="{FF2B5EF4-FFF2-40B4-BE49-F238E27FC236}">
                  <a16:creationId xmlns:a16="http://schemas.microsoft.com/office/drawing/2014/main" id="{74F4885C-4E04-4857-8233-1E45630FFA68}"/>
                </a:ext>
              </a:extLst>
            </p:cNvPr>
            <p:cNvSpPr/>
            <p:nvPr/>
          </p:nvSpPr>
          <p:spPr>
            <a:xfrm>
              <a:off x="53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18</a:t>
              </a:r>
              <a:endParaRPr lang="en-GB" sz="1000" dirty="0"/>
            </a:p>
          </p:txBody>
        </p:sp>
        <p:sp>
          <p:nvSpPr>
            <p:cNvPr id="672" name="Rectangle 671">
              <a:extLst>
                <a:ext uri="{FF2B5EF4-FFF2-40B4-BE49-F238E27FC236}">
                  <a16:creationId xmlns:a16="http://schemas.microsoft.com/office/drawing/2014/main" id="{B66729C7-0FF7-4514-8F67-F2D9C08336B0}"/>
                </a:ext>
              </a:extLst>
            </p:cNvPr>
            <p:cNvSpPr/>
            <p:nvPr/>
          </p:nvSpPr>
          <p:spPr>
            <a:xfrm>
              <a:off x="54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19</a:t>
              </a:r>
              <a:endParaRPr lang="en-GB" sz="1000" dirty="0"/>
            </a:p>
          </p:txBody>
        </p:sp>
        <p:sp>
          <p:nvSpPr>
            <p:cNvPr id="673" name="Rectangle 672">
              <a:extLst>
                <a:ext uri="{FF2B5EF4-FFF2-40B4-BE49-F238E27FC236}">
                  <a16:creationId xmlns:a16="http://schemas.microsoft.com/office/drawing/2014/main" id="{D04D633D-289C-4FA0-9DAF-42BABD3A62AA}"/>
                </a:ext>
              </a:extLst>
            </p:cNvPr>
            <p:cNvSpPr/>
            <p:nvPr/>
          </p:nvSpPr>
          <p:spPr>
            <a:xfrm>
              <a:off x="56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20</a:t>
              </a:r>
              <a:endParaRPr lang="en-GB" sz="1000" dirty="0"/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D8A7F235-2803-443C-A944-CC9B8B00170D}"/>
                </a:ext>
              </a:extLst>
            </p:cNvPr>
            <p:cNvSpPr/>
            <p:nvPr/>
          </p:nvSpPr>
          <p:spPr>
            <a:xfrm>
              <a:off x="58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21</a:t>
              </a:r>
              <a:endParaRPr lang="en-GB" sz="1000" dirty="0"/>
            </a:p>
          </p:txBody>
        </p:sp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B2944E09-C6D1-4130-A3B7-3BD389B443ED}"/>
                </a:ext>
              </a:extLst>
            </p:cNvPr>
            <p:cNvSpPr/>
            <p:nvPr/>
          </p:nvSpPr>
          <p:spPr>
            <a:xfrm>
              <a:off x="60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22</a:t>
              </a:r>
              <a:endParaRPr lang="en-GB" sz="1000" dirty="0"/>
            </a:p>
          </p:txBody>
        </p:sp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47A31A8D-DE85-4F5D-A232-8AD4D87D3395}"/>
                </a:ext>
              </a:extLst>
            </p:cNvPr>
            <p:cNvSpPr/>
            <p:nvPr/>
          </p:nvSpPr>
          <p:spPr>
            <a:xfrm>
              <a:off x="62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23</a:t>
              </a:r>
              <a:endParaRPr lang="en-GB" sz="1000" dirty="0"/>
            </a:p>
          </p:txBody>
        </p:sp>
        <p:sp>
          <p:nvSpPr>
            <p:cNvPr id="677" name="Rectangle 676">
              <a:extLst>
                <a:ext uri="{FF2B5EF4-FFF2-40B4-BE49-F238E27FC236}">
                  <a16:creationId xmlns:a16="http://schemas.microsoft.com/office/drawing/2014/main" id="{656E38F5-3090-489E-9656-A506E1A6F7A0}"/>
                </a:ext>
              </a:extLst>
            </p:cNvPr>
            <p:cNvSpPr/>
            <p:nvPr/>
          </p:nvSpPr>
          <p:spPr>
            <a:xfrm>
              <a:off x="63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24</a:t>
              </a:r>
              <a:endParaRPr lang="en-GB" sz="1000" dirty="0"/>
            </a:p>
          </p:txBody>
        </p:sp>
        <p:sp>
          <p:nvSpPr>
            <p:cNvPr id="678" name="Rectangle 677">
              <a:extLst>
                <a:ext uri="{FF2B5EF4-FFF2-40B4-BE49-F238E27FC236}">
                  <a16:creationId xmlns:a16="http://schemas.microsoft.com/office/drawing/2014/main" id="{64B74FFC-C905-45DD-948D-7C20E01D4C23}"/>
                </a:ext>
              </a:extLst>
            </p:cNvPr>
            <p:cNvSpPr/>
            <p:nvPr/>
          </p:nvSpPr>
          <p:spPr>
            <a:xfrm>
              <a:off x="65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25</a:t>
              </a:r>
              <a:endParaRPr lang="en-GB" sz="1000" dirty="0"/>
            </a:p>
          </p:txBody>
        </p:sp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CC5702A4-3556-41E4-B32B-B749A9943181}"/>
                </a:ext>
              </a:extLst>
            </p:cNvPr>
            <p:cNvSpPr/>
            <p:nvPr/>
          </p:nvSpPr>
          <p:spPr>
            <a:xfrm>
              <a:off x="67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26</a:t>
              </a:r>
              <a:endParaRPr lang="en-GB" sz="1000" dirty="0"/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F2F2CD7C-98A1-491D-A963-BE933A10BD42}"/>
                </a:ext>
              </a:extLst>
            </p:cNvPr>
            <p:cNvSpPr/>
            <p:nvPr/>
          </p:nvSpPr>
          <p:spPr>
            <a:xfrm>
              <a:off x="69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27</a:t>
              </a:r>
              <a:endParaRPr lang="en-GB" sz="1000" dirty="0"/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6F9FA15B-D2AA-4D90-BFD6-46A46F81999E}"/>
                </a:ext>
              </a:extLst>
            </p:cNvPr>
            <p:cNvSpPr/>
            <p:nvPr/>
          </p:nvSpPr>
          <p:spPr>
            <a:xfrm>
              <a:off x="71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28</a:t>
              </a:r>
              <a:endParaRPr lang="en-GB" sz="1000" dirty="0"/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id="{3A63BC88-2ACC-4B5B-8CDE-5B66892499EF}"/>
                </a:ext>
              </a:extLst>
            </p:cNvPr>
            <p:cNvSpPr/>
            <p:nvPr/>
          </p:nvSpPr>
          <p:spPr>
            <a:xfrm>
              <a:off x="72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29</a:t>
              </a:r>
              <a:endParaRPr lang="en-GB" sz="1000" dirty="0"/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id="{56D41F57-DE22-4C72-A479-4717B8EF58DB}"/>
                </a:ext>
              </a:extLst>
            </p:cNvPr>
            <p:cNvSpPr/>
            <p:nvPr/>
          </p:nvSpPr>
          <p:spPr>
            <a:xfrm>
              <a:off x="74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30</a:t>
              </a:r>
              <a:endParaRPr lang="en-GB" sz="1000" dirty="0"/>
            </a:p>
          </p:txBody>
        </p:sp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id="{A0FF6CAF-B176-41C4-9D8F-D32A7938E755}"/>
                </a:ext>
              </a:extLst>
            </p:cNvPr>
            <p:cNvSpPr/>
            <p:nvPr/>
          </p:nvSpPr>
          <p:spPr>
            <a:xfrm>
              <a:off x="76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31</a:t>
              </a:r>
              <a:endParaRPr lang="en-GB" sz="1000" dirty="0"/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A83CB3FF-AE76-43AB-B262-E628F48B4ED3}"/>
                </a:ext>
              </a:extLst>
            </p:cNvPr>
            <p:cNvSpPr/>
            <p:nvPr/>
          </p:nvSpPr>
          <p:spPr>
            <a:xfrm>
              <a:off x="78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32</a:t>
              </a:r>
              <a:endParaRPr lang="en-GB" sz="1000" dirty="0"/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14B9DC6F-0578-45C8-A0AD-ECE2B0417049}"/>
                </a:ext>
              </a:extLst>
            </p:cNvPr>
            <p:cNvSpPr/>
            <p:nvPr/>
          </p:nvSpPr>
          <p:spPr>
            <a:xfrm>
              <a:off x="80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33</a:t>
              </a:r>
              <a:endParaRPr lang="en-GB" sz="1000" dirty="0"/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id="{61B0592C-1B58-4C0B-A667-1775766E891F}"/>
                </a:ext>
              </a:extLst>
            </p:cNvPr>
            <p:cNvSpPr/>
            <p:nvPr/>
          </p:nvSpPr>
          <p:spPr>
            <a:xfrm>
              <a:off x="81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34</a:t>
              </a:r>
              <a:endParaRPr lang="en-GB" sz="1000" dirty="0"/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id="{96F3535A-5373-4A57-A1E8-4DD2B585005E}"/>
                </a:ext>
              </a:extLst>
            </p:cNvPr>
            <p:cNvSpPr/>
            <p:nvPr/>
          </p:nvSpPr>
          <p:spPr>
            <a:xfrm>
              <a:off x="83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35</a:t>
              </a:r>
              <a:endParaRPr lang="en-GB" sz="1000" dirty="0"/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01754D5A-8692-49CC-9190-ECDB8B4B0B9F}"/>
                </a:ext>
              </a:extLst>
            </p:cNvPr>
            <p:cNvSpPr/>
            <p:nvPr/>
          </p:nvSpPr>
          <p:spPr>
            <a:xfrm>
              <a:off x="85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36</a:t>
              </a:r>
              <a:endParaRPr lang="en-GB" sz="1000" dirty="0"/>
            </a:p>
          </p:txBody>
        </p:sp>
        <p:sp>
          <p:nvSpPr>
            <p:cNvPr id="690" name="Rectangle 689">
              <a:extLst>
                <a:ext uri="{FF2B5EF4-FFF2-40B4-BE49-F238E27FC236}">
                  <a16:creationId xmlns:a16="http://schemas.microsoft.com/office/drawing/2014/main" id="{D04DE8EF-D4F1-4AC3-B2C1-7CE33945A5B3}"/>
                </a:ext>
              </a:extLst>
            </p:cNvPr>
            <p:cNvSpPr/>
            <p:nvPr/>
          </p:nvSpPr>
          <p:spPr>
            <a:xfrm>
              <a:off x="87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37</a:t>
              </a:r>
              <a:endParaRPr lang="en-GB" sz="1000" dirty="0"/>
            </a:p>
          </p:txBody>
        </p:sp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AE367CE6-9C41-4D33-B298-CF1CB92B1EE3}"/>
                </a:ext>
              </a:extLst>
            </p:cNvPr>
            <p:cNvSpPr/>
            <p:nvPr/>
          </p:nvSpPr>
          <p:spPr>
            <a:xfrm>
              <a:off x="89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38</a:t>
              </a:r>
              <a:endParaRPr lang="en-GB" sz="1000" dirty="0"/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1301944C-C1C7-46CF-B68B-A2EF35FB8ADB}"/>
                </a:ext>
              </a:extLst>
            </p:cNvPr>
            <p:cNvSpPr/>
            <p:nvPr/>
          </p:nvSpPr>
          <p:spPr>
            <a:xfrm>
              <a:off x="90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39</a:t>
              </a:r>
              <a:endParaRPr lang="en-GB" sz="1000" dirty="0"/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id="{CCE966E5-34D5-440D-B61D-3E20435B3654}"/>
                </a:ext>
              </a:extLst>
            </p:cNvPr>
            <p:cNvSpPr/>
            <p:nvPr/>
          </p:nvSpPr>
          <p:spPr>
            <a:xfrm>
              <a:off x="92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40</a:t>
              </a:r>
              <a:endParaRPr lang="en-GB" sz="1000" dirty="0"/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B0102CC8-3761-41DB-8C7A-BAC6E75065C6}"/>
                </a:ext>
              </a:extLst>
            </p:cNvPr>
            <p:cNvSpPr/>
            <p:nvPr/>
          </p:nvSpPr>
          <p:spPr>
            <a:xfrm>
              <a:off x="94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41</a:t>
              </a:r>
              <a:endParaRPr lang="en-GB" sz="1000" dirty="0"/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FAA8C2EB-B9C8-424A-B16A-60FDF53F5AE2}"/>
                </a:ext>
              </a:extLst>
            </p:cNvPr>
            <p:cNvSpPr/>
            <p:nvPr/>
          </p:nvSpPr>
          <p:spPr>
            <a:xfrm>
              <a:off x="96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42</a:t>
              </a:r>
              <a:endParaRPr lang="en-GB" sz="1000" dirty="0"/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FB0A27F0-A711-45FA-8B14-285DDF57A9C4}"/>
                </a:ext>
              </a:extLst>
            </p:cNvPr>
            <p:cNvSpPr/>
            <p:nvPr/>
          </p:nvSpPr>
          <p:spPr>
            <a:xfrm>
              <a:off x="98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43</a:t>
              </a:r>
              <a:endParaRPr lang="en-GB" sz="1000" dirty="0"/>
            </a:p>
          </p:txBody>
        </p:sp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2C68029B-7B10-422E-9DE5-27E3259F0F5E}"/>
                </a:ext>
              </a:extLst>
            </p:cNvPr>
            <p:cNvSpPr/>
            <p:nvPr/>
          </p:nvSpPr>
          <p:spPr>
            <a:xfrm>
              <a:off x="99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44</a:t>
              </a:r>
              <a:endParaRPr lang="en-GB" sz="1000" dirty="0"/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E0406C8C-E1C0-478D-9D27-A1FC9C5A510B}"/>
                </a:ext>
              </a:extLst>
            </p:cNvPr>
            <p:cNvSpPr/>
            <p:nvPr/>
          </p:nvSpPr>
          <p:spPr>
            <a:xfrm>
              <a:off x="101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45</a:t>
              </a:r>
              <a:endParaRPr lang="en-GB" sz="1000" dirty="0"/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id="{AE0BD192-CE75-4CEE-B6FB-05D8B81D2796}"/>
                </a:ext>
              </a:extLst>
            </p:cNvPr>
            <p:cNvSpPr/>
            <p:nvPr/>
          </p:nvSpPr>
          <p:spPr>
            <a:xfrm>
              <a:off x="103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46</a:t>
              </a:r>
              <a:endParaRPr lang="en-GB" sz="1000" dirty="0"/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id="{6208C580-39CA-4416-AE69-FDB13439FD27}"/>
                </a:ext>
              </a:extLst>
            </p:cNvPr>
            <p:cNvSpPr/>
            <p:nvPr/>
          </p:nvSpPr>
          <p:spPr>
            <a:xfrm>
              <a:off x="105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47</a:t>
              </a:r>
              <a:endParaRPr lang="en-GB" sz="1000" dirty="0"/>
            </a:p>
          </p:txBody>
        </p:sp>
      </p:grpSp>
      <p:grpSp>
        <p:nvGrpSpPr>
          <p:cNvPr id="701" name="Group 700">
            <a:extLst>
              <a:ext uri="{FF2B5EF4-FFF2-40B4-BE49-F238E27FC236}">
                <a16:creationId xmlns:a16="http://schemas.microsoft.com/office/drawing/2014/main" id="{99FB9ABC-5DFA-4ED3-A76E-850EEE111CF3}"/>
              </a:ext>
            </a:extLst>
          </p:cNvPr>
          <p:cNvGrpSpPr/>
          <p:nvPr/>
        </p:nvGrpSpPr>
        <p:grpSpPr>
          <a:xfrm>
            <a:off x="2035108" y="4404349"/>
            <a:ext cx="8460000" cy="388689"/>
            <a:chOff x="2038888" y="1981417"/>
            <a:chExt cx="8460000" cy="388689"/>
          </a:xfrm>
        </p:grpSpPr>
        <p:grpSp>
          <p:nvGrpSpPr>
            <p:cNvPr id="702" name="Group 701">
              <a:extLst>
                <a:ext uri="{FF2B5EF4-FFF2-40B4-BE49-F238E27FC236}">
                  <a16:creationId xmlns:a16="http://schemas.microsoft.com/office/drawing/2014/main" id="{834E26CA-D2C7-4BAF-B16D-3774097A8FC1}"/>
                </a:ext>
              </a:extLst>
            </p:cNvPr>
            <p:cNvGrpSpPr/>
            <p:nvPr/>
          </p:nvGrpSpPr>
          <p:grpSpPr>
            <a:xfrm>
              <a:off x="2402618" y="2190106"/>
              <a:ext cx="5580000" cy="180000"/>
              <a:chOff x="2288140" y="3498164"/>
              <a:chExt cx="5580000" cy="180000"/>
            </a:xfrm>
          </p:grpSpPr>
          <p:sp>
            <p:nvSpPr>
              <p:cNvPr id="728" name="Rectangle 727">
                <a:extLst>
                  <a:ext uri="{FF2B5EF4-FFF2-40B4-BE49-F238E27FC236}">
                    <a16:creationId xmlns:a16="http://schemas.microsoft.com/office/drawing/2014/main" id="{DFEB1458-72BF-4F57-8D19-14441F498443}"/>
                  </a:ext>
                </a:extLst>
              </p:cNvPr>
              <p:cNvSpPr/>
              <p:nvPr/>
            </p:nvSpPr>
            <p:spPr>
              <a:xfrm>
                <a:off x="228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0</a:t>
                </a:r>
                <a:endParaRPr lang="en-GB" sz="1000" dirty="0"/>
              </a:p>
            </p:txBody>
          </p:sp>
          <p:sp>
            <p:nvSpPr>
              <p:cNvPr id="729" name="Rectangle 728">
                <a:extLst>
                  <a:ext uri="{FF2B5EF4-FFF2-40B4-BE49-F238E27FC236}">
                    <a16:creationId xmlns:a16="http://schemas.microsoft.com/office/drawing/2014/main" id="{DA688FB3-3744-4F2D-9165-2DD201F890A4}"/>
                  </a:ext>
                </a:extLst>
              </p:cNvPr>
              <p:cNvSpPr/>
              <p:nvPr/>
            </p:nvSpPr>
            <p:spPr>
              <a:xfrm>
                <a:off x="264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</a:t>
                </a:r>
                <a:endParaRPr lang="en-GB" sz="1000" dirty="0"/>
              </a:p>
            </p:txBody>
          </p:sp>
          <p:sp>
            <p:nvSpPr>
              <p:cNvPr id="730" name="Rectangle 729">
                <a:extLst>
                  <a:ext uri="{FF2B5EF4-FFF2-40B4-BE49-F238E27FC236}">
                    <a16:creationId xmlns:a16="http://schemas.microsoft.com/office/drawing/2014/main" id="{AF0847C8-71D3-4FA6-9709-7097AD5A20C9}"/>
                  </a:ext>
                </a:extLst>
              </p:cNvPr>
              <p:cNvSpPr/>
              <p:nvPr/>
            </p:nvSpPr>
            <p:spPr>
              <a:xfrm>
                <a:off x="300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</a:t>
                </a:r>
                <a:endParaRPr lang="en-GB" sz="1000" dirty="0"/>
              </a:p>
            </p:txBody>
          </p:sp>
          <p:sp>
            <p:nvSpPr>
              <p:cNvPr id="731" name="Rectangle 730">
                <a:extLst>
                  <a:ext uri="{FF2B5EF4-FFF2-40B4-BE49-F238E27FC236}">
                    <a16:creationId xmlns:a16="http://schemas.microsoft.com/office/drawing/2014/main" id="{34CEE1BB-D8DB-4C26-A2D1-B13E87C788EE}"/>
                  </a:ext>
                </a:extLst>
              </p:cNvPr>
              <p:cNvSpPr/>
              <p:nvPr/>
            </p:nvSpPr>
            <p:spPr>
              <a:xfrm>
                <a:off x="336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6</a:t>
                </a:r>
                <a:endParaRPr lang="en-GB" sz="1000" dirty="0"/>
              </a:p>
            </p:txBody>
          </p:sp>
          <p:sp>
            <p:nvSpPr>
              <p:cNvPr id="732" name="Rectangle 731">
                <a:extLst>
                  <a:ext uri="{FF2B5EF4-FFF2-40B4-BE49-F238E27FC236}">
                    <a16:creationId xmlns:a16="http://schemas.microsoft.com/office/drawing/2014/main" id="{29516FD8-1C12-4E1E-82CA-63C454294936}"/>
                  </a:ext>
                </a:extLst>
              </p:cNvPr>
              <p:cNvSpPr/>
              <p:nvPr/>
            </p:nvSpPr>
            <p:spPr>
              <a:xfrm>
                <a:off x="372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8</a:t>
                </a:r>
                <a:endParaRPr lang="en-GB" sz="1000" dirty="0"/>
              </a:p>
            </p:txBody>
          </p:sp>
          <p:sp>
            <p:nvSpPr>
              <p:cNvPr id="733" name="Rectangle 732">
                <a:extLst>
                  <a:ext uri="{FF2B5EF4-FFF2-40B4-BE49-F238E27FC236}">
                    <a16:creationId xmlns:a16="http://schemas.microsoft.com/office/drawing/2014/main" id="{6C224EBF-1B70-47B9-B432-1BEBB460D098}"/>
                  </a:ext>
                </a:extLst>
              </p:cNvPr>
              <p:cNvSpPr/>
              <p:nvPr/>
            </p:nvSpPr>
            <p:spPr>
              <a:xfrm>
                <a:off x="408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10</a:t>
                </a:r>
                <a:endParaRPr lang="en-GB" sz="1000" dirty="0"/>
              </a:p>
            </p:txBody>
          </p:sp>
          <p:sp>
            <p:nvSpPr>
              <p:cNvPr id="734" name="Rectangle 733">
                <a:extLst>
                  <a:ext uri="{FF2B5EF4-FFF2-40B4-BE49-F238E27FC236}">
                    <a16:creationId xmlns:a16="http://schemas.microsoft.com/office/drawing/2014/main" id="{B1C33085-5CFD-4A47-BA51-2B4BD0CB0AE2}"/>
                  </a:ext>
                </a:extLst>
              </p:cNvPr>
              <p:cNvSpPr/>
              <p:nvPr/>
            </p:nvSpPr>
            <p:spPr>
              <a:xfrm>
                <a:off x="444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12</a:t>
                </a:r>
                <a:endParaRPr lang="en-GB" sz="1000" dirty="0"/>
              </a:p>
            </p:txBody>
          </p:sp>
          <p:sp>
            <p:nvSpPr>
              <p:cNvPr id="735" name="Rectangle 734">
                <a:extLst>
                  <a:ext uri="{FF2B5EF4-FFF2-40B4-BE49-F238E27FC236}">
                    <a16:creationId xmlns:a16="http://schemas.microsoft.com/office/drawing/2014/main" id="{C315DE13-4F7E-4DDE-9894-CB2BED8CF260}"/>
                  </a:ext>
                </a:extLst>
              </p:cNvPr>
              <p:cNvSpPr/>
              <p:nvPr/>
            </p:nvSpPr>
            <p:spPr>
              <a:xfrm>
                <a:off x="480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14</a:t>
                </a:r>
                <a:endParaRPr lang="en-GB" sz="1000" dirty="0"/>
              </a:p>
            </p:txBody>
          </p:sp>
          <p:sp>
            <p:nvSpPr>
              <p:cNvPr id="736" name="Rectangle 735">
                <a:extLst>
                  <a:ext uri="{FF2B5EF4-FFF2-40B4-BE49-F238E27FC236}">
                    <a16:creationId xmlns:a16="http://schemas.microsoft.com/office/drawing/2014/main" id="{049BBDB1-3439-469E-901E-460CD9F84F34}"/>
                  </a:ext>
                </a:extLst>
              </p:cNvPr>
              <p:cNvSpPr/>
              <p:nvPr/>
            </p:nvSpPr>
            <p:spPr>
              <a:xfrm>
                <a:off x="516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16</a:t>
                </a:r>
                <a:endParaRPr lang="en-GB" sz="1000" dirty="0"/>
              </a:p>
            </p:txBody>
          </p:sp>
          <p:sp>
            <p:nvSpPr>
              <p:cNvPr id="737" name="Rectangle 736">
                <a:extLst>
                  <a:ext uri="{FF2B5EF4-FFF2-40B4-BE49-F238E27FC236}">
                    <a16:creationId xmlns:a16="http://schemas.microsoft.com/office/drawing/2014/main" id="{FE43C2E7-64FA-4D1C-AC91-1E5FF8C7C3CA}"/>
                  </a:ext>
                </a:extLst>
              </p:cNvPr>
              <p:cNvSpPr/>
              <p:nvPr/>
            </p:nvSpPr>
            <p:spPr>
              <a:xfrm>
                <a:off x="552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18</a:t>
                </a:r>
                <a:endParaRPr lang="en-GB" sz="1000" dirty="0"/>
              </a:p>
            </p:txBody>
          </p:sp>
          <p:sp>
            <p:nvSpPr>
              <p:cNvPr id="738" name="Rectangle 737">
                <a:extLst>
                  <a:ext uri="{FF2B5EF4-FFF2-40B4-BE49-F238E27FC236}">
                    <a16:creationId xmlns:a16="http://schemas.microsoft.com/office/drawing/2014/main" id="{87F6FC91-72E8-45C5-9929-262D61B34D2A}"/>
                  </a:ext>
                </a:extLst>
              </p:cNvPr>
              <p:cNvSpPr/>
              <p:nvPr/>
            </p:nvSpPr>
            <p:spPr>
              <a:xfrm>
                <a:off x="588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20</a:t>
                </a:r>
                <a:endParaRPr lang="en-GB" sz="1000" dirty="0"/>
              </a:p>
            </p:txBody>
          </p:sp>
          <p:sp>
            <p:nvSpPr>
              <p:cNvPr id="739" name="Rectangle 738">
                <a:extLst>
                  <a:ext uri="{FF2B5EF4-FFF2-40B4-BE49-F238E27FC236}">
                    <a16:creationId xmlns:a16="http://schemas.microsoft.com/office/drawing/2014/main" id="{0C1F186F-1E00-4D36-B5D2-E50107235B92}"/>
                  </a:ext>
                </a:extLst>
              </p:cNvPr>
              <p:cNvSpPr/>
              <p:nvPr/>
            </p:nvSpPr>
            <p:spPr>
              <a:xfrm>
                <a:off x="624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22</a:t>
                </a:r>
                <a:endParaRPr lang="en-GB" sz="1000" dirty="0"/>
              </a:p>
            </p:txBody>
          </p:sp>
          <p:sp>
            <p:nvSpPr>
              <p:cNvPr id="740" name="Rectangle 739">
                <a:extLst>
                  <a:ext uri="{FF2B5EF4-FFF2-40B4-BE49-F238E27FC236}">
                    <a16:creationId xmlns:a16="http://schemas.microsoft.com/office/drawing/2014/main" id="{AB1B474B-5B16-4F6C-BAB7-DDBBF35AB7F5}"/>
                  </a:ext>
                </a:extLst>
              </p:cNvPr>
              <p:cNvSpPr/>
              <p:nvPr/>
            </p:nvSpPr>
            <p:spPr>
              <a:xfrm>
                <a:off x="660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24</a:t>
                </a:r>
                <a:endParaRPr lang="en-GB" sz="1000" dirty="0"/>
              </a:p>
            </p:txBody>
          </p:sp>
          <p:sp>
            <p:nvSpPr>
              <p:cNvPr id="741" name="Rectangle 740">
                <a:extLst>
                  <a:ext uri="{FF2B5EF4-FFF2-40B4-BE49-F238E27FC236}">
                    <a16:creationId xmlns:a16="http://schemas.microsoft.com/office/drawing/2014/main" id="{4C162DC4-7C79-4270-BE41-091C55A72130}"/>
                  </a:ext>
                </a:extLst>
              </p:cNvPr>
              <p:cNvSpPr/>
              <p:nvPr/>
            </p:nvSpPr>
            <p:spPr>
              <a:xfrm>
                <a:off x="696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26</a:t>
                </a:r>
                <a:endParaRPr lang="en-GB" sz="1000" dirty="0"/>
              </a:p>
            </p:txBody>
          </p:sp>
          <p:sp>
            <p:nvSpPr>
              <p:cNvPr id="742" name="Rectangle 741">
                <a:extLst>
                  <a:ext uri="{FF2B5EF4-FFF2-40B4-BE49-F238E27FC236}">
                    <a16:creationId xmlns:a16="http://schemas.microsoft.com/office/drawing/2014/main" id="{D2E58042-5E81-418E-B847-FF075AC2C643}"/>
                  </a:ext>
                </a:extLst>
              </p:cNvPr>
              <p:cNvSpPr/>
              <p:nvPr/>
            </p:nvSpPr>
            <p:spPr>
              <a:xfrm>
                <a:off x="732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28</a:t>
                </a:r>
                <a:endParaRPr lang="en-GB" sz="1000" dirty="0"/>
              </a:p>
            </p:txBody>
          </p:sp>
          <p:sp>
            <p:nvSpPr>
              <p:cNvPr id="743" name="Rectangle 742">
                <a:extLst>
                  <a:ext uri="{FF2B5EF4-FFF2-40B4-BE49-F238E27FC236}">
                    <a16:creationId xmlns:a16="http://schemas.microsoft.com/office/drawing/2014/main" id="{19C41CC8-F95C-46DA-AD21-E9C60F371781}"/>
                  </a:ext>
                </a:extLst>
              </p:cNvPr>
              <p:cNvSpPr/>
              <p:nvPr/>
            </p:nvSpPr>
            <p:spPr>
              <a:xfrm>
                <a:off x="768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30</a:t>
                </a:r>
                <a:endParaRPr lang="en-GB" sz="1000" dirty="0"/>
              </a:p>
            </p:txBody>
          </p:sp>
        </p:grpSp>
        <p:grpSp>
          <p:nvGrpSpPr>
            <p:cNvPr id="703" name="Group 702">
              <a:extLst>
                <a:ext uri="{FF2B5EF4-FFF2-40B4-BE49-F238E27FC236}">
                  <a16:creationId xmlns:a16="http://schemas.microsoft.com/office/drawing/2014/main" id="{CCED3625-B87E-4EA9-913B-876104329A31}"/>
                </a:ext>
              </a:extLst>
            </p:cNvPr>
            <p:cNvGrpSpPr/>
            <p:nvPr/>
          </p:nvGrpSpPr>
          <p:grpSpPr>
            <a:xfrm>
              <a:off x="2038888" y="1981417"/>
              <a:ext cx="8460000" cy="180000"/>
              <a:chOff x="1910660" y="3028220"/>
              <a:chExt cx="8460000" cy="180000"/>
            </a:xfrm>
          </p:grpSpPr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8CF04F8B-6CF0-4061-BD9E-1CA70F784F1B}"/>
                  </a:ext>
                </a:extLst>
              </p:cNvPr>
              <p:cNvSpPr/>
              <p:nvPr/>
            </p:nvSpPr>
            <p:spPr>
              <a:xfrm>
                <a:off x="19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0</a:t>
                </a:r>
                <a:endParaRPr lang="en-GB" sz="1000" dirty="0"/>
              </a:p>
            </p:txBody>
          </p:sp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FF8A6A02-3BFE-4532-9E7C-6DE24D30609A}"/>
                  </a:ext>
                </a:extLst>
              </p:cNvPr>
              <p:cNvSpPr/>
              <p:nvPr/>
            </p:nvSpPr>
            <p:spPr>
              <a:xfrm>
                <a:off x="22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</a:t>
                </a:r>
                <a:endParaRPr lang="en-GB" sz="1000" dirty="0"/>
              </a:p>
            </p:txBody>
          </p:sp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id="{19769DBD-8888-4249-A910-86B53BBE162F}"/>
                  </a:ext>
                </a:extLst>
              </p:cNvPr>
              <p:cNvSpPr/>
              <p:nvPr/>
            </p:nvSpPr>
            <p:spPr>
              <a:xfrm>
                <a:off x="26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</a:t>
                </a:r>
                <a:endParaRPr lang="en-GB" sz="1000" dirty="0"/>
              </a:p>
            </p:txBody>
          </p:sp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F95CEB11-0CA9-4A6E-8CB0-C1506B8EF14C}"/>
                  </a:ext>
                </a:extLst>
              </p:cNvPr>
              <p:cNvSpPr/>
              <p:nvPr/>
            </p:nvSpPr>
            <p:spPr>
              <a:xfrm>
                <a:off x="29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6</a:t>
                </a:r>
                <a:endParaRPr lang="en-GB" sz="1000" dirty="0"/>
              </a:p>
            </p:txBody>
          </p:sp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id="{005ED545-6029-4538-8241-45D35026F13F}"/>
                  </a:ext>
                </a:extLst>
              </p:cNvPr>
              <p:cNvSpPr/>
              <p:nvPr/>
            </p:nvSpPr>
            <p:spPr>
              <a:xfrm>
                <a:off x="33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8</a:t>
                </a:r>
                <a:endParaRPr lang="en-GB" sz="1000" dirty="0"/>
              </a:p>
            </p:txBody>
          </p:sp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9446793D-E827-4852-838E-C6E4DDC5FFDD}"/>
                  </a:ext>
                </a:extLst>
              </p:cNvPr>
              <p:cNvSpPr/>
              <p:nvPr/>
            </p:nvSpPr>
            <p:spPr>
              <a:xfrm>
                <a:off x="37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10</a:t>
                </a:r>
                <a:endParaRPr lang="en-GB" sz="1000" dirty="0"/>
              </a:p>
            </p:txBody>
          </p:sp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CEF756A9-E3D1-488C-99A0-7248FFF4C352}"/>
                  </a:ext>
                </a:extLst>
              </p:cNvPr>
              <p:cNvSpPr/>
              <p:nvPr/>
            </p:nvSpPr>
            <p:spPr>
              <a:xfrm>
                <a:off x="40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12</a:t>
                </a:r>
                <a:endParaRPr lang="en-GB" sz="1000" dirty="0"/>
              </a:p>
            </p:txBody>
          </p:sp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id="{DB5A4870-505D-48A3-AB69-89AF6AD02DB0}"/>
                  </a:ext>
                </a:extLst>
              </p:cNvPr>
              <p:cNvSpPr/>
              <p:nvPr/>
            </p:nvSpPr>
            <p:spPr>
              <a:xfrm>
                <a:off x="44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14</a:t>
                </a:r>
                <a:endParaRPr lang="en-GB" sz="1000" dirty="0"/>
              </a:p>
            </p:txBody>
          </p:sp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0BEA9C11-F1EC-4B7B-A18C-D07D73882A4E}"/>
                  </a:ext>
                </a:extLst>
              </p:cNvPr>
              <p:cNvSpPr/>
              <p:nvPr/>
            </p:nvSpPr>
            <p:spPr>
              <a:xfrm>
                <a:off x="47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16</a:t>
                </a:r>
                <a:endParaRPr lang="en-GB" sz="1000" dirty="0"/>
              </a:p>
            </p:txBody>
          </p:sp>
          <p:sp>
            <p:nvSpPr>
              <p:cNvPr id="713" name="Rectangle 712">
                <a:extLst>
                  <a:ext uri="{FF2B5EF4-FFF2-40B4-BE49-F238E27FC236}">
                    <a16:creationId xmlns:a16="http://schemas.microsoft.com/office/drawing/2014/main" id="{7CEA5558-4553-4B33-84C0-43142B9E6B8E}"/>
                  </a:ext>
                </a:extLst>
              </p:cNvPr>
              <p:cNvSpPr/>
              <p:nvPr/>
            </p:nvSpPr>
            <p:spPr>
              <a:xfrm>
                <a:off x="51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18</a:t>
                </a:r>
                <a:endParaRPr lang="en-GB" sz="1000" dirty="0"/>
              </a:p>
            </p:txBody>
          </p:sp>
          <p:sp>
            <p:nvSpPr>
              <p:cNvPr id="714" name="Rectangle 713">
                <a:extLst>
                  <a:ext uri="{FF2B5EF4-FFF2-40B4-BE49-F238E27FC236}">
                    <a16:creationId xmlns:a16="http://schemas.microsoft.com/office/drawing/2014/main" id="{197668B7-12D7-4760-8728-79179DBEC8C8}"/>
                  </a:ext>
                </a:extLst>
              </p:cNvPr>
              <p:cNvSpPr/>
              <p:nvPr/>
            </p:nvSpPr>
            <p:spPr>
              <a:xfrm>
                <a:off x="55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20</a:t>
                </a:r>
                <a:endParaRPr lang="en-GB" sz="1000" dirty="0"/>
              </a:p>
            </p:txBody>
          </p:sp>
          <p:sp>
            <p:nvSpPr>
              <p:cNvPr id="715" name="Rectangle 714">
                <a:extLst>
                  <a:ext uri="{FF2B5EF4-FFF2-40B4-BE49-F238E27FC236}">
                    <a16:creationId xmlns:a16="http://schemas.microsoft.com/office/drawing/2014/main" id="{D6AF9761-EAC7-4FA8-9C0D-CF14FF79B2BB}"/>
                  </a:ext>
                </a:extLst>
              </p:cNvPr>
              <p:cNvSpPr/>
              <p:nvPr/>
            </p:nvSpPr>
            <p:spPr>
              <a:xfrm>
                <a:off x="58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22</a:t>
                </a:r>
                <a:endParaRPr lang="en-GB" sz="1000" dirty="0"/>
              </a:p>
            </p:txBody>
          </p:sp>
          <p:sp>
            <p:nvSpPr>
              <p:cNvPr id="716" name="Rectangle 715">
                <a:extLst>
                  <a:ext uri="{FF2B5EF4-FFF2-40B4-BE49-F238E27FC236}">
                    <a16:creationId xmlns:a16="http://schemas.microsoft.com/office/drawing/2014/main" id="{C80A32E9-6652-43E9-8D92-B0F188FFCA50}"/>
                  </a:ext>
                </a:extLst>
              </p:cNvPr>
              <p:cNvSpPr/>
              <p:nvPr/>
            </p:nvSpPr>
            <p:spPr>
              <a:xfrm>
                <a:off x="62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24</a:t>
                </a:r>
                <a:endParaRPr lang="en-GB" sz="1000" dirty="0"/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42E4C20B-2CBB-4127-ACFD-1449ED70F004}"/>
                  </a:ext>
                </a:extLst>
              </p:cNvPr>
              <p:cNvSpPr/>
              <p:nvPr/>
            </p:nvSpPr>
            <p:spPr>
              <a:xfrm>
                <a:off x="65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26</a:t>
                </a:r>
                <a:endParaRPr lang="en-GB" sz="1000" dirty="0"/>
              </a:p>
            </p:txBody>
          </p:sp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9D3F6D4E-5D1A-4DC6-9509-A3AA44D4E47E}"/>
                  </a:ext>
                </a:extLst>
              </p:cNvPr>
              <p:cNvSpPr/>
              <p:nvPr/>
            </p:nvSpPr>
            <p:spPr>
              <a:xfrm>
                <a:off x="69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28</a:t>
                </a:r>
                <a:endParaRPr lang="en-GB" sz="1000" dirty="0"/>
              </a:p>
            </p:txBody>
          </p:sp>
          <p:sp>
            <p:nvSpPr>
              <p:cNvPr id="719" name="Rectangle 718">
                <a:extLst>
                  <a:ext uri="{FF2B5EF4-FFF2-40B4-BE49-F238E27FC236}">
                    <a16:creationId xmlns:a16="http://schemas.microsoft.com/office/drawing/2014/main" id="{78651AAA-EFE7-4AC0-A4CB-2B770A6E892D}"/>
                  </a:ext>
                </a:extLst>
              </p:cNvPr>
              <p:cNvSpPr/>
              <p:nvPr/>
            </p:nvSpPr>
            <p:spPr>
              <a:xfrm>
                <a:off x="73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30</a:t>
                </a:r>
                <a:endParaRPr lang="en-GB" sz="1000" dirty="0"/>
              </a:p>
            </p:txBody>
          </p:sp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0355BF3D-B85F-4289-AB66-FAEB68D77298}"/>
                  </a:ext>
                </a:extLst>
              </p:cNvPr>
              <p:cNvSpPr/>
              <p:nvPr/>
            </p:nvSpPr>
            <p:spPr>
              <a:xfrm>
                <a:off x="76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32</a:t>
                </a:r>
                <a:endParaRPr lang="en-GB" sz="1000" dirty="0"/>
              </a:p>
            </p:txBody>
          </p: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9C631774-9451-49D8-80F9-9D30298B3EAD}"/>
                  </a:ext>
                </a:extLst>
              </p:cNvPr>
              <p:cNvSpPr/>
              <p:nvPr/>
            </p:nvSpPr>
            <p:spPr>
              <a:xfrm>
                <a:off x="80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34</a:t>
                </a:r>
                <a:endParaRPr lang="en-GB" sz="1000" dirty="0"/>
              </a:p>
            </p:txBody>
          </p:sp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9CDCE72A-ED19-4010-B927-70E78617C37A}"/>
                  </a:ext>
                </a:extLst>
              </p:cNvPr>
              <p:cNvSpPr/>
              <p:nvPr/>
            </p:nvSpPr>
            <p:spPr>
              <a:xfrm>
                <a:off x="83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36</a:t>
                </a:r>
                <a:endParaRPr lang="en-GB" sz="1000" dirty="0"/>
              </a:p>
            </p:txBody>
          </p:sp>
          <p:sp>
            <p:nvSpPr>
              <p:cNvPr id="723" name="Rectangle 722">
                <a:extLst>
                  <a:ext uri="{FF2B5EF4-FFF2-40B4-BE49-F238E27FC236}">
                    <a16:creationId xmlns:a16="http://schemas.microsoft.com/office/drawing/2014/main" id="{896647BF-5EDF-4EFE-8F66-4F2F9D32A1FA}"/>
                  </a:ext>
                </a:extLst>
              </p:cNvPr>
              <p:cNvSpPr/>
              <p:nvPr/>
            </p:nvSpPr>
            <p:spPr>
              <a:xfrm>
                <a:off x="87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38</a:t>
                </a:r>
                <a:endParaRPr lang="en-GB" sz="1000" dirty="0"/>
              </a:p>
            </p:txBody>
          </p:sp>
          <p:sp>
            <p:nvSpPr>
              <p:cNvPr id="724" name="Rectangle 723">
                <a:extLst>
                  <a:ext uri="{FF2B5EF4-FFF2-40B4-BE49-F238E27FC236}">
                    <a16:creationId xmlns:a16="http://schemas.microsoft.com/office/drawing/2014/main" id="{425D7445-DD24-4F31-A902-88BE0E4730E0}"/>
                  </a:ext>
                </a:extLst>
              </p:cNvPr>
              <p:cNvSpPr/>
              <p:nvPr/>
            </p:nvSpPr>
            <p:spPr>
              <a:xfrm>
                <a:off x="91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40</a:t>
                </a:r>
                <a:endParaRPr lang="en-GB" sz="1000" dirty="0"/>
              </a:p>
            </p:txBody>
          </p:sp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2980EC7A-D3CB-4F3E-A1A7-BEEAD3FA6AF1}"/>
                  </a:ext>
                </a:extLst>
              </p:cNvPr>
              <p:cNvSpPr/>
              <p:nvPr/>
            </p:nvSpPr>
            <p:spPr>
              <a:xfrm>
                <a:off x="94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42</a:t>
                </a:r>
                <a:endParaRPr lang="en-GB" sz="1000" dirty="0"/>
              </a:p>
            </p:txBody>
          </p:sp>
          <p:sp>
            <p:nvSpPr>
              <p:cNvPr id="726" name="Rectangle 725">
                <a:extLst>
                  <a:ext uri="{FF2B5EF4-FFF2-40B4-BE49-F238E27FC236}">
                    <a16:creationId xmlns:a16="http://schemas.microsoft.com/office/drawing/2014/main" id="{900CDF0A-1C88-41CD-9645-C52CF94BB0B7}"/>
                  </a:ext>
                </a:extLst>
              </p:cNvPr>
              <p:cNvSpPr/>
              <p:nvPr/>
            </p:nvSpPr>
            <p:spPr>
              <a:xfrm>
                <a:off x="98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44</a:t>
                </a:r>
                <a:endParaRPr lang="en-GB" sz="1000" dirty="0"/>
              </a:p>
            </p:txBody>
          </p:sp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D847F3BC-D10F-46A9-B75C-F0E1FA446A60}"/>
                  </a:ext>
                </a:extLst>
              </p:cNvPr>
              <p:cNvSpPr/>
              <p:nvPr/>
            </p:nvSpPr>
            <p:spPr>
              <a:xfrm>
                <a:off x="101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46</a:t>
                </a:r>
                <a:endParaRPr lang="en-GB" sz="1000" dirty="0"/>
              </a:p>
            </p:txBody>
          </p:sp>
        </p:grpSp>
      </p:grp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610B82A3-38C7-4C40-887D-C88E24DE6EC8}"/>
              </a:ext>
            </a:extLst>
          </p:cNvPr>
          <p:cNvGrpSpPr/>
          <p:nvPr/>
        </p:nvGrpSpPr>
        <p:grpSpPr>
          <a:xfrm>
            <a:off x="2215108" y="4404347"/>
            <a:ext cx="8460000" cy="388689"/>
            <a:chOff x="1613888" y="1981415"/>
            <a:chExt cx="8460000" cy="388689"/>
          </a:xfrm>
        </p:grpSpPr>
        <p:grpSp>
          <p:nvGrpSpPr>
            <p:cNvPr id="745" name="Group 744">
              <a:extLst>
                <a:ext uri="{FF2B5EF4-FFF2-40B4-BE49-F238E27FC236}">
                  <a16:creationId xmlns:a16="http://schemas.microsoft.com/office/drawing/2014/main" id="{2BD07C4E-19E6-4765-B5F9-51A016F0BFD0}"/>
                </a:ext>
              </a:extLst>
            </p:cNvPr>
            <p:cNvGrpSpPr/>
            <p:nvPr/>
          </p:nvGrpSpPr>
          <p:grpSpPr>
            <a:xfrm>
              <a:off x="1977618" y="2190104"/>
              <a:ext cx="5580000" cy="180000"/>
              <a:chOff x="2468140" y="3498164"/>
              <a:chExt cx="5580000" cy="180000"/>
            </a:xfrm>
          </p:grpSpPr>
          <p:sp>
            <p:nvSpPr>
              <p:cNvPr id="771" name="Rectangle 770">
                <a:extLst>
                  <a:ext uri="{FF2B5EF4-FFF2-40B4-BE49-F238E27FC236}">
                    <a16:creationId xmlns:a16="http://schemas.microsoft.com/office/drawing/2014/main" id="{ACDB6853-EC34-48AF-A290-54E0FEA94B4E}"/>
                  </a:ext>
                </a:extLst>
              </p:cNvPr>
              <p:cNvSpPr/>
              <p:nvPr/>
            </p:nvSpPr>
            <p:spPr>
              <a:xfrm>
                <a:off x="246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</a:t>
                </a:r>
                <a:endParaRPr lang="en-GB" sz="1000" dirty="0"/>
              </a:p>
            </p:txBody>
          </p:sp>
          <p:sp>
            <p:nvSpPr>
              <p:cNvPr id="772" name="Rectangle 771">
                <a:extLst>
                  <a:ext uri="{FF2B5EF4-FFF2-40B4-BE49-F238E27FC236}">
                    <a16:creationId xmlns:a16="http://schemas.microsoft.com/office/drawing/2014/main" id="{09978F26-9DFA-4C3A-B60B-A692751DB0BB}"/>
                  </a:ext>
                </a:extLst>
              </p:cNvPr>
              <p:cNvSpPr/>
              <p:nvPr/>
            </p:nvSpPr>
            <p:spPr>
              <a:xfrm>
                <a:off x="282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</a:t>
                </a:r>
                <a:endParaRPr lang="en-GB" sz="1000" dirty="0"/>
              </a:p>
            </p:txBody>
          </p:sp>
          <p:sp>
            <p:nvSpPr>
              <p:cNvPr id="773" name="Rectangle 772">
                <a:extLst>
                  <a:ext uri="{FF2B5EF4-FFF2-40B4-BE49-F238E27FC236}">
                    <a16:creationId xmlns:a16="http://schemas.microsoft.com/office/drawing/2014/main" id="{6DB44598-A31E-43F8-AA00-E0438C511AE7}"/>
                  </a:ext>
                </a:extLst>
              </p:cNvPr>
              <p:cNvSpPr/>
              <p:nvPr/>
            </p:nvSpPr>
            <p:spPr>
              <a:xfrm>
                <a:off x="318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5</a:t>
                </a:r>
                <a:endParaRPr lang="en-GB" sz="1000" dirty="0"/>
              </a:p>
            </p:txBody>
          </p:sp>
          <p:sp>
            <p:nvSpPr>
              <p:cNvPr id="774" name="Rectangle 773">
                <a:extLst>
                  <a:ext uri="{FF2B5EF4-FFF2-40B4-BE49-F238E27FC236}">
                    <a16:creationId xmlns:a16="http://schemas.microsoft.com/office/drawing/2014/main" id="{05484EEA-6B6F-4AF2-ABF6-7B9D24436D30}"/>
                  </a:ext>
                </a:extLst>
              </p:cNvPr>
              <p:cNvSpPr/>
              <p:nvPr/>
            </p:nvSpPr>
            <p:spPr>
              <a:xfrm>
                <a:off x="354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7</a:t>
                </a:r>
                <a:endParaRPr lang="en-GB" sz="1000" dirty="0"/>
              </a:p>
            </p:txBody>
          </p:sp>
          <p:sp>
            <p:nvSpPr>
              <p:cNvPr id="775" name="Rectangle 774">
                <a:extLst>
                  <a:ext uri="{FF2B5EF4-FFF2-40B4-BE49-F238E27FC236}">
                    <a16:creationId xmlns:a16="http://schemas.microsoft.com/office/drawing/2014/main" id="{81D74964-F88E-4E68-96EA-47DCDFEB3D59}"/>
                  </a:ext>
                </a:extLst>
              </p:cNvPr>
              <p:cNvSpPr/>
              <p:nvPr/>
            </p:nvSpPr>
            <p:spPr>
              <a:xfrm>
                <a:off x="390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9</a:t>
                </a:r>
                <a:endParaRPr lang="en-GB" sz="1000" dirty="0"/>
              </a:p>
            </p:txBody>
          </p:sp>
          <p:sp>
            <p:nvSpPr>
              <p:cNvPr id="776" name="Rectangle 775">
                <a:extLst>
                  <a:ext uri="{FF2B5EF4-FFF2-40B4-BE49-F238E27FC236}">
                    <a16:creationId xmlns:a16="http://schemas.microsoft.com/office/drawing/2014/main" id="{1E3CBAC9-9E74-4186-A2F9-CF4DEBC08722}"/>
                  </a:ext>
                </a:extLst>
              </p:cNvPr>
              <p:cNvSpPr/>
              <p:nvPr/>
            </p:nvSpPr>
            <p:spPr>
              <a:xfrm>
                <a:off x="426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11</a:t>
                </a:r>
                <a:endParaRPr lang="en-GB" sz="1000" dirty="0"/>
              </a:p>
            </p:txBody>
          </p:sp>
          <p:sp>
            <p:nvSpPr>
              <p:cNvPr id="777" name="Rectangle 776">
                <a:extLst>
                  <a:ext uri="{FF2B5EF4-FFF2-40B4-BE49-F238E27FC236}">
                    <a16:creationId xmlns:a16="http://schemas.microsoft.com/office/drawing/2014/main" id="{6AF000A1-84F6-4CE6-872F-8D12999EB090}"/>
                  </a:ext>
                </a:extLst>
              </p:cNvPr>
              <p:cNvSpPr/>
              <p:nvPr/>
            </p:nvSpPr>
            <p:spPr>
              <a:xfrm>
                <a:off x="462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13</a:t>
                </a:r>
                <a:endParaRPr lang="en-GB" sz="1000" dirty="0"/>
              </a:p>
            </p:txBody>
          </p:sp>
          <p:sp>
            <p:nvSpPr>
              <p:cNvPr id="778" name="Rectangle 777">
                <a:extLst>
                  <a:ext uri="{FF2B5EF4-FFF2-40B4-BE49-F238E27FC236}">
                    <a16:creationId xmlns:a16="http://schemas.microsoft.com/office/drawing/2014/main" id="{7A50C693-43AE-4667-8BF7-0B0318BEDED1}"/>
                  </a:ext>
                </a:extLst>
              </p:cNvPr>
              <p:cNvSpPr/>
              <p:nvPr/>
            </p:nvSpPr>
            <p:spPr>
              <a:xfrm>
                <a:off x="498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15</a:t>
                </a:r>
                <a:endParaRPr lang="en-GB" sz="1000" dirty="0"/>
              </a:p>
            </p:txBody>
          </p:sp>
          <p:sp>
            <p:nvSpPr>
              <p:cNvPr id="779" name="Rectangle 778">
                <a:extLst>
                  <a:ext uri="{FF2B5EF4-FFF2-40B4-BE49-F238E27FC236}">
                    <a16:creationId xmlns:a16="http://schemas.microsoft.com/office/drawing/2014/main" id="{FC242EBD-54F6-4B0B-AFC9-A6E5738F3AF5}"/>
                  </a:ext>
                </a:extLst>
              </p:cNvPr>
              <p:cNvSpPr/>
              <p:nvPr/>
            </p:nvSpPr>
            <p:spPr>
              <a:xfrm>
                <a:off x="534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17</a:t>
                </a:r>
                <a:endParaRPr lang="en-GB" sz="1000" dirty="0"/>
              </a:p>
            </p:txBody>
          </p:sp>
          <p:sp>
            <p:nvSpPr>
              <p:cNvPr id="780" name="Rectangle 779">
                <a:extLst>
                  <a:ext uri="{FF2B5EF4-FFF2-40B4-BE49-F238E27FC236}">
                    <a16:creationId xmlns:a16="http://schemas.microsoft.com/office/drawing/2014/main" id="{31775788-3425-4EA7-92BD-FC426E205204}"/>
                  </a:ext>
                </a:extLst>
              </p:cNvPr>
              <p:cNvSpPr/>
              <p:nvPr/>
            </p:nvSpPr>
            <p:spPr>
              <a:xfrm>
                <a:off x="570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19</a:t>
                </a:r>
                <a:endParaRPr lang="en-GB" sz="1000" dirty="0"/>
              </a:p>
            </p:txBody>
          </p:sp>
          <p:sp>
            <p:nvSpPr>
              <p:cNvPr id="781" name="Rectangle 780">
                <a:extLst>
                  <a:ext uri="{FF2B5EF4-FFF2-40B4-BE49-F238E27FC236}">
                    <a16:creationId xmlns:a16="http://schemas.microsoft.com/office/drawing/2014/main" id="{54BA96E2-3E6D-4AD7-BFD3-AF3535A4DC42}"/>
                  </a:ext>
                </a:extLst>
              </p:cNvPr>
              <p:cNvSpPr/>
              <p:nvPr/>
            </p:nvSpPr>
            <p:spPr>
              <a:xfrm>
                <a:off x="606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21</a:t>
                </a:r>
                <a:endParaRPr lang="en-GB" sz="1000" dirty="0"/>
              </a:p>
            </p:txBody>
          </p:sp>
          <p:sp>
            <p:nvSpPr>
              <p:cNvPr id="782" name="Rectangle 781">
                <a:extLst>
                  <a:ext uri="{FF2B5EF4-FFF2-40B4-BE49-F238E27FC236}">
                    <a16:creationId xmlns:a16="http://schemas.microsoft.com/office/drawing/2014/main" id="{5FB27E50-A699-4CA4-8F27-D7E24937D6F6}"/>
                  </a:ext>
                </a:extLst>
              </p:cNvPr>
              <p:cNvSpPr/>
              <p:nvPr/>
            </p:nvSpPr>
            <p:spPr>
              <a:xfrm>
                <a:off x="642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23</a:t>
                </a:r>
                <a:endParaRPr lang="en-GB" sz="1000" dirty="0"/>
              </a:p>
            </p:txBody>
          </p:sp>
          <p:sp>
            <p:nvSpPr>
              <p:cNvPr id="783" name="Rectangle 782">
                <a:extLst>
                  <a:ext uri="{FF2B5EF4-FFF2-40B4-BE49-F238E27FC236}">
                    <a16:creationId xmlns:a16="http://schemas.microsoft.com/office/drawing/2014/main" id="{447F9B4C-F1D6-4F96-9550-91AF497BE000}"/>
                  </a:ext>
                </a:extLst>
              </p:cNvPr>
              <p:cNvSpPr/>
              <p:nvPr/>
            </p:nvSpPr>
            <p:spPr>
              <a:xfrm>
                <a:off x="678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25</a:t>
                </a:r>
                <a:endParaRPr lang="en-GB" sz="1000" dirty="0"/>
              </a:p>
            </p:txBody>
          </p:sp>
          <p:sp>
            <p:nvSpPr>
              <p:cNvPr id="784" name="Rectangle 783">
                <a:extLst>
                  <a:ext uri="{FF2B5EF4-FFF2-40B4-BE49-F238E27FC236}">
                    <a16:creationId xmlns:a16="http://schemas.microsoft.com/office/drawing/2014/main" id="{2FB47C39-F5E5-4659-AB21-55F9394231F1}"/>
                  </a:ext>
                </a:extLst>
              </p:cNvPr>
              <p:cNvSpPr/>
              <p:nvPr/>
            </p:nvSpPr>
            <p:spPr>
              <a:xfrm>
                <a:off x="714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27</a:t>
                </a:r>
                <a:endParaRPr lang="en-GB" sz="1000" dirty="0"/>
              </a:p>
            </p:txBody>
          </p:sp>
          <p:sp>
            <p:nvSpPr>
              <p:cNvPr id="785" name="Rectangle 784">
                <a:extLst>
                  <a:ext uri="{FF2B5EF4-FFF2-40B4-BE49-F238E27FC236}">
                    <a16:creationId xmlns:a16="http://schemas.microsoft.com/office/drawing/2014/main" id="{DA42F997-D28F-468D-AEB7-22981069F172}"/>
                  </a:ext>
                </a:extLst>
              </p:cNvPr>
              <p:cNvSpPr/>
              <p:nvPr/>
            </p:nvSpPr>
            <p:spPr>
              <a:xfrm>
                <a:off x="750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29</a:t>
                </a:r>
                <a:endParaRPr lang="en-GB" sz="1000" dirty="0"/>
              </a:p>
            </p:txBody>
          </p:sp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72BF99E9-FDEE-4182-9633-05A21022E629}"/>
                  </a:ext>
                </a:extLst>
              </p:cNvPr>
              <p:cNvSpPr/>
              <p:nvPr/>
            </p:nvSpPr>
            <p:spPr>
              <a:xfrm>
                <a:off x="786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31</a:t>
                </a:r>
                <a:endParaRPr lang="en-GB" sz="1000" dirty="0"/>
              </a:p>
            </p:txBody>
          </p:sp>
        </p:grpSp>
        <p:grpSp>
          <p:nvGrpSpPr>
            <p:cNvPr id="746" name="Group 745">
              <a:extLst>
                <a:ext uri="{FF2B5EF4-FFF2-40B4-BE49-F238E27FC236}">
                  <a16:creationId xmlns:a16="http://schemas.microsoft.com/office/drawing/2014/main" id="{E70D5202-CAA7-4251-A50B-985A3718191A}"/>
                </a:ext>
              </a:extLst>
            </p:cNvPr>
            <p:cNvGrpSpPr/>
            <p:nvPr/>
          </p:nvGrpSpPr>
          <p:grpSpPr>
            <a:xfrm>
              <a:off x="1613888" y="1981415"/>
              <a:ext cx="8460000" cy="180000"/>
              <a:chOff x="2090660" y="3028220"/>
              <a:chExt cx="8460000" cy="180000"/>
            </a:xfrm>
          </p:grpSpPr>
          <p:sp>
            <p:nvSpPr>
              <p:cNvPr id="747" name="Rectangle 746">
                <a:extLst>
                  <a:ext uri="{FF2B5EF4-FFF2-40B4-BE49-F238E27FC236}">
                    <a16:creationId xmlns:a16="http://schemas.microsoft.com/office/drawing/2014/main" id="{C86FB6EC-A427-4E17-B6E3-86BBCE8BFE9C}"/>
                  </a:ext>
                </a:extLst>
              </p:cNvPr>
              <p:cNvSpPr/>
              <p:nvPr/>
            </p:nvSpPr>
            <p:spPr>
              <a:xfrm>
                <a:off x="20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</a:t>
                </a:r>
                <a:endParaRPr lang="en-GB" sz="1000" dirty="0"/>
              </a:p>
            </p:txBody>
          </p:sp>
          <p:sp>
            <p:nvSpPr>
              <p:cNvPr id="748" name="Rectangle 747">
                <a:extLst>
                  <a:ext uri="{FF2B5EF4-FFF2-40B4-BE49-F238E27FC236}">
                    <a16:creationId xmlns:a16="http://schemas.microsoft.com/office/drawing/2014/main" id="{B4DD52D3-1DCF-49BE-9A55-28115505C164}"/>
                  </a:ext>
                </a:extLst>
              </p:cNvPr>
              <p:cNvSpPr/>
              <p:nvPr/>
            </p:nvSpPr>
            <p:spPr>
              <a:xfrm>
                <a:off x="24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</a:t>
                </a:r>
                <a:endParaRPr lang="en-GB" sz="1000" dirty="0"/>
              </a:p>
            </p:txBody>
          </p:sp>
          <p:sp>
            <p:nvSpPr>
              <p:cNvPr id="749" name="Rectangle 748">
                <a:extLst>
                  <a:ext uri="{FF2B5EF4-FFF2-40B4-BE49-F238E27FC236}">
                    <a16:creationId xmlns:a16="http://schemas.microsoft.com/office/drawing/2014/main" id="{F7FDE557-2EEB-4807-A3E8-4FDD7B283374}"/>
                  </a:ext>
                </a:extLst>
              </p:cNvPr>
              <p:cNvSpPr/>
              <p:nvPr/>
            </p:nvSpPr>
            <p:spPr>
              <a:xfrm>
                <a:off x="28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5</a:t>
                </a:r>
                <a:endParaRPr lang="en-GB" sz="1000" dirty="0"/>
              </a:p>
            </p:txBody>
          </p:sp>
          <p:sp>
            <p:nvSpPr>
              <p:cNvPr id="750" name="Rectangle 749">
                <a:extLst>
                  <a:ext uri="{FF2B5EF4-FFF2-40B4-BE49-F238E27FC236}">
                    <a16:creationId xmlns:a16="http://schemas.microsoft.com/office/drawing/2014/main" id="{D5026235-BFA3-42EC-8573-708D5A1DF1F7}"/>
                  </a:ext>
                </a:extLst>
              </p:cNvPr>
              <p:cNvSpPr/>
              <p:nvPr/>
            </p:nvSpPr>
            <p:spPr>
              <a:xfrm>
                <a:off x="31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7</a:t>
                </a:r>
                <a:endParaRPr lang="en-GB" sz="1000" dirty="0"/>
              </a:p>
            </p:txBody>
          </p: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7C506DCF-52B8-4AF2-9232-3E83820EB706}"/>
                  </a:ext>
                </a:extLst>
              </p:cNvPr>
              <p:cNvSpPr/>
              <p:nvPr/>
            </p:nvSpPr>
            <p:spPr>
              <a:xfrm>
                <a:off x="35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9</a:t>
                </a:r>
                <a:endParaRPr lang="en-GB" sz="1000" dirty="0"/>
              </a:p>
            </p:txBody>
          </p:sp>
          <p:sp>
            <p:nvSpPr>
              <p:cNvPr id="752" name="Rectangle 751">
                <a:extLst>
                  <a:ext uri="{FF2B5EF4-FFF2-40B4-BE49-F238E27FC236}">
                    <a16:creationId xmlns:a16="http://schemas.microsoft.com/office/drawing/2014/main" id="{6A7D89B6-6B34-4D4F-8FCE-07F0EA731D0C}"/>
                  </a:ext>
                </a:extLst>
              </p:cNvPr>
              <p:cNvSpPr/>
              <p:nvPr/>
            </p:nvSpPr>
            <p:spPr>
              <a:xfrm>
                <a:off x="38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11</a:t>
                </a:r>
                <a:endParaRPr lang="en-GB" sz="1000" dirty="0"/>
              </a:p>
            </p:txBody>
          </p:sp>
          <p:sp>
            <p:nvSpPr>
              <p:cNvPr id="753" name="Rectangle 752">
                <a:extLst>
                  <a:ext uri="{FF2B5EF4-FFF2-40B4-BE49-F238E27FC236}">
                    <a16:creationId xmlns:a16="http://schemas.microsoft.com/office/drawing/2014/main" id="{3BAD7E3A-9BE7-4F66-BA83-13FBA7477C7D}"/>
                  </a:ext>
                </a:extLst>
              </p:cNvPr>
              <p:cNvSpPr/>
              <p:nvPr/>
            </p:nvSpPr>
            <p:spPr>
              <a:xfrm>
                <a:off x="42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13</a:t>
                </a:r>
                <a:endParaRPr lang="en-GB" sz="1000" dirty="0"/>
              </a:p>
            </p:txBody>
          </p:sp>
          <p:sp>
            <p:nvSpPr>
              <p:cNvPr id="754" name="Rectangle 753">
                <a:extLst>
                  <a:ext uri="{FF2B5EF4-FFF2-40B4-BE49-F238E27FC236}">
                    <a16:creationId xmlns:a16="http://schemas.microsoft.com/office/drawing/2014/main" id="{135782DB-985A-4052-8699-6BE9DBC3F42C}"/>
                  </a:ext>
                </a:extLst>
              </p:cNvPr>
              <p:cNvSpPr/>
              <p:nvPr/>
            </p:nvSpPr>
            <p:spPr>
              <a:xfrm>
                <a:off x="46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15</a:t>
                </a:r>
                <a:endParaRPr lang="en-GB" sz="1000" dirty="0"/>
              </a:p>
            </p:txBody>
          </p:sp>
          <p:sp>
            <p:nvSpPr>
              <p:cNvPr id="755" name="Rectangle 754">
                <a:extLst>
                  <a:ext uri="{FF2B5EF4-FFF2-40B4-BE49-F238E27FC236}">
                    <a16:creationId xmlns:a16="http://schemas.microsoft.com/office/drawing/2014/main" id="{DF18FA8C-FA13-4A3B-AC3D-08B9D383B14C}"/>
                  </a:ext>
                </a:extLst>
              </p:cNvPr>
              <p:cNvSpPr/>
              <p:nvPr/>
            </p:nvSpPr>
            <p:spPr>
              <a:xfrm>
                <a:off x="49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17</a:t>
                </a:r>
                <a:endParaRPr lang="en-GB" sz="1000" dirty="0"/>
              </a:p>
            </p:txBody>
          </p: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07F39B48-D716-4C11-B62F-0E819E7FC1AF}"/>
                  </a:ext>
                </a:extLst>
              </p:cNvPr>
              <p:cNvSpPr/>
              <p:nvPr/>
            </p:nvSpPr>
            <p:spPr>
              <a:xfrm>
                <a:off x="53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19</a:t>
                </a:r>
                <a:endParaRPr lang="en-GB" sz="1000" dirty="0"/>
              </a:p>
            </p:txBody>
          </p:sp>
          <p:sp>
            <p:nvSpPr>
              <p:cNvPr id="757" name="Rectangle 756">
                <a:extLst>
                  <a:ext uri="{FF2B5EF4-FFF2-40B4-BE49-F238E27FC236}">
                    <a16:creationId xmlns:a16="http://schemas.microsoft.com/office/drawing/2014/main" id="{2458DD91-33F0-459A-92F9-99A1E9C8B617}"/>
                  </a:ext>
                </a:extLst>
              </p:cNvPr>
              <p:cNvSpPr/>
              <p:nvPr/>
            </p:nvSpPr>
            <p:spPr>
              <a:xfrm>
                <a:off x="56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21</a:t>
                </a:r>
                <a:endParaRPr lang="en-GB" sz="1000" dirty="0"/>
              </a:p>
            </p:txBody>
          </p:sp>
          <p:sp>
            <p:nvSpPr>
              <p:cNvPr id="758" name="Rectangle 757">
                <a:extLst>
                  <a:ext uri="{FF2B5EF4-FFF2-40B4-BE49-F238E27FC236}">
                    <a16:creationId xmlns:a16="http://schemas.microsoft.com/office/drawing/2014/main" id="{000FCBD1-8A30-4C47-99D2-D57C39EC562C}"/>
                  </a:ext>
                </a:extLst>
              </p:cNvPr>
              <p:cNvSpPr/>
              <p:nvPr/>
            </p:nvSpPr>
            <p:spPr>
              <a:xfrm>
                <a:off x="60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23</a:t>
                </a:r>
                <a:endParaRPr lang="en-GB" sz="1000" dirty="0"/>
              </a:p>
            </p:txBody>
          </p:sp>
          <p:sp>
            <p:nvSpPr>
              <p:cNvPr id="759" name="Rectangle 758">
                <a:extLst>
                  <a:ext uri="{FF2B5EF4-FFF2-40B4-BE49-F238E27FC236}">
                    <a16:creationId xmlns:a16="http://schemas.microsoft.com/office/drawing/2014/main" id="{272D6BDD-4C6B-4229-A490-F653DAABCAB8}"/>
                  </a:ext>
                </a:extLst>
              </p:cNvPr>
              <p:cNvSpPr/>
              <p:nvPr/>
            </p:nvSpPr>
            <p:spPr>
              <a:xfrm>
                <a:off x="64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25</a:t>
                </a:r>
                <a:endParaRPr lang="en-GB" sz="1000" dirty="0"/>
              </a:p>
            </p:txBody>
          </p:sp>
          <p:sp>
            <p:nvSpPr>
              <p:cNvPr id="760" name="Rectangle 759">
                <a:extLst>
                  <a:ext uri="{FF2B5EF4-FFF2-40B4-BE49-F238E27FC236}">
                    <a16:creationId xmlns:a16="http://schemas.microsoft.com/office/drawing/2014/main" id="{F9714272-8DD6-4D2E-BEBD-E2F141F73664}"/>
                  </a:ext>
                </a:extLst>
              </p:cNvPr>
              <p:cNvSpPr/>
              <p:nvPr/>
            </p:nvSpPr>
            <p:spPr>
              <a:xfrm>
                <a:off x="67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27</a:t>
                </a:r>
                <a:endParaRPr lang="en-GB" sz="1000" dirty="0"/>
              </a:p>
            </p:txBody>
          </p:sp>
          <p:sp>
            <p:nvSpPr>
              <p:cNvPr id="761" name="Rectangle 760">
                <a:extLst>
                  <a:ext uri="{FF2B5EF4-FFF2-40B4-BE49-F238E27FC236}">
                    <a16:creationId xmlns:a16="http://schemas.microsoft.com/office/drawing/2014/main" id="{F33E6B5B-C96E-4E52-903F-2399C44EA000}"/>
                  </a:ext>
                </a:extLst>
              </p:cNvPr>
              <p:cNvSpPr/>
              <p:nvPr/>
            </p:nvSpPr>
            <p:spPr>
              <a:xfrm>
                <a:off x="71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29</a:t>
                </a:r>
                <a:endParaRPr lang="en-GB" sz="1000" dirty="0"/>
              </a:p>
            </p:txBody>
          </p:sp>
          <p:sp>
            <p:nvSpPr>
              <p:cNvPr id="762" name="Rectangle 761">
                <a:extLst>
                  <a:ext uri="{FF2B5EF4-FFF2-40B4-BE49-F238E27FC236}">
                    <a16:creationId xmlns:a16="http://schemas.microsoft.com/office/drawing/2014/main" id="{F1240D23-79C3-4813-A0BF-9E0D983C6BBF}"/>
                  </a:ext>
                </a:extLst>
              </p:cNvPr>
              <p:cNvSpPr/>
              <p:nvPr/>
            </p:nvSpPr>
            <p:spPr>
              <a:xfrm>
                <a:off x="74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31</a:t>
                </a:r>
                <a:endParaRPr lang="en-GB" sz="1000" dirty="0"/>
              </a:p>
            </p:txBody>
          </p:sp>
          <p:sp>
            <p:nvSpPr>
              <p:cNvPr id="763" name="Rectangle 762">
                <a:extLst>
                  <a:ext uri="{FF2B5EF4-FFF2-40B4-BE49-F238E27FC236}">
                    <a16:creationId xmlns:a16="http://schemas.microsoft.com/office/drawing/2014/main" id="{AFC94A50-12EA-44CC-BFAE-36A92D767335}"/>
                  </a:ext>
                </a:extLst>
              </p:cNvPr>
              <p:cNvSpPr/>
              <p:nvPr/>
            </p:nvSpPr>
            <p:spPr>
              <a:xfrm>
                <a:off x="78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33</a:t>
                </a:r>
                <a:endParaRPr lang="en-GB" sz="1000" dirty="0"/>
              </a:p>
            </p:txBody>
          </p:sp>
          <p:sp>
            <p:nvSpPr>
              <p:cNvPr id="764" name="Rectangle 763">
                <a:extLst>
                  <a:ext uri="{FF2B5EF4-FFF2-40B4-BE49-F238E27FC236}">
                    <a16:creationId xmlns:a16="http://schemas.microsoft.com/office/drawing/2014/main" id="{9C2FE0BD-8A71-4EEC-A862-DA1CEEB047E2}"/>
                  </a:ext>
                </a:extLst>
              </p:cNvPr>
              <p:cNvSpPr/>
              <p:nvPr/>
            </p:nvSpPr>
            <p:spPr>
              <a:xfrm>
                <a:off x="82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35</a:t>
                </a:r>
                <a:endParaRPr lang="en-GB" sz="1000" dirty="0"/>
              </a:p>
            </p:txBody>
          </p:sp>
          <p:sp>
            <p:nvSpPr>
              <p:cNvPr id="765" name="Rectangle 764">
                <a:extLst>
                  <a:ext uri="{FF2B5EF4-FFF2-40B4-BE49-F238E27FC236}">
                    <a16:creationId xmlns:a16="http://schemas.microsoft.com/office/drawing/2014/main" id="{CBD238A2-C722-46CB-8B03-0B6C0C53354A}"/>
                  </a:ext>
                </a:extLst>
              </p:cNvPr>
              <p:cNvSpPr/>
              <p:nvPr/>
            </p:nvSpPr>
            <p:spPr>
              <a:xfrm>
                <a:off x="85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37</a:t>
                </a:r>
                <a:endParaRPr lang="en-GB" sz="1000" dirty="0"/>
              </a:p>
            </p:txBody>
          </p:sp>
          <p:sp>
            <p:nvSpPr>
              <p:cNvPr id="766" name="Rectangle 765">
                <a:extLst>
                  <a:ext uri="{FF2B5EF4-FFF2-40B4-BE49-F238E27FC236}">
                    <a16:creationId xmlns:a16="http://schemas.microsoft.com/office/drawing/2014/main" id="{1BAAE2FD-7A5C-40DF-BAB6-5DE5371C0444}"/>
                  </a:ext>
                </a:extLst>
              </p:cNvPr>
              <p:cNvSpPr/>
              <p:nvPr/>
            </p:nvSpPr>
            <p:spPr>
              <a:xfrm>
                <a:off x="89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39</a:t>
                </a:r>
                <a:endParaRPr lang="en-GB" sz="1000" dirty="0"/>
              </a:p>
            </p:txBody>
          </p:sp>
          <p:sp>
            <p:nvSpPr>
              <p:cNvPr id="767" name="Rectangle 766">
                <a:extLst>
                  <a:ext uri="{FF2B5EF4-FFF2-40B4-BE49-F238E27FC236}">
                    <a16:creationId xmlns:a16="http://schemas.microsoft.com/office/drawing/2014/main" id="{C8EC311E-3FC6-49E0-ABF3-AB0CBC51BF3B}"/>
                  </a:ext>
                </a:extLst>
              </p:cNvPr>
              <p:cNvSpPr/>
              <p:nvPr/>
            </p:nvSpPr>
            <p:spPr>
              <a:xfrm>
                <a:off x="92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41</a:t>
                </a:r>
                <a:endParaRPr lang="en-GB" sz="1000" dirty="0"/>
              </a:p>
            </p:txBody>
          </p:sp>
          <p:sp>
            <p:nvSpPr>
              <p:cNvPr id="768" name="Rectangle 767">
                <a:extLst>
                  <a:ext uri="{FF2B5EF4-FFF2-40B4-BE49-F238E27FC236}">
                    <a16:creationId xmlns:a16="http://schemas.microsoft.com/office/drawing/2014/main" id="{3070FC00-755D-4FFF-B6EC-F3E76ADD2F89}"/>
                  </a:ext>
                </a:extLst>
              </p:cNvPr>
              <p:cNvSpPr/>
              <p:nvPr/>
            </p:nvSpPr>
            <p:spPr>
              <a:xfrm>
                <a:off x="96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43</a:t>
                </a:r>
                <a:endParaRPr lang="en-GB" sz="1000" dirty="0"/>
              </a:p>
            </p:txBody>
          </p:sp>
          <p:sp>
            <p:nvSpPr>
              <p:cNvPr id="769" name="Rectangle 768">
                <a:extLst>
                  <a:ext uri="{FF2B5EF4-FFF2-40B4-BE49-F238E27FC236}">
                    <a16:creationId xmlns:a16="http://schemas.microsoft.com/office/drawing/2014/main" id="{801B5EFE-A963-46CB-AAA5-396B84AF5CBA}"/>
                  </a:ext>
                </a:extLst>
              </p:cNvPr>
              <p:cNvSpPr/>
              <p:nvPr/>
            </p:nvSpPr>
            <p:spPr>
              <a:xfrm>
                <a:off x="100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45</a:t>
                </a:r>
                <a:endParaRPr lang="en-GB" sz="1000" dirty="0"/>
              </a:p>
            </p:txBody>
          </p:sp>
          <p:sp>
            <p:nvSpPr>
              <p:cNvPr id="770" name="Rectangle 769">
                <a:extLst>
                  <a:ext uri="{FF2B5EF4-FFF2-40B4-BE49-F238E27FC236}">
                    <a16:creationId xmlns:a16="http://schemas.microsoft.com/office/drawing/2014/main" id="{07858A87-44D4-42CA-B32F-120869ECB55B}"/>
                  </a:ext>
                </a:extLst>
              </p:cNvPr>
              <p:cNvSpPr/>
              <p:nvPr/>
            </p:nvSpPr>
            <p:spPr>
              <a:xfrm>
                <a:off x="103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47</a:t>
                </a:r>
                <a:endParaRPr lang="en-GB" sz="1000" dirty="0"/>
              </a:p>
            </p:txBody>
          </p:sp>
        </p:grpSp>
      </p:grpSp>
      <p:grpSp>
        <p:nvGrpSpPr>
          <p:cNvPr id="787" name="Group 786">
            <a:extLst>
              <a:ext uri="{FF2B5EF4-FFF2-40B4-BE49-F238E27FC236}">
                <a16:creationId xmlns:a16="http://schemas.microsoft.com/office/drawing/2014/main" id="{A83E0F88-2D0E-4D74-99B9-BB249F536E77}"/>
              </a:ext>
            </a:extLst>
          </p:cNvPr>
          <p:cNvGrpSpPr/>
          <p:nvPr/>
        </p:nvGrpSpPr>
        <p:grpSpPr>
          <a:xfrm>
            <a:off x="2432509" y="4010183"/>
            <a:ext cx="5760000" cy="180002"/>
            <a:chOff x="2069290" y="3389307"/>
            <a:chExt cx="5760000" cy="180002"/>
          </a:xfrm>
        </p:grpSpPr>
        <p:grpSp>
          <p:nvGrpSpPr>
            <p:cNvPr id="788" name="Group 787">
              <a:extLst>
                <a:ext uri="{FF2B5EF4-FFF2-40B4-BE49-F238E27FC236}">
                  <a16:creationId xmlns:a16="http://schemas.microsoft.com/office/drawing/2014/main" id="{CE221817-7E61-41BC-BAD8-745A1249CB60}"/>
                </a:ext>
              </a:extLst>
            </p:cNvPr>
            <p:cNvGrpSpPr/>
            <p:nvPr/>
          </p:nvGrpSpPr>
          <p:grpSpPr>
            <a:xfrm>
              <a:off x="2069290" y="3389309"/>
              <a:ext cx="5580000" cy="180000"/>
              <a:chOff x="1930640" y="3498164"/>
              <a:chExt cx="5580000" cy="180000"/>
            </a:xfrm>
          </p:grpSpPr>
          <p:sp>
            <p:nvSpPr>
              <p:cNvPr id="806" name="Rectangle 805">
                <a:extLst>
                  <a:ext uri="{FF2B5EF4-FFF2-40B4-BE49-F238E27FC236}">
                    <a16:creationId xmlns:a16="http://schemas.microsoft.com/office/drawing/2014/main" id="{161E887A-D6C0-4C11-8229-80329619AE91}"/>
                  </a:ext>
                </a:extLst>
              </p:cNvPr>
              <p:cNvSpPr/>
              <p:nvPr/>
            </p:nvSpPr>
            <p:spPr>
              <a:xfrm>
                <a:off x="19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0</a:t>
                </a:r>
                <a:endParaRPr lang="en-GB" sz="1000" dirty="0"/>
              </a:p>
            </p:txBody>
          </p:sp>
          <p:sp>
            <p:nvSpPr>
              <p:cNvPr id="807" name="Rectangle 806">
                <a:extLst>
                  <a:ext uri="{FF2B5EF4-FFF2-40B4-BE49-F238E27FC236}">
                    <a16:creationId xmlns:a16="http://schemas.microsoft.com/office/drawing/2014/main" id="{B9405BD1-F76E-4916-ADF9-7DEF2F3B2C5A}"/>
                  </a:ext>
                </a:extLst>
              </p:cNvPr>
              <p:cNvSpPr/>
              <p:nvPr/>
            </p:nvSpPr>
            <p:spPr>
              <a:xfrm>
                <a:off x="22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</a:t>
                </a:r>
                <a:endParaRPr lang="en-GB" sz="1000" dirty="0"/>
              </a:p>
            </p:txBody>
          </p:sp>
          <p:sp>
            <p:nvSpPr>
              <p:cNvPr id="808" name="Rectangle 807">
                <a:extLst>
                  <a:ext uri="{FF2B5EF4-FFF2-40B4-BE49-F238E27FC236}">
                    <a16:creationId xmlns:a16="http://schemas.microsoft.com/office/drawing/2014/main" id="{B9986F4E-4B00-4C7C-9D65-07B56569411B}"/>
                  </a:ext>
                </a:extLst>
              </p:cNvPr>
              <p:cNvSpPr/>
              <p:nvPr/>
            </p:nvSpPr>
            <p:spPr>
              <a:xfrm>
                <a:off x="26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</a:t>
                </a:r>
                <a:endParaRPr lang="en-GB" sz="1000" dirty="0"/>
              </a:p>
            </p:txBody>
          </p:sp>
          <p:sp>
            <p:nvSpPr>
              <p:cNvPr id="809" name="Rectangle 808">
                <a:extLst>
                  <a:ext uri="{FF2B5EF4-FFF2-40B4-BE49-F238E27FC236}">
                    <a16:creationId xmlns:a16="http://schemas.microsoft.com/office/drawing/2014/main" id="{1BD2BA08-051C-4DAE-80E9-2F402A327850}"/>
                  </a:ext>
                </a:extLst>
              </p:cNvPr>
              <p:cNvSpPr/>
              <p:nvPr/>
            </p:nvSpPr>
            <p:spPr>
              <a:xfrm>
                <a:off x="30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6</a:t>
                </a:r>
                <a:endParaRPr lang="en-GB" sz="1000" dirty="0"/>
              </a:p>
            </p:txBody>
          </p:sp>
          <p:sp>
            <p:nvSpPr>
              <p:cNvPr id="810" name="Rectangle 809">
                <a:extLst>
                  <a:ext uri="{FF2B5EF4-FFF2-40B4-BE49-F238E27FC236}">
                    <a16:creationId xmlns:a16="http://schemas.microsoft.com/office/drawing/2014/main" id="{7C84CCFC-FA9C-4F3E-AB39-9DBFCB03E228}"/>
                  </a:ext>
                </a:extLst>
              </p:cNvPr>
              <p:cNvSpPr/>
              <p:nvPr/>
            </p:nvSpPr>
            <p:spPr>
              <a:xfrm>
                <a:off x="33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8</a:t>
                </a:r>
                <a:endParaRPr lang="en-GB" sz="1000" dirty="0"/>
              </a:p>
            </p:txBody>
          </p:sp>
          <p:sp>
            <p:nvSpPr>
              <p:cNvPr id="811" name="Rectangle 810">
                <a:extLst>
                  <a:ext uri="{FF2B5EF4-FFF2-40B4-BE49-F238E27FC236}">
                    <a16:creationId xmlns:a16="http://schemas.microsoft.com/office/drawing/2014/main" id="{3C2B9DE0-5CE8-45F8-BD42-A2C008372DEF}"/>
                  </a:ext>
                </a:extLst>
              </p:cNvPr>
              <p:cNvSpPr/>
              <p:nvPr/>
            </p:nvSpPr>
            <p:spPr>
              <a:xfrm>
                <a:off x="37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10</a:t>
                </a:r>
                <a:endParaRPr lang="en-GB" sz="1000" dirty="0"/>
              </a:p>
            </p:txBody>
          </p:sp>
          <p:sp>
            <p:nvSpPr>
              <p:cNvPr id="812" name="Rectangle 811">
                <a:extLst>
                  <a:ext uri="{FF2B5EF4-FFF2-40B4-BE49-F238E27FC236}">
                    <a16:creationId xmlns:a16="http://schemas.microsoft.com/office/drawing/2014/main" id="{44B0BE0C-3057-4F06-A696-8CE6BE6DA585}"/>
                  </a:ext>
                </a:extLst>
              </p:cNvPr>
              <p:cNvSpPr/>
              <p:nvPr/>
            </p:nvSpPr>
            <p:spPr>
              <a:xfrm>
                <a:off x="40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12</a:t>
                </a:r>
                <a:endParaRPr lang="en-GB" sz="1000" dirty="0"/>
              </a:p>
            </p:txBody>
          </p:sp>
          <p:sp>
            <p:nvSpPr>
              <p:cNvPr id="813" name="Rectangle 812">
                <a:extLst>
                  <a:ext uri="{FF2B5EF4-FFF2-40B4-BE49-F238E27FC236}">
                    <a16:creationId xmlns:a16="http://schemas.microsoft.com/office/drawing/2014/main" id="{01CA6EDD-35EC-4BA1-9D93-9247756E952A}"/>
                  </a:ext>
                </a:extLst>
              </p:cNvPr>
              <p:cNvSpPr/>
              <p:nvPr/>
            </p:nvSpPr>
            <p:spPr>
              <a:xfrm>
                <a:off x="44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14</a:t>
                </a:r>
                <a:endParaRPr lang="en-GB" sz="1000" dirty="0"/>
              </a:p>
            </p:txBody>
          </p:sp>
          <p:sp>
            <p:nvSpPr>
              <p:cNvPr id="814" name="Rectangle 813">
                <a:extLst>
                  <a:ext uri="{FF2B5EF4-FFF2-40B4-BE49-F238E27FC236}">
                    <a16:creationId xmlns:a16="http://schemas.microsoft.com/office/drawing/2014/main" id="{67FC7EAA-6EE1-4C70-A3CD-82E8818E5DDB}"/>
                  </a:ext>
                </a:extLst>
              </p:cNvPr>
              <p:cNvSpPr/>
              <p:nvPr/>
            </p:nvSpPr>
            <p:spPr>
              <a:xfrm>
                <a:off x="48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16</a:t>
                </a:r>
                <a:endParaRPr lang="en-GB" sz="1000" dirty="0"/>
              </a:p>
            </p:txBody>
          </p:sp>
          <p:sp>
            <p:nvSpPr>
              <p:cNvPr id="815" name="Rectangle 814">
                <a:extLst>
                  <a:ext uri="{FF2B5EF4-FFF2-40B4-BE49-F238E27FC236}">
                    <a16:creationId xmlns:a16="http://schemas.microsoft.com/office/drawing/2014/main" id="{B00E8B19-3CF5-4AAD-9E37-25A39DFD03F1}"/>
                  </a:ext>
                </a:extLst>
              </p:cNvPr>
              <p:cNvSpPr/>
              <p:nvPr/>
            </p:nvSpPr>
            <p:spPr>
              <a:xfrm>
                <a:off x="51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18</a:t>
                </a:r>
                <a:endParaRPr lang="en-GB" sz="1000" dirty="0"/>
              </a:p>
            </p:txBody>
          </p:sp>
          <p:sp>
            <p:nvSpPr>
              <p:cNvPr id="816" name="Rectangle 815">
                <a:extLst>
                  <a:ext uri="{FF2B5EF4-FFF2-40B4-BE49-F238E27FC236}">
                    <a16:creationId xmlns:a16="http://schemas.microsoft.com/office/drawing/2014/main" id="{42D22A37-08D1-4ADC-8FF3-F0408C5832E8}"/>
                  </a:ext>
                </a:extLst>
              </p:cNvPr>
              <p:cNvSpPr/>
              <p:nvPr/>
            </p:nvSpPr>
            <p:spPr>
              <a:xfrm>
                <a:off x="55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20</a:t>
                </a:r>
                <a:endParaRPr lang="en-GB" sz="1000" dirty="0"/>
              </a:p>
            </p:txBody>
          </p:sp>
          <p:sp>
            <p:nvSpPr>
              <p:cNvPr id="817" name="Rectangle 816">
                <a:extLst>
                  <a:ext uri="{FF2B5EF4-FFF2-40B4-BE49-F238E27FC236}">
                    <a16:creationId xmlns:a16="http://schemas.microsoft.com/office/drawing/2014/main" id="{4151234D-3C3E-487F-AF86-FEB4C2C0CB8F}"/>
                  </a:ext>
                </a:extLst>
              </p:cNvPr>
              <p:cNvSpPr/>
              <p:nvPr/>
            </p:nvSpPr>
            <p:spPr>
              <a:xfrm>
                <a:off x="58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22</a:t>
                </a:r>
                <a:endParaRPr lang="en-GB" sz="1000" dirty="0"/>
              </a:p>
            </p:txBody>
          </p:sp>
          <p:sp>
            <p:nvSpPr>
              <p:cNvPr id="818" name="Rectangle 817">
                <a:extLst>
                  <a:ext uri="{FF2B5EF4-FFF2-40B4-BE49-F238E27FC236}">
                    <a16:creationId xmlns:a16="http://schemas.microsoft.com/office/drawing/2014/main" id="{5DEDB8DC-33DB-4992-8329-7A7A4C332AD9}"/>
                  </a:ext>
                </a:extLst>
              </p:cNvPr>
              <p:cNvSpPr/>
              <p:nvPr/>
            </p:nvSpPr>
            <p:spPr>
              <a:xfrm>
                <a:off x="62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24</a:t>
                </a:r>
                <a:endParaRPr lang="en-GB" sz="1000" dirty="0"/>
              </a:p>
            </p:txBody>
          </p:sp>
          <p:sp>
            <p:nvSpPr>
              <p:cNvPr id="819" name="Rectangle 818">
                <a:extLst>
                  <a:ext uri="{FF2B5EF4-FFF2-40B4-BE49-F238E27FC236}">
                    <a16:creationId xmlns:a16="http://schemas.microsoft.com/office/drawing/2014/main" id="{FB52682F-6093-45FD-8AAF-7A78DFBFAD3C}"/>
                  </a:ext>
                </a:extLst>
              </p:cNvPr>
              <p:cNvSpPr/>
              <p:nvPr/>
            </p:nvSpPr>
            <p:spPr>
              <a:xfrm>
                <a:off x="66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26</a:t>
                </a:r>
                <a:endParaRPr lang="en-GB" sz="1000" dirty="0"/>
              </a:p>
            </p:txBody>
          </p:sp>
          <p:sp>
            <p:nvSpPr>
              <p:cNvPr id="820" name="Rectangle 819">
                <a:extLst>
                  <a:ext uri="{FF2B5EF4-FFF2-40B4-BE49-F238E27FC236}">
                    <a16:creationId xmlns:a16="http://schemas.microsoft.com/office/drawing/2014/main" id="{CEBBA48F-46C5-4486-BFE6-DA659767ABBE}"/>
                  </a:ext>
                </a:extLst>
              </p:cNvPr>
              <p:cNvSpPr/>
              <p:nvPr/>
            </p:nvSpPr>
            <p:spPr>
              <a:xfrm>
                <a:off x="69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28</a:t>
                </a:r>
                <a:endParaRPr lang="en-GB" sz="1000" dirty="0"/>
              </a:p>
            </p:txBody>
          </p:sp>
          <p:sp>
            <p:nvSpPr>
              <p:cNvPr id="821" name="Rectangle 820">
                <a:extLst>
                  <a:ext uri="{FF2B5EF4-FFF2-40B4-BE49-F238E27FC236}">
                    <a16:creationId xmlns:a16="http://schemas.microsoft.com/office/drawing/2014/main" id="{EEFBC1A5-DC59-4F52-995B-EF29D143A2BE}"/>
                  </a:ext>
                </a:extLst>
              </p:cNvPr>
              <p:cNvSpPr/>
              <p:nvPr/>
            </p:nvSpPr>
            <p:spPr>
              <a:xfrm>
                <a:off x="73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30</a:t>
                </a:r>
                <a:endParaRPr lang="en-GB" sz="1000" dirty="0"/>
              </a:p>
            </p:txBody>
          </p:sp>
        </p:grpSp>
        <p:grpSp>
          <p:nvGrpSpPr>
            <p:cNvPr id="789" name="Group 788">
              <a:extLst>
                <a:ext uri="{FF2B5EF4-FFF2-40B4-BE49-F238E27FC236}">
                  <a16:creationId xmlns:a16="http://schemas.microsoft.com/office/drawing/2014/main" id="{AAE3B2ED-60CC-4562-9BAE-13D4BD5C4729}"/>
                </a:ext>
              </a:extLst>
            </p:cNvPr>
            <p:cNvGrpSpPr/>
            <p:nvPr/>
          </p:nvGrpSpPr>
          <p:grpSpPr>
            <a:xfrm>
              <a:off x="2249290" y="3389307"/>
              <a:ext cx="5580000" cy="180000"/>
              <a:chOff x="2110640" y="3498164"/>
              <a:chExt cx="5580000" cy="180000"/>
            </a:xfrm>
          </p:grpSpPr>
          <p:sp>
            <p:nvSpPr>
              <p:cNvPr id="790" name="Rectangle 789">
                <a:extLst>
                  <a:ext uri="{FF2B5EF4-FFF2-40B4-BE49-F238E27FC236}">
                    <a16:creationId xmlns:a16="http://schemas.microsoft.com/office/drawing/2014/main" id="{805D5CF8-AEC3-4FA8-BE51-74BCB14D431D}"/>
                  </a:ext>
                </a:extLst>
              </p:cNvPr>
              <p:cNvSpPr/>
              <p:nvPr/>
            </p:nvSpPr>
            <p:spPr>
              <a:xfrm>
                <a:off x="21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</a:t>
                </a:r>
                <a:endParaRPr lang="en-GB" sz="1000" dirty="0"/>
              </a:p>
            </p:txBody>
          </p:sp>
          <p:sp>
            <p:nvSpPr>
              <p:cNvPr id="791" name="Rectangle 790">
                <a:extLst>
                  <a:ext uri="{FF2B5EF4-FFF2-40B4-BE49-F238E27FC236}">
                    <a16:creationId xmlns:a16="http://schemas.microsoft.com/office/drawing/2014/main" id="{EAEA38F5-EB43-494A-B410-E2EBF2629AB1}"/>
                  </a:ext>
                </a:extLst>
              </p:cNvPr>
              <p:cNvSpPr/>
              <p:nvPr/>
            </p:nvSpPr>
            <p:spPr>
              <a:xfrm>
                <a:off x="24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</a:t>
                </a:r>
                <a:endParaRPr lang="en-GB" sz="1000" dirty="0"/>
              </a:p>
            </p:txBody>
          </p:sp>
          <p:sp>
            <p:nvSpPr>
              <p:cNvPr id="792" name="Rectangle 791">
                <a:extLst>
                  <a:ext uri="{FF2B5EF4-FFF2-40B4-BE49-F238E27FC236}">
                    <a16:creationId xmlns:a16="http://schemas.microsoft.com/office/drawing/2014/main" id="{AA2F8677-E216-4779-A48C-3C1E91A41E82}"/>
                  </a:ext>
                </a:extLst>
              </p:cNvPr>
              <p:cNvSpPr/>
              <p:nvPr/>
            </p:nvSpPr>
            <p:spPr>
              <a:xfrm>
                <a:off x="28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5</a:t>
                </a:r>
                <a:endParaRPr lang="en-GB" sz="1000" dirty="0"/>
              </a:p>
            </p:txBody>
          </p:sp>
          <p:sp>
            <p:nvSpPr>
              <p:cNvPr id="793" name="Rectangle 792">
                <a:extLst>
                  <a:ext uri="{FF2B5EF4-FFF2-40B4-BE49-F238E27FC236}">
                    <a16:creationId xmlns:a16="http://schemas.microsoft.com/office/drawing/2014/main" id="{031DA792-7C0A-4C0A-9FAF-D524CCE07725}"/>
                  </a:ext>
                </a:extLst>
              </p:cNvPr>
              <p:cNvSpPr/>
              <p:nvPr/>
            </p:nvSpPr>
            <p:spPr>
              <a:xfrm>
                <a:off x="31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7</a:t>
                </a:r>
                <a:endParaRPr lang="en-GB" sz="1000" dirty="0"/>
              </a:p>
            </p:txBody>
          </p:sp>
          <p:sp>
            <p:nvSpPr>
              <p:cNvPr id="794" name="Rectangle 793">
                <a:extLst>
                  <a:ext uri="{FF2B5EF4-FFF2-40B4-BE49-F238E27FC236}">
                    <a16:creationId xmlns:a16="http://schemas.microsoft.com/office/drawing/2014/main" id="{1A1A6716-6947-4F66-A273-1C1CBC8F9934}"/>
                  </a:ext>
                </a:extLst>
              </p:cNvPr>
              <p:cNvSpPr/>
              <p:nvPr/>
            </p:nvSpPr>
            <p:spPr>
              <a:xfrm>
                <a:off x="35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9</a:t>
                </a:r>
                <a:endParaRPr lang="en-GB" sz="1000" dirty="0"/>
              </a:p>
            </p:txBody>
          </p:sp>
          <p:sp>
            <p:nvSpPr>
              <p:cNvPr id="795" name="Rectangle 794">
                <a:extLst>
                  <a:ext uri="{FF2B5EF4-FFF2-40B4-BE49-F238E27FC236}">
                    <a16:creationId xmlns:a16="http://schemas.microsoft.com/office/drawing/2014/main" id="{31C89DEA-B3F4-49D5-87F0-734DAB60EB66}"/>
                  </a:ext>
                </a:extLst>
              </p:cNvPr>
              <p:cNvSpPr/>
              <p:nvPr/>
            </p:nvSpPr>
            <p:spPr>
              <a:xfrm>
                <a:off x="39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11</a:t>
                </a:r>
                <a:endParaRPr lang="en-GB" sz="1000" dirty="0"/>
              </a:p>
            </p:txBody>
          </p:sp>
          <p:sp>
            <p:nvSpPr>
              <p:cNvPr id="796" name="Rectangle 795">
                <a:extLst>
                  <a:ext uri="{FF2B5EF4-FFF2-40B4-BE49-F238E27FC236}">
                    <a16:creationId xmlns:a16="http://schemas.microsoft.com/office/drawing/2014/main" id="{6A1BA8E1-20CF-4A15-9655-7A0329776328}"/>
                  </a:ext>
                </a:extLst>
              </p:cNvPr>
              <p:cNvSpPr/>
              <p:nvPr/>
            </p:nvSpPr>
            <p:spPr>
              <a:xfrm>
                <a:off x="42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13</a:t>
                </a:r>
                <a:endParaRPr lang="en-GB" sz="1000" dirty="0"/>
              </a:p>
            </p:txBody>
          </p:sp>
          <p:sp>
            <p:nvSpPr>
              <p:cNvPr id="797" name="Rectangle 796">
                <a:extLst>
                  <a:ext uri="{FF2B5EF4-FFF2-40B4-BE49-F238E27FC236}">
                    <a16:creationId xmlns:a16="http://schemas.microsoft.com/office/drawing/2014/main" id="{C88A4691-4402-47F6-BE48-4E2B1033BA6C}"/>
                  </a:ext>
                </a:extLst>
              </p:cNvPr>
              <p:cNvSpPr/>
              <p:nvPr/>
            </p:nvSpPr>
            <p:spPr>
              <a:xfrm>
                <a:off x="46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15</a:t>
                </a:r>
                <a:endParaRPr lang="en-GB" sz="1000" dirty="0"/>
              </a:p>
            </p:txBody>
          </p:sp>
          <p:sp>
            <p:nvSpPr>
              <p:cNvPr id="798" name="Rectangle 797">
                <a:extLst>
                  <a:ext uri="{FF2B5EF4-FFF2-40B4-BE49-F238E27FC236}">
                    <a16:creationId xmlns:a16="http://schemas.microsoft.com/office/drawing/2014/main" id="{C13846D3-7173-4032-925B-9B25203A7E9E}"/>
                  </a:ext>
                </a:extLst>
              </p:cNvPr>
              <p:cNvSpPr/>
              <p:nvPr/>
            </p:nvSpPr>
            <p:spPr>
              <a:xfrm>
                <a:off x="49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17</a:t>
                </a:r>
                <a:endParaRPr lang="en-GB" sz="1000" dirty="0"/>
              </a:p>
            </p:txBody>
          </p:sp>
          <p:sp>
            <p:nvSpPr>
              <p:cNvPr id="799" name="Rectangle 798">
                <a:extLst>
                  <a:ext uri="{FF2B5EF4-FFF2-40B4-BE49-F238E27FC236}">
                    <a16:creationId xmlns:a16="http://schemas.microsoft.com/office/drawing/2014/main" id="{A5367B1B-4C3A-409E-B178-B8484E37504D}"/>
                  </a:ext>
                </a:extLst>
              </p:cNvPr>
              <p:cNvSpPr/>
              <p:nvPr/>
            </p:nvSpPr>
            <p:spPr>
              <a:xfrm>
                <a:off x="53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19</a:t>
                </a:r>
                <a:endParaRPr lang="en-GB" sz="1000" dirty="0"/>
              </a:p>
            </p:txBody>
          </p:sp>
          <p:sp>
            <p:nvSpPr>
              <p:cNvPr id="800" name="Rectangle 799">
                <a:extLst>
                  <a:ext uri="{FF2B5EF4-FFF2-40B4-BE49-F238E27FC236}">
                    <a16:creationId xmlns:a16="http://schemas.microsoft.com/office/drawing/2014/main" id="{3F9A9A7C-98A3-4CF4-ADC5-B8D1199D58BA}"/>
                  </a:ext>
                </a:extLst>
              </p:cNvPr>
              <p:cNvSpPr/>
              <p:nvPr/>
            </p:nvSpPr>
            <p:spPr>
              <a:xfrm>
                <a:off x="57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21</a:t>
                </a:r>
                <a:endParaRPr lang="en-GB" sz="1000" dirty="0"/>
              </a:p>
            </p:txBody>
          </p:sp>
          <p:sp>
            <p:nvSpPr>
              <p:cNvPr id="801" name="Rectangle 800">
                <a:extLst>
                  <a:ext uri="{FF2B5EF4-FFF2-40B4-BE49-F238E27FC236}">
                    <a16:creationId xmlns:a16="http://schemas.microsoft.com/office/drawing/2014/main" id="{A3A0D81D-6B05-4CA0-AD71-2B32F3588D06}"/>
                  </a:ext>
                </a:extLst>
              </p:cNvPr>
              <p:cNvSpPr/>
              <p:nvPr/>
            </p:nvSpPr>
            <p:spPr>
              <a:xfrm>
                <a:off x="60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23</a:t>
                </a:r>
                <a:endParaRPr lang="en-GB" sz="1000" dirty="0"/>
              </a:p>
            </p:txBody>
          </p:sp>
          <p:sp>
            <p:nvSpPr>
              <p:cNvPr id="802" name="Rectangle 801">
                <a:extLst>
                  <a:ext uri="{FF2B5EF4-FFF2-40B4-BE49-F238E27FC236}">
                    <a16:creationId xmlns:a16="http://schemas.microsoft.com/office/drawing/2014/main" id="{EF2A0EF4-F717-4649-9EE9-D095949E9C78}"/>
                  </a:ext>
                </a:extLst>
              </p:cNvPr>
              <p:cNvSpPr/>
              <p:nvPr/>
            </p:nvSpPr>
            <p:spPr>
              <a:xfrm>
                <a:off x="64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25</a:t>
                </a:r>
                <a:endParaRPr lang="en-GB" sz="1000" dirty="0"/>
              </a:p>
            </p:txBody>
          </p:sp>
          <p:sp>
            <p:nvSpPr>
              <p:cNvPr id="803" name="Rectangle 802">
                <a:extLst>
                  <a:ext uri="{FF2B5EF4-FFF2-40B4-BE49-F238E27FC236}">
                    <a16:creationId xmlns:a16="http://schemas.microsoft.com/office/drawing/2014/main" id="{E181E33C-68F3-416F-83E4-791561E96699}"/>
                  </a:ext>
                </a:extLst>
              </p:cNvPr>
              <p:cNvSpPr/>
              <p:nvPr/>
            </p:nvSpPr>
            <p:spPr>
              <a:xfrm>
                <a:off x="67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27</a:t>
                </a:r>
                <a:endParaRPr lang="en-GB" sz="1000" dirty="0"/>
              </a:p>
            </p:txBody>
          </p:sp>
          <p:sp>
            <p:nvSpPr>
              <p:cNvPr id="804" name="Rectangle 803">
                <a:extLst>
                  <a:ext uri="{FF2B5EF4-FFF2-40B4-BE49-F238E27FC236}">
                    <a16:creationId xmlns:a16="http://schemas.microsoft.com/office/drawing/2014/main" id="{13811956-26E2-4C29-9521-2D090B1AE018}"/>
                  </a:ext>
                </a:extLst>
              </p:cNvPr>
              <p:cNvSpPr/>
              <p:nvPr/>
            </p:nvSpPr>
            <p:spPr>
              <a:xfrm>
                <a:off x="71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29</a:t>
                </a:r>
                <a:endParaRPr lang="en-GB" sz="1000" dirty="0"/>
              </a:p>
            </p:txBody>
          </p:sp>
          <p:sp>
            <p:nvSpPr>
              <p:cNvPr id="805" name="Rectangle 804">
                <a:extLst>
                  <a:ext uri="{FF2B5EF4-FFF2-40B4-BE49-F238E27FC236}">
                    <a16:creationId xmlns:a16="http://schemas.microsoft.com/office/drawing/2014/main" id="{D4A0F6C8-B509-4C01-BCFF-E49B83F16618}"/>
                  </a:ext>
                </a:extLst>
              </p:cNvPr>
              <p:cNvSpPr/>
              <p:nvPr/>
            </p:nvSpPr>
            <p:spPr>
              <a:xfrm>
                <a:off x="75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31</a:t>
                </a:r>
                <a:endParaRPr lang="en-GB" sz="10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2" name="TextBox 821">
                <a:extLst>
                  <a:ext uri="{FF2B5EF4-FFF2-40B4-BE49-F238E27FC236}">
                    <a16:creationId xmlns:a16="http://schemas.microsoft.com/office/drawing/2014/main" id="{C29E3614-88AD-46B6-8D8D-2BFFB4E84BC8}"/>
                  </a:ext>
                </a:extLst>
              </p:cNvPr>
              <p:cNvSpPr txBox="1"/>
              <p:nvPr/>
            </p:nvSpPr>
            <p:spPr>
              <a:xfrm>
                <a:off x="628399" y="3730851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22" name="TextBox 821">
                <a:extLst>
                  <a:ext uri="{FF2B5EF4-FFF2-40B4-BE49-F238E27FC236}">
                    <a16:creationId xmlns:a16="http://schemas.microsoft.com/office/drawing/2014/main" id="{C29E3614-88AD-46B6-8D8D-2BFFB4E84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99" y="3730851"/>
                <a:ext cx="1415131" cy="369332"/>
              </a:xfrm>
              <a:prstGeom prst="rect">
                <a:avLst/>
              </a:prstGeom>
              <a:blipFill>
                <a:blip r:embed="rId5"/>
                <a:stretch>
                  <a:fillRect l="-3448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3" name="Rectangle 822">
            <a:extLst>
              <a:ext uri="{FF2B5EF4-FFF2-40B4-BE49-F238E27FC236}">
                <a16:creationId xmlns:a16="http://schemas.microsoft.com/office/drawing/2014/main" id="{295D1152-0668-403A-98B9-53F88567B4CD}"/>
              </a:ext>
            </a:extLst>
          </p:cNvPr>
          <p:cNvSpPr/>
          <p:nvPr/>
        </p:nvSpPr>
        <p:spPr>
          <a:xfrm>
            <a:off x="8157508" y="4337660"/>
            <a:ext cx="3251516" cy="1323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24" name="Group 823">
            <a:extLst>
              <a:ext uri="{FF2B5EF4-FFF2-40B4-BE49-F238E27FC236}">
                <a16:creationId xmlns:a16="http://schemas.microsoft.com/office/drawing/2014/main" id="{661E0FF5-56B1-45C9-A964-A36BF88E6102}"/>
              </a:ext>
            </a:extLst>
          </p:cNvPr>
          <p:cNvGrpSpPr/>
          <p:nvPr/>
        </p:nvGrpSpPr>
        <p:grpSpPr>
          <a:xfrm>
            <a:off x="8196442" y="4624786"/>
            <a:ext cx="1879711" cy="817288"/>
            <a:chOff x="6791153" y="2304979"/>
            <a:chExt cx="1879711" cy="817288"/>
          </a:xfrm>
        </p:grpSpPr>
        <p:grpSp>
          <p:nvGrpSpPr>
            <p:cNvPr id="825" name="Group 824">
              <a:extLst>
                <a:ext uri="{FF2B5EF4-FFF2-40B4-BE49-F238E27FC236}">
                  <a16:creationId xmlns:a16="http://schemas.microsoft.com/office/drawing/2014/main" id="{572E7CAA-BBCF-4A0D-ACDA-C8E28ED638FD}"/>
                </a:ext>
              </a:extLst>
            </p:cNvPr>
            <p:cNvGrpSpPr/>
            <p:nvPr/>
          </p:nvGrpSpPr>
          <p:grpSpPr>
            <a:xfrm>
              <a:off x="7431745" y="2728220"/>
              <a:ext cx="1239119" cy="394047"/>
              <a:chOff x="7733888" y="2411030"/>
              <a:chExt cx="1239119" cy="394047"/>
            </a:xfrm>
          </p:grpSpPr>
          <p:sp>
            <p:nvSpPr>
              <p:cNvPr id="828" name="Flowchart: Or 827">
                <a:extLst>
                  <a:ext uri="{FF2B5EF4-FFF2-40B4-BE49-F238E27FC236}">
                    <a16:creationId xmlns:a16="http://schemas.microsoft.com/office/drawing/2014/main" id="{E1272053-55B4-4CCF-9821-E6747A705908}"/>
                  </a:ext>
                </a:extLst>
              </p:cNvPr>
              <p:cNvSpPr/>
              <p:nvPr/>
            </p:nvSpPr>
            <p:spPr>
              <a:xfrm>
                <a:off x="7733888" y="2468192"/>
                <a:ext cx="300081" cy="336885"/>
              </a:xfrm>
              <a:prstGeom prst="flowChartOr">
                <a:avLst/>
              </a:prstGeom>
              <a:noFill/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29" name="Straight Arrow Connector 828">
                <a:extLst>
                  <a:ext uri="{FF2B5EF4-FFF2-40B4-BE49-F238E27FC236}">
                    <a16:creationId xmlns:a16="http://schemas.microsoft.com/office/drawing/2014/main" id="{67EA8C35-C805-4D6A-BC12-B2F00B740BED}"/>
                  </a:ext>
                </a:extLst>
              </p:cNvPr>
              <p:cNvCxnSpPr/>
              <p:nvPr/>
            </p:nvCxnSpPr>
            <p:spPr>
              <a:xfrm>
                <a:off x="8038714" y="2638425"/>
                <a:ext cx="5081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0" name="TextBox 829">
                    <a:extLst>
                      <a:ext uri="{FF2B5EF4-FFF2-40B4-BE49-F238E27FC236}">
                        <a16:creationId xmlns:a16="http://schemas.microsoft.com/office/drawing/2014/main" id="{C2A2F50F-5F7A-46E7-8E26-A3CBF566F3AD}"/>
                      </a:ext>
                    </a:extLst>
                  </p:cNvPr>
                  <p:cNvSpPr txBox="1"/>
                  <p:nvPr/>
                </p:nvSpPr>
                <p:spPr>
                  <a:xfrm>
                    <a:off x="8494030" y="2411030"/>
                    <a:ext cx="4789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30" name="TextBox 829">
                    <a:extLst>
                      <a:ext uri="{FF2B5EF4-FFF2-40B4-BE49-F238E27FC236}">
                        <a16:creationId xmlns:a16="http://schemas.microsoft.com/office/drawing/2014/main" id="{C2A2F50F-5F7A-46E7-8E26-A3CBF566F3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4030" y="2411030"/>
                    <a:ext cx="47897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26" name="Straight Arrow Connector 825">
              <a:extLst>
                <a:ext uri="{FF2B5EF4-FFF2-40B4-BE49-F238E27FC236}">
                  <a16:creationId xmlns:a16="http://schemas.microsoft.com/office/drawing/2014/main" id="{D90278EF-9EC5-4521-BD64-1EC3169A2B9E}"/>
                </a:ext>
              </a:extLst>
            </p:cNvPr>
            <p:cNvCxnSpPr>
              <a:cxnSpLocks/>
            </p:cNvCxnSpPr>
            <p:nvPr/>
          </p:nvCxnSpPr>
          <p:spPr>
            <a:xfrm>
              <a:off x="6851072" y="2953824"/>
              <a:ext cx="5648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7" name="Straight Arrow Connector 826">
              <a:extLst>
                <a:ext uri="{FF2B5EF4-FFF2-40B4-BE49-F238E27FC236}">
                  <a16:creationId xmlns:a16="http://schemas.microsoft.com/office/drawing/2014/main" id="{203F32E2-4B56-4DA0-820A-6173351916FE}"/>
                </a:ext>
              </a:extLst>
            </p:cNvPr>
            <p:cNvCxnSpPr>
              <a:cxnSpLocks/>
              <a:endCxn id="828" idx="0"/>
            </p:cNvCxnSpPr>
            <p:nvPr/>
          </p:nvCxnSpPr>
          <p:spPr>
            <a:xfrm>
              <a:off x="6791153" y="2304979"/>
              <a:ext cx="790633" cy="480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31" name="TextBox 830">
            <a:extLst>
              <a:ext uri="{FF2B5EF4-FFF2-40B4-BE49-F238E27FC236}">
                <a16:creationId xmlns:a16="http://schemas.microsoft.com/office/drawing/2014/main" id="{992D3461-D002-468B-9E6A-D5508FE2B705}"/>
              </a:ext>
            </a:extLst>
          </p:cNvPr>
          <p:cNvSpPr txBox="1"/>
          <p:nvPr/>
        </p:nvSpPr>
        <p:spPr>
          <a:xfrm>
            <a:off x="403485" y="4337660"/>
            <a:ext cx="1576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dirty="0"/>
              <a:t>Even Data</a:t>
            </a:r>
          </a:p>
          <a:p>
            <a:pPr algn="r"/>
            <a:r>
              <a:rPr lang="en-US" sz="1400" dirty="0"/>
              <a:t>Even Coefficients</a:t>
            </a:r>
            <a:endParaRPr lang="en-GB" sz="1400" dirty="0"/>
          </a:p>
        </p:txBody>
      </p:sp>
      <p:sp>
        <p:nvSpPr>
          <p:cNvPr id="832" name="TextBox 831">
            <a:extLst>
              <a:ext uri="{FF2B5EF4-FFF2-40B4-BE49-F238E27FC236}">
                <a16:creationId xmlns:a16="http://schemas.microsoft.com/office/drawing/2014/main" id="{C6FA9596-BA39-4CC7-9001-B05DF1A40B8D}"/>
              </a:ext>
            </a:extLst>
          </p:cNvPr>
          <p:cNvSpPr txBox="1"/>
          <p:nvPr/>
        </p:nvSpPr>
        <p:spPr>
          <a:xfrm>
            <a:off x="473171" y="4977059"/>
            <a:ext cx="150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dirty="0"/>
              <a:t>Odd Data</a:t>
            </a:r>
          </a:p>
          <a:p>
            <a:pPr algn="r"/>
            <a:r>
              <a:rPr lang="en-US" sz="1400" dirty="0"/>
              <a:t>Odd Coefficients</a:t>
            </a:r>
            <a:endParaRPr lang="en-GB" sz="1400" dirty="0"/>
          </a:p>
        </p:txBody>
      </p:sp>
      <p:sp>
        <p:nvSpPr>
          <p:cNvPr id="833" name="Rectangle: Rounded Corners 832">
            <a:extLst>
              <a:ext uri="{FF2B5EF4-FFF2-40B4-BE49-F238E27FC236}">
                <a16:creationId xmlns:a16="http://schemas.microsoft.com/office/drawing/2014/main" id="{0D1315D9-B439-470F-A0A9-539B5EA452CA}"/>
              </a:ext>
            </a:extLst>
          </p:cNvPr>
          <p:cNvSpPr/>
          <p:nvPr/>
        </p:nvSpPr>
        <p:spPr>
          <a:xfrm>
            <a:off x="2405118" y="5598562"/>
            <a:ext cx="5466705" cy="89716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2 parts are operating as 2 single rate filters:</a:t>
            </a:r>
          </a:p>
          <a:p>
            <a:pPr marL="742870" lvl="1" indent="-285750">
              <a:buFont typeface="Arial" panose="020B0604020202020204" pitchFamily="34" charset="0"/>
              <a:buChar char="•"/>
            </a:pPr>
            <a:r>
              <a:rPr lang="en-US" dirty="0"/>
              <a:t>Even coefficients on even data</a:t>
            </a:r>
          </a:p>
          <a:p>
            <a:pPr marL="742870" lvl="1" indent="-285750">
              <a:buFont typeface="Arial" panose="020B0604020202020204" pitchFamily="34" charset="0"/>
              <a:buChar char="•"/>
            </a:pPr>
            <a:r>
              <a:rPr lang="en-US" dirty="0"/>
              <a:t>Odd coefficients on odd data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0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7 L -0.01472 0.0898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449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7 L -0.01472 0.0898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449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50" grpId="0"/>
      <p:bldP spid="651" grpId="0"/>
      <p:bldP spid="822" grpId="0"/>
      <p:bldP spid="823" grpId="0" animBg="1"/>
      <p:bldP spid="831" grpId="0"/>
      <p:bldP spid="832" grpId="0"/>
      <p:bldP spid="8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27FC-BE03-4D7F-A066-634CF0D95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975360"/>
          </a:xfrm>
        </p:spPr>
        <p:txBody>
          <a:bodyPr/>
          <a:lstStyle/>
          <a:p>
            <a:r>
              <a:rPr lang="en-US" dirty="0"/>
              <a:t>Even Output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2F9C35-2A24-4C84-B49A-3D5385BEF70F}"/>
              </a:ext>
            </a:extLst>
          </p:cNvPr>
          <p:cNvGrpSpPr/>
          <p:nvPr/>
        </p:nvGrpSpPr>
        <p:grpSpPr>
          <a:xfrm>
            <a:off x="2075199" y="1378564"/>
            <a:ext cx="8640000" cy="180000"/>
            <a:chOff x="2076043" y="2460854"/>
            <a:chExt cx="8640000" cy="1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5C66BC-74CB-4E84-9822-7DBF496A5A7D}"/>
                </a:ext>
              </a:extLst>
            </p:cNvPr>
            <p:cNvSpPr/>
            <p:nvPr/>
          </p:nvSpPr>
          <p:spPr>
            <a:xfrm>
              <a:off x="20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0</a:t>
              </a:r>
              <a:endParaRPr lang="en-GB" sz="10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519BF96-347B-4ABE-A730-0A19475402AC}"/>
                </a:ext>
              </a:extLst>
            </p:cNvPr>
            <p:cNvSpPr/>
            <p:nvPr/>
          </p:nvSpPr>
          <p:spPr>
            <a:xfrm>
              <a:off x="22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</a:t>
              </a:r>
              <a:endParaRPr lang="en-GB" sz="10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F443483-EE72-4066-A1E4-821C50DD677A}"/>
                </a:ext>
              </a:extLst>
            </p:cNvPr>
            <p:cNvSpPr/>
            <p:nvPr/>
          </p:nvSpPr>
          <p:spPr>
            <a:xfrm>
              <a:off x="24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</a:t>
              </a:r>
              <a:endParaRPr lang="en-GB" sz="10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16858BB-5122-4C7E-9F62-B0F3D157475C}"/>
                </a:ext>
              </a:extLst>
            </p:cNvPr>
            <p:cNvSpPr/>
            <p:nvPr/>
          </p:nvSpPr>
          <p:spPr>
            <a:xfrm>
              <a:off x="26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</a:t>
              </a:r>
              <a:endParaRPr lang="en-GB" sz="10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FA1F1F1-E5A9-4946-8F27-BA82801A6816}"/>
                </a:ext>
              </a:extLst>
            </p:cNvPr>
            <p:cNvSpPr/>
            <p:nvPr/>
          </p:nvSpPr>
          <p:spPr>
            <a:xfrm>
              <a:off x="27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</a:t>
              </a:r>
              <a:endParaRPr lang="en-GB" sz="10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4D17C9A-BE0B-4DB7-B3E3-EF116C99206A}"/>
                </a:ext>
              </a:extLst>
            </p:cNvPr>
            <p:cNvSpPr/>
            <p:nvPr/>
          </p:nvSpPr>
          <p:spPr>
            <a:xfrm>
              <a:off x="29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5</a:t>
              </a:r>
              <a:endParaRPr lang="en-GB" sz="10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0BE01A3-4153-45B0-A286-5E1FC1170146}"/>
                </a:ext>
              </a:extLst>
            </p:cNvPr>
            <p:cNvSpPr/>
            <p:nvPr/>
          </p:nvSpPr>
          <p:spPr>
            <a:xfrm>
              <a:off x="31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6</a:t>
              </a:r>
              <a:endParaRPr lang="en-GB" sz="10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9269129-1B56-4046-87B1-26365A9B4E03}"/>
                </a:ext>
              </a:extLst>
            </p:cNvPr>
            <p:cNvSpPr/>
            <p:nvPr/>
          </p:nvSpPr>
          <p:spPr>
            <a:xfrm>
              <a:off x="33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7</a:t>
              </a:r>
              <a:endParaRPr lang="en-GB" sz="10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B35437-54D0-4A24-B9D1-0344E95AF8B2}"/>
                </a:ext>
              </a:extLst>
            </p:cNvPr>
            <p:cNvSpPr/>
            <p:nvPr/>
          </p:nvSpPr>
          <p:spPr>
            <a:xfrm>
              <a:off x="35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8</a:t>
              </a:r>
              <a:endParaRPr lang="en-GB" sz="10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4ACC201-9825-48A4-8972-F0F821DD60E1}"/>
                </a:ext>
              </a:extLst>
            </p:cNvPr>
            <p:cNvSpPr/>
            <p:nvPr/>
          </p:nvSpPr>
          <p:spPr>
            <a:xfrm>
              <a:off x="36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9</a:t>
              </a:r>
              <a:endParaRPr lang="en-GB" sz="10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C2B311F-7F8C-4568-9F39-3452E4D496F9}"/>
                </a:ext>
              </a:extLst>
            </p:cNvPr>
            <p:cNvSpPr/>
            <p:nvPr/>
          </p:nvSpPr>
          <p:spPr>
            <a:xfrm>
              <a:off x="38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10</a:t>
              </a:r>
              <a:endParaRPr lang="en-GB" sz="10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9446B1A-FF4D-418B-9953-1572AB17FAD9}"/>
                </a:ext>
              </a:extLst>
            </p:cNvPr>
            <p:cNvSpPr/>
            <p:nvPr/>
          </p:nvSpPr>
          <p:spPr>
            <a:xfrm>
              <a:off x="40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11</a:t>
              </a:r>
              <a:endParaRPr lang="en-GB" sz="10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52DDABB-D556-42C3-9576-073BB765579B}"/>
                </a:ext>
              </a:extLst>
            </p:cNvPr>
            <p:cNvSpPr/>
            <p:nvPr/>
          </p:nvSpPr>
          <p:spPr>
            <a:xfrm>
              <a:off x="42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12</a:t>
              </a:r>
              <a:endParaRPr lang="en-GB" sz="10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7032989-1F5C-4D9B-878B-C1294136E42A}"/>
                </a:ext>
              </a:extLst>
            </p:cNvPr>
            <p:cNvSpPr/>
            <p:nvPr/>
          </p:nvSpPr>
          <p:spPr>
            <a:xfrm>
              <a:off x="44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13</a:t>
              </a:r>
              <a:endParaRPr lang="en-GB" sz="10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D6C2E92-F099-44DB-A255-66DB0467856E}"/>
                </a:ext>
              </a:extLst>
            </p:cNvPr>
            <p:cNvSpPr/>
            <p:nvPr/>
          </p:nvSpPr>
          <p:spPr>
            <a:xfrm>
              <a:off x="45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14</a:t>
              </a:r>
              <a:endParaRPr lang="en-GB" sz="10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05C807A-7C46-4822-9F7D-86F74C54E37C}"/>
                </a:ext>
              </a:extLst>
            </p:cNvPr>
            <p:cNvSpPr/>
            <p:nvPr/>
          </p:nvSpPr>
          <p:spPr>
            <a:xfrm>
              <a:off x="47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15</a:t>
              </a:r>
              <a:endParaRPr lang="en-GB" sz="10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F3CCFBC-6A4B-464D-848C-8825F2EA8447}"/>
                </a:ext>
              </a:extLst>
            </p:cNvPr>
            <p:cNvSpPr/>
            <p:nvPr/>
          </p:nvSpPr>
          <p:spPr>
            <a:xfrm>
              <a:off x="49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16</a:t>
              </a:r>
              <a:endParaRPr lang="en-GB" sz="10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FD05C67-EEB2-4E29-930D-8B7170F6C7E5}"/>
                </a:ext>
              </a:extLst>
            </p:cNvPr>
            <p:cNvSpPr/>
            <p:nvPr/>
          </p:nvSpPr>
          <p:spPr>
            <a:xfrm>
              <a:off x="51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17</a:t>
              </a:r>
              <a:endParaRPr lang="en-GB" sz="10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C1957E8-19C6-47F5-9C85-8ADFEB2A4DEF}"/>
                </a:ext>
              </a:extLst>
            </p:cNvPr>
            <p:cNvSpPr/>
            <p:nvPr/>
          </p:nvSpPr>
          <p:spPr>
            <a:xfrm>
              <a:off x="53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18</a:t>
              </a:r>
              <a:endParaRPr lang="en-GB" sz="10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CD00CFF-D9CD-47AE-8BAC-41F12003E96C}"/>
                </a:ext>
              </a:extLst>
            </p:cNvPr>
            <p:cNvSpPr/>
            <p:nvPr/>
          </p:nvSpPr>
          <p:spPr>
            <a:xfrm>
              <a:off x="54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19</a:t>
              </a:r>
              <a:endParaRPr lang="en-GB" sz="10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CFF41EE-F684-4BA0-AE07-DEE0515151FC}"/>
                </a:ext>
              </a:extLst>
            </p:cNvPr>
            <p:cNvSpPr/>
            <p:nvPr/>
          </p:nvSpPr>
          <p:spPr>
            <a:xfrm>
              <a:off x="56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20</a:t>
              </a:r>
              <a:endParaRPr lang="en-GB" sz="1000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7E9959-B3AC-4579-B0E0-F59E7A8FBE26}"/>
                </a:ext>
              </a:extLst>
            </p:cNvPr>
            <p:cNvSpPr/>
            <p:nvPr/>
          </p:nvSpPr>
          <p:spPr>
            <a:xfrm>
              <a:off x="58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21</a:t>
              </a:r>
              <a:endParaRPr lang="en-GB" sz="1000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7728F0F-443E-4628-B0C3-0DDC811ED5E1}"/>
                </a:ext>
              </a:extLst>
            </p:cNvPr>
            <p:cNvSpPr/>
            <p:nvPr/>
          </p:nvSpPr>
          <p:spPr>
            <a:xfrm>
              <a:off x="60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22</a:t>
              </a:r>
              <a:endParaRPr lang="en-GB" sz="1000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55A29C0-3B1D-4BBE-B1A5-8304E0F3A555}"/>
                </a:ext>
              </a:extLst>
            </p:cNvPr>
            <p:cNvSpPr/>
            <p:nvPr/>
          </p:nvSpPr>
          <p:spPr>
            <a:xfrm>
              <a:off x="62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23</a:t>
              </a:r>
              <a:endParaRPr lang="en-GB" sz="1000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4DD3E95-A67E-4EFA-AF88-6C995D0454BF}"/>
                </a:ext>
              </a:extLst>
            </p:cNvPr>
            <p:cNvSpPr/>
            <p:nvPr/>
          </p:nvSpPr>
          <p:spPr>
            <a:xfrm>
              <a:off x="63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24</a:t>
              </a:r>
              <a:endParaRPr lang="en-GB" sz="100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C9A0253-BC11-4E6A-86DC-CD1548E09462}"/>
                </a:ext>
              </a:extLst>
            </p:cNvPr>
            <p:cNvSpPr/>
            <p:nvPr/>
          </p:nvSpPr>
          <p:spPr>
            <a:xfrm>
              <a:off x="65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25</a:t>
              </a:r>
              <a:endParaRPr lang="en-GB" sz="10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2E8B86D-895B-4452-8D2B-791F04FC7CBE}"/>
                </a:ext>
              </a:extLst>
            </p:cNvPr>
            <p:cNvSpPr/>
            <p:nvPr/>
          </p:nvSpPr>
          <p:spPr>
            <a:xfrm>
              <a:off x="67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26</a:t>
              </a:r>
              <a:endParaRPr lang="en-GB" sz="10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2F704FC-B1F6-4708-B3CA-8FA20038AD72}"/>
                </a:ext>
              </a:extLst>
            </p:cNvPr>
            <p:cNvSpPr/>
            <p:nvPr/>
          </p:nvSpPr>
          <p:spPr>
            <a:xfrm>
              <a:off x="69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27</a:t>
              </a:r>
              <a:endParaRPr lang="en-GB" sz="1000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7F8A92F-B396-424E-A8A9-A7E3ADD17B2F}"/>
                </a:ext>
              </a:extLst>
            </p:cNvPr>
            <p:cNvSpPr/>
            <p:nvPr/>
          </p:nvSpPr>
          <p:spPr>
            <a:xfrm>
              <a:off x="71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28</a:t>
              </a:r>
              <a:endParaRPr lang="en-GB" sz="10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EB0F8E-6EDC-4564-BA66-DE5A89705314}"/>
                </a:ext>
              </a:extLst>
            </p:cNvPr>
            <p:cNvSpPr/>
            <p:nvPr/>
          </p:nvSpPr>
          <p:spPr>
            <a:xfrm>
              <a:off x="72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29</a:t>
              </a:r>
              <a:endParaRPr lang="en-GB" sz="1000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E21FC09-3C16-4B7D-A08E-9EA5935AFA68}"/>
                </a:ext>
              </a:extLst>
            </p:cNvPr>
            <p:cNvSpPr/>
            <p:nvPr/>
          </p:nvSpPr>
          <p:spPr>
            <a:xfrm>
              <a:off x="74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30</a:t>
              </a:r>
              <a:endParaRPr lang="en-GB" sz="1000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7D6A4C9-23B3-4A57-8EFA-3E4F78FC7FED}"/>
                </a:ext>
              </a:extLst>
            </p:cNvPr>
            <p:cNvSpPr/>
            <p:nvPr/>
          </p:nvSpPr>
          <p:spPr>
            <a:xfrm>
              <a:off x="76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31</a:t>
              </a:r>
              <a:endParaRPr lang="en-GB" sz="1000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3F0ECD4-668E-4660-BE72-6DB3C01A100C}"/>
                </a:ext>
              </a:extLst>
            </p:cNvPr>
            <p:cNvSpPr/>
            <p:nvPr/>
          </p:nvSpPr>
          <p:spPr>
            <a:xfrm>
              <a:off x="78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32</a:t>
              </a:r>
              <a:endParaRPr lang="en-GB" sz="100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1ED6D6A-E8CF-4EAB-B8AB-82296438A55D}"/>
                </a:ext>
              </a:extLst>
            </p:cNvPr>
            <p:cNvSpPr/>
            <p:nvPr/>
          </p:nvSpPr>
          <p:spPr>
            <a:xfrm>
              <a:off x="80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33</a:t>
              </a:r>
              <a:endParaRPr lang="en-GB" sz="1000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4E6BEF6-18AD-4EF9-ACC0-A1D84ACB06FF}"/>
                </a:ext>
              </a:extLst>
            </p:cNvPr>
            <p:cNvSpPr/>
            <p:nvPr/>
          </p:nvSpPr>
          <p:spPr>
            <a:xfrm>
              <a:off x="81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34</a:t>
              </a:r>
              <a:endParaRPr lang="en-GB" sz="10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7EB20C9-76D4-4CC1-877D-1443F7B67FE0}"/>
                </a:ext>
              </a:extLst>
            </p:cNvPr>
            <p:cNvSpPr/>
            <p:nvPr/>
          </p:nvSpPr>
          <p:spPr>
            <a:xfrm>
              <a:off x="83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35</a:t>
              </a:r>
              <a:endParaRPr lang="en-GB" sz="10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F656441-1446-4C64-BF95-EB7DC1A87C52}"/>
                </a:ext>
              </a:extLst>
            </p:cNvPr>
            <p:cNvSpPr/>
            <p:nvPr/>
          </p:nvSpPr>
          <p:spPr>
            <a:xfrm>
              <a:off x="85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36</a:t>
              </a:r>
              <a:endParaRPr lang="en-GB" sz="100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9564CC0-7DE2-44B0-89FB-BFE7B1AEBCA7}"/>
                </a:ext>
              </a:extLst>
            </p:cNvPr>
            <p:cNvSpPr/>
            <p:nvPr/>
          </p:nvSpPr>
          <p:spPr>
            <a:xfrm>
              <a:off x="87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37</a:t>
              </a:r>
              <a:endParaRPr lang="en-GB" sz="1000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FE49628-43CE-42CB-9DE4-DC6AFCE44108}"/>
                </a:ext>
              </a:extLst>
            </p:cNvPr>
            <p:cNvSpPr/>
            <p:nvPr/>
          </p:nvSpPr>
          <p:spPr>
            <a:xfrm>
              <a:off x="89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38</a:t>
              </a:r>
              <a:endParaRPr lang="en-GB" sz="10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0AB6951-6B05-4163-A410-E6908AE65962}"/>
                </a:ext>
              </a:extLst>
            </p:cNvPr>
            <p:cNvSpPr/>
            <p:nvPr/>
          </p:nvSpPr>
          <p:spPr>
            <a:xfrm>
              <a:off x="90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39</a:t>
              </a:r>
              <a:endParaRPr lang="en-GB" sz="1000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2DFC92A-7448-4C5C-A381-BD5ED67C1DC5}"/>
                </a:ext>
              </a:extLst>
            </p:cNvPr>
            <p:cNvSpPr/>
            <p:nvPr/>
          </p:nvSpPr>
          <p:spPr>
            <a:xfrm>
              <a:off x="92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40</a:t>
              </a:r>
              <a:endParaRPr lang="en-GB" sz="100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36AC4CC-C7BF-4C65-B7BC-7D4D686CF3CC}"/>
                </a:ext>
              </a:extLst>
            </p:cNvPr>
            <p:cNvSpPr/>
            <p:nvPr/>
          </p:nvSpPr>
          <p:spPr>
            <a:xfrm>
              <a:off x="94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41</a:t>
              </a:r>
              <a:endParaRPr lang="en-GB" sz="10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0C2EBBF-86CD-4CC0-AF07-0704E8DEE3CD}"/>
                </a:ext>
              </a:extLst>
            </p:cNvPr>
            <p:cNvSpPr/>
            <p:nvPr/>
          </p:nvSpPr>
          <p:spPr>
            <a:xfrm>
              <a:off x="96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42</a:t>
              </a:r>
              <a:endParaRPr lang="en-GB" sz="1000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993436C-9323-41D4-8997-22BDBB46ECD3}"/>
                </a:ext>
              </a:extLst>
            </p:cNvPr>
            <p:cNvSpPr/>
            <p:nvPr/>
          </p:nvSpPr>
          <p:spPr>
            <a:xfrm>
              <a:off x="98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43</a:t>
              </a:r>
              <a:endParaRPr lang="en-GB" sz="1000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89D2D28-3C25-408F-84B2-85A0542FC34D}"/>
                </a:ext>
              </a:extLst>
            </p:cNvPr>
            <p:cNvSpPr/>
            <p:nvPr/>
          </p:nvSpPr>
          <p:spPr>
            <a:xfrm>
              <a:off x="99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44</a:t>
              </a:r>
              <a:endParaRPr lang="en-GB" sz="1000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54091ED-A052-4243-82AB-6F7045C30A88}"/>
                </a:ext>
              </a:extLst>
            </p:cNvPr>
            <p:cNvSpPr/>
            <p:nvPr/>
          </p:nvSpPr>
          <p:spPr>
            <a:xfrm>
              <a:off x="101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45</a:t>
              </a:r>
              <a:endParaRPr lang="en-GB" sz="1000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9C7DE6F-859B-4C30-B404-3B88374FAB9C}"/>
                </a:ext>
              </a:extLst>
            </p:cNvPr>
            <p:cNvSpPr/>
            <p:nvPr/>
          </p:nvSpPr>
          <p:spPr>
            <a:xfrm>
              <a:off x="103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46</a:t>
              </a:r>
              <a:endParaRPr lang="en-GB" sz="1000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BAB3B3B-6128-4B78-ADC6-BE3AF2946C24}"/>
                </a:ext>
              </a:extLst>
            </p:cNvPr>
            <p:cNvSpPr/>
            <p:nvPr/>
          </p:nvSpPr>
          <p:spPr>
            <a:xfrm>
              <a:off x="105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47</a:t>
              </a:r>
              <a:endParaRPr lang="en-GB" sz="10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091045B-F227-45E8-A98C-E430E042A69F}"/>
              </a:ext>
            </a:extLst>
          </p:cNvPr>
          <p:cNvGrpSpPr/>
          <p:nvPr/>
        </p:nvGrpSpPr>
        <p:grpSpPr>
          <a:xfrm>
            <a:off x="2038888" y="1981417"/>
            <a:ext cx="8460000" cy="388689"/>
            <a:chOff x="2038888" y="1981417"/>
            <a:chExt cx="8460000" cy="38868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B7950F6-9357-42AE-BADB-B41BC969A819}"/>
                </a:ext>
              </a:extLst>
            </p:cNvPr>
            <p:cNvGrpSpPr/>
            <p:nvPr/>
          </p:nvGrpSpPr>
          <p:grpSpPr>
            <a:xfrm>
              <a:off x="2045118" y="2190106"/>
              <a:ext cx="5580000" cy="180000"/>
              <a:chOff x="1930640" y="3498164"/>
              <a:chExt cx="5580000" cy="180000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56D6966-5E08-4831-9523-F4077303D138}"/>
                  </a:ext>
                </a:extLst>
              </p:cNvPr>
              <p:cNvSpPr/>
              <p:nvPr/>
            </p:nvSpPr>
            <p:spPr>
              <a:xfrm>
                <a:off x="19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0</a:t>
                </a:r>
                <a:endParaRPr lang="en-GB" sz="1000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3FA92CDB-0DBD-451D-BFB6-580916427084}"/>
                  </a:ext>
                </a:extLst>
              </p:cNvPr>
              <p:cNvSpPr/>
              <p:nvPr/>
            </p:nvSpPr>
            <p:spPr>
              <a:xfrm>
                <a:off x="22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</a:t>
                </a:r>
                <a:endParaRPr lang="en-GB" sz="1000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83D432D-9F6C-4BD4-A512-F4CC423F94F3}"/>
                  </a:ext>
                </a:extLst>
              </p:cNvPr>
              <p:cNvSpPr/>
              <p:nvPr/>
            </p:nvSpPr>
            <p:spPr>
              <a:xfrm>
                <a:off x="26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</a:t>
                </a:r>
                <a:endParaRPr lang="en-GB" sz="1000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7D020BC-1166-4F7E-8148-9B2475BBBF1B}"/>
                  </a:ext>
                </a:extLst>
              </p:cNvPr>
              <p:cNvSpPr/>
              <p:nvPr/>
            </p:nvSpPr>
            <p:spPr>
              <a:xfrm>
                <a:off x="30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6</a:t>
                </a:r>
                <a:endParaRPr lang="en-GB" sz="1000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7FBAA26-17C3-408D-A6B0-58A9882D4E04}"/>
                  </a:ext>
                </a:extLst>
              </p:cNvPr>
              <p:cNvSpPr/>
              <p:nvPr/>
            </p:nvSpPr>
            <p:spPr>
              <a:xfrm>
                <a:off x="33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8</a:t>
                </a:r>
                <a:endParaRPr lang="en-GB" sz="1000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F764640D-0825-4EDD-9097-54E16B0BDB82}"/>
                  </a:ext>
                </a:extLst>
              </p:cNvPr>
              <p:cNvSpPr/>
              <p:nvPr/>
            </p:nvSpPr>
            <p:spPr>
              <a:xfrm>
                <a:off x="37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10</a:t>
                </a:r>
                <a:endParaRPr lang="en-GB" sz="1000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E2D50E4-F783-4103-B585-153DE879489D}"/>
                  </a:ext>
                </a:extLst>
              </p:cNvPr>
              <p:cNvSpPr/>
              <p:nvPr/>
            </p:nvSpPr>
            <p:spPr>
              <a:xfrm>
                <a:off x="40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12</a:t>
                </a:r>
                <a:endParaRPr lang="en-GB" sz="1000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5463402F-32EA-4383-A8AC-49E480BCF650}"/>
                  </a:ext>
                </a:extLst>
              </p:cNvPr>
              <p:cNvSpPr/>
              <p:nvPr/>
            </p:nvSpPr>
            <p:spPr>
              <a:xfrm>
                <a:off x="44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14</a:t>
                </a:r>
                <a:endParaRPr lang="en-GB" sz="1000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8E7DCEF-C616-4D62-8887-3B4E82FD954C}"/>
                  </a:ext>
                </a:extLst>
              </p:cNvPr>
              <p:cNvSpPr/>
              <p:nvPr/>
            </p:nvSpPr>
            <p:spPr>
              <a:xfrm>
                <a:off x="48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16</a:t>
                </a:r>
                <a:endParaRPr lang="en-GB" sz="1000" dirty="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F89E2E0-FD13-4AAA-B087-83D6942CBBF4}"/>
                  </a:ext>
                </a:extLst>
              </p:cNvPr>
              <p:cNvSpPr/>
              <p:nvPr/>
            </p:nvSpPr>
            <p:spPr>
              <a:xfrm>
                <a:off x="51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18</a:t>
                </a:r>
                <a:endParaRPr lang="en-GB" sz="1000" dirty="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086CA03-FABE-42DC-A144-A3D8489FB782}"/>
                  </a:ext>
                </a:extLst>
              </p:cNvPr>
              <p:cNvSpPr/>
              <p:nvPr/>
            </p:nvSpPr>
            <p:spPr>
              <a:xfrm>
                <a:off x="55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20</a:t>
                </a:r>
                <a:endParaRPr lang="en-GB" sz="1000" dirty="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0A02EDE-60B3-472D-B751-BF1FD5D79F4D}"/>
                  </a:ext>
                </a:extLst>
              </p:cNvPr>
              <p:cNvSpPr/>
              <p:nvPr/>
            </p:nvSpPr>
            <p:spPr>
              <a:xfrm>
                <a:off x="58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22</a:t>
                </a:r>
                <a:endParaRPr lang="en-GB" sz="1000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006785E-AD61-4E18-A513-3DD125020A78}"/>
                  </a:ext>
                </a:extLst>
              </p:cNvPr>
              <p:cNvSpPr/>
              <p:nvPr/>
            </p:nvSpPr>
            <p:spPr>
              <a:xfrm>
                <a:off x="62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24</a:t>
                </a:r>
                <a:endParaRPr lang="en-GB" sz="1000" dirty="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6FF0E9D-300C-4F53-9C35-1D528C132EB4}"/>
                  </a:ext>
                </a:extLst>
              </p:cNvPr>
              <p:cNvSpPr/>
              <p:nvPr/>
            </p:nvSpPr>
            <p:spPr>
              <a:xfrm>
                <a:off x="66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26</a:t>
                </a:r>
                <a:endParaRPr lang="en-GB" sz="1000" dirty="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7E680C0-F7DA-47B2-B844-A58F9A22C36A}"/>
                  </a:ext>
                </a:extLst>
              </p:cNvPr>
              <p:cNvSpPr/>
              <p:nvPr/>
            </p:nvSpPr>
            <p:spPr>
              <a:xfrm>
                <a:off x="69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28</a:t>
                </a:r>
                <a:endParaRPr lang="en-GB" sz="1000" dirty="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9CA2B779-D2BC-463B-8105-046ADEFA0D36}"/>
                  </a:ext>
                </a:extLst>
              </p:cNvPr>
              <p:cNvSpPr/>
              <p:nvPr/>
            </p:nvSpPr>
            <p:spPr>
              <a:xfrm>
                <a:off x="73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30</a:t>
                </a:r>
                <a:endParaRPr lang="en-GB" sz="10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556C48C-3B02-4F2B-9B80-2AF308FA6079}"/>
                </a:ext>
              </a:extLst>
            </p:cNvPr>
            <p:cNvGrpSpPr/>
            <p:nvPr/>
          </p:nvGrpSpPr>
          <p:grpSpPr>
            <a:xfrm>
              <a:off x="2038888" y="1981417"/>
              <a:ext cx="8460000" cy="180000"/>
              <a:chOff x="1910660" y="3028220"/>
              <a:chExt cx="8460000" cy="180000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D5C5868C-5460-48FC-9CD3-B7A7B3AC6487}"/>
                  </a:ext>
                </a:extLst>
              </p:cNvPr>
              <p:cNvSpPr/>
              <p:nvPr/>
            </p:nvSpPr>
            <p:spPr>
              <a:xfrm>
                <a:off x="19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0</a:t>
                </a:r>
                <a:endParaRPr lang="en-GB" sz="1000" dirty="0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2274BDD2-6129-47DD-A681-1580C30CE18E}"/>
                  </a:ext>
                </a:extLst>
              </p:cNvPr>
              <p:cNvSpPr/>
              <p:nvPr/>
            </p:nvSpPr>
            <p:spPr>
              <a:xfrm>
                <a:off x="22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</a:t>
                </a:r>
                <a:endParaRPr lang="en-GB" sz="1000" dirty="0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55C8FA5C-00D3-4264-B92D-1E7C55F0AB3A}"/>
                  </a:ext>
                </a:extLst>
              </p:cNvPr>
              <p:cNvSpPr/>
              <p:nvPr/>
            </p:nvSpPr>
            <p:spPr>
              <a:xfrm>
                <a:off x="26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</a:t>
                </a:r>
                <a:endParaRPr lang="en-GB" sz="1000" dirty="0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56ED1280-3E8B-4752-B93E-31107214A9F4}"/>
                  </a:ext>
                </a:extLst>
              </p:cNvPr>
              <p:cNvSpPr/>
              <p:nvPr/>
            </p:nvSpPr>
            <p:spPr>
              <a:xfrm>
                <a:off x="29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6</a:t>
                </a:r>
                <a:endParaRPr lang="en-GB" sz="1000" dirty="0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9A6D354-71DA-4ABE-99FD-DB7C18016856}"/>
                  </a:ext>
                </a:extLst>
              </p:cNvPr>
              <p:cNvSpPr/>
              <p:nvPr/>
            </p:nvSpPr>
            <p:spPr>
              <a:xfrm>
                <a:off x="33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8</a:t>
                </a:r>
                <a:endParaRPr lang="en-GB" sz="1000" dirty="0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91A173AF-1D1C-46C5-B27D-A6862AFE3479}"/>
                  </a:ext>
                </a:extLst>
              </p:cNvPr>
              <p:cNvSpPr/>
              <p:nvPr/>
            </p:nvSpPr>
            <p:spPr>
              <a:xfrm>
                <a:off x="37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10</a:t>
                </a:r>
                <a:endParaRPr lang="en-GB" sz="1000" dirty="0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B2203A89-EA9F-4D52-91D6-AAD5A98E2D66}"/>
                  </a:ext>
                </a:extLst>
              </p:cNvPr>
              <p:cNvSpPr/>
              <p:nvPr/>
            </p:nvSpPr>
            <p:spPr>
              <a:xfrm>
                <a:off x="40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12</a:t>
                </a:r>
                <a:endParaRPr lang="en-GB" sz="1000" dirty="0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8DD6D8F9-85A2-44AD-BAAA-039FC43024BF}"/>
                  </a:ext>
                </a:extLst>
              </p:cNvPr>
              <p:cNvSpPr/>
              <p:nvPr/>
            </p:nvSpPr>
            <p:spPr>
              <a:xfrm>
                <a:off x="44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14</a:t>
                </a:r>
                <a:endParaRPr lang="en-GB" sz="1000" dirty="0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CA15E30-AC6D-4E69-8DDE-CB47E2D8F2FE}"/>
                  </a:ext>
                </a:extLst>
              </p:cNvPr>
              <p:cNvSpPr/>
              <p:nvPr/>
            </p:nvSpPr>
            <p:spPr>
              <a:xfrm>
                <a:off x="47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16</a:t>
                </a:r>
                <a:endParaRPr lang="en-GB" sz="1000" dirty="0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E50160E8-1FC7-4A03-90C6-C82D045FC43D}"/>
                  </a:ext>
                </a:extLst>
              </p:cNvPr>
              <p:cNvSpPr/>
              <p:nvPr/>
            </p:nvSpPr>
            <p:spPr>
              <a:xfrm>
                <a:off x="51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18</a:t>
                </a:r>
                <a:endParaRPr lang="en-GB" sz="1000" dirty="0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172AD3B3-ED78-4609-8D32-E2367BDAF2A1}"/>
                  </a:ext>
                </a:extLst>
              </p:cNvPr>
              <p:cNvSpPr/>
              <p:nvPr/>
            </p:nvSpPr>
            <p:spPr>
              <a:xfrm>
                <a:off x="55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20</a:t>
                </a:r>
                <a:endParaRPr lang="en-GB" sz="1000" dirty="0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F72C25ED-211C-4B68-B1DD-B46488EAB03A}"/>
                  </a:ext>
                </a:extLst>
              </p:cNvPr>
              <p:cNvSpPr/>
              <p:nvPr/>
            </p:nvSpPr>
            <p:spPr>
              <a:xfrm>
                <a:off x="58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22</a:t>
                </a:r>
                <a:endParaRPr lang="en-GB" sz="1000" dirty="0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62D95AB4-FE99-4DBD-9DAA-42518FC521DB}"/>
                  </a:ext>
                </a:extLst>
              </p:cNvPr>
              <p:cNvSpPr/>
              <p:nvPr/>
            </p:nvSpPr>
            <p:spPr>
              <a:xfrm>
                <a:off x="62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24</a:t>
                </a:r>
                <a:endParaRPr lang="en-GB" sz="1000" dirty="0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85B678B5-33C8-44A4-9CA2-2FF1E9978B1F}"/>
                  </a:ext>
                </a:extLst>
              </p:cNvPr>
              <p:cNvSpPr/>
              <p:nvPr/>
            </p:nvSpPr>
            <p:spPr>
              <a:xfrm>
                <a:off x="65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26</a:t>
                </a:r>
                <a:endParaRPr lang="en-GB" sz="1000" dirty="0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37527153-18FE-4C47-AFBE-27BE1DA4FDA6}"/>
                  </a:ext>
                </a:extLst>
              </p:cNvPr>
              <p:cNvSpPr/>
              <p:nvPr/>
            </p:nvSpPr>
            <p:spPr>
              <a:xfrm>
                <a:off x="69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28</a:t>
                </a:r>
                <a:endParaRPr lang="en-GB" sz="1000" dirty="0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657F047B-00E7-42A3-A5D3-1458377E9156}"/>
                  </a:ext>
                </a:extLst>
              </p:cNvPr>
              <p:cNvSpPr/>
              <p:nvPr/>
            </p:nvSpPr>
            <p:spPr>
              <a:xfrm>
                <a:off x="73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30</a:t>
                </a:r>
                <a:endParaRPr lang="en-GB" sz="1000" dirty="0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4883A7B3-D9A7-4B7C-A0F0-9F5FC1B3B7AA}"/>
                  </a:ext>
                </a:extLst>
              </p:cNvPr>
              <p:cNvSpPr/>
              <p:nvPr/>
            </p:nvSpPr>
            <p:spPr>
              <a:xfrm>
                <a:off x="76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32</a:t>
                </a:r>
                <a:endParaRPr lang="en-GB" sz="1000" dirty="0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5C0DE0B-5AC9-497B-B350-670E150FD544}"/>
                  </a:ext>
                </a:extLst>
              </p:cNvPr>
              <p:cNvSpPr/>
              <p:nvPr/>
            </p:nvSpPr>
            <p:spPr>
              <a:xfrm>
                <a:off x="80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34</a:t>
                </a:r>
                <a:endParaRPr lang="en-GB" sz="1000" dirty="0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50B081D8-06D9-45D3-B8CE-463E33E406EA}"/>
                  </a:ext>
                </a:extLst>
              </p:cNvPr>
              <p:cNvSpPr/>
              <p:nvPr/>
            </p:nvSpPr>
            <p:spPr>
              <a:xfrm>
                <a:off x="83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36</a:t>
                </a:r>
                <a:endParaRPr lang="en-GB" sz="1000" dirty="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DCB2F7A2-7B35-4381-BC2C-8EA7B97F51F5}"/>
                  </a:ext>
                </a:extLst>
              </p:cNvPr>
              <p:cNvSpPr/>
              <p:nvPr/>
            </p:nvSpPr>
            <p:spPr>
              <a:xfrm>
                <a:off x="87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38</a:t>
                </a:r>
                <a:endParaRPr lang="en-GB" sz="1000" dirty="0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E6AC3115-6935-41D8-9C41-BD2D8E35DEEE}"/>
                  </a:ext>
                </a:extLst>
              </p:cNvPr>
              <p:cNvSpPr/>
              <p:nvPr/>
            </p:nvSpPr>
            <p:spPr>
              <a:xfrm>
                <a:off x="91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40</a:t>
                </a:r>
                <a:endParaRPr lang="en-GB" sz="1000" dirty="0"/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23FBEC5B-017E-4232-9231-9CBA6B4CB072}"/>
                  </a:ext>
                </a:extLst>
              </p:cNvPr>
              <p:cNvSpPr/>
              <p:nvPr/>
            </p:nvSpPr>
            <p:spPr>
              <a:xfrm>
                <a:off x="94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42</a:t>
                </a:r>
                <a:endParaRPr lang="en-GB" sz="1000" dirty="0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DF0B3D33-2898-4025-B851-82AAF912C829}"/>
                  </a:ext>
                </a:extLst>
              </p:cNvPr>
              <p:cNvSpPr/>
              <p:nvPr/>
            </p:nvSpPr>
            <p:spPr>
              <a:xfrm>
                <a:off x="98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44</a:t>
                </a:r>
                <a:endParaRPr lang="en-GB" sz="1000" dirty="0"/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2A43F13B-66F5-493D-8CB4-F616F191488E}"/>
                  </a:ext>
                </a:extLst>
              </p:cNvPr>
              <p:cNvSpPr/>
              <p:nvPr/>
            </p:nvSpPr>
            <p:spPr>
              <a:xfrm>
                <a:off x="101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46</a:t>
                </a:r>
                <a:endParaRPr lang="en-GB" sz="1000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80F7CF-72E5-417D-9760-10598169E523}"/>
              </a:ext>
            </a:extLst>
          </p:cNvPr>
          <p:cNvGrpSpPr/>
          <p:nvPr/>
        </p:nvGrpSpPr>
        <p:grpSpPr>
          <a:xfrm>
            <a:off x="2060763" y="2655176"/>
            <a:ext cx="8460000" cy="388689"/>
            <a:chOff x="1613888" y="1981415"/>
            <a:chExt cx="8460000" cy="38868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926666F-B2A4-41B5-8401-C37A7A89EB93}"/>
                </a:ext>
              </a:extLst>
            </p:cNvPr>
            <p:cNvGrpSpPr/>
            <p:nvPr/>
          </p:nvGrpSpPr>
          <p:grpSpPr>
            <a:xfrm>
              <a:off x="1620118" y="2190104"/>
              <a:ext cx="5580000" cy="180000"/>
              <a:chOff x="2110640" y="3498164"/>
              <a:chExt cx="5580000" cy="180000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0ACAF97-39EE-41D2-8E76-687F1082D98B}"/>
                  </a:ext>
                </a:extLst>
              </p:cNvPr>
              <p:cNvSpPr/>
              <p:nvPr/>
            </p:nvSpPr>
            <p:spPr>
              <a:xfrm>
                <a:off x="21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</a:t>
                </a:r>
                <a:endParaRPr lang="en-GB" sz="1000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492A4E5-61F0-46DF-BE9D-202CAEC23C35}"/>
                  </a:ext>
                </a:extLst>
              </p:cNvPr>
              <p:cNvSpPr/>
              <p:nvPr/>
            </p:nvSpPr>
            <p:spPr>
              <a:xfrm>
                <a:off x="24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</a:t>
                </a:r>
                <a:endParaRPr lang="en-GB" sz="100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B881C9E-4570-4135-88D0-EB9387C7DA13}"/>
                  </a:ext>
                </a:extLst>
              </p:cNvPr>
              <p:cNvSpPr/>
              <p:nvPr/>
            </p:nvSpPr>
            <p:spPr>
              <a:xfrm>
                <a:off x="28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5</a:t>
                </a:r>
                <a:endParaRPr lang="en-GB" sz="1000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B05EC2F-6248-450B-948B-EDBBEEB8FA3C}"/>
                  </a:ext>
                </a:extLst>
              </p:cNvPr>
              <p:cNvSpPr/>
              <p:nvPr/>
            </p:nvSpPr>
            <p:spPr>
              <a:xfrm>
                <a:off x="31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7</a:t>
                </a:r>
                <a:endParaRPr lang="en-GB" sz="1000" dirty="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8FB9CCF-DFAF-472C-86AD-AA2AD9639188}"/>
                  </a:ext>
                </a:extLst>
              </p:cNvPr>
              <p:cNvSpPr/>
              <p:nvPr/>
            </p:nvSpPr>
            <p:spPr>
              <a:xfrm>
                <a:off x="35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9</a:t>
                </a:r>
                <a:endParaRPr lang="en-GB" sz="1000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978FF764-E90A-44A7-B78D-B3D5356FD096}"/>
                  </a:ext>
                </a:extLst>
              </p:cNvPr>
              <p:cNvSpPr/>
              <p:nvPr/>
            </p:nvSpPr>
            <p:spPr>
              <a:xfrm>
                <a:off x="39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11</a:t>
                </a:r>
                <a:endParaRPr lang="en-GB" sz="1000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C3190063-5672-4390-ACA8-BCF97F7863BC}"/>
                  </a:ext>
                </a:extLst>
              </p:cNvPr>
              <p:cNvSpPr/>
              <p:nvPr/>
            </p:nvSpPr>
            <p:spPr>
              <a:xfrm>
                <a:off x="42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13</a:t>
                </a:r>
                <a:endParaRPr lang="en-GB" sz="1000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EA0A1BC-9196-479C-BAC9-A8CD1513F3A9}"/>
                  </a:ext>
                </a:extLst>
              </p:cNvPr>
              <p:cNvSpPr/>
              <p:nvPr/>
            </p:nvSpPr>
            <p:spPr>
              <a:xfrm>
                <a:off x="46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15</a:t>
                </a:r>
                <a:endParaRPr lang="en-GB" sz="1000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38F1735-5822-4996-A6A9-A8507459D6C5}"/>
                  </a:ext>
                </a:extLst>
              </p:cNvPr>
              <p:cNvSpPr/>
              <p:nvPr/>
            </p:nvSpPr>
            <p:spPr>
              <a:xfrm>
                <a:off x="49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17</a:t>
                </a:r>
                <a:endParaRPr lang="en-GB" sz="1000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74DBEB2A-4848-4500-AD12-DBFFE721CC7D}"/>
                  </a:ext>
                </a:extLst>
              </p:cNvPr>
              <p:cNvSpPr/>
              <p:nvPr/>
            </p:nvSpPr>
            <p:spPr>
              <a:xfrm>
                <a:off x="53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19</a:t>
                </a:r>
                <a:endParaRPr lang="en-GB" sz="1000" dirty="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34AEFD4-8D10-4D79-9C73-5BADB610CE05}"/>
                  </a:ext>
                </a:extLst>
              </p:cNvPr>
              <p:cNvSpPr/>
              <p:nvPr/>
            </p:nvSpPr>
            <p:spPr>
              <a:xfrm>
                <a:off x="57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21</a:t>
                </a:r>
                <a:endParaRPr lang="en-GB" sz="1000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AF39534-99CA-4B89-9822-B95DE2CD6B5D}"/>
                  </a:ext>
                </a:extLst>
              </p:cNvPr>
              <p:cNvSpPr/>
              <p:nvPr/>
            </p:nvSpPr>
            <p:spPr>
              <a:xfrm>
                <a:off x="60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23</a:t>
                </a:r>
                <a:endParaRPr lang="en-GB" sz="1000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7191D9A7-B544-4239-9289-3F7C31C87E11}"/>
                  </a:ext>
                </a:extLst>
              </p:cNvPr>
              <p:cNvSpPr/>
              <p:nvPr/>
            </p:nvSpPr>
            <p:spPr>
              <a:xfrm>
                <a:off x="64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25</a:t>
                </a:r>
                <a:endParaRPr lang="en-GB" sz="1000" dirty="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D6AA941-E673-407A-BD14-E4A273C90029}"/>
                  </a:ext>
                </a:extLst>
              </p:cNvPr>
              <p:cNvSpPr/>
              <p:nvPr/>
            </p:nvSpPr>
            <p:spPr>
              <a:xfrm>
                <a:off x="67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27</a:t>
                </a:r>
                <a:endParaRPr lang="en-GB" sz="1000" dirty="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9D937E6-7925-4A21-A6FD-53F79D9CFBF6}"/>
                  </a:ext>
                </a:extLst>
              </p:cNvPr>
              <p:cNvSpPr/>
              <p:nvPr/>
            </p:nvSpPr>
            <p:spPr>
              <a:xfrm>
                <a:off x="71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29</a:t>
                </a:r>
                <a:endParaRPr lang="en-GB" sz="1000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1458876C-DECC-461B-96CF-097105E848C2}"/>
                  </a:ext>
                </a:extLst>
              </p:cNvPr>
              <p:cNvSpPr/>
              <p:nvPr/>
            </p:nvSpPr>
            <p:spPr>
              <a:xfrm>
                <a:off x="75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31</a:t>
                </a:r>
                <a:endParaRPr lang="en-GB" sz="1000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050A06-3ABC-4B1F-BF9C-50107F70AC09}"/>
                </a:ext>
              </a:extLst>
            </p:cNvPr>
            <p:cNvGrpSpPr/>
            <p:nvPr/>
          </p:nvGrpSpPr>
          <p:grpSpPr>
            <a:xfrm>
              <a:off x="1613888" y="1981415"/>
              <a:ext cx="8460000" cy="180000"/>
              <a:chOff x="2090660" y="3028220"/>
              <a:chExt cx="8460000" cy="180000"/>
            </a:xfrm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2C238EE-B6AA-40BE-8B92-C278E1E4D686}"/>
                  </a:ext>
                </a:extLst>
              </p:cNvPr>
              <p:cNvSpPr/>
              <p:nvPr/>
            </p:nvSpPr>
            <p:spPr>
              <a:xfrm>
                <a:off x="20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</a:t>
                </a:r>
                <a:endParaRPr lang="en-GB" sz="1000" dirty="0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58ABD78F-D12D-4FB7-9947-B65529314B06}"/>
                  </a:ext>
                </a:extLst>
              </p:cNvPr>
              <p:cNvSpPr/>
              <p:nvPr/>
            </p:nvSpPr>
            <p:spPr>
              <a:xfrm>
                <a:off x="24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</a:t>
                </a:r>
                <a:endParaRPr lang="en-GB" sz="1000" dirty="0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8D3F471D-6FC6-4C05-A666-41B1F17A6008}"/>
                  </a:ext>
                </a:extLst>
              </p:cNvPr>
              <p:cNvSpPr/>
              <p:nvPr/>
            </p:nvSpPr>
            <p:spPr>
              <a:xfrm>
                <a:off x="28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5</a:t>
                </a:r>
                <a:endParaRPr lang="en-GB" sz="1000" dirty="0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50427FB6-09B0-46CB-894E-0C75FA1CB76C}"/>
                  </a:ext>
                </a:extLst>
              </p:cNvPr>
              <p:cNvSpPr/>
              <p:nvPr/>
            </p:nvSpPr>
            <p:spPr>
              <a:xfrm>
                <a:off x="31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7</a:t>
                </a:r>
                <a:endParaRPr lang="en-GB" sz="1000" dirty="0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9922128B-B97D-46C3-9C56-0336299E5943}"/>
                  </a:ext>
                </a:extLst>
              </p:cNvPr>
              <p:cNvSpPr/>
              <p:nvPr/>
            </p:nvSpPr>
            <p:spPr>
              <a:xfrm>
                <a:off x="35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9</a:t>
                </a:r>
                <a:endParaRPr lang="en-GB" sz="1000" dirty="0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67412EF5-3637-4653-B5AB-0CE14090A444}"/>
                  </a:ext>
                </a:extLst>
              </p:cNvPr>
              <p:cNvSpPr/>
              <p:nvPr/>
            </p:nvSpPr>
            <p:spPr>
              <a:xfrm>
                <a:off x="38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11</a:t>
                </a:r>
                <a:endParaRPr lang="en-GB" sz="1000" dirty="0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29A6090B-0A7E-4546-AC12-B09DC7E9B0C4}"/>
                  </a:ext>
                </a:extLst>
              </p:cNvPr>
              <p:cNvSpPr/>
              <p:nvPr/>
            </p:nvSpPr>
            <p:spPr>
              <a:xfrm>
                <a:off x="42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13</a:t>
                </a:r>
                <a:endParaRPr lang="en-GB" sz="1000" dirty="0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E8AB478F-3069-4A67-9325-3C8D5831EB37}"/>
                  </a:ext>
                </a:extLst>
              </p:cNvPr>
              <p:cNvSpPr/>
              <p:nvPr/>
            </p:nvSpPr>
            <p:spPr>
              <a:xfrm>
                <a:off x="46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15</a:t>
                </a:r>
                <a:endParaRPr lang="en-GB" sz="1000" dirty="0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E67F7A22-779E-4687-B008-B06A602EFCCE}"/>
                  </a:ext>
                </a:extLst>
              </p:cNvPr>
              <p:cNvSpPr/>
              <p:nvPr/>
            </p:nvSpPr>
            <p:spPr>
              <a:xfrm>
                <a:off x="49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17</a:t>
                </a:r>
                <a:endParaRPr lang="en-GB" sz="1000" dirty="0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341F8B0E-F139-4735-95CF-C376EEA928C5}"/>
                  </a:ext>
                </a:extLst>
              </p:cNvPr>
              <p:cNvSpPr/>
              <p:nvPr/>
            </p:nvSpPr>
            <p:spPr>
              <a:xfrm>
                <a:off x="53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19</a:t>
                </a:r>
                <a:endParaRPr lang="en-GB" sz="1000" dirty="0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22CEB1C5-39BE-44AC-87C1-E0FA5E65F1E8}"/>
                  </a:ext>
                </a:extLst>
              </p:cNvPr>
              <p:cNvSpPr/>
              <p:nvPr/>
            </p:nvSpPr>
            <p:spPr>
              <a:xfrm>
                <a:off x="56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21</a:t>
                </a:r>
                <a:endParaRPr lang="en-GB" sz="1000" dirty="0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AE3D1AF4-9BBA-4994-BDCE-A45CF49AF925}"/>
                  </a:ext>
                </a:extLst>
              </p:cNvPr>
              <p:cNvSpPr/>
              <p:nvPr/>
            </p:nvSpPr>
            <p:spPr>
              <a:xfrm>
                <a:off x="60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23</a:t>
                </a:r>
                <a:endParaRPr lang="en-GB" sz="1000" dirty="0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76900963-C7F7-4A21-A619-258BBF950F41}"/>
                  </a:ext>
                </a:extLst>
              </p:cNvPr>
              <p:cNvSpPr/>
              <p:nvPr/>
            </p:nvSpPr>
            <p:spPr>
              <a:xfrm>
                <a:off x="64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25</a:t>
                </a:r>
                <a:endParaRPr lang="en-GB" sz="1000" dirty="0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514C6371-2454-42AD-928B-35FC6010AADE}"/>
                  </a:ext>
                </a:extLst>
              </p:cNvPr>
              <p:cNvSpPr/>
              <p:nvPr/>
            </p:nvSpPr>
            <p:spPr>
              <a:xfrm>
                <a:off x="67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27</a:t>
                </a:r>
                <a:endParaRPr lang="en-GB" sz="1000" dirty="0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2AFAC5CC-6CDD-4780-832B-BB265F80E808}"/>
                  </a:ext>
                </a:extLst>
              </p:cNvPr>
              <p:cNvSpPr/>
              <p:nvPr/>
            </p:nvSpPr>
            <p:spPr>
              <a:xfrm>
                <a:off x="71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29</a:t>
                </a:r>
                <a:endParaRPr lang="en-GB" sz="1000" dirty="0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FF4B02A1-4F64-418E-94D6-E70C57027AD5}"/>
                  </a:ext>
                </a:extLst>
              </p:cNvPr>
              <p:cNvSpPr/>
              <p:nvPr/>
            </p:nvSpPr>
            <p:spPr>
              <a:xfrm>
                <a:off x="74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31</a:t>
                </a:r>
                <a:endParaRPr lang="en-GB" sz="1000" dirty="0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8DD1CA1F-B162-458A-B0A5-ACF0FFB41CA5}"/>
                  </a:ext>
                </a:extLst>
              </p:cNvPr>
              <p:cNvSpPr/>
              <p:nvPr/>
            </p:nvSpPr>
            <p:spPr>
              <a:xfrm>
                <a:off x="78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33</a:t>
                </a:r>
                <a:endParaRPr lang="en-GB" sz="1000" dirty="0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4FA4FA37-00F3-4142-895E-04272F267914}"/>
                  </a:ext>
                </a:extLst>
              </p:cNvPr>
              <p:cNvSpPr/>
              <p:nvPr/>
            </p:nvSpPr>
            <p:spPr>
              <a:xfrm>
                <a:off x="82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35</a:t>
                </a:r>
                <a:endParaRPr lang="en-GB" sz="1000" dirty="0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60AD2245-BB2F-42ED-BA75-349E22AD5ADF}"/>
                  </a:ext>
                </a:extLst>
              </p:cNvPr>
              <p:cNvSpPr/>
              <p:nvPr/>
            </p:nvSpPr>
            <p:spPr>
              <a:xfrm>
                <a:off x="85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37</a:t>
                </a:r>
                <a:endParaRPr lang="en-GB" sz="1000" dirty="0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9D19AF08-9E28-4FDB-BEB9-F25726BB6995}"/>
                  </a:ext>
                </a:extLst>
              </p:cNvPr>
              <p:cNvSpPr/>
              <p:nvPr/>
            </p:nvSpPr>
            <p:spPr>
              <a:xfrm>
                <a:off x="89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39</a:t>
                </a:r>
                <a:endParaRPr lang="en-GB" sz="1000" dirty="0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7CF4B660-4960-4F5F-BAD7-9A336334044C}"/>
                  </a:ext>
                </a:extLst>
              </p:cNvPr>
              <p:cNvSpPr/>
              <p:nvPr/>
            </p:nvSpPr>
            <p:spPr>
              <a:xfrm>
                <a:off x="92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41</a:t>
                </a:r>
                <a:endParaRPr lang="en-GB" sz="1000" dirty="0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D488A30F-AFA2-489D-BB70-3B63BBB1D7D4}"/>
                  </a:ext>
                </a:extLst>
              </p:cNvPr>
              <p:cNvSpPr/>
              <p:nvPr/>
            </p:nvSpPr>
            <p:spPr>
              <a:xfrm>
                <a:off x="96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43</a:t>
                </a:r>
                <a:endParaRPr lang="en-GB" sz="1000" dirty="0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E098FD95-1887-45C2-A758-07FB27F73B11}"/>
                  </a:ext>
                </a:extLst>
              </p:cNvPr>
              <p:cNvSpPr/>
              <p:nvPr/>
            </p:nvSpPr>
            <p:spPr>
              <a:xfrm>
                <a:off x="100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45</a:t>
                </a:r>
                <a:endParaRPr lang="en-GB" sz="1000" dirty="0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646E2C12-7948-49E1-94D2-B3E2B8D95F79}"/>
                  </a:ext>
                </a:extLst>
              </p:cNvPr>
              <p:cNvSpPr/>
              <p:nvPr/>
            </p:nvSpPr>
            <p:spPr>
              <a:xfrm>
                <a:off x="103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47</a:t>
                </a:r>
                <a:endParaRPr lang="en-GB" sz="1000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6166DA-EC39-492F-B4B9-218EB1650151}"/>
              </a:ext>
            </a:extLst>
          </p:cNvPr>
          <p:cNvGrpSpPr/>
          <p:nvPr/>
        </p:nvGrpSpPr>
        <p:grpSpPr>
          <a:xfrm>
            <a:off x="2071910" y="1587251"/>
            <a:ext cx="5760000" cy="180002"/>
            <a:chOff x="2069290" y="3389307"/>
            <a:chExt cx="5760000" cy="180002"/>
          </a:xfrm>
        </p:grpSpPr>
        <p:grpSp>
          <p:nvGrpSpPr>
            <p:cNvPr id="521" name="Group 520">
              <a:extLst>
                <a:ext uri="{FF2B5EF4-FFF2-40B4-BE49-F238E27FC236}">
                  <a16:creationId xmlns:a16="http://schemas.microsoft.com/office/drawing/2014/main" id="{EA9C0B21-DA77-4232-8509-4BE9481CE6DF}"/>
                </a:ext>
              </a:extLst>
            </p:cNvPr>
            <p:cNvGrpSpPr/>
            <p:nvPr/>
          </p:nvGrpSpPr>
          <p:grpSpPr>
            <a:xfrm>
              <a:off x="2069290" y="3389309"/>
              <a:ext cx="5580000" cy="180000"/>
              <a:chOff x="1930640" y="3498164"/>
              <a:chExt cx="5580000" cy="180000"/>
            </a:xfrm>
          </p:grpSpPr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F8E2B7DF-A630-4929-B967-981FED9DC966}"/>
                  </a:ext>
                </a:extLst>
              </p:cNvPr>
              <p:cNvSpPr/>
              <p:nvPr/>
            </p:nvSpPr>
            <p:spPr>
              <a:xfrm>
                <a:off x="19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0</a:t>
                </a:r>
                <a:endParaRPr lang="en-GB" sz="1000" dirty="0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4AC48D4B-27E0-4B84-B85C-B2D3EE53BF05}"/>
                  </a:ext>
                </a:extLst>
              </p:cNvPr>
              <p:cNvSpPr/>
              <p:nvPr/>
            </p:nvSpPr>
            <p:spPr>
              <a:xfrm>
                <a:off x="22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</a:t>
                </a:r>
                <a:endParaRPr lang="en-GB" sz="1000" dirty="0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181EEC5B-E26E-4522-B9A6-30F63F929CED}"/>
                  </a:ext>
                </a:extLst>
              </p:cNvPr>
              <p:cNvSpPr/>
              <p:nvPr/>
            </p:nvSpPr>
            <p:spPr>
              <a:xfrm>
                <a:off x="26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</a:t>
                </a:r>
                <a:endParaRPr lang="en-GB" sz="1000" dirty="0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CFE0BF51-1C14-435C-B15C-5696EA76A094}"/>
                  </a:ext>
                </a:extLst>
              </p:cNvPr>
              <p:cNvSpPr/>
              <p:nvPr/>
            </p:nvSpPr>
            <p:spPr>
              <a:xfrm>
                <a:off x="30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6</a:t>
                </a:r>
                <a:endParaRPr lang="en-GB" sz="1000" dirty="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15642B08-6184-442C-B3A0-949B4B33CF28}"/>
                  </a:ext>
                </a:extLst>
              </p:cNvPr>
              <p:cNvSpPr/>
              <p:nvPr/>
            </p:nvSpPr>
            <p:spPr>
              <a:xfrm>
                <a:off x="33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8</a:t>
                </a:r>
                <a:endParaRPr lang="en-GB" sz="1000" dirty="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622E66E6-FBC2-465C-A99D-52454543F8E1}"/>
                  </a:ext>
                </a:extLst>
              </p:cNvPr>
              <p:cNvSpPr/>
              <p:nvPr/>
            </p:nvSpPr>
            <p:spPr>
              <a:xfrm>
                <a:off x="37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10</a:t>
                </a:r>
                <a:endParaRPr lang="en-GB" sz="1000" dirty="0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1A365BB7-C051-4061-90A8-1FEBF6321A7D}"/>
                  </a:ext>
                </a:extLst>
              </p:cNvPr>
              <p:cNvSpPr/>
              <p:nvPr/>
            </p:nvSpPr>
            <p:spPr>
              <a:xfrm>
                <a:off x="40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12</a:t>
                </a:r>
                <a:endParaRPr lang="en-GB" sz="1000" dirty="0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88504047-091C-4885-B83D-3EB7A78BDD02}"/>
                  </a:ext>
                </a:extLst>
              </p:cNvPr>
              <p:cNvSpPr/>
              <p:nvPr/>
            </p:nvSpPr>
            <p:spPr>
              <a:xfrm>
                <a:off x="44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14</a:t>
                </a:r>
                <a:endParaRPr lang="en-GB" sz="1000" dirty="0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BEF0B2D1-FBEC-4B19-A936-B4DED59EC3C0}"/>
                  </a:ext>
                </a:extLst>
              </p:cNvPr>
              <p:cNvSpPr/>
              <p:nvPr/>
            </p:nvSpPr>
            <p:spPr>
              <a:xfrm>
                <a:off x="48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16</a:t>
                </a:r>
                <a:endParaRPr lang="en-GB" sz="1000" dirty="0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FC8A4BEF-F085-4104-974C-FE4CE6965FAB}"/>
                  </a:ext>
                </a:extLst>
              </p:cNvPr>
              <p:cNvSpPr/>
              <p:nvPr/>
            </p:nvSpPr>
            <p:spPr>
              <a:xfrm>
                <a:off x="51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18</a:t>
                </a:r>
                <a:endParaRPr lang="en-GB" sz="1000" dirty="0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645E9E3D-95B2-4388-8B12-201D262E6245}"/>
                  </a:ext>
                </a:extLst>
              </p:cNvPr>
              <p:cNvSpPr/>
              <p:nvPr/>
            </p:nvSpPr>
            <p:spPr>
              <a:xfrm>
                <a:off x="55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20</a:t>
                </a:r>
                <a:endParaRPr lang="en-GB" sz="1000" dirty="0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C1BDD44F-5FA7-43EB-A844-2BB381F16247}"/>
                  </a:ext>
                </a:extLst>
              </p:cNvPr>
              <p:cNvSpPr/>
              <p:nvPr/>
            </p:nvSpPr>
            <p:spPr>
              <a:xfrm>
                <a:off x="58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22</a:t>
                </a:r>
                <a:endParaRPr lang="en-GB" sz="1000" dirty="0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F3FA3687-338A-48F2-BD88-30684979D305}"/>
                  </a:ext>
                </a:extLst>
              </p:cNvPr>
              <p:cNvSpPr/>
              <p:nvPr/>
            </p:nvSpPr>
            <p:spPr>
              <a:xfrm>
                <a:off x="62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24</a:t>
                </a:r>
                <a:endParaRPr lang="en-GB" sz="1000" dirty="0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5946F2E6-A136-44FA-8CD1-E7CD2E1FD371}"/>
                  </a:ext>
                </a:extLst>
              </p:cNvPr>
              <p:cNvSpPr/>
              <p:nvPr/>
            </p:nvSpPr>
            <p:spPr>
              <a:xfrm>
                <a:off x="66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26</a:t>
                </a:r>
                <a:endParaRPr lang="en-GB" sz="1000" dirty="0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1B76B859-AAC2-46ED-8E39-54BC1728C183}"/>
                  </a:ext>
                </a:extLst>
              </p:cNvPr>
              <p:cNvSpPr/>
              <p:nvPr/>
            </p:nvSpPr>
            <p:spPr>
              <a:xfrm>
                <a:off x="69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28</a:t>
                </a:r>
                <a:endParaRPr lang="en-GB" sz="1000" dirty="0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19B655D6-A4AE-49DF-A6AE-D9CB796FD571}"/>
                  </a:ext>
                </a:extLst>
              </p:cNvPr>
              <p:cNvSpPr/>
              <p:nvPr/>
            </p:nvSpPr>
            <p:spPr>
              <a:xfrm>
                <a:off x="73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30</a:t>
                </a:r>
                <a:endParaRPr lang="en-GB" sz="1000" dirty="0"/>
              </a:p>
            </p:txBody>
          </p:sp>
        </p:grp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A24D7CCB-0D6F-4B1A-8A2F-71F3DDFB9F77}"/>
                </a:ext>
              </a:extLst>
            </p:cNvPr>
            <p:cNvGrpSpPr/>
            <p:nvPr/>
          </p:nvGrpSpPr>
          <p:grpSpPr>
            <a:xfrm>
              <a:off x="2249290" y="3389307"/>
              <a:ext cx="5580000" cy="180000"/>
              <a:chOff x="2110640" y="3498164"/>
              <a:chExt cx="5580000" cy="180000"/>
            </a:xfrm>
          </p:grpSpPr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3BB66EF7-92A9-4951-8004-8286D67C2554}"/>
                  </a:ext>
                </a:extLst>
              </p:cNvPr>
              <p:cNvSpPr/>
              <p:nvPr/>
            </p:nvSpPr>
            <p:spPr>
              <a:xfrm>
                <a:off x="21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</a:t>
                </a:r>
                <a:endParaRPr lang="en-GB" sz="1000" dirty="0"/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1E9976BF-20A6-4D27-A7E1-ABF5FD891B7E}"/>
                  </a:ext>
                </a:extLst>
              </p:cNvPr>
              <p:cNvSpPr/>
              <p:nvPr/>
            </p:nvSpPr>
            <p:spPr>
              <a:xfrm>
                <a:off x="24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</a:t>
                </a:r>
                <a:endParaRPr lang="en-GB" sz="1000" dirty="0"/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62537559-3520-4803-AEAE-1A49D3CF57AA}"/>
                  </a:ext>
                </a:extLst>
              </p:cNvPr>
              <p:cNvSpPr/>
              <p:nvPr/>
            </p:nvSpPr>
            <p:spPr>
              <a:xfrm>
                <a:off x="28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5</a:t>
                </a:r>
                <a:endParaRPr lang="en-GB" sz="1000" dirty="0"/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6B21F093-949D-4340-A887-791C887C877A}"/>
                  </a:ext>
                </a:extLst>
              </p:cNvPr>
              <p:cNvSpPr/>
              <p:nvPr/>
            </p:nvSpPr>
            <p:spPr>
              <a:xfrm>
                <a:off x="31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7</a:t>
                </a:r>
                <a:endParaRPr lang="en-GB" sz="1000" dirty="0"/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594A45E2-1DB2-45FD-BF72-F3176D8DCFBF}"/>
                  </a:ext>
                </a:extLst>
              </p:cNvPr>
              <p:cNvSpPr/>
              <p:nvPr/>
            </p:nvSpPr>
            <p:spPr>
              <a:xfrm>
                <a:off x="35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9</a:t>
                </a:r>
                <a:endParaRPr lang="en-GB" sz="1000" dirty="0"/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E2E75DEA-A546-4515-9777-A4F032DB5BC0}"/>
                  </a:ext>
                </a:extLst>
              </p:cNvPr>
              <p:cNvSpPr/>
              <p:nvPr/>
            </p:nvSpPr>
            <p:spPr>
              <a:xfrm>
                <a:off x="39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11</a:t>
                </a:r>
                <a:endParaRPr lang="en-GB" sz="1000" dirty="0"/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BE70958E-94E2-4C06-A409-ECD63D541B04}"/>
                  </a:ext>
                </a:extLst>
              </p:cNvPr>
              <p:cNvSpPr/>
              <p:nvPr/>
            </p:nvSpPr>
            <p:spPr>
              <a:xfrm>
                <a:off x="42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13</a:t>
                </a:r>
                <a:endParaRPr lang="en-GB" sz="1000" dirty="0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4BE09D18-BF3E-4D9D-A506-9A25ACFBCA7B}"/>
                  </a:ext>
                </a:extLst>
              </p:cNvPr>
              <p:cNvSpPr/>
              <p:nvPr/>
            </p:nvSpPr>
            <p:spPr>
              <a:xfrm>
                <a:off x="46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15</a:t>
                </a:r>
                <a:endParaRPr lang="en-GB" sz="1000" dirty="0"/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15085C2F-BA9A-41E1-A767-7AD0CF902774}"/>
                  </a:ext>
                </a:extLst>
              </p:cNvPr>
              <p:cNvSpPr/>
              <p:nvPr/>
            </p:nvSpPr>
            <p:spPr>
              <a:xfrm>
                <a:off x="49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17</a:t>
                </a:r>
                <a:endParaRPr lang="en-GB" sz="1000" dirty="0"/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5A655314-2E20-48D2-A8EA-E2B8413DC782}"/>
                  </a:ext>
                </a:extLst>
              </p:cNvPr>
              <p:cNvSpPr/>
              <p:nvPr/>
            </p:nvSpPr>
            <p:spPr>
              <a:xfrm>
                <a:off x="53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19</a:t>
                </a:r>
                <a:endParaRPr lang="en-GB" sz="1000" dirty="0"/>
              </a:p>
            </p:txBody>
          </p:sp>
          <p:sp>
            <p:nvSpPr>
              <p:cNvPr id="549" name="Rectangle 548">
                <a:extLst>
                  <a:ext uri="{FF2B5EF4-FFF2-40B4-BE49-F238E27FC236}">
                    <a16:creationId xmlns:a16="http://schemas.microsoft.com/office/drawing/2014/main" id="{F31520AF-655B-4944-BA6A-811885F629CD}"/>
                  </a:ext>
                </a:extLst>
              </p:cNvPr>
              <p:cNvSpPr/>
              <p:nvPr/>
            </p:nvSpPr>
            <p:spPr>
              <a:xfrm>
                <a:off x="57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21</a:t>
                </a:r>
                <a:endParaRPr lang="en-GB" sz="1000" dirty="0"/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3D95D694-8349-4A99-B35F-0D769CEACA56}"/>
                  </a:ext>
                </a:extLst>
              </p:cNvPr>
              <p:cNvSpPr/>
              <p:nvPr/>
            </p:nvSpPr>
            <p:spPr>
              <a:xfrm>
                <a:off x="60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23</a:t>
                </a:r>
                <a:endParaRPr lang="en-GB" sz="1000" dirty="0"/>
              </a:p>
            </p:txBody>
          </p:sp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A8D6717B-EB47-44A6-9223-91977E76830D}"/>
                  </a:ext>
                </a:extLst>
              </p:cNvPr>
              <p:cNvSpPr/>
              <p:nvPr/>
            </p:nvSpPr>
            <p:spPr>
              <a:xfrm>
                <a:off x="64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25</a:t>
                </a:r>
                <a:endParaRPr lang="en-GB" sz="1000" dirty="0"/>
              </a:p>
            </p:txBody>
          </p:sp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B687D6BB-5E8F-4EAD-9121-23B581EE19E2}"/>
                  </a:ext>
                </a:extLst>
              </p:cNvPr>
              <p:cNvSpPr/>
              <p:nvPr/>
            </p:nvSpPr>
            <p:spPr>
              <a:xfrm>
                <a:off x="67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27</a:t>
                </a:r>
                <a:endParaRPr lang="en-GB" sz="1000" dirty="0"/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4A814EC3-D98D-4274-AE2B-D28D2155F518}"/>
                  </a:ext>
                </a:extLst>
              </p:cNvPr>
              <p:cNvSpPr/>
              <p:nvPr/>
            </p:nvSpPr>
            <p:spPr>
              <a:xfrm>
                <a:off x="71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29</a:t>
                </a:r>
                <a:endParaRPr lang="en-GB" sz="1000" dirty="0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4CFD6F36-9EB9-4CBE-B420-BDC618F5AADB}"/>
                  </a:ext>
                </a:extLst>
              </p:cNvPr>
              <p:cNvSpPr/>
              <p:nvPr/>
            </p:nvSpPr>
            <p:spPr>
              <a:xfrm>
                <a:off x="75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31</a:t>
                </a:r>
                <a:endParaRPr lang="en-GB" sz="10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9837F8-91B5-4D73-BE5A-207B3F15893F}"/>
                  </a:ext>
                </a:extLst>
              </p:cNvPr>
              <p:cNvSpPr txBox="1"/>
              <p:nvPr/>
            </p:nvSpPr>
            <p:spPr>
              <a:xfrm>
                <a:off x="632179" y="1307919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9837F8-91B5-4D73-BE5A-207B3F158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9" y="1307919"/>
                <a:ext cx="1415131" cy="369332"/>
              </a:xfrm>
              <a:prstGeom prst="rect">
                <a:avLst/>
              </a:prstGeom>
              <a:blipFill>
                <a:blip r:embed="rId3"/>
                <a:stretch>
                  <a:fillRect l="-3879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E4195D00-D405-40B1-B134-69A274676F5E}"/>
              </a:ext>
            </a:extLst>
          </p:cNvPr>
          <p:cNvSpPr/>
          <p:nvPr/>
        </p:nvSpPr>
        <p:spPr>
          <a:xfrm>
            <a:off x="7796910" y="1914728"/>
            <a:ext cx="3251516" cy="1323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FA5AE4-8EC6-499D-A6F6-28B6F1A710A4}"/>
              </a:ext>
            </a:extLst>
          </p:cNvPr>
          <p:cNvGrpSpPr/>
          <p:nvPr/>
        </p:nvGrpSpPr>
        <p:grpSpPr>
          <a:xfrm>
            <a:off x="7828969" y="2201854"/>
            <a:ext cx="1879711" cy="817288"/>
            <a:chOff x="6791153" y="2304979"/>
            <a:chExt cx="1879711" cy="81728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63BE209-276E-4787-AD24-148400452EB3}"/>
                </a:ext>
              </a:extLst>
            </p:cNvPr>
            <p:cNvGrpSpPr/>
            <p:nvPr/>
          </p:nvGrpSpPr>
          <p:grpSpPr>
            <a:xfrm>
              <a:off x="7431745" y="2728220"/>
              <a:ext cx="1239119" cy="394047"/>
              <a:chOff x="7733888" y="2411030"/>
              <a:chExt cx="1239119" cy="394047"/>
            </a:xfrm>
          </p:grpSpPr>
          <p:sp>
            <p:nvSpPr>
              <p:cNvPr id="20" name="Flowchart: Or 19">
                <a:extLst>
                  <a:ext uri="{FF2B5EF4-FFF2-40B4-BE49-F238E27FC236}">
                    <a16:creationId xmlns:a16="http://schemas.microsoft.com/office/drawing/2014/main" id="{D5EB125E-6D8E-4FA3-84AC-70AD50D45A69}"/>
                  </a:ext>
                </a:extLst>
              </p:cNvPr>
              <p:cNvSpPr/>
              <p:nvPr/>
            </p:nvSpPr>
            <p:spPr>
              <a:xfrm>
                <a:off x="7733888" y="2468192"/>
                <a:ext cx="300081" cy="336885"/>
              </a:xfrm>
              <a:prstGeom prst="flowChartOr">
                <a:avLst/>
              </a:prstGeom>
              <a:noFill/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223EBBBB-3459-4C65-9D63-5BB91F143A45}"/>
                  </a:ext>
                </a:extLst>
              </p:cNvPr>
              <p:cNvCxnSpPr/>
              <p:nvPr/>
            </p:nvCxnSpPr>
            <p:spPr>
              <a:xfrm>
                <a:off x="8038714" y="2638425"/>
                <a:ext cx="5081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5" name="TextBox 554">
                    <a:extLst>
                      <a:ext uri="{FF2B5EF4-FFF2-40B4-BE49-F238E27FC236}">
                        <a16:creationId xmlns:a16="http://schemas.microsoft.com/office/drawing/2014/main" id="{85629549-BED5-497B-973B-B962C53B0DEF}"/>
                      </a:ext>
                    </a:extLst>
                  </p:cNvPr>
                  <p:cNvSpPr txBox="1"/>
                  <p:nvPr/>
                </p:nvSpPr>
                <p:spPr>
                  <a:xfrm>
                    <a:off x="8494030" y="2411030"/>
                    <a:ext cx="4789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55" name="TextBox 554">
                    <a:extLst>
                      <a:ext uri="{FF2B5EF4-FFF2-40B4-BE49-F238E27FC236}">
                        <a16:creationId xmlns:a16="http://schemas.microsoft.com/office/drawing/2014/main" id="{85629549-BED5-497B-973B-B962C53B0D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4030" y="2411030"/>
                    <a:ext cx="47897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6" name="Straight Arrow Connector 555">
              <a:extLst>
                <a:ext uri="{FF2B5EF4-FFF2-40B4-BE49-F238E27FC236}">
                  <a16:creationId xmlns:a16="http://schemas.microsoft.com/office/drawing/2014/main" id="{91768A24-8A78-43D9-ABAC-04A206761FBC}"/>
                </a:ext>
              </a:extLst>
            </p:cNvPr>
            <p:cNvCxnSpPr>
              <a:cxnSpLocks/>
            </p:cNvCxnSpPr>
            <p:nvPr/>
          </p:nvCxnSpPr>
          <p:spPr>
            <a:xfrm>
              <a:off x="6851072" y="2953824"/>
              <a:ext cx="5648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7" name="Straight Arrow Connector 556">
              <a:extLst>
                <a:ext uri="{FF2B5EF4-FFF2-40B4-BE49-F238E27FC236}">
                  <a16:creationId xmlns:a16="http://schemas.microsoft.com/office/drawing/2014/main" id="{9C5FAB93-7399-4632-8DFD-20946AD8F466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6791153" y="2304979"/>
              <a:ext cx="790633" cy="480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0" name="TextBox 649">
            <a:extLst>
              <a:ext uri="{FF2B5EF4-FFF2-40B4-BE49-F238E27FC236}">
                <a16:creationId xmlns:a16="http://schemas.microsoft.com/office/drawing/2014/main" id="{829F8BDB-8458-48A9-AD83-AC22D9F795EA}"/>
              </a:ext>
            </a:extLst>
          </p:cNvPr>
          <p:cNvSpPr txBox="1"/>
          <p:nvPr/>
        </p:nvSpPr>
        <p:spPr>
          <a:xfrm>
            <a:off x="407265" y="1914728"/>
            <a:ext cx="1576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dirty="0"/>
              <a:t>Even Data</a:t>
            </a:r>
          </a:p>
          <a:p>
            <a:pPr algn="r"/>
            <a:r>
              <a:rPr lang="en-US" sz="1400" dirty="0"/>
              <a:t>Even Coefficients</a:t>
            </a:r>
            <a:endParaRPr lang="en-GB" sz="1400" dirty="0"/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9FE53143-3283-4700-9394-FC0D0DC3FF87}"/>
              </a:ext>
            </a:extLst>
          </p:cNvPr>
          <p:cNvSpPr txBox="1"/>
          <p:nvPr/>
        </p:nvSpPr>
        <p:spPr>
          <a:xfrm>
            <a:off x="476951" y="2554127"/>
            <a:ext cx="150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dirty="0"/>
              <a:t>Odd Data</a:t>
            </a:r>
          </a:p>
          <a:p>
            <a:pPr algn="r"/>
            <a:r>
              <a:rPr lang="en-US" sz="1400" dirty="0"/>
              <a:t>Odd Coefficients</a:t>
            </a:r>
            <a:endParaRPr lang="en-GB" sz="1400" dirty="0"/>
          </a:p>
        </p:txBody>
      </p:sp>
      <p:grpSp>
        <p:nvGrpSpPr>
          <p:cNvPr id="652" name="Group 651">
            <a:extLst>
              <a:ext uri="{FF2B5EF4-FFF2-40B4-BE49-F238E27FC236}">
                <a16:creationId xmlns:a16="http://schemas.microsoft.com/office/drawing/2014/main" id="{3C4CC6FE-F144-4B9F-A5B6-75B98B76A587}"/>
              </a:ext>
            </a:extLst>
          </p:cNvPr>
          <p:cNvGrpSpPr/>
          <p:nvPr/>
        </p:nvGrpSpPr>
        <p:grpSpPr>
          <a:xfrm>
            <a:off x="2071419" y="3801496"/>
            <a:ext cx="8640000" cy="180000"/>
            <a:chOff x="2076043" y="2460854"/>
            <a:chExt cx="8640000" cy="180000"/>
          </a:xfrm>
        </p:grpSpPr>
        <p:sp>
          <p:nvSpPr>
            <p:cNvPr id="653" name="Rectangle 652">
              <a:extLst>
                <a:ext uri="{FF2B5EF4-FFF2-40B4-BE49-F238E27FC236}">
                  <a16:creationId xmlns:a16="http://schemas.microsoft.com/office/drawing/2014/main" id="{F30A669E-70A1-406E-81F8-5B5E475BB4CF}"/>
                </a:ext>
              </a:extLst>
            </p:cNvPr>
            <p:cNvSpPr/>
            <p:nvPr/>
          </p:nvSpPr>
          <p:spPr>
            <a:xfrm>
              <a:off x="20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0</a:t>
              </a:r>
              <a:endParaRPr lang="en-GB" sz="1000" dirty="0"/>
            </a:p>
          </p:txBody>
        </p:sp>
        <p:sp>
          <p:nvSpPr>
            <p:cNvPr id="654" name="Rectangle 653">
              <a:extLst>
                <a:ext uri="{FF2B5EF4-FFF2-40B4-BE49-F238E27FC236}">
                  <a16:creationId xmlns:a16="http://schemas.microsoft.com/office/drawing/2014/main" id="{C127FEB1-E74B-4B84-A698-7E1DAA678044}"/>
                </a:ext>
              </a:extLst>
            </p:cNvPr>
            <p:cNvSpPr/>
            <p:nvPr/>
          </p:nvSpPr>
          <p:spPr>
            <a:xfrm>
              <a:off x="22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</a:t>
              </a:r>
              <a:endParaRPr lang="en-GB" sz="1000" dirty="0"/>
            </a:p>
          </p:txBody>
        </p:sp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39465081-5783-430B-8330-A0B2F07D2344}"/>
                </a:ext>
              </a:extLst>
            </p:cNvPr>
            <p:cNvSpPr/>
            <p:nvPr/>
          </p:nvSpPr>
          <p:spPr>
            <a:xfrm>
              <a:off x="24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</a:t>
              </a:r>
              <a:endParaRPr lang="en-GB" sz="1000" dirty="0"/>
            </a:p>
          </p:txBody>
        </p:sp>
        <p:sp>
          <p:nvSpPr>
            <p:cNvPr id="656" name="Rectangle 655">
              <a:extLst>
                <a:ext uri="{FF2B5EF4-FFF2-40B4-BE49-F238E27FC236}">
                  <a16:creationId xmlns:a16="http://schemas.microsoft.com/office/drawing/2014/main" id="{117631B8-12B7-4E3B-A191-F2B749C89FBF}"/>
                </a:ext>
              </a:extLst>
            </p:cNvPr>
            <p:cNvSpPr/>
            <p:nvPr/>
          </p:nvSpPr>
          <p:spPr>
            <a:xfrm>
              <a:off x="26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</a:t>
              </a:r>
              <a:endParaRPr lang="en-GB" sz="1000" dirty="0"/>
            </a:p>
          </p:txBody>
        </p:sp>
        <p:sp>
          <p:nvSpPr>
            <p:cNvPr id="657" name="Rectangle 656">
              <a:extLst>
                <a:ext uri="{FF2B5EF4-FFF2-40B4-BE49-F238E27FC236}">
                  <a16:creationId xmlns:a16="http://schemas.microsoft.com/office/drawing/2014/main" id="{0F6FDC7C-801C-4C57-80D5-BE146AA2E62D}"/>
                </a:ext>
              </a:extLst>
            </p:cNvPr>
            <p:cNvSpPr/>
            <p:nvPr/>
          </p:nvSpPr>
          <p:spPr>
            <a:xfrm>
              <a:off x="27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</a:t>
              </a:r>
              <a:endParaRPr lang="en-GB" sz="1000" dirty="0"/>
            </a:p>
          </p:txBody>
        </p:sp>
        <p:sp>
          <p:nvSpPr>
            <p:cNvPr id="658" name="Rectangle 657">
              <a:extLst>
                <a:ext uri="{FF2B5EF4-FFF2-40B4-BE49-F238E27FC236}">
                  <a16:creationId xmlns:a16="http://schemas.microsoft.com/office/drawing/2014/main" id="{6374D79D-943D-437D-93CC-980311F52D6A}"/>
                </a:ext>
              </a:extLst>
            </p:cNvPr>
            <p:cNvSpPr/>
            <p:nvPr/>
          </p:nvSpPr>
          <p:spPr>
            <a:xfrm>
              <a:off x="29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5</a:t>
              </a:r>
              <a:endParaRPr lang="en-GB" sz="1000" dirty="0"/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id="{72C75FC7-E6B3-4E61-8D59-41ADE9DE3598}"/>
                </a:ext>
              </a:extLst>
            </p:cNvPr>
            <p:cNvSpPr/>
            <p:nvPr/>
          </p:nvSpPr>
          <p:spPr>
            <a:xfrm>
              <a:off x="31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6</a:t>
              </a:r>
              <a:endParaRPr lang="en-GB" sz="1000" dirty="0"/>
            </a:p>
          </p:txBody>
        </p:sp>
        <p:sp>
          <p:nvSpPr>
            <p:cNvPr id="660" name="Rectangle 659">
              <a:extLst>
                <a:ext uri="{FF2B5EF4-FFF2-40B4-BE49-F238E27FC236}">
                  <a16:creationId xmlns:a16="http://schemas.microsoft.com/office/drawing/2014/main" id="{0096054A-3AA8-494A-A4E1-2342A32AEE45}"/>
                </a:ext>
              </a:extLst>
            </p:cNvPr>
            <p:cNvSpPr/>
            <p:nvPr/>
          </p:nvSpPr>
          <p:spPr>
            <a:xfrm>
              <a:off x="33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7</a:t>
              </a:r>
              <a:endParaRPr lang="en-GB" sz="1000" dirty="0"/>
            </a:p>
          </p:txBody>
        </p:sp>
        <p:sp>
          <p:nvSpPr>
            <p:cNvPr id="661" name="Rectangle 660">
              <a:extLst>
                <a:ext uri="{FF2B5EF4-FFF2-40B4-BE49-F238E27FC236}">
                  <a16:creationId xmlns:a16="http://schemas.microsoft.com/office/drawing/2014/main" id="{A0B3A656-F41A-4D2F-914E-DC6C0ACF2FE6}"/>
                </a:ext>
              </a:extLst>
            </p:cNvPr>
            <p:cNvSpPr/>
            <p:nvPr/>
          </p:nvSpPr>
          <p:spPr>
            <a:xfrm>
              <a:off x="35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8</a:t>
              </a:r>
              <a:endParaRPr lang="en-GB" sz="1000" dirty="0"/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id="{C91CB756-4B40-479F-8BA2-2509BC11ADA1}"/>
                </a:ext>
              </a:extLst>
            </p:cNvPr>
            <p:cNvSpPr/>
            <p:nvPr/>
          </p:nvSpPr>
          <p:spPr>
            <a:xfrm>
              <a:off x="36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9</a:t>
              </a:r>
              <a:endParaRPr lang="en-GB" sz="1000" dirty="0"/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id="{EFF403AB-8839-4B44-B7B4-1C82BF6B6449}"/>
                </a:ext>
              </a:extLst>
            </p:cNvPr>
            <p:cNvSpPr/>
            <p:nvPr/>
          </p:nvSpPr>
          <p:spPr>
            <a:xfrm>
              <a:off x="38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10</a:t>
              </a:r>
              <a:endParaRPr lang="en-GB" sz="1000" dirty="0"/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8FD98512-BDEF-4897-A444-0632308BF05B}"/>
                </a:ext>
              </a:extLst>
            </p:cNvPr>
            <p:cNvSpPr/>
            <p:nvPr/>
          </p:nvSpPr>
          <p:spPr>
            <a:xfrm>
              <a:off x="40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11</a:t>
              </a:r>
              <a:endParaRPr lang="en-GB" sz="1000" dirty="0"/>
            </a:p>
          </p:txBody>
        </p:sp>
        <p:sp>
          <p:nvSpPr>
            <p:cNvPr id="665" name="Rectangle 664">
              <a:extLst>
                <a:ext uri="{FF2B5EF4-FFF2-40B4-BE49-F238E27FC236}">
                  <a16:creationId xmlns:a16="http://schemas.microsoft.com/office/drawing/2014/main" id="{52827153-B861-488A-BFE5-282BF7EA0ECC}"/>
                </a:ext>
              </a:extLst>
            </p:cNvPr>
            <p:cNvSpPr/>
            <p:nvPr/>
          </p:nvSpPr>
          <p:spPr>
            <a:xfrm>
              <a:off x="42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12</a:t>
              </a:r>
              <a:endParaRPr lang="en-GB" sz="1000" dirty="0"/>
            </a:p>
          </p:txBody>
        </p:sp>
        <p:sp>
          <p:nvSpPr>
            <p:cNvPr id="666" name="Rectangle 665">
              <a:extLst>
                <a:ext uri="{FF2B5EF4-FFF2-40B4-BE49-F238E27FC236}">
                  <a16:creationId xmlns:a16="http://schemas.microsoft.com/office/drawing/2014/main" id="{6DEE8030-F05D-48E0-AE16-E8C3D646063F}"/>
                </a:ext>
              </a:extLst>
            </p:cNvPr>
            <p:cNvSpPr/>
            <p:nvPr/>
          </p:nvSpPr>
          <p:spPr>
            <a:xfrm>
              <a:off x="44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13</a:t>
              </a:r>
              <a:endParaRPr lang="en-GB" sz="1000" dirty="0"/>
            </a:p>
          </p:txBody>
        </p:sp>
        <p:sp>
          <p:nvSpPr>
            <p:cNvPr id="667" name="Rectangle 666">
              <a:extLst>
                <a:ext uri="{FF2B5EF4-FFF2-40B4-BE49-F238E27FC236}">
                  <a16:creationId xmlns:a16="http://schemas.microsoft.com/office/drawing/2014/main" id="{91B6A5A2-065F-424A-88D9-6E42CC7927FB}"/>
                </a:ext>
              </a:extLst>
            </p:cNvPr>
            <p:cNvSpPr/>
            <p:nvPr/>
          </p:nvSpPr>
          <p:spPr>
            <a:xfrm>
              <a:off x="45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14</a:t>
              </a:r>
              <a:endParaRPr lang="en-GB" sz="1000" dirty="0"/>
            </a:p>
          </p:txBody>
        </p:sp>
        <p:sp>
          <p:nvSpPr>
            <p:cNvPr id="668" name="Rectangle 667">
              <a:extLst>
                <a:ext uri="{FF2B5EF4-FFF2-40B4-BE49-F238E27FC236}">
                  <a16:creationId xmlns:a16="http://schemas.microsoft.com/office/drawing/2014/main" id="{B8E00C91-BF21-4AFC-A1D1-72E09EEECDFB}"/>
                </a:ext>
              </a:extLst>
            </p:cNvPr>
            <p:cNvSpPr/>
            <p:nvPr/>
          </p:nvSpPr>
          <p:spPr>
            <a:xfrm>
              <a:off x="47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15</a:t>
              </a:r>
              <a:endParaRPr lang="en-GB" sz="1000" dirty="0"/>
            </a:p>
          </p:txBody>
        </p: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26340433-993F-419F-A062-20C48AFF7421}"/>
                </a:ext>
              </a:extLst>
            </p:cNvPr>
            <p:cNvSpPr/>
            <p:nvPr/>
          </p:nvSpPr>
          <p:spPr>
            <a:xfrm>
              <a:off x="49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16</a:t>
              </a:r>
              <a:endParaRPr lang="en-GB" sz="1000" dirty="0"/>
            </a:p>
          </p:txBody>
        </p:sp>
        <p:sp>
          <p:nvSpPr>
            <p:cNvPr id="670" name="Rectangle 669">
              <a:extLst>
                <a:ext uri="{FF2B5EF4-FFF2-40B4-BE49-F238E27FC236}">
                  <a16:creationId xmlns:a16="http://schemas.microsoft.com/office/drawing/2014/main" id="{FAE6358C-7807-402F-8F21-4F9CF55F38E0}"/>
                </a:ext>
              </a:extLst>
            </p:cNvPr>
            <p:cNvSpPr/>
            <p:nvPr/>
          </p:nvSpPr>
          <p:spPr>
            <a:xfrm>
              <a:off x="51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17</a:t>
              </a:r>
              <a:endParaRPr lang="en-GB" sz="1000" dirty="0"/>
            </a:p>
          </p:txBody>
        </p:sp>
        <p:sp>
          <p:nvSpPr>
            <p:cNvPr id="671" name="Rectangle 670">
              <a:extLst>
                <a:ext uri="{FF2B5EF4-FFF2-40B4-BE49-F238E27FC236}">
                  <a16:creationId xmlns:a16="http://schemas.microsoft.com/office/drawing/2014/main" id="{74F4885C-4E04-4857-8233-1E45630FFA68}"/>
                </a:ext>
              </a:extLst>
            </p:cNvPr>
            <p:cNvSpPr/>
            <p:nvPr/>
          </p:nvSpPr>
          <p:spPr>
            <a:xfrm>
              <a:off x="53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18</a:t>
              </a:r>
              <a:endParaRPr lang="en-GB" sz="1000" dirty="0"/>
            </a:p>
          </p:txBody>
        </p:sp>
        <p:sp>
          <p:nvSpPr>
            <p:cNvPr id="672" name="Rectangle 671">
              <a:extLst>
                <a:ext uri="{FF2B5EF4-FFF2-40B4-BE49-F238E27FC236}">
                  <a16:creationId xmlns:a16="http://schemas.microsoft.com/office/drawing/2014/main" id="{B66729C7-0FF7-4514-8F67-F2D9C08336B0}"/>
                </a:ext>
              </a:extLst>
            </p:cNvPr>
            <p:cNvSpPr/>
            <p:nvPr/>
          </p:nvSpPr>
          <p:spPr>
            <a:xfrm>
              <a:off x="54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19</a:t>
              </a:r>
              <a:endParaRPr lang="en-GB" sz="1000" dirty="0"/>
            </a:p>
          </p:txBody>
        </p:sp>
        <p:sp>
          <p:nvSpPr>
            <p:cNvPr id="673" name="Rectangle 672">
              <a:extLst>
                <a:ext uri="{FF2B5EF4-FFF2-40B4-BE49-F238E27FC236}">
                  <a16:creationId xmlns:a16="http://schemas.microsoft.com/office/drawing/2014/main" id="{D04D633D-289C-4FA0-9DAF-42BABD3A62AA}"/>
                </a:ext>
              </a:extLst>
            </p:cNvPr>
            <p:cNvSpPr/>
            <p:nvPr/>
          </p:nvSpPr>
          <p:spPr>
            <a:xfrm>
              <a:off x="56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20</a:t>
              </a:r>
              <a:endParaRPr lang="en-GB" sz="1000" dirty="0"/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D8A7F235-2803-443C-A944-CC9B8B00170D}"/>
                </a:ext>
              </a:extLst>
            </p:cNvPr>
            <p:cNvSpPr/>
            <p:nvPr/>
          </p:nvSpPr>
          <p:spPr>
            <a:xfrm>
              <a:off x="58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21</a:t>
              </a:r>
              <a:endParaRPr lang="en-GB" sz="1000" dirty="0"/>
            </a:p>
          </p:txBody>
        </p:sp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B2944E09-C6D1-4130-A3B7-3BD389B443ED}"/>
                </a:ext>
              </a:extLst>
            </p:cNvPr>
            <p:cNvSpPr/>
            <p:nvPr/>
          </p:nvSpPr>
          <p:spPr>
            <a:xfrm>
              <a:off x="60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22</a:t>
              </a:r>
              <a:endParaRPr lang="en-GB" sz="1000" dirty="0"/>
            </a:p>
          </p:txBody>
        </p:sp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47A31A8D-DE85-4F5D-A232-8AD4D87D3395}"/>
                </a:ext>
              </a:extLst>
            </p:cNvPr>
            <p:cNvSpPr/>
            <p:nvPr/>
          </p:nvSpPr>
          <p:spPr>
            <a:xfrm>
              <a:off x="62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23</a:t>
              </a:r>
              <a:endParaRPr lang="en-GB" sz="1000" dirty="0"/>
            </a:p>
          </p:txBody>
        </p:sp>
        <p:sp>
          <p:nvSpPr>
            <p:cNvPr id="677" name="Rectangle 676">
              <a:extLst>
                <a:ext uri="{FF2B5EF4-FFF2-40B4-BE49-F238E27FC236}">
                  <a16:creationId xmlns:a16="http://schemas.microsoft.com/office/drawing/2014/main" id="{656E38F5-3090-489E-9656-A506E1A6F7A0}"/>
                </a:ext>
              </a:extLst>
            </p:cNvPr>
            <p:cNvSpPr/>
            <p:nvPr/>
          </p:nvSpPr>
          <p:spPr>
            <a:xfrm>
              <a:off x="63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24</a:t>
              </a:r>
              <a:endParaRPr lang="en-GB" sz="1000" dirty="0"/>
            </a:p>
          </p:txBody>
        </p:sp>
        <p:sp>
          <p:nvSpPr>
            <p:cNvPr id="678" name="Rectangle 677">
              <a:extLst>
                <a:ext uri="{FF2B5EF4-FFF2-40B4-BE49-F238E27FC236}">
                  <a16:creationId xmlns:a16="http://schemas.microsoft.com/office/drawing/2014/main" id="{64B74FFC-C905-45DD-948D-7C20E01D4C23}"/>
                </a:ext>
              </a:extLst>
            </p:cNvPr>
            <p:cNvSpPr/>
            <p:nvPr/>
          </p:nvSpPr>
          <p:spPr>
            <a:xfrm>
              <a:off x="65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25</a:t>
              </a:r>
              <a:endParaRPr lang="en-GB" sz="1000" dirty="0"/>
            </a:p>
          </p:txBody>
        </p:sp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CC5702A4-3556-41E4-B32B-B749A9943181}"/>
                </a:ext>
              </a:extLst>
            </p:cNvPr>
            <p:cNvSpPr/>
            <p:nvPr/>
          </p:nvSpPr>
          <p:spPr>
            <a:xfrm>
              <a:off x="67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26</a:t>
              </a:r>
              <a:endParaRPr lang="en-GB" sz="1000" dirty="0"/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F2F2CD7C-98A1-491D-A963-BE933A10BD42}"/>
                </a:ext>
              </a:extLst>
            </p:cNvPr>
            <p:cNvSpPr/>
            <p:nvPr/>
          </p:nvSpPr>
          <p:spPr>
            <a:xfrm>
              <a:off x="69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27</a:t>
              </a:r>
              <a:endParaRPr lang="en-GB" sz="1000" dirty="0"/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6F9FA15B-D2AA-4D90-BFD6-46A46F81999E}"/>
                </a:ext>
              </a:extLst>
            </p:cNvPr>
            <p:cNvSpPr/>
            <p:nvPr/>
          </p:nvSpPr>
          <p:spPr>
            <a:xfrm>
              <a:off x="71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28</a:t>
              </a:r>
              <a:endParaRPr lang="en-GB" sz="1000" dirty="0"/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id="{3A63BC88-2ACC-4B5B-8CDE-5B66892499EF}"/>
                </a:ext>
              </a:extLst>
            </p:cNvPr>
            <p:cNvSpPr/>
            <p:nvPr/>
          </p:nvSpPr>
          <p:spPr>
            <a:xfrm>
              <a:off x="72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29</a:t>
              </a:r>
              <a:endParaRPr lang="en-GB" sz="1000" dirty="0"/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id="{56D41F57-DE22-4C72-A479-4717B8EF58DB}"/>
                </a:ext>
              </a:extLst>
            </p:cNvPr>
            <p:cNvSpPr/>
            <p:nvPr/>
          </p:nvSpPr>
          <p:spPr>
            <a:xfrm>
              <a:off x="74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30</a:t>
              </a:r>
              <a:endParaRPr lang="en-GB" sz="1000" dirty="0"/>
            </a:p>
          </p:txBody>
        </p:sp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id="{A0FF6CAF-B176-41C4-9D8F-D32A7938E755}"/>
                </a:ext>
              </a:extLst>
            </p:cNvPr>
            <p:cNvSpPr/>
            <p:nvPr/>
          </p:nvSpPr>
          <p:spPr>
            <a:xfrm>
              <a:off x="76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31</a:t>
              </a:r>
              <a:endParaRPr lang="en-GB" sz="1000" dirty="0"/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A83CB3FF-AE76-43AB-B262-E628F48B4ED3}"/>
                </a:ext>
              </a:extLst>
            </p:cNvPr>
            <p:cNvSpPr/>
            <p:nvPr/>
          </p:nvSpPr>
          <p:spPr>
            <a:xfrm>
              <a:off x="78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32</a:t>
              </a:r>
              <a:endParaRPr lang="en-GB" sz="1000" dirty="0"/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14B9DC6F-0578-45C8-A0AD-ECE2B0417049}"/>
                </a:ext>
              </a:extLst>
            </p:cNvPr>
            <p:cNvSpPr/>
            <p:nvPr/>
          </p:nvSpPr>
          <p:spPr>
            <a:xfrm>
              <a:off x="80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33</a:t>
              </a:r>
              <a:endParaRPr lang="en-GB" sz="1000" dirty="0"/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id="{61B0592C-1B58-4C0B-A667-1775766E891F}"/>
                </a:ext>
              </a:extLst>
            </p:cNvPr>
            <p:cNvSpPr/>
            <p:nvPr/>
          </p:nvSpPr>
          <p:spPr>
            <a:xfrm>
              <a:off x="81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34</a:t>
              </a:r>
              <a:endParaRPr lang="en-GB" sz="1000" dirty="0"/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id="{96F3535A-5373-4A57-A1E8-4DD2B585005E}"/>
                </a:ext>
              </a:extLst>
            </p:cNvPr>
            <p:cNvSpPr/>
            <p:nvPr/>
          </p:nvSpPr>
          <p:spPr>
            <a:xfrm>
              <a:off x="83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35</a:t>
              </a:r>
              <a:endParaRPr lang="en-GB" sz="1000" dirty="0"/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01754D5A-8692-49CC-9190-ECDB8B4B0B9F}"/>
                </a:ext>
              </a:extLst>
            </p:cNvPr>
            <p:cNvSpPr/>
            <p:nvPr/>
          </p:nvSpPr>
          <p:spPr>
            <a:xfrm>
              <a:off x="85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36</a:t>
              </a:r>
              <a:endParaRPr lang="en-GB" sz="1000" dirty="0"/>
            </a:p>
          </p:txBody>
        </p:sp>
        <p:sp>
          <p:nvSpPr>
            <p:cNvPr id="690" name="Rectangle 689">
              <a:extLst>
                <a:ext uri="{FF2B5EF4-FFF2-40B4-BE49-F238E27FC236}">
                  <a16:creationId xmlns:a16="http://schemas.microsoft.com/office/drawing/2014/main" id="{D04DE8EF-D4F1-4AC3-B2C1-7CE33945A5B3}"/>
                </a:ext>
              </a:extLst>
            </p:cNvPr>
            <p:cNvSpPr/>
            <p:nvPr/>
          </p:nvSpPr>
          <p:spPr>
            <a:xfrm>
              <a:off x="87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37</a:t>
              </a:r>
              <a:endParaRPr lang="en-GB" sz="1000" dirty="0"/>
            </a:p>
          </p:txBody>
        </p:sp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AE367CE6-9C41-4D33-B298-CF1CB92B1EE3}"/>
                </a:ext>
              </a:extLst>
            </p:cNvPr>
            <p:cNvSpPr/>
            <p:nvPr/>
          </p:nvSpPr>
          <p:spPr>
            <a:xfrm>
              <a:off x="89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38</a:t>
              </a:r>
              <a:endParaRPr lang="en-GB" sz="1000" dirty="0"/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1301944C-C1C7-46CF-B68B-A2EF35FB8ADB}"/>
                </a:ext>
              </a:extLst>
            </p:cNvPr>
            <p:cNvSpPr/>
            <p:nvPr/>
          </p:nvSpPr>
          <p:spPr>
            <a:xfrm>
              <a:off x="90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39</a:t>
              </a:r>
              <a:endParaRPr lang="en-GB" sz="1000" dirty="0"/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id="{CCE966E5-34D5-440D-B61D-3E20435B3654}"/>
                </a:ext>
              </a:extLst>
            </p:cNvPr>
            <p:cNvSpPr/>
            <p:nvPr/>
          </p:nvSpPr>
          <p:spPr>
            <a:xfrm>
              <a:off x="92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40</a:t>
              </a:r>
              <a:endParaRPr lang="en-GB" sz="1000" dirty="0"/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B0102CC8-3761-41DB-8C7A-BAC6E75065C6}"/>
                </a:ext>
              </a:extLst>
            </p:cNvPr>
            <p:cNvSpPr/>
            <p:nvPr/>
          </p:nvSpPr>
          <p:spPr>
            <a:xfrm>
              <a:off x="94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41</a:t>
              </a:r>
              <a:endParaRPr lang="en-GB" sz="1000" dirty="0"/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FAA8C2EB-B9C8-424A-B16A-60FDF53F5AE2}"/>
                </a:ext>
              </a:extLst>
            </p:cNvPr>
            <p:cNvSpPr/>
            <p:nvPr/>
          </p:nvSpPr>
          <p:spPr>
            <a:xfrm>
              <a:off x="96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42</a:t>
              </a:r>
              <a:endParaRPr lang="en-GB" sz="1000" dirty="0"/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FB0A27F0-A711-45FA-8B14-285DDF57A9C4}"/>
                </a:ext>
              </a:extLst>
            </p:cNvPr>
            <p:cNvSpPr/>
            <p:nvPr/>
          </p:nvSpPr>
          <p:spPr>
            <a:xfrm>
              <a:off x="98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43</a:t>
              </a:r>
              <a:endParaRPr lang="en-GB" sz="1000" dirty="0"/>
            </a:p>
          </p:txBody>
        </p:sp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2C68029B-7B10-422E-9DE5-27E3259F0F5E}"/>
                </a:ext>
              </a:extLst>
            </p:cNvPr>
            <p:cNvSpPr/>
            <p:nvPr/>
          </p:nvSpPr>
          <p:spPr>
            <a:xfrm>
              <a:off x="99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44</a:t>
              </a:r>
              <a:endParaRPr lang="en-GB" sz="1000" dirty="0"/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E0406C8C-E1C0-478D-9D27-A1FC9C5A510B}"/>
                </a:ext>
              </a:extLst>
            </p:cNvPr>
            <p:cNvSpPr/>
            <p:nvPr/>
          </p:nvSpPr>
          <p:spPr>
            <a:xfrm>
              <a:off x="101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45</a:t>
              </a:r>
              <a:endParaRPr lang="en-GB" sz="1000" dirty="0"/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id="{AE0BD192-CE75-4CEE-B6FB-05D8B81D2796}"/>
                </a:ext>
              </a:extLst>
            </p:cNvPr>
            <p:cNvSpPr/>
            <p:nvPr/>
          </p:nvSpPr>
          <p:spPr>
            <a:xfrm>
              <a:off x="103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46</a:t>
              </a:r>
              <a:endParaRPr lang="en-GB" sz="1000" dirty="0"/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id="{6208C580-39CA-4416-AE69-FDB13439FD27}"/>
                </a:ext>
              </a:extLst>
            </p:cNvPr>
            <p:cNvSpPr/>
            <p:nvPr/>
          </p:nvSpPr>
          <p:spPr>
            <a:xfrm>
              <a:off x="105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47</a:t>
              </a:r>
              <a:endParaRPr lang="en-GB" sz="1000" dirty="0"/>
            </a:p>
          </p:txBody>
        </p:sp>
      </p:grpSp>
      <p:grpSp>
        <p:nvGrpSpPr>
          <p:cNvPr id="701" name="Group 700">
            <a:extLst>
              <a:ext uri="{FF2B5EF4-FFF2-40B4-BE49-F238E27FC236}">
                <a16:creationId xmlns:a16="http://schemas.microsoft.com/office/drawing/2014/main" id="{99FB9ABC-5DFA-4ED3-A76E-850EEE111CF3}"/>
              </a:ext>
            </a:extLst>
          </p:cNvPr>
          <p:cNvGrpSpPr/>
          <p:nvPr/>
        </p:nvGrpSpPr>
        <p:grpSpPr>
          <a:xfrm>
            <a:off x="2035108" y="4404349"/>
            <a:ext cx="8460000" cy="388689"/>
            <a:chOff x="2038888" y="1981417"/>
            <a:chExt cx="8460000" cy="388689"/>
          </a:xfrm>
        </p:grpSpPr>
        <p:grpSp>
          <p:nvGrpSpPr>
            <p:cNvPr id="702" name="Group 701">
              <a:extLst>
                <a:ext uri="{FF2B5EF4-FFF2-40B4-BE49-F238E27FC236}">
                  <a16:creationId xmlns:a16="http://schemas.microsoft.com/office/drawing/2014/main" id="{834E26CA-D2C7-4BAF-B16D-3774097A8FC1}"/>
                </a:ext>
              </a:extLst>
            </p:cNvPr>
            <p:cNvGrpSpPr/>
            <p:nvPr/>
          </p:nvGrpSpPr>
          <p:grpSpPr>
            <a:xfrm>
              <a:off x="2402618" y="2190106"/>
              <a:ext cx="5580000" cy="180000"/>
              <a:chOff x="2288140" y="3498164"/>
              <a:chExt cx="5580000" cy="180000"/>
            </a:xfrm>
          </p:grpSpPr>
          <p:sp>
            <p:nvSpPr>
              <p:cNvPr id="728" name="Rectangle 727">
                <a:extLst>
                  <a:ext uri="{FF2B5EF4-FFF2-40B4-BE49-F238E27FC236}">
                    <a16:creationId xmlns:a16="http://schemas.microsoft.com/office/drawing/2014/main" id="{DFEB1458-72BF-4F57-8D19-14441F498443}"/>
                  </a:ext>
                </a:extLst>
              </p:cNvPr>
              <p:cNvSpPr/>
              <p:nvPr/>
            </p:nvSpPr>
            <p:spPr>
              <a:xfrm>
                <a:off x="228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0</a:t>
                </a:r>
                <a:endParaRPr lang="en-GB" sz="1000" dirty="0"/>
              </a:p>
            </p:txBody>
          </p:sp>
          <p:sp>
            <p:nvSpPr>
              <p:cNvPr id="729" name="Rectangle 728">
                <a:extLst>
                  <a:ext uri="{FF2B5EF4-FFF2-40B4-BE49-F238E27FC236}">
                    <a16:creationId xmlns:a16="http://schemas.microsoft.com/office/drawing/2014/main" id="{DA688FB3-3744-4F2D-9165-2DD201F890A4}"/>
                  </a:ext>
                </a:extLst>
              </p:cNvPr>
              <p:cNvSpPr/>
              <p:nvPr/>
            </p:nvSpPr>
            <p:spPr>
              <a:xfrm>
                <a:off x="264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</a:t>
                </a:r>
                <a:endParaRPr lang="en-GB" sz="1000" dirty="0"/>
              </a:p>
            </p:txBody>
          </p:sp>
          <p:sp>
            <p:nvSpPr>
              <p:cNvPr id="730" name="Rectangle 729">
                <a:extLst>
                  <a:ext uri="{FF2B5EF4-FFF2-40B4-BE49-F238E27FC236}">
                    <a16:creationId xmlns:a16="http://schemas.microsoft.com/office/drawing/2014/main" id="{AF0847C8-71D3-4FA6-9709-7097AD5A20C9}"/>
                  </a:ext>
                </a:extLst>
              </p:cNvPr>
              <p:cNvSpPr/>
              <p:nvPr/>
            </p:nvSpPr>
            <p:spPr>
              <a:xfrm>
                <a:off x="300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</a:t>
                </a:r>
                <a:endParaRPr lang="en-GB" sz="1000" dirty="0"/>
              </a:p>
            </p:txBody>
          </p:sp>
          <p:sp>
            <p:nvSpPr>
              <p:cNvPr id="731" name="Rectangle 730">
                <a:extLst>
                  <a:ext uri="{FF2B5EF4-FFF2-40B4-BE49-F238E27FC236}">
                    <a16:creationId xmlns:a16="http://schemas.microsoft.com/office/drawing/2014/main" id="{34CEE1BB-D8DB-4C26-A2D1-B13E87C788EE}"/>
                  </a:ext>
                </a:extLst>
              </p:cNvPr>
              <p:cNvSpPr/>
              <p:nvPr/>
            </p:nvSpPr>
            <p:spPr>
              <a:xfrm>
                <a:off x="336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6</a:t>
                </a:r>
                <a:endParaRPr lang="en-GB" sz="1000" dirty="0"/>
              </a:p>
            </p:txBody>
          </p:sp>
          <p:sp>
            <p:nvSpPr>
              <p:cNvPr id="732" name="Rectangle 731">
                <a:extLst>
                  <a:ext uri="{FF2B5EF4-FFF2-40B4-BE49-F238E27FC236}">
                    <a16:creationId xmlns:a16="http://schemas.microsoft.com/office/drawing/2014/main" id="{29516FD8-1C12-4E1E-82CA-63C454294936}"/>
                  </a:ext>
                </a:extLst>
              </p:cNvPr>
              <p:cNvSpPr/>
              <p:nvPr/>
            </p:nvSpPr>
            <p:spPr>
              <a:xfrm>
                <a:off x="372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8</a:t>
                </a:r>
                <a:endParaRPr lang="en-GB" sz="1000" dirty="0"/>
              </a:p>
            </p:txBody>
          </p:sp>
          <p:sp>
            <p:nvSpPr>
              <p:cNvPr id="733" name="Rectangle 732">
                <a:extLst>
                  <a:ext uri="{FF2B5EF4-FFF2-40B4-BE49-F238E27FC236}">
                    <a16:creationId xmlns:a16="http://schemas.microsoft.com/office/drawing/2014/main" id="{6C224EBF-1B70-47B9-B432-1BEBB460D098}"/>
                  </a:ext>
                </a:extLst>
              </p:cNvPr>
              <p:cNvSpPr/>
              <p:nvPr/>
            </p:nvSpPr>
            <p:spPr>
              <a:xfrm>
                <a:off x="408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10</a:t>
                </a:r>
                <a:endParaRPr lang="en-GB" sz="1000" dirty="0"/>
              </a:p>
            </p:txBody>
          </p:sp>
          <p:sp>
            <p:nvSpPr>
              <p:cNvPr id="734" name="Rectangle 733">
                <a:extLst>
                  <a:ext uri="{FF2B5EF4-FFF2-40B4-BE49-F238E27FC236}">
                    <a16:creationId xmlns:a16="http://schemas.microsoft.com/office/drawing/2014/main" id="{B1C33085-5CFD-4A47-BA51-2B4BD0CB0AE2}"/>
                  </a:ext>
                </a:extLst>
              </p:cNvPr>
              <p:cNvSpPr/>
              <p:nvPr/>
            </p:nvSpPr>
            <p:spPr>
              <a:xfrm>
                <a:off x="444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12</a:t>
                </a:r>
                <a:endParaRPr lang="en-GB" sz="1000" dirty="0"/>
              </a:p>
            </p:txBody>
          </p:sp>
          <p:sp>
            <p:nvSpPr>
              <p:cNvPr id="735" name="Rectangle 734">
                <a:extLst>
                  <a:ext uri="{FF2B5EF4-FFF2-40B4-BE49-F238E27FC236}">
                    <a16:creationId xmlns:a16="http://schemas.microsoft.com/office/drawing/2014/main" id="{C315DE13-4F7E-4DDE-9894-CB2BED8CF260}"/>
                  </a:ext>
                </a:extLst>
              </p:cNvPr>
              <p:cNvSpPr/>
              <p:nvPr/>
            </p:nvSpPr>
            <p:spPr>
              <a:xfrm>
                <a:off x="480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14</a:t>
                </a:r>
                <a:endParaRPr lang="en-GB" sz="1000" dirty="0"/>
              </a:p>
            </p:txBody>
          </p:sp>
          <p:sp>
            <p:nvSpPr>
              <p:cNvPr id="736" name="Rectangle 735">
                <a:extLst>
                  <a:ext uri="{FF2B5EF4-FFF2-40B4-BE49-F238E27FC236}">
                    <a16:creationId xmlns:a16="http://schemas.microsoft.com/office/drawing/2014/main" id="{049BBDB1-3439-469E-901E-460CD9F84F34}"/>
                  </a:ext>
                </a:extLst>
              </p:cNvPr>
              <p:cNvSpPr/>
              <p:nvPr/>
            </p:nvSpPr>
            <p:spPr>
              <a:xfrm>
                <a:off x="516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16</a:t>
                </a:r>
                <a:endParaRPr lang="en-GB" sz="1000" dirty="0"/>
              </a:p>
            </p:txBody>
          </p:sp>
          <p:sp>
            <p:nvSpPr>
              <p:cNvPr id="737" name="Rectangle 736">
                <a:extLst>
                  <a:ext uri="{FF2B5EF4-FFF2-40B4-BE49-F238E27FC236}">
                    <a16:creationId xmlns:a16="http://schemas.microsoft.com/office/drawing/2014/main" id="{FE43C2E7-64FA-4D1C-AC91-1E5FF8C7C3CA}"/>
                  </a:ext>
                </a:extLst>
              </p:cNvPr>
              <p:cNvSpPr/>
              <p:nvPr/>
            </p:nvSpPr>
            <p:spPr>
              <a:xfrm>
                <a:off x="552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18</a:t>
                </a:r>
                <a:endParaRPr lang="en-GB" sz="1000" dirty="0"/>
              </a:p>
            </p:txBody>
          </p:sp>
          <p:sp>
            <p:nvSpPr>
              <p:cNvPr id="738" name="Rectangle 737">
                <a:extLst>
                  <a:ext uri="{FF2B5EF4-FFF2-40B4-BE49-F238E27FC236}">
                    <a16:creationId xmlns:a16="http://schemas.microsoft.com/office/drawing/2014/main" id="{87F6FC91-72E8-45C5-9929-262D61B34D2A}"/>
                  </a:ext>
                </a:extLst>
              </p:cNvPr>
              <p:cNvSpPr/>
              <p:nvPr/>
            </p:nvSpPr>
            <p:spPr>
              <a:xfrm>
                <a:off x="588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20</a:t>
                </a:r>
                <a:endParaRPr lang="en-GB" sz="1000" dirty="0"/>
              </a:p>
            </p:txBody>
          </p:sp>
          <p:sp>
            <p:nvSpPr>
              <p:cNvPr id="739" name="Rectangle 738">
                <a:extLst>
                  <a:ext uri="{FF2B5EF4-FFF2-40B4-BE49-F238E27FC236}">
                    <a16:creationId xmlns:a16="http://schemas.microsoft.com/office/drawing/2014/main" id="{0C1F186F-1E00-4D36-B5D2-E50107235B92}"/>
                  </a:ext>
                </a:extLst>
              </p:cNvPr>
              <p:cNvSpPr/>
              <p:nvPr/>
            </p:nvSpPr>
            <p:spPr>
              <a:xfrm>
                <a:off x="624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22</a:t>
                </a:r>
                <a:endParaRPr lang="en-GB" sz="1000" dirty="0"/>
              </a:p>
            </p:txBody>
          </p:sp>
          <p:sp>
            <p:nvSpPr>
              <p:cNvPr id="740" name="Rectangle 739">
                <a:extLst>
                  <a:ext uri="{FF2B5EF4-FFF2-40B4-BE49-F238E27FC236}">
                    <a16:creationId xmlns:a16="http://schemas.microsoft.com/office/drawing/2014/main" id="{AB1B474B-5B16-4F6C-BAB7-DDBBF35AB7F5}"/>
                  </a:ext>
                </a:extLst>
              </p:cNvPr>
              <p:cNvSpPr/>
              <p:nvPr/>
            </p:nvSpPr>
            <p:spPr>
              <a:xfrm>
                <a:off x="660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24</a:t>
                </a:r>
                <a:endParaRPr lang="en-GB" sz="1000" dirty="0"/>
              </a:p>
            </p:txBody>
          </p:sp>
          <p:sp>
            <p:nvSpPr>
              <p:cNvPr id="741" name="Rectangle 740">
                <a:extLst>
                  <a:ext uri="{FF2B5EF4-FFF2-40B4-BE49-F238E27FC236}">
                    <a16:creationId xmlns:a16="http://schemas.microsoft.com/office/drawing/2014/main" id="{4C162DC4-7C79-4270-BE41-091C55A72130}"/>
                  </a:ext>
                </a:extLst>
              </p:cNvPr>
              <p:cNvSpPr/>
              <p:nvPr/>
            </p:nvSpPr>
            <p:spPr>
              <a:xfrm>
                <a:off x="696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26</a:t>
                </a:r>
                <a:endParaRPr lang="en-GB" sz="1000" dirty="0"/>
              </a:p>
            </p:txBody>
          </p:sp>
          <p:sp>
            <p:nvSpPr>
              <p:cNvPr id="742" name="Rectangle 741">
                <a:extLst>
                  <a:ext uri="{FF2B5EF4-FFF2-40B4-BE49-F238E27FC236}">
                    <a16:creationId xmlns:a16="http://schemas.microsoft.com/office/drawing/2014/main" id="{D2E58042-5E81-418E-B847-FF075AC2C643}"/>
                  </a:ext>
                </a:extLst>
              </p:cNvPr>
              <p:cNvSpPr/>
              <p:nvPr/>
            </p:nvSpPr>
            <p:spPr>
              <a:xfrm>
                <a:off x="732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28</a:t>
                </a:r>
                <a:endParaRPr lang="en-GB" sz="1000" dirty="0"/>
              </a:p>
            </p:txBody>
          </p:sp>
          <p:sp>
            <p:nvSpPr>
              <p:cNvPr id="743" name="Rectangle 742">
                <a:extLst>
                  <a:ext uri="{FF2B5EF4-FFF2-40B4-BE49-F238E27FC236}">
                    <a16:creationId xmlns:a16="http://schemas.microsoft.com/office/drawing/2014/main" id="{19C41CC8-F95C-46DA-AD21-E9C60F371781}"/>
                  </a:ext>
                </a:extLst>
              </p:cNvPr>
              <p:cNvSpPr/>
              <p:nvPr/>
            </p:nvSpPr>
            <p:spPr>
              <a:xfrm>
                <a:off x="768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30</a:t>
                </a:r>
                <a:endParaRPr lang="en-GB" sz="1000" dirty="0"/>
              </a:p>
            </p:txBody>
          </p:sp>
        </p:grpSp>
        <p:grpSp>
          <p:nvGrpSpPr>
            <p:cNvPr id="703" name="Group 702">
              <a:extLst>
                <a:ext uri="{FF2B5EF4-FFF2-40B4-BE49-F238E27FC236}">
                  <a16:creationId xmlns:a16="http://schemas.microsoft.com/office/drawing/2014/main" id="{CCED3625-B87E-4EA9-913B-876104329A31}"/>
                </a:ext>
              </a:extLst>
            </p:cNvPr>
            <p:cNvGrpSpPr/>
            <p:nvPr/>
          </p:nvGrpSpPr>
          <p:grpSpPr>
            <a:xfrm>
              <a:off x="2038888" y="1981417"/>
              <a:ext cx="8460000" cy="180000"/>
              <a:chOff x="1910660" y="3028220"/>
              <a:chExt cx="8460000" cy="180000"/>
            </a:xfrm>
          </p:grpSpPr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8CF04F8B-6CF0-4061-BD9E-1CA70F784F1B}"/>
                  </a:ext>
                </a:extLst>
              </p:cNvPr>
              <p:cNvSpPr/>
              <p:nvPr/>
            </p:nvSpPr>
            <p:spPr>
              <a:xfrm>
                <a:off x="19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0</a:t>
                </a:r>
                <a:endParaRPr lang="en-GB" sz="1000" dirty="0"/>
              </a:p>
            </p:txBody>
          </p:sp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FF8A6A02-3BFE-4532-9E7C-6DE24D30609A}"/>
                  </a:ext>
                </a:extLst>
              </p:cNvPr>
              <p:cNvSpPr/>
              <p:nvPr/>
            </p:nvSpPr>
            <p:spPr>
              <a:xfrm>
                <a:off x="22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</a:t>
                </a:r>
                <a:endParaRPr lang="en-GB" sz="1000" dirty="0"/>
              </a:p>
            </p:txBody>
          </p:sp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id="{19769DBD-8888-4249-A910-86B53BBE162F}"/>
                  </a:ext>
                </a:extLst>
              </p:cNvPr>
              <p:cNvSpPr/>
              <p:nvPr/>
            </p:nvSpPr>
            <p:spPr>
              <a:xfrm>
                <a:off x="26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</a:t>
                </a:r>
                <a:endParaRPr lang="en-GB" sz="1000" dirty="0"/>
              </a:p>
            </p:txBody>
          </p:sp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F95CEB11-0CA9-4A6E-8CB0-C1506B8EF14C}"/>
                  </a:ext>
                </a:extLst>
              </p:cNvPr>
              <p:cNvSpPr/>
              <p:nvPr/>
            </p:nvSpPr>
            <p:spPr>
              <a:xfrm>
                <a:off x="29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6</a:t>
                </a:r>
                <a:endParaRPr lang="en-GB" sz="1000" dirty="0"/>
              </a:p>
            </p:txBody>
          </p:sp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id="{005ED545-6029-4538-8241-45D35026F13F}"/>
                  </a:ext>
                </a:extLst>
              </p:cNvPr>
              <p:cNvSpPr/>
              <p:nvPr/>
            </p:nvSpPr>
            <p:spPr>
              <a:xfrm>
                <a:off x="33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8</a:t>
                </a:r>
                <a:endParaRPr lang="en-GB" sz="1000" dirty="0"/>
              </a:p>
            </p:txBody>
          </p:sp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9446793D-E827-4852-838E-C6E4DDC5FFDD}"/>
                  </a:ext>
                </a:extLst>
              </p:cNvPr>
              <p:cNvSpPr/>
              <p:nvPr/>
            </p:nvSpPr>
            <p:spPr>
              <a:xfrm>
                <a:off x="37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10</a:t>
                </a:r>
                <a:endParaRPr lang="en-GB" sz="1000" dirty="0"/>
              </a:p>
            </p:txBody>
          </p:sp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CEF756A9-E3D1-488C-99A0-7248FFF4C352}"/>
                  </a:ext>
                </a:extLst>
              </p:cNvPr>
              <p:cNvSpPr/>
              <p:nvPr/>
            </p:nvSpPr>
            <p:spPr>
              <a:xfrm>
                <a:off x="40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12</a:t>
                </a:r>
                <a:endParaRPr lang="en-GB" sz="1000" dirty="0"/>
              </a:p>
            </p:txBody>
          </p:sp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id="{DB5A4870-505D-48A3-AB69-89AF6AD02DB0}"/>
                  </a:ext>
                </a:extLst>
              </p:cNvPr>
              <p:cNvSpPr/>
              <p:nvPr/>
            </p:nvSpPr>
            <p:spPr>
              <a:xfrm>
                <a:off x="44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14</a:t>
                </a:r>
                <a:endParaRPr lang="en-GB" sz="1000" dirty="0"/>
              </a:p>
            </p:txBody>
          </p:sp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0BEA9C11-F1EC-4B7B-A18C-D07D73882A4E}"/>
                  </a:ext>
                </a:extLst>
              </p:cNvPr>
              <p:cNvSpPr/>
              <p:nvPr/>
            </p:nvSpPr>
            <p:spPr>
              <a:xfrm>
                <a:off x="47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16</a:t>
                </a:r>
                <a:endParaRPr lang="en-GB" sz="1000" dirty="0"/>
              </a:p>
            </p:txBody>
          </p:sp>
          <p:sp>
            <p:nvSpPr>
              <p:cNvPr id="713" name="Rectangle 712">
                <a:extLst>
                  <a:ext uri="{FF2B5EF4-FFF2-40B4-BE49-F238E27FC236}">
                    <a16:creationId xmlns:a16="http://schemas.microsoft.com/office/drawing/2014/main" id="{7CEA5558-4553-4B33-84C0-43142B9E6B8E}"/>
                  </a:ext>
                </a:extLst>
              </p:cNvPr>
              <p:cNvSpPr/>
              <p:nvPr/>
            </p:nvSpPr>
            <p:spPr>
              <a:xfrm>
                <a:off x="51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18</a:t>
                </a:r>
                <a:endParaRPr lang="en-GB" sz="1000" dirty="0"/>
              </a:p>
            </p:txBody>
          </p:sp>
          <p:sp>
            <p:nvSpPr>
              <p:cNvPr id="714" name="Rectangle 713">
                <a:extLst>
                  <a:ext uri="{FF2B5EF4-FFF2-40B4-BE49-F238E27FC236}">
                    <a16:creationId xmlns:a16="http://schemas.microsoft.com/office/drawing/2014/main" id="{197668B7-12D7-4760-8728-79179DBEC8C8}"/>
                  </a:ext>
                </a:extLst>
              </p:cNvPr>
              <p:cNvSpPr/>
              <p:nvPr/>
            </p:nvSpPr>
            <p:spPr>
              <a:xfrm>
                <a:off x="55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20</a:t>
                </a:r>
                <a:endParaRPr lang="en-GB" sz="1000" dirty="0"/>
              </a:p>
            </p:txBody>
          </p:sp>
          <p:sp>
            <p:nvSpPr>
              <p:cNvPr id="715" name="Rectangle 714">
                <a:extLst>
                  <a:ext uri="{FF2B5EF4-FFF2-40B4-BE49-F238E27FC236}">
                    <a16:creationId xmlns:a16="http://schemas.microsoft.com/office/drawing/2014/main" id="{D6AF9761-EAC7-4FA8-9C0D-CF14FF79B2BB}"/>
                  </a:ext>
                </a:extLst>
              </p:cNvPr>
              <p:cNvSpPr/>
              <p:nvPr/>
            </p:nvSpPr>
            <p:spPr>
              <a:xfrm>
                <a:off x="58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22</a:t>
                </a:r>
                <a:endParaRPr lang="en-GB" sz="1000" dirty="0"/>
              </a:p>
            </p:txBody>
          </p:sp>
          <p:sp>
            <p:nvSpPr>
              <p:cNvPr id="716" name="Rectangle 715">
                <a:extLst>
                  <a:ext uri="{FF2B5EF4-FFF2-40B4-BE49-F238E27FC236}">
                    <a16:creationId xmlns:a16="http://schemas.microsoft.com/office/drawing/2014/main" id="{C80A32E9-6652-43E9-8D92-B0F188FFCA50}"/>
                  </a:ext>
                </a:extLst>
              </p:cNvPr>
              <p:cNvSpPr/>
              <p:nvPr/>
            </p:nvSpPr>
            <p:spPr>
              <a:xfrm>
                <a:off x="62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24</a:t>
                </a:r>
                <a:endParaRPr lang="en-GB" sz="1000" dirty="0"/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42E4C20B-2CBB-4127-ACFD-1449ED70F004}"/>
                  </a:ext>
                </a:extLst>
              </p:cNvPr>
              <p:cNvSpPr/>
              <p:nvPr/>
            </p:nvSpPr>
            <p:spPr>
              <a:xfrm>
                <a:off x="65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26</a:t>
                </a:r>
                <a:endParaRPr lang="en-GB" sz="1000" dirty="0"/>
              </a:p>
            </p:txBody>
          </p:sp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9D3F6D4E-5D1A-4DC6-9509-A3AA44D4E47E}"/>
                  </a:ext>
                </a:extLst>
              </p:cNvPr>
              <p:cNvSpPr/>
              <p:nvPr/>
            </p:nvSpPr>
            <p:spPr>
              <a:xfrm>
                <a:off x="69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28</a:t>
                </a:r>
                <a:endParaRPr lang="en-GB" sz="1000" dirty="0"/>
              </a:p>
            </p:txBody>
          </p:sp>
          <p:sp>
            <p:nvSpPr>
              <p:cNvPr id="719" name="Rectangle 718">
                <a:extLst>
                  <a:ext uri="{FF2B5EF4-FFF2-40B4-BE49-F238E27FC236}">
                    <a16:creationId xmlns:a16="http://schemas.microsoft.com/office/drawing/2014/main" id="{78651AAA-EFE7-4AC0-A4CB-2B770A6E892D}"/>
                  </a:ext>
                </a:extLst>
              </p:cNvPr>
              <p:cNvSpPr/>
              <p:nvPr/>
            </p:nvSpPr>
            <p:spPr>
              <a:xfrm>
                <a:off x="73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30</a:t>
                </a:r>
                <a:endParaRPr lang="en-GB" sz="1000" dirty="0"/>
              </a:p>
            </p:txBody>
          </p:sp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0355BF3D-B85F-4289-AB66-FAEB68D77298}"/>
                  </a:ext>
                </a:extLst>
              </p:cNvPr>
              <p:cNvSpPr/>
              <p:nvPr/>
            </p:nvSpPr>
            <p:spPr>
              <a:xfrm>
                <a:off x="76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32</a:t>
                </a:r>
                <a:endParaRPr lang="en-GB" sz="1000" dirty="0"/>
              </a:p>
            </p:txBody>
          </p: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9C631774-9451-49D8-80F9-9D30298B3EAD}"/>
                  </a:ext>
                </a:extLst>
              </p:cNvPr>
              <p:cNvSpPr/>
              <p:nvPr/>
            </p:nvSpPr>
            <p:spPr>
              <a:xfrm>
                <a:off x="80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34</a:t>
                </a:r>
                <a:endParaRPr lang="en-GB" sz="1000" dirty="0"/>
              </a:p>
            </p:txBody>
          </p:sp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9CDCE72A-ED19-4010-B927-70E78617C37A}"/>
                  </a:ext>
                </a:extLst>
              </p:cNvPr>
              <p:cNvSpPr/>
              <p:nvPr/>
            </p:nvSpPr>
            <p:spPr>
              <a:xfrm>
                <a:off x="83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36</a:t>
                </a:r>
                <a:endParaRPr lang="en-GB" sz="1000" dirty="0"/>
              </a:p>
            </p:txBody>
          </p:sp>
          <p:sp>
            <p:nvSpPr>
              <p:cNvPr id="723" name="Rectangle 722">
                <a:extLst>
                  <a:ext uri="{FF2B5EF4-FFF2-40B4-BE49-F238E27FC236}">
                    <a16:creationId xmlns:a16="http://schemas.microsoft.com/office/drawing/2014/main" id="{896647BF-5EDF-4EFE-8F66-4F2F9D32A1FA}"/>
                  </a:ext>
                </a:extLst>
              </p:cNvPr>
              <p:cNvSpPr/>
              <p:nvPr/>
            </p:nvSpPr>
            <p:spPr>
              <a:xfrm>
                <a:off x="87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38</a:t>
                </a:r>
                <a:endParaRPr lang="en-GB" sz="1000" dirty="0"/>
              </a:p>
            </p:txBody>
          </p:sp>
          <p:sp>
            <p:nvSpPr>
              <p:cNvPr id="724" name="Rectangle 723">
                <a:extLst>
                  <a:ext uri="{FF2B5EF4-FFF2-40B4-BE49-F238E27FC236}">
                    <a16:creationId xmlns:a16="http://schemas.microsoft.com/office/drawing/2014/main" id="{425D7445-DD24-4F31-A902-88BE0E4730E0}"/>
                  </a:ext>
                </a:extLst>
              </p:cNvPr>
              <p:cNvSpPr/>
              <p:nvPr/>
            </p:nvSpPr>
            <p:spPr>
              <a:xfrm>
                <a:off x="91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40</a:t>
                </a:r>
                <a:endParaRPr lang="en-GB" sz="1000" dirty="0"/>
              </a:p>
            </p:txBody>
          </p:sp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2980EC7A-D3CB-4F3E-A1A7-BEEAD3FA6AF1}"/>
                  </a:ext>
                </a:extLst>
              </p:cNvPr>
              <p:cNvSpPr/>
              <p:nvPr/>
            </p:nvSpPr>
            <p:spPr>
              <a:xfrm>
                <a:off x="94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42</a:t>
                </a:r>
                <a:endParaRPr lang="en-GB" sz="1000" dirty="0"/>
              </a:p>
            </p:txBody>
          </p:sp>
          <p:sp>
            <p:nvSpPr>
              <p:cNvPr id="726" name="Rectangle 725">
                <a:extLst>
                  <a:ext uri="{FF2B5EF4-FFF2-40B4-BE49-F238E27FC236}">
                    <a16:creationId xmlns:a16="http://schemas.microsoft.com/office/drawing/2014/main" id="{900CDF0A-1C88-41CD-9645-C52CF94BB0B7}"/>
                  </a:ext>
                </a:extLst>
              </p:cNvPr>
              <p:cNvSpPr/>
              <p:nvPr/>
            </p:nvSpPr>
            <p:spPr>
              <a:xfrm>
                <a:off x="98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44</a:t>
                </a:r>
                <a:endParaRPr lang="en-GB" sz="1000" dirty="0"/>
              </a:p>
            </p:txBody>
          </p:sp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D847F3BC-D10F-46A9-B75C-F0E1FA446A60}"/>
                  </a:ext>
                </a:extLst>
              </p:cNvPr>
              <p:cNvSpPr/>
              <p:nvPr/>
            </p:nvSpPr>
            <p:spPr>
              <a:xfrm>
                <a:off x="101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46</a:t>
                </a:r>
                <a:endParaRPr lang="en-GB" sz="1000" dirty="0"/>
              </a:p>
            </p:txBody>
          </p:sp>
        </p:grpSp>
      </p:grp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610B82A3-38C7-4C40-887D-C88E24DE6EC8}"/>
              </a:ext>
            </a:extLst>
          </p:cNvPr>
          <p:cNvGrpSpPr/>
          <p:nvPr/>
        </p:nvGrpSpPr>
        <p:grpSpPr>
          <a:xfrm>
            <a:off x="2056983" y="5064359"/>
            <a:ext cx="8460000" cy="388689"/>
            <a:chOff x="1613888" y="1981415"/>
            <a:chExt cx="8460000" cy="388689"/>
          </a:xfrm>
        </p:grpSpPr>
        <p:grpSp>
          <p:nvGrpSpPr>
            <p:cNvPr id="745" name="Group 744">
              <a:extLst>
                <a:ext uri="{FF2B5EF4-FFF2-40B4-BE49-F238E27FC236}">
                  <a16:creationId xmlns:a16="http://schemas.microsoft.com/office/drawing/2014/main" id="{2BD07C4E-19E6-4765-B5F9-51A016F0BFD0}"/>
                </a:ext>
              </a:extLst>
            </p:cNvPr>
            <p:cNvGrpSpPr/>
            <p:nvPr/>
          </p:nvGrpSpPr>
          <p:grpSpPr>
            <a:xfrm>
              <a:off x="1977618" y="2190104"/>
              <a:ext cx="5580000" cy="180000"/>
              <a:chOff x="2468140" y="3498164"/>
              <a:chExt cx="5580000" cy="180000"/>
            </a:xfrm>
          </p:grpSpPr>
          <p:sp>
            <p:nvSpPr>
              <p:cNvPr id="771" name="Rectangle 770">
                <a:extLst>
                  <a:ext uri="{FF2B5EF4-FFF2-40B4-BE49-F238E27FC236}">
                    <a16:creationId xmlns:a16="http://schemas.microsoft.com/office/drawing/2014/main" id="{ACDB6853-EC34-48AF-A290-54E0FEA94B4E}"/>
                  </a:ext>
                </a:extLst>
              </p:cNvPr>
              <p:cNvSpPr/>
              <p:nvPr/>
            </p:nvSpPr>
            <p:spPr>
              <a:xfrm>
                <a:off x="246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</a:t>
                </a:r>
                <a:endParaRPr lang="en-GB" sz="1000" dirty="0"/>
              </a:p>
            </p:txBody>
          </p:sp>
          <p:sp>
            <p:nvSpPr>
              <p:cNvPr id="772" name="Rectangle 771">
                <a:extLst>
                  <a:ext uri="{FF2B5EF4-FFF2-40B4-BE49-F238E27FC236}">
                    <a16:creationId xmlns:a16="http://schemas.microsoft.com/office/drawing/2014/main" id="{09978F26-9DFA-4C3A-B60B-A692751DB0BB}"/>
                  </a:ext>
                </a:extLst>
              </p:cNvPr>
              <p:cNvSpPr/>
              <p:nvPr/>
            </p:nvSpPr>
            <p:spPr>
              <a:xfrm>
                <a:off x="282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</a:t>
                </a:r>
                <a:endParaRPr lang="en-GB" sz="1000" dirty="0"/>
              </a:p>
            </p:txBody>
          </p:sp>
          <p:sp>
            <p:nvSpPr>
              <p:cNvPr id="773" name="Rectangle 772">
                <a:extLst>
                  <a:ext uri="{FF2B5EF4-FFF2-40B4-BE49-F238E27FC236}">
                    <a16:creationId xmlns:a16="http://schemas.microsoft.com/office/drawing/2014/main" id="{6DB44598-A31E-43F8-AA00-E0438C511AE7}"/>
                  </a:ext>
                </a:extLst>
              </p:cNvPr>
              <p:cNvSpPr/>
              <p:nvPr/>
            </p:nvSpPr>
            <p:spPr>
              <a:xfrm>
                <a:off x="318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5</a:t>
                </a:r>
                <a:endParaRPr lang="en-GB" sz="1000" dirty="0"/>
              </a:p>
            </p:txBody>
          </p:sp>
          <p:sp>
            <p:nvSpPr>
              <p:cNvPr id="774" name="Rectangle 773">
                <a:extLst>
                  <a:ext uri="{FF2B5EF4-FFF2-40B4-BE49-F238E27FC236}">
                    <a16:creationId xmlns:a16="http://schemas.microsoft.com/office/drawing/2014/main" id="{05484EEA-6B6F-4AF2-ABF6-7B9D24436D30}"/>
                  </a:ext>
                </a:extLst>
              </p:cNvPr>
              <p:cNvSpPr/>
              <p:nvPr/>
            </p:nvSpPr>
            <p:spPr>
              <a:xfrm>
                <a:off x="354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7</a:t>
                </a:r>
                <a:endParaRPr lang="en-GB" sz="1000" dirty="0"/>
              </a:p>
            </p:txBody>
          </p:sp>
          <p:sp>
            <p:nvSpPr>
              <p:cNvPr id="775" name="Rectangle 774">
                <a:extLst>
                  <a:ext uri="{FF2B5EF4-FFF2-40B4-BE49-F238E27FC236}">
                    <a16:creationId xmlns:a16="http://schemas.microsoft.com/office/drawing/2014/main" id="{81D74964-F88E-4E68-96EA-47DCDFEB3D59}"/>
                  </a:ext>
                </a:extLst>
              </p:cNvPr>
              <p:cNvSpPr/>
              <p:nvPr/>
            </p:nvSpPr>
            <p:spPr>
              <a:xfrm>
                <a:off x="390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9</a:t>
                </a:r>
                <a:endParaRPr lang="en-GB" sz="1000" dirty="0"/>
              </a:p>
            </p:txBody>
          </p:sp>
          <p:sp>
            <p:nvSpPr>
              <p:cNvPr id="776" name="Rectangle 775">
                <a:extLst>
                  <a:ext uri="{FF2B5EF4-FFF2-40B4-BE49-F238E27FC236}">
                    <a16:creationId xmlns:a16="http://schemas.microsoft.com/office/drawing/2014/main" id="{1E3CBAC9-9E74-4186-A2F9-CF4DEBC08722}"/>
                  </a:ext>
                </a:extLst>
              </p:cNvPr>
              <p:cNvSpPr/>
              <p:nvPr/>
            </p:nvSpPr>
            <p:spPr>
              <a:xfrm>
                <a:off x="426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11</a:t>
                </a:r>
                <a:endParaRPr lang="en-GB" sz="1000" dirty="0"/>
              </a:p>
            </p:txBody>
          </p:sp>
          <p:sp>
            <p:nvSpPr>
              <p:cNvPr id="777" name="Rectangle 776">
                <a:extLst>
                  <a:ext uri="{FF2B5EF4-FFF2-40B4-BE49-F238E27FC236}">
                    <a16:creationId xmlns:a16="http://schemas.microsoft.com/office/drawing/2014/main" id="{6AF000A1-84F6-4CE6-872F-8D12999EB090}"/>
                  </a:ext>
                </a:extLst>
              </p:cNvPr>
              <p:cNvSpPr/>
              <p:nvPr/>
            </p:nvSpPr>
            <p:spPr>
              <a:xfrm>
                <a:off x="462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13</a:t>
                </a:r>
                <a:endParaRPr lang="en-GB" sz="1000" dirty="0"/>
              </a:p>
            </p:txBody>
          </p:sp>
          <p:sp>
            <p:nvSpPr>
              <p:cNvPr id="778" name="Rectangle 777">
                <a:extLst>
                  <a:ext uri="{FF2B5EF4-FFF2-40B4-BE49-F238E27FC236}">
                    <a16:creationId xmlns:a16="http://schemas.microsoft.com/office/drawing/2014/main" id="{7A50C693-43AE-4667-8BF7-0B0318BEDED1}"/>
                  </a:ext>
                </a:extLst>
              </p:cNvPr>
              <p:cNvSpPr/>
              <p:nvPr/>
            </p:nvSpPr>
            <p:spPr>
              <a:xfrm>
                <a:off x="498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15</a:t>
                </a:r>
                <a:endParaRPr lang="en-GB" sz="1000" dirty="0"/>
              </a:p>
            </p:txBody>
          </p:sp>
          <p:sp>
            <p:nvSpPr>
              <p:cNvPr id="779" name="Rectangle 778">
                <a:extLst>
                  <a:ext uri="{FF2B5EF4-FFF2-40B4-BE49-F238E27FC236}">
                    <a16:creationId xmlns:a16="http://schemas.microsoft.com/office/drawing/2014/main" id="{FC242EBD-54F6-4B0B-AFC9-A6E5738F3AF5}"/>
                  </a:ext>
                </a:extLst>
              </p:cNvPr>
              <p:cNvSpPr/>
              <p:nvPr/>
            </p:nvSpPr>
            <p:spPr>
              <a:xfrm>
                <a:off x="534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17</a:t>
                </a:r>
                <a:endParaRPr lang="en-GB" sz="1000" dirty="0"/>
              </a:p>
            </p:txBody>
          </p:sp>
          <p:sp>
            <p:nvSpPr>
              <p:cNvPr id="780" name="Rectangle 779">
                <a:extLst>
                  <a:ext uri="{FF2B5EF4-FFF2-40B4-BE49-F238E27FC236}">
                    <a16:creationId xmlns:a16="http://schemas.microsoft.com/office/drawing/2014/main" id="{31775788-3425-4EA7-92BD-FC426E205204}"/>
                  </a:ext>
                </a:extLst>
              </p:cNvPr>
              <p:cNvSpPr/>
              <p:nvPr/>
            </p:nvSpPr>
            <p:spPr>
              <a:xfrm>
                <a:off x="570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19</a:t>
                </a:r>
                <a:endParaRPr lang="en-GB" sz="1000" dirty="0"/>
              </a:p>
            </p:txBody>
          </p:sp>
          <p:sp>
            <p:nvSpPr>
              <p:cNvPr id="781" name="Rectangle 780">
                <a:extLst>
                  <a:ext uri="{FF2B5EF4-FFF2-40B4-BE49-F238E27FC236}">
                    <a16:creationId xmlns:a16="http://schemas.microsoft.com/office/drawing/2014/main" id="{54BA96E2-3E6D-4AD7-BFD3-AF3535A4DC42}"/>
                  </a:ext>
                </a:extLst>
              </p:cNvPr>
              <p:cNvSpPr/>
              <p:nvPr/>
            </p:nvSpPr>
            <p:spPr>
              <a:xfrm>
                <a:off x="606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21</a:t>
                </a:r>
                <a:endParaRPr lang="en-GB" sz="1000" dirty="0"/>
              </a:p>
            </p:txBody>
          </p:sp>
          <p:sp>
            <p:nvSpPr>
              <p:cNvPr id="782" name="Rectangle 781">
                <a:extLst>
                  <a:ext uri="{FF2B5EF4-FFF2-40B4-BE49-F238E27FC236}">
                    <a16:creationId xmlns:a16="http://schemas.microsoft.com/office/drawing/2014/main" id="{5FB27E50-A699-4CA4-8F27-D7E24937D6F6}"/>
                  </a:ext>
                </a:extLst>
              </p:cNvPr>
              <p:cNvSpPr/>
              <p:nvPr/>
            </p:nvSpPr>
            <p:spPr>
              <a:xfrm>
                <a:off x="642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23</a:t>
                </a:r>
                <a:endParaRPr lang="en-GB" sz="1000" dirty="0"/>
              </a:p>
            </p:txBody>
          </p:sp>
          <p:sp>
            <p:nvSpPr>
              <p:cNvPr id="783" name="Rectangle 782">
                <a:extLst>
                  <a:ext uri="{FF2B5EF4-FFF2-40B4-BE49-F238E27FC236}">
                    <a16:creationId xmlns:a16="http://schemas.microsoft.com/office/drawing/2014/main" id="{447F9B4C-F1D6-4F96-9550-91AF497BE000}"/>
                  </a:ext>
                </a:extLst>
              </p:cNvPr>
              <p:cNvSpPr/>
              <p:nvPr/>
            </p:nvSpPr>
            <p:spPr>
              <a:xfrm>
                <a:off x="678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25</a:t>
                </a:r>
                <a:endParaRPr lang="en-GB" sz="1000" dirty="0"/>
              </a:p>
            </p:txBody>
          </p:sp>
          <p:sp>
            <p:nvSpPr>
              <p:cNvPr id="784" name="Rectangle 783">
                <a:extLst>
                  <a:ext uri="{FF2B5EF4-FFF2-40B4-BE49-F238E27FC236}">
                    <a16:creationId xmlns:a16="http://schemas.microsoft.com/office/drawing/2014/main" id="{2FB47C39-F5E5-4659-AB21-55F9394231F1}"/>
                  </a:ext>
                </a:extLst>
              </p:cNvPr>
              <p:cNvSpPr/>
              <p:nvPr/>
            </p:nvSpPr>
            <p:spPr>
              <a:xfrm>
                <a:off x="714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27</a:t>
                </a:r>
                <a:endParaRPr lang="en-GB" sz="1000" dirty="0"/>
              </a:p>
            </p:txBody>
          </p:sp>
          <p:sp>
            <p:nvSpPr>
              <p:cNvPr id="785" name="Rectangle 784">
                <a:extLst>
                  <a:ext uri="{FF2B5EF4-FFF2-40B4-BE49-F238E27FC236}">
                    <a16:creationId xmlns:a16="http://schemas.microsoft.com/office/drawing/2014/main" id="{DA42F997-D28F-468D-AEB7-22981069F172}"/>
                  </a:ext>
                </a:extLst>
              </p:cNvPr>
              <p:cNvSpPr/>
              <p:nvPr/>
            </p:nvSpPr>
            <p:spPr>
              <a:xfrm>
                <a:off x="750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29</a:t>
                </a:r>
                <a:endParaRPr lang="en-GB" sz="1000" dirty="0"/>
              </a:p>
            </p:txBody>
          </p:sp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72BF99E9-FDEE-4182-9633-05A21022E629}"/>
                  </a:ext>
                </a:extLst>
              </p:cNvPr>
              <p:cNvSpPr/>
              <p:nvPr/>
            </p:nvSpPr>
            <p:spPr>
              <a:xfrm>
                <a:off x="786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31</a:t>
                </a:r>
                <a:endParaRPr lang="en-GB" sz="1000" dirty="0"/>
              </a:p>
            </p:txBody>
          </p:sp>
        </p:grpSp>
        <p:grpSp>
          <p:nvGrpSpPr>
            <p:cNvPr id="746" name="Group 745">
              <a:extLst>
                <a:ext uri="{FF2B5EF4-FFF2-40B4-BE49-F238E27FC236}">
                  <a16:creationId xmlns:a16="http://schemas.microsoft.com/office/drawing/2014/main" id="{E70D5202-CAA7-4251-A50B-985A3718191A}"/>
                </a:ext>
              </a:extLst>
            </p:cNvPr>
            <p:cNvGrpSpPr/>
            <p:nvPr/>
          </p:nvGrpSpPr>
          <p:grpSpPr>
            <a:xfrm>
              <a:off x="1613888" y="1981415"/>
              <a:ext cx="8460000" cy="180000"/>
              <a:chOff x="2090660" y="3028220"/>
              <a:chExt cx="8460000" cy="180000"/>
            </a:xfrm>
          </p:grpSpPr>
          <p:sp>
            <p:nvSpPr>
              <p:cNvPr id="747" name="Rectangle 746">
                <a:extLst>
                  <a:ext uri="{FF2B5EF4-FFF2-40B4-BE49-F238E27FC236}">
                    <a16:creationId xmlns:a16="http://schemas.microsoft.com/office/drawing/2014/main" id="{C86FB6EC-A427-4E17-B6E3-86BBCE8BFE9C}"/>
                  </a:ext>
                </a:extLst>
              </p:cNvPr>
              <p:cNvSpPr/>
              <p:nvPr/>
            </p:nvSpPr>
            <p:spPr>
              <a:xfrm>
                <a:off x="20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</a:t>
                </a:r>
                <a:endParaRPr lang="en-GB" sz="1000" dirty="0"/>
              </a:p>
            </p:txBody>
          </p:sp>
          <p:sp>
            <p:nvSpPr>
              <p:cNvPr id="748" name="Rectangle 747">
                <a:extLst>
                  <a:ext uri="{FF2B5EF4-FFF2-40B4-BE49-F238E27FC236}">
                    <a16:creationId xmlns:a16="http://schemas.microsoft.com/office/drawing/2014/main" id="{B4DD52D3-1DCF-49BE-9A55-28115505C164}"/>
                  </a:ext>
                </a:extLst>
              </p:cNvPr>
              <p:cNvSpPr/>
              <p:nvPr/>
            </p:nvSpPr>
            <p:spPr>
              <a:xfrm>
                <a:off x="24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</a:t>
                </a:r>
                <a:endParaRPr lang="en-GB" sz="1000" dirty="0"/>
              </a:p>
            </p:txBody>
          </p:sp>
          <p:sp>
            <p:nvSpPr>
              <p:cNvPr id="749" name="Rectangle 748">
                <a:extLst>
                  <a:ext uri="{FF2B5EF4-FFF2-40B4-BE49-F238E27FC236}">
                    <a16:creationId xmlns:a16="http://schemas.microsoft.com/office/drawing/2014/main" id="{F7FDE557-2EEB-4807-A3E8-4FDD7B283374}"/>
                  </a:ext>
                </a:extLst>
              </p:cNvPr>
              <p:cNvSpPr/>
              <p:nvPr/>
            </p:nvSpPr>
            <p:spPr>
              <a:xfrm>
                <a:off x="28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5</a:t>
                </a:r>
                <a:endParaRPr lang="en-GB" sz="1000" dirty="0"/>
              </a:p>
            </p:txBody>
          </p:sp>
          <p:sp>
            <p:nvSpPr>
              <p:cNvPr id="750" name="Rectangle 749">
                <a:extLst>
                  <a:ext uri="{FF2B5EF4-FFF2-40B4-BE49-F238E27FC236}">
                    <a16:creationId xmlns:a16="http://schemas.microsoft.com/office/drawing/2014/main" id="{D5026235-BFA3-42EC-8573-708D5A1DF1F7}"/>
                  </a:ext>
                </a:extLst>
              </p:cNvPr>
              <p:cNvSpPr/>
              <p:nvPr/>
            </p:nvSpPr>
            <p:spPr>
              <a:xfrm>
                <a:off x="31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7</a:t>
                </a:r>
                <a:endParaRPr lang="en-GB" sz="1000" dirty="0"/>
              </a:p>
            </p:txBody>
          </p: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7C506DCF-52B8-4AF2-9232-3E83820EB706}"/>
                  </a:ext>
                </a:extLst>
              </p:cNvPr>
              <p:cNvSpPr/>
              <p:nvPr/>
            </p:nvSpPr>
            <p:spPr>
              <a:xfrm>
                <a:off x="35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9</a:t>
                </a:r>
                <a:endParaRPr lang="en-GB" sz="1000" dirty="0"/>
              </a:p>
            </p:txBody>
          </p:sp>
          <p:sp>
            <p:nvSpPr>
              <p:cNvPr id="752" name="Rectangle 751">
                <a:extLst>
                  <a:ext uri="{FF2B5EF4-FFF2-40B4-BE49-F238E27FC236}">
                    <a16:creationId xmlns:a16="http://schemas.microsoft.com/office/drawing/2014/main" id="{6A7D89B6-6B34-4D4F-8FCE-07F0EA731D0C}"/>
                  </a:ext>
                </a:extLst>
              </p:cNvPr>
              <p:cNvSpPr/>
              <p:nvPr/>
            </p:nvSpPr>
            <p:spPr>
              <a:xfrm>
                <a:off x="38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11</a:t>
                </a:r>
                <a:endParaRPr lang="en-GB" sz="1000" dirty="0"/>
              </a:p>
            </p:txBody>
          </p:sp>
          <p:sp>
            <p:nvSpPr>
              <p:cNvPr id="753" name="Rectangle 752">
                <a:extLst>
                  <a:ext uri="{FF2B5EF4-FFF2-40B4-BE49-F238E27FC236}">
                    <a16:creationId xmlns:a16="http://schemas.microsoft.com/office/drawing/2014/main" id="{3BAD7E3A-9BE7-4F66-BA83-13FBA7477C7D}"/>
                  </a:ext>
                </a:extLst>
              </p:cNvPr>
              <p:cNvSpPr/>
              <p:nvPr/>
            </p:nvSpPr>
            <p:spPr>
              <a:xfrm>
                <a:off x="42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13</a:t>
                </a:r>
                <a:endParaRPr lang="en-GB" sz="1000" dirty="0"/>
              </a:p>
            </p:txBody>
          </p:sp>
          <p:sp>
            <p:nvSpPr>
              <p:cNvPr id="754" name="Rectangle 753">
                <a:extLst>
                  <a:ext uri="{FF2B5EF4-FFF2-40B4-BE49-F238E27FC236}">
                    <a16:creationId xmlns:a16="http://schemas.microsoft.com/office/drawing/2014/main" id="{135782DB-985A-4052-8699-6BE9DBC3F42C}"/>
                  </a:ext>
                </a:extLst>
              </p:cNvPr>
              <p:cNvSpPr/>
              <p:nvPr/>
            </p:nvSpPr>
            <p:spPr>
              <a:xfrm>
                <a:off x="46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15</a:t>
                </a:r>
                <a:endParaRPr lang="en-GB" sz="1000" dirty="0"/>
              </a:p>
            </p:txBody>
          </p:sp>
          <p:sp>
            <p:nvSpPr>
              <p:cNvPr id="755" name="Rectangle 754">
                <a:extLst>
                  <a:ext uri="{FF2B5EF4-FFF2-40B4-BE49-F238E27FC236}">
                    <a16:creationId xmlns:a16="http://schemas.microsoft.com/office/drawing/2014/main" id="{DF18FA8C-FA13-4A3B-AC3D-08B9D383B14C}"/>
                  </a:ext>
                </a:extLst>
              </p:cNvPr>
              <p:cNvSpPr/>
              <p:nvPr/>
            </p:nvSpPr>
            <p:spPr>
              <a:xfrm>
                <a:off x="49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17</a:t>
                </a:r>
                <a:endParaRPr lang="en-GB" sz="1000" dirty="0"/>
              </a:p>
            </p:txBody>
          </p: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07F39B48-D716-4C11-B62F-0E819E7FC1AF}"/>
                  </a:ext>
                </a:extLst>
              </p:cNvPr>
              <p:cNvSpPr/>
              <p:nvPr/>
            </p:nvSpPr>
            <p:spPr>
              <a:xfrm>
                <a:off x="53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19</a:t>
                </a:r>
                <a:endParaRPr lang="en-GB" sz="1000" dirty="0"/>
              </a:p>
            </p:txBody>
          </p:sp>
          <p:sp>
            <p:nvSpPr>
              <p:cNvPr id="757" name="Rectangle 756">
                <a:extLst>
                  <a:ext uri="{FF2B5EF4-FFF2-40B4-BE49-F238E27FC236}">
                    <a16:creationId xmlns:a16="http://schemas.microsoft.com/office/drawing/2014/main" id="{2458DD91-33F0-459A-92F9-99A1E9C8B617}"/>
                  </a:ext>
                </a:extLst>
              </p:cNvPr>
              <p:cNvSpPr/>
              <p:nvPr/>
            </p:nvSpPr>
            <p:spPr>
              <a:xfrm>
                <a:off x="56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21</a:t>
                </a:r>
                <a:endParaRPr lang="en-GB" sz="1000" dirty="0"/>
              </a:p>
            </p:txBody>
          </p:sp>
          <p:sp>
            <p:nvSpPr>
              <p:cNvPr id="758" name="Rectangle 757">
                <a:extLst>
                  <a:ext uri="{FF2B5EF4-FFF2-40B4-BE49-F238E27FC236}">
                    <a16:creationId xmlns:a16="http://schemas.microsoft.com/office/drawing/2014/main" id="{000FCBD1-8A30-4C47-99D2-D57C39EC562C}"/>
                  </a:ext>
                </a:extLst>
              </p:cNvPr>
              <p:cNvSpPr/>
              <p:nvPr/>
            </p:nvSpPr>
            <p:spPr>
              <a:xfrm>
                <a:off x="60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23</a:t>
                </a:r>
                <a:endParaRPr lang="en-GB" sz="1000" dirty="0"/>
              </a:p>
            </p:txBody>
          </p:sp>
          <p:sp>
            <p:nvSpPr>
              <p:cNvPr id="759" name="Rectangle 758">
                <a:extLst>
                  <a:ext uri="{FF2B5EF4-FFF2-40B4-BE49-F238E27FC236}">
                    <a16:creationId xmlns:a16="http://schemas.microsoft.com/office/drawing/2014/main" id="{272D6BDD-4C6B-4229-A490-F653DAABCAB8}"/>
                  </a:ext>
                </a:extLst>
              </p:cNvPr>
              <p:cNvSpPr/>
              <p:nvPr/>
            </p:nvSpPr>
            <p:spPr>
              <a:xfrm>
                <a:off x="64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25</a:t>
                </a:r>
                <a:endParaRPr lang="en-GB" sz="1000" dirty="0"/>
              </a:p>
            </p:txBody>
          </p:sp>
          <p:sp>
            <p:nvSpPr>
              <p:cNvPr id="760" name="Rectangle 759">
                <a:extLst>
                  <a:ext uri="{FF2B5EF4-FFF2-40B4-BE49-F238E27FC236}">
                    <a16:creationId xmlns:a16="http://schemas.microsoft.com/office/drawing/2014/main" id="{F9714272-8DD6-4D2E-BEBD-E2F141F73664}"/>
                  </a:ext>
                </a:extLst>
              </p:cNvPr>
              <p:cNvSpPr/>
              <p:nvPr/>
            </p:nvSpPr>
            <p:spPr>
              <a:xfrm>
                <a:off x="67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27</a:t>
                </a:r>
                <a:endParaRPr lang="en-GB" sz="1000" dirty="0"/>
              </a:p>
            </p:txBody>
          </p:sp>
          <p:sp>
            <p:nvSpPr>
              <p:cNvPr id="761" name="Rectangle 760">
                <a:extLst>
                  <a:ext uri="{FF2B5EF4-FFF2-40B4-BE49-F238E27FC236}">
                    <a16:creationId xmlns:a16="http://schemas.microsoft.com/office/drawing/2014/main" id="{F33E6B5B-C96E-4E52-903F-2399C44EA000}"/>
                  </a:ext>
                </a:extLst>
              </p:cNvPr>
              <p:cNvSpPr/>
              <p:nvPr/>
            </p:nvSpPr>
            <p:spPr>
              <a:xfrm>
                <a:off x="71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29</a:t>
                </a:r>
                <a:endParaRPr lang="en-GB" sz="1000" dirty="0"/>
              </a:p>
            </p:txBody>
          </p:sp>
          <p:sp>
            <p:nvSpPr>
              <p:cNvPr id="762" name="Rectangle 761">
                <a:extLst>
                  <a:ext uri="{FF2B5EF4-FFF2-40B4-BE49-F238E27FC236}">
                    <a16:creationId xmlns:a16="http://schemas.microsoft.com/office/drawing/2014/main" id="{F1240D23-79C3-4813-A0BF-9E0D983C6BBF}"/>
                  </a:ext>
                </a:extLst>
              </p:cNvPr>
              <p:cNvSpPr/>
              <p:nvPr/>
            </p:nvSpPr>
            <p:spPr>
              <a:xfrm>
                <a:off x="74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31</a:t>
                </a:r>
                <a:endParaRPr lang="en-GB" sz="1000" dirty="0"/>
              </a:p>
            </p:txBody>
          </p:sp>
          <p:sp>
            <p:nvSpPr>
              <p:cNvPr id="763" name="Rectangle 762">
                <a:extLst>
                  <a:ext uri="{FF2B5EF4-FFF2-40B4-BE49-F238E27FC236}">
                    <a16:creationId xmlns:a16="http://schemas.microsoft.com/office/drawing/2014/main" id="{AFC94A50-12EA-44CC-BFAE-36A92D767335}"/>
                  </a:ext>
                </a:extLst>
              </p:cNvPr>
              <p:cNvSpPr/>
              <p:nvPr/>
            </p:nvSpPr>
            <p:spPr>
              <a:xfrm>
                <a:off x="78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33</a:t>
                </a:r>
                <a:endParaRPr lang="en-GB" sz="1000" dirty="0"/>
              </a:p>
            </p:txBody>
          </p:sp>
          <p:sp>
            <p:nvSpPr>
              <p:cNvPr id="764" name="Rectangle 763">
                <a:extLst>
                  <a:ext uri="{FF2B5EF4-FFF2-40B4-BE49-F238E27FC236}">
                    <a16:creationId xmlns:a16="http://schemas.microsoft.com/office/drawing/2014/main" id="{9C2FE0BD-8A71-4EEC-A862-DA1CEEB047E2}"/>
                  </a:ext>
                </a:extLst>
              </p:cNvPr>
              <p:cNvSpPr/>
              <p:nvPr/>
            </p:nvSpPr>
            <p:spPr>
              <a:xfrm>
                <a:off x="82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35</a:t>
                </a:r>
                <a:endParaRPr lang="en-GB" sz="1000" dirty="0"/>
              </a:p>
            </p:txBody>
          </p:sp>
          <p:sp>
            <p:nvSpPr>
              <p:cNvPr id="765" name="Rectangle 764">
                <a:extLst>
                  <a:ext uri="{FF2B5EF4-FFF2-40B4-BE49-F238E27FC236}">
                    <a16:creationId xmlns:a16="http://schemas.microsoft.com/office/drawing/2014/main" id="{CBD238A2-C722-46CB-8B03-0B6C0C53354A}"/>
                  </a:ext>
                </a:extLst>
              </p:cNvPr>
              <p:cNvSpPr/>
              <p:nvPr/>
            </p:nvSpPr>
            <p:spPr>
              <a:xfrm>
                <a:off x="85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37</a:t>
                </a:r>
                <a:endParaRPr lang="en-GB" sz="1000" dirty="0"/>
              </a:p>
            </p:txBody>
          </p:sp>
          <p:sp>
            <p:nvSpPr>
              <p:cNvPr id="766" name="Rectangle 765">
                <a:extLst>
                  <a:ext uri="{FF2B5EF4-FFF2-40B4-BE49-F238E27FC236}">
                    <a16:creationId xmlns:a16="http://schemas.microsoft.com/office/drawing/2014/main" id="{1BAAE2FD-7A5C-40DF-BAB6-5DE5371C0444}"/>
                  </a:ext>
                </a:extLst>
              </p:cNvPr>
              <p:cNvSpPr/>
              <p:nvPr/>
            </p:nvSpPr>
            <p:spPr>
              <a:xfrm>
                <a:off x="89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39</a:t>
                </a:r>
                <a:endParaRPr lang="en-GB" sz="1000" dirty="0"/>
              </a:p>
            </p:txBody>
          </p:sp>
          <p:sp>
            <p:nvSpPr>
              <p:cNvPr id="767" name="Rectangle 766">
                <a:extLst>
                  <a:ext uri="{FF2B5EF4-FFF2-40B4-BE49-F238E27FC236}">
                    <a16:creationId xmlns:a16="http://schemas.microsoft.com/office/drawing/2014/main" id="{C8EC311E-3FC6-49E0-ABF3-AB0CBC51BF3B}"/>
                  </a:ext>
                </a:extLst>
              </p:cNvPr>
              <p:cNvSpPr/>
              <p:nvPr/>
            </p:nvSpPr>
            <p:spPr>
              <a:xfrm>
                <a:off x="92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41</a:t>
                </a:r>
                <a:endParaRPr lang="en-GB" sz="1000" dirty="0"/>
              </a:p>
            </p:txBody>
          </p:sp>
          <p:sp>
            <p:nvSpPr>
              <p:cNvPr id="768" name="Rectangle 767">
                <a:extLst>
                  <a:ext uri="{FF2B5EF4-FFF2-40B4-BE49-F238E27FC236}">
                    <a16:creationId xmlns:a16="http://schemas.microsoft.com/office/drawing/2014/main" id="{3070FC00-755D-4FFF-B6EC-F3E76ADD2F89}"/>
                  </a:ext>
                </a:extLst>
              </p:cNvPr>
              <p:cNvSpPr/>
              <p:nvPr/>
            </p:nvSpPr>
            <p:spPr>
              <a:xfrm>
                <a:off x="96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43</a:t>
                </a:r>
                <a:endParaRPr lang="en-GB" sz="1000" dirty="0"/>
              </a:p>
            </p:txBody>
          </p:sp>
          <p:sp>
            <p:nvSpPr>
              <p:cNvPr id="769" name="Rectangle 768">
                <a:extLst>
                  <a:ext uri="{FF2B5EF4-FFF2-40B4-BE49-F238E27FC236}">
                    <a16:creationId xmlns:a16="http://schemas.microsoft.com/office/drawing/2014/main" id="{801B5EFE-A963-46CB-AAA5-396B84AF5CBA}"/>
                  </a:ext>
                </a:extLst>
              </p:cNvPr>
              <p:cNvSpPr/>
              <p:nvPr/>
            </p:nvSpPr>
            <p:spPr>
              <a:xfrm>
                <a:off x="100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45</a:t>
                </a:r>
                <a:endParaRPr lang="en-GB" sz="1000" dirty="0"/>
              </a:p>
            </p:txBody>
          </p:sp>
          <p:sp>
            <p:nvSpPr>
              <p:cNvPr id="770" name="Rectangle 769">
                <a:extLst>
                  <a:ext uri="{FF2B5EF4-FFF2-40B4-BE49-F238E27FC236}">
                    <a16:creationId xmlns:a16="http://schemas.microsoft.com/office/drawing/2014/main" id="{07858A87-44D4-42CA-B32F-120869ECB55B}"/>
                  </a:ext>
                </a:extLst>
              </p:cNvPr>
              <p:cNvSpPr/>
              <p:nvPr/>
            </p:nvSpPr>
            <p:spPr>
              <a:xfrm>
                <a:off x="103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47</a:t>
                </a:r>
                <a:endParaRPr lang="en-GB" sz="1000" dirty="0"/>
              </a:p>
            </p:txBody>
          </p:sp>
        </p:grpSp>
      </p:grpSp>
      <p:grpSp>
        <p:nvGrpSpPr>
          <p:cNvPr id="787" name="Group 786">
            <a:extLst>
              <a:ext uri="{FF2B5EF4-FFF2-40B4-BE49-F238E27FC236}">
                <a16:creationId xmlns:a16="http://schemas.microsoft.com/office/drawing/2014/main" id="{A83E0F88-2D0E-4D74-99B9-BB249F536E77}"/>
              </a:ext>
            </a:extLst>
          </p:cNvPr>
          <p:cNvGrpSpPr/>
          <p:nvPr/>
        </p:nvGrpSpPr>
        <p:grpSpPr>
          <a:xfrm>
            <a:off x="2432509" y="4010183"/>
            <a:ext cx="5760000" cy="180002"/>
            <a:chOff x="2069290" y="3389307"/>
            <a:chExt cx="5760000" cy="180002"/>
          </a:xfrm>
        </p:grpSpPr>
        <p:grpSp>
          <p:nvGrpSpPr>
            <p:cNvPr id="788" name="Group 787">
              <a:extLst>
                <a:ext uri="{FF2B5EF4-FFF2-40B4-BE49-F238E27FC236}">
                  <a16:creationId xmlns:a16="http://schemas.microsoft.com/office/drawing/2014/main" id="{CE221817-7E61-41BC-BAD8-745A1249CB60}"/>
                </a:ext>
              </a:extLst>
            </p:cNvPr>
            <p:cNvGrpSpPr/>
            <p:nvPr/>
          </p:nvGrpSpPr>
          <p:grpSpPr>
            <a:xfrm>
              <a:off x="2069290" y="3389309"/>
              <a:ext cx="5580000" cy="180000"/>
              <a:chOff x="1930640" y="3498164"/>
              <a:chExt cx="5580000" cy="180000"/>
            </a:xfrm>
          </p:grpSpPr>
          <p:sp>
            <p:nvSpPr>
              <p:cNvPr id="806" name="Rectangle 805">
                <a:extLst>
                  <a:ext uri="{FF2B5EF4-FFF2-40B4-BE49-F238E27FC236}">
                    <a16:creationId xmlns:a16="http://schemas.microsoft.com/office/drawing/2014/main" id="{161E887A-D6C0-4C11-8229-80329619AE91}"/>
                  </a:ext>
                </a:extLst>
              </p:cNvPr>
              <p:cNvSpPr/>
              <p:nvPr/>
            </p:nvSpPr>
            <p:spPr>
              <a:xfrm>
                <a:off x="19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0</a:t>
                </a:r>
                <a:endParaRPr lang="en-GB" sz="1000" dirty="0"/>
              </a:p>
            </p:txBody>
          </p:sp>
          <p:sp>
            <p:nvSpPr>
              <p:cNvPr id="807" name="Rectangle 806">
                <a:extLst>
                  <a:ext uri="{FF2B5EF4-FFF2-40B4-BE49-F238E27FC236}">
                    <a16:creationId xmlns:a16="http://schemas.microsoft.com/office/drawing/2014/main" id="{B9405BD1-F76E-4916-ADF9-7DEF2F3B2C5A}"/>
                  </a:ext>
                </a:extLst>
              </p:cNvPr>
              <p:cNvSpPr/>
              <p:nvPr/>
            </p:nvSpPr>
            <p:spPr>
              <a:xfrm>
                <a:off x="22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</a:t>
                </a:r>
                <a:endParaRPr lang="en-GB" sz="1000" dirty="0"/>
              </a:p>
            </p:txBody>
          </p:sp>
          <p:sp>
            <p:nvSpPr>
              <p:cNvPr id="808" name="Rectangle 807">
                <a:extLst>
                  <a:ext uri="{FF2B5EF4-FFF2-40B4-BE49-F238E27FC236}">
                    <a16:creationId xmlns:a16="http://schemas.microsoft.com/office/drawing/2014/main" id="{B9986F4E-4B00-4C7C-9D65-07B56569411B}"/>
                  </a:ext>
                </a:extLst>
              </p:cNvPr>
              <p:cNvSpPr/>
              <p:nvPr/>
            </p:nvSpPr>
            <p:spPr>
              <a:xfrm>
                <a:off x="26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</a:t>
                </a:r>
                <a:endParaRPr lang="en-GB" sz="1000" dirty="0"/>
              </a:p>
            </p:txBody>
          </p:sp>
          <p:sp>
            <p:nvSpPr>
              <p:cNvPr id="809" name="Rectangle 808">
                <a:extLst>
                  <a:ext uri="{FF2B5EF4-FFF2-40B4-BE49-F238E27FC236}">
                    <a16:creationId xmlns:a16="http://schemas.microsoft.com/office/drawing/2014/main" id="{1BD2BA08-051C-4DAE-80E9-2F402A327850}"/>
                  </a:ext>
                </a:extLst>
              </p:cNvPr>
              <p:cNvSpPr/>
              <p:nvPr/>
            </p:nvSpPr>
            <p:spPr>
              <a:xfrm>
                <a:off x="30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6</a:t>
                </a:r>
                <a:endParaRPr lang="en-GB" sz="1000" dirty="0"/>
              </a:p>
            </p:txBody>
          </p:sp>
          <p:sp>
            <p:nvSpPr>
              <p:cNvPr id="810" name="Rectangle 809">
                <a:extLst>
                  <a:ext uri="{FF2B5EF4-FFF2-40B4-BE49-F238E27FC236}">
                    <a16:creationId xmlns:a16="http://schemas.microsoft.com/office/drawing/2014/main" id="{7C84CCFC-FA9C-4F3E-AB39-9DBFCB03E228}"/>
                  </a:ext>
                </a:extLst>
              </p:cNvPr>
              <p:cNvSpPr/>
              <p:nvPr/>
            </p:nvSpPr>
            <p:spPr>
              <a:xfrm>
                <a:off x="33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8</a:t>
                </a:r>
                <a:endParaRPr lang="en-GB" sz="1000" dirty="0"/>
              </a:p>
            </p:txBody>
          </p:sp>
          <p:sp>
            <p:nvSpPr>
              <p:cNvPr id="811" name="Rectangle 810">
                <a:extLst>
                  <a:ext uri="{FF2B5EF4-FFF2-40B4-BE49-F238E27FC236}">
                    <a16:creationId xmlns:a16="http://schemas.microsoft.com/office/drawing/2014/main" id="{3C2B9DE0-5CE8-45F8-BD42-A2C008372DEF}"/>
                  </a:ext>
                </a:extLst>
              </p:cNvPr>
              <p:cNvSpPr/>
              <p:nvPr/>
            </p:nvSpPr>
            <p:spPr>
              <a:xfrm>
                <a:off x="37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10</a:t>
                </a:r>
                <a:endParaRPr lang="en-GB" sz="1000" dirty="0"/>
              </a:p>
            </p:txBody>
          </p:sp>
          <p:sp>
            <p:nvSpPr>
              <p:cNvPr id="812" name="Rectangle 811">
                <a:extLst>
                  <a:ext uri="{FF2B5EF4-FFF2-40B4-BE49-F238E27FC236}">
                    <a16:creationId xmlns:a16="http://schemas.microsoft.com/office/drawing/2014/main" id="{44B0BE0C-3057-4F06-A696-8CE6BE6DA585}"/>
                  </a:ext>
                </a:extLst>
              </p:cNvPr>
              <p:cNvSpPr/>
              <p:nvPr/>
            </p:nvSpPr>
            <p:spPr>
              <a:xfrm>
                <a:off x="40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12</a:t>
                </a:r>
                <a:endParaRPr lang="en-GB" sz="1000" dirty="0"/>
              </a:p>
            </p:txBody>
          </p:sp>
          <p:sp>
            <p:nvSpPr>
              <p:cNvPr id="813" name="Rectangle 812">
                <a:extLst>
                  <a:ext uri="{FF2B5EF4-FFF2-40B4-BE49-F238E27FC236}">
                    <a16:creationId xmlns:a16="http://schemas.microsoft.com/office/drawing/2014/main" id="{01CA6EDD-35EC-4BA1-9D93-9247756E952A}"/>
                  </a:ext>
                </a:extLst>
              </p:cNvPr>
              <p:cNvSpPr/>
              <p:nvPr/>
            </p:nvSpPr>
            <p:spPr>
              <a:xfrm>
                <a:off x="44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14</a:t>
                </a:r>
                <a:endParaRPr lang="en-GB" sz="1000" dirty="0"/>
              </a:p>
            </p:txBody>
          </p:sp>
          <p:sp>
            <p:nvSpPr>
              <p:cNvPr id="814" name="Rectangle 813">
                <a:extLst>
                  <a:ext uri="{FF2B5EF4-FFF2-40B4-BE49-F238E27FC236}">
                    <a16:creationId xmlns:a16="http://schemas.microsoft.com/office/drawing/2014/main" id="{67FC7EAA-6EE1-4C70-A3CD-82E8818E5DDB}"/>
                  </a:ext>
                </a:extLst>
              </p:cNvPr>
              <p:cNvSpPr/>
              <p:nvPr/>
            </p:nvSpPr>
            <p:spPr>
              <a:xfrm>
                <a:off x="48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16</a:t>
                </a:r>
                <a:endParaRPr lang="en-GB" sz="1000" dirty="0"/>
              </a:p>
            </p:txBody>
          </p:sp>
          <p:sp>
            <p:nvSpPr>
              <p:cNvPr id="815" name="Rectangle 814">
                <a:extLst>
                  <a:ext uri="{FF2B5EF4-FFF2-40B4-BE49-F238E27FC236}">
                    <a16:creationId xmlns:a16="http://schemas.microsoft.com/office/drawing/2014/main" id="{B00E8B19-3CF5-4AAD-9E37-25A39DFD03F1}"/>
                  </a:ext>
                </a:extLst>
              </p:cNvPr>
              <p:cNvSpPr/>
              <p:nvPr/>
            </p:nvSpPr>
            <p:spPr>
              <a:xfrm>
                <a:off x="51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18</a:t>
                </a:r>
                <a:endParaRPr lang="en-GB" sz="1000" dirty="0"/>
              </a:p>
            </p:txBody>
          </p:sp>
          <p:sp>
            <p:nvSpPr>
              <p:cNvPr id="816" name="Rectangle 815">
                <a:extLst>
                  <a:ext uri="{FF2B5EF4-FFF2-40B4-BE49-F238E27FC236}">
                    <a16:creationId xmlns:a16="http://schemas.microsoft.com/office/drawing/2014/main" id="{42D22A37-08D1-4ADC-8FF3-F0408C5832E8}"/>
                  </a:ext>
                </a:extLst>
              </p:cNvPr>
              <p:cNvSpPr/>
              <p:nvPr/>
            </p:nvSpPr>
            <p:spPr>
              <a:xfrm>
                <a:off x="55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20</a:t>
                </a:r>
                <a:endParaRPr lang="en-GB" sz="1000" dirty="0"/>
              </a:p>
            </p:txBody>
          </p:sp>
          <p:sp>
            <p:nvSpPr>
              <p:cNvPr id="817" name="Rectangle 816">
                <a:extLst>
                  <a:ext uri="{FF2B5EF4-FFF2-40B4-BE49-F238E27FC236}">
                    <a16:creationId xmlns:a16="http://schemas.microsoft.com/office/drawing/2014/main" id="{4151234D-3C3E-487F-AF86-FEB4C2C0CB8F}"/>
                  </a:ext>
                </a:extLst>
              </p:cNvPr>
              <p:cNvSpPr/>
              <p:nvPr/>
            </p:nvSpPr>
            <p:spPr>
              <a:xfrm>
                <a:off x="58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22</a:t>
                </a:r>
                <a:endParaRPr lang="en-GB" sz="1000" dirty="0"/>
              </a:p>
            </p:txBody>
          </p:sp>
          <p:sp>
            <p:nvSpPr>
              <p:cNvPr id="818" name="Rectangle 817">
                <a:extLst>
                  <a:ext uri="{FF2B5EF4-FFF2-40B4-BE49-F238E27FC236}">
                    <a16:creationId xmlns:a16="http://schemas.microsoft.com/office/drawing/2014/main" id="{5DEDB8DC-33DB-4992-8329-7A7A4C332AD9}"/>
                  </a:ext>
                </a:extLst>
              </p:cNvPr>
              <p:cNvSpPr/>
              <p:nvPr/>
            </p:nvSpPr>
            <p:spPr>
              <a:xfrm>
                <a:off x="62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24</a:t>
                </a:r>
                <a:endParaRPr lang="en-GB" sz="1000" dirty="0"/>
              </a:p>
            </p:txBody>
          </p:sp>
          <p:sp>
            <p:nvSpPr>
              <p:cNvPr id="819" name="Rectangle 818">
                <a:extLst>
                  <a:ext uri="{FF2B5EF4-FFF2-40B4-BE49-F238E27FC236}">
                    <a16:creationId xmlns:a16="http://schemas.microsoft.com/office/drawing/2014/main" id="{FB52682F-6093-45FD-8AAF-7A78DFBFAD3C}"/>
                  </a:ext>
                </a:extLst>
              </p:cNvPr>
              <p:cNvSpPr/>
              <p:nvPr/>
            </p:nvSpPr>
            <p:spPr>
              <a:xfrm>
                <a:off x="66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26</a:t>
                </a:r>
                <a:endParaRPr lang="en-GB" sz="1000" dirty="0"/>
              </a:p>
            </p:txBody>
          </p:sp>
          <p:sp>
            <p:nvSpPr>
              <p:cNvPr id="820" name="Rectangle 819">
                <a:extLst>
                  <a:ext uri="{FF2B5EF4-FFF2-40B4-BE49-F238E27FC236}">
                    <a16:creationId xmlns:a16="http://schemas.microsoft.com/office/drawing/2014/main" id="{CEBBA48F-46C5-4486-BFE6-DA659767ABBE}"/>
                  </a:ext>
                </a:extLst>
              </p:cNvPr>
              <p:cNvSpPr/>
              <p:nvPr/>
            </p:nvSpPr>
            <p:spPr>
              <a:xfrm>
                <a:off x="69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28</a:t>
                </a:r>
                <a:endParaRPr lang="en-GB" sz="1000" dirty="0"/>
              </a:p>
            </p:txBody>
          </p:sp>
          <p:sp>
            <p:nvSpPr>
              <p:cNvPr id="821" name="Rectangle 820">
                <a:extLst>
                  <a:ext uri="{FF2B5EF4-FFF2-40B4-BE49-F238E27FC236}">
                    <a16:creationId xmlns:a16="http://schemas.microsoft.com/office/drawing/2014/main" id="{EEFBC1A5-DC59-4F52-995B-EF29D143A2BE}"/>
                  </a:ext>
                </a:extLst>
              </p:cNvPr>
              <p:cNvSpPr/>
              <p:nvPr/>
            </p:nvSpPr>
            <p:spPr>
              <a:xfrm>
                <a:off x="73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30</a:t>
                </a:r>
                <a:endParaRPr lang="en-GB" sz="1000" dirty="0"/>
              </a:p>
            </p:txBody>
          </p:sp>
        </p:grpSp>
        <p:grpSp>
          <p:nvGrpSpPr>
            <p:cNvPr id="789" name="Group 788">
              <a:extLst>
                <a:ext uri="{FF2B5EF4-FFF2-40B4-BE49-F238E27FC236}">
                  <a16:creationId xmlns:a16="http://schemas.microsoft.com/office/drawing/2014/main" id="{AAE3B2ED-60CC-4562-9BAE-13D4BD5C4729}"/>
                </a:ext>
              </a:extLst>
            </p:cNvPr>
            <p:cNvGrpSpPr/>
            <p:nvPr/>
          </p:nvGrpSpPr>
          <p:grpSpPr>
            <a:xfrm>
              <a:off x="2249290" y="3389307"/>
              <a:ext cx="5580000" cy="180000"/>
              <a:chOff x="2110640" y="3498164"/>
              <a:chExt cx="5580000" cy="180000"/>
            </a:xfrm>
          </p:grpSpPr>
          <p:sp>
            <p:nvSpPr>
              <p:cNvPr id="790" name="Rectangle 789">
                <a:extLst>
                  <a:ext uri="{FF2B5EF4-FFF2-40B4-BE49-F238E27FC236}">
                    <a16:creationId xmlns:a16="http://schemas.microsoft.com/office/drawing/2014/main" id="{805D5CF8-AEC3-4FA8-BE51-74BCB14D431D}"/>
                  </a:ext>
                </a:extLst>
              </p:cNvPr>
              <p:cNvSpPr/>
              <p:nvPr/>
            </p:nvSpPr>
            <p:spPr>
              <a:xfrm>
                <a:off x="21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</a:t>
                </a:r>
                <a:endParaRPr lang="en-GB" sz="1000" dirty="0"/>
              </a:p>
            </p:txBody>
          </p:sp>
          <p:sp>
            <p:nvSpPr>
              <p:cNvPr id="791" name="Rectangle 790">
                <a:extLst>
                  <a:ext uri="{FF2B5EF4-FFF2-40B4-BE49-F238E27FC236}">
                    <a16:creationId xmlns:a16="http://schemas.microsoft.com/office/drawing/2014/main" id="{EAEA38F5-EB43-494A-B410-E2EBF2629AB1}"/>
                  </a:ext>
                </a:extLst>
              </p:cNvPr>
              <p:cNvSpPr/>
              <p:nvPr/>
            </p:nvSpPr>
            <p:spPr>
              <a:xfrm>
                <a:off x="24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</a:t>
                </a:r>
                <a:endParaRPr lang="en-GB" sz="1000" dirty="0"/>
              </a:p>
            </p:txBody>
          </p:sp>
          <p:sp>
            <p:nvSpPr>
              <p:cNvPr id="792" name="Rectangle 791">
                <a:extLst>
                  <a:ext uri="{FF2B5EF4-FFF2-40B4-BE49-F238E27FC236}">
                    <a16:creationId xmlns:a16="http://schemas.microsoft.com/office/drawing/2014/main" id="{AA2F8677-E216-4779-A48C-3C1E91A41E82}"/>
                  </a:ext>
                </a:extLst>
              </p:cNvPr>
              <p:cNvSpPr/>
              <p:nvPr/>
            </p:nvSpPr>
            <p:spPr>
              <a:xfrm>
                <a:off x="28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5</a:t>
                </a:r>
                <a:endParaRPr lang="en-GB" sz="1000" dirty="0"/>
              </a:p>
            </p:txBody>
          </p:sp>
          <p:sp>
            <p:nvSpPr>
              <p:cNvPr id="793" name="Rectangle 792">
                <a:extLst>
                  <a:ext uri="{FF2B5EF4-FFF2-40B4-BE49-F238E27FC236}">
                    <a16:creationId xmlns:a16="http://schemas.microsoft.com/office/drawing/2014/main" id="{031DA792-7C0A-4C0A-9FAF-D524CCE07725}"/>
                  </a:ext>
                </a:extLst>
              </p:cNvPr>
              <p:cNvSpPr/>
              <p:nvPr/>
            </p:nvSpPr>
            <p:spPr>
              <a:xfrm>
                <a:off x="31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7</a:t>
                </a:r>
                <a:endParaRPr lang="en-GB" sz="1000" dirty="0"/>
              </a:p>
            </p:txBody>
          </p:sp>
          <p:sp>
            <p:nvSpPr>
              <p:cNvPr id="794" name="Rectangle 793">
                <a:extLst>
                  <a:ext uri="{FF2B5EF4-FFF2-40B4-BE49-F238E27FC236}">
                    <a16:creationId xmlns:a16="http://schemas.microsoft.com/office/drawing/2014/main" id="{1A1A6716-6947-4F66-A273-1C1CBC8F9934}"/>
                  </a:ext>
                </a:extLst>
              </p:cNvPr>
              <p:cNvSpPr/>
              <p:nvPr/>
            </p:nvSpPr>
            <p:spPr>
              <a:xfrm>
                <a:off x="35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9</a:t>
                </a:r>
                <a:endParaRPr lang="en-GB" sz="1000" dirty="0"/>
              </a:p>
            </p:txBody>
          </p:sp>
          <p:sp>
            <p:nvSpPr>
              <p:cNvPr id="795" name="Rectangle 794">
                <a:extLst>
                  <a:ext uri="{FF2B5EF4-FFF2-40B4-BE49-F238E27FC236}">
                    <a16:creationId xmlns:a16="http://schemas.microsoft.com/office/drawing/2014/main" id="{31C89DEA-B3F4-49D5-87F0-734DAB60EB66}"/>
                  </a:ext>
                </a:extLst>
              </p:cNvPr>
              <p:cNvSpPr/>
              <p:nvPr/>
            </p:nvSpPr>
            <p:spPr>
              <a:xfrm>
                <a:off x="39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11</a:t>
                </a:r>
                <a:endParaRPr lang="en-GB" sz="1000" dirty="0"/>
              </a:p>
            </p:txBody>
          </p:sp>
          <p:sp>
            <p:nvSpPr>
              <p:cNvPr id="796" name="Rectangle 795">
                <a:extLst>
                  <a:ext uri="{FF2B5EF4-FFF2-40B4-BE49-F238E27FC236}">
                    <a16:creationId xmlns:a16="http://schemas.microsoft.com/office/drawing/2014/main" id="{6A1BA8E1-20CF-4A15-9655-7A0329776328}"/>
                  </a:ext>
                </a:extLst>
              </p:cNvPr>
              <p:cNvSpPr/>
              <p:nvPr/>
            </p:nvSpPr>
            <p:spPr>
              <a:xfrm>
                <a:off x="42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13</a:t>
                </a:r>
                <a:endParaRPr lang="en-GB" sz="1000" dirty="0"/>
              </a:p>
            </p:txBody>
          </p:sp>
          <p:sp>
            <p:nvSpPr>
              <p:cNvPr id="797" name="Rectangle 796">
                <a:extLst>
                  <a:ext uri="{FF2B5EF4-FFF2-40B4-BE49-F238E27FC236}">
                    <a16:creationId xmlns:a16="http://schemas.microsoft.com/office/drawing/2014/main" id="{C88A4691-4402-47F6-BE48-4E2B1033BA6C}"/>
                  </a:ext>
                </a:extLst>
              </p:cNvPr>
              <p:cNvSpPr/>
              <p:nvPr/>
            </p:nvSpPr>
            <p:spPr>
              <a:xfrm>
                <a:off x="46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15</a:t>
                </a:r>
                <a:endParaRPr lang="en-GB" sz="1000" dirty="0"/>
              </a:p>
            </p:txBody>
          </p:sp>
          <p:sp>
            <p:nvSpPr>
              <p:cNvPr id="798" name="Rectangle 797">
                <a:extLst>
                  <a:ext uri="{FF2B5EF4-FFF2-40B4-BE49-F238E27FC236}">
                    <a16:creationId xmlns:a16="http://schemas.microsoft.com/office/drawing/2014/main" id="{C13846D3-7173-4032-925B-9B25203A7E9E}"/>
                  </a:ext>
                </a:extLst>
              </p:cNvPr>
              <p:cNvSpPr/>
              <p:nvPr/>
            </p:nvSpPr>
            <p:spPr>
              <a:xfrm>
                <a:off x="49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17</a:t>
                </a:r>
                <a:endParaRPr lang="en-GB" sz="1000" dirty="0"/>
              </a:p>
            </p:txBody>
          </p:sp>
          <p:sp>
            <p:nvSpPr>
              <p:cNvPr id="799" name="Rectangle 798">
                <a:extLst>
                  <a:ext uri="{FF2B5EF4-FFF2-40B4-BE49-F238E27FC236}">
                    <a16:creationId xmlns:a16="http://schemas.microsoft.com/office/drawing/2014/main" id="{A5367B1B-4C3A-409E-B178-B8484E37504D}"/>
                  </a:ext>
                </a:extLst>
              </p:cNvPr>
              <p:cNvSpPr/>
              <p:nvPr/>
            </p:nvSpPr>
            <p:spPr>
              <a:xfrm>
                <a:off x="53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19</a:t>
                </a:r>
                <a:endParaRPr lang="en-GB" sz="1000" dirty="0"/>
              </a:p>
            </p:txBody>
          </p:sp>
          <p:sp>
            <p:nvSpPr>
              <p:cNvPr id="800" name="Rectangle 799">
                <a:extLst>
                  <a:ext uri="{FF2B5EF4-FFF2-40B4-BE49-F238E27FC236}">
                    <a16:creationId xmlns:a16="http://schemas.microsoft.com/office/drawing/2014/main" id="{3F9A9A7C-98A3-4CF4-ADC5-B8D1199D58BA}"/>
                  </a:ext>
                </a:extLst>
              </p:cNvPr>
              <p:cNvSpPr/>
              <p:nvPr/>
            </p:nvSpPr>
            <p:spPr>
              <a:xfrm>
                <a:off x="57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21</a:t>
                </a:r>
                <a:endParaRPr lang="en-GB" sz="1000" dirty="0"/>
              </a:p>
            </p:txBody>
          </p:sp>
          <p:sp>
            <p:nvSpPr>
              <p:cNvPr id="801" name="Rectangle 800">
                <a:extLst>
                  <a:ext uri="{FF2B5EF4-FFF2-40B4-BE49-F238E27FC236}">
                    <a16:creationId xmlns:a16="http://schemas.microsoft.com/office/drawing/2014/main" id="{A3A0D81D-6B05-4CA0-AD71-2B32F3588D06}"/>
                  </a:ext>
                </a:extLst>
              </p:cNvPr>
              <p:cNvSpPr/>
              <p:nvPr/>
            </p:nvSpPr>
            <p:spPr>
              <a:xfrm>
                <a:off x="60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23</a:t>
                </a:r>
                <a:endParaRPr lang="en-GB" sz="1000" dirty="0"/>
              </a:p>
            </p:txBody>
          </p:sp>
          <p:sp>
            <p:nvSpPr>
              <p:cNvPr id="802" name="Rectangle 801">
                <a:extLst>
                  <a:ext uri="{FF2B5EF4-FFF2-40B4-BE49-F238E27FC236}">
                    <a16:creationId xmlns:a16="http://schemas.microsoft.com/office/drawing/2014/main" id="{EF2A0EF4-F717-4649-9EE9-D095949E9C78}"/>
                  </a:ext>
                </a:extLst>
              </p:cNvPr>
              <p:cNvSpPr/>
              <p:nvPr/>
            </p:nvSpPr>
            <p:spPr>
              <a:xfrm>
                <a:off x="64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25</a:t>
                </a:r>
                <a:endParaRPr lang="en-GB" sz="1000" dirty="0"/>
              </a:p>
            </p:txBody>
          </p:sp>
          <p:sp>
            <p:nvSpPr>
              <p:cNvPr id="803" name="Rectangle 802">
                <a:extLst>
                  <a:ext uri="{FF2B5EF4-FFF2-40B4-BE49-F238E27FC236}">
                    <a16:creationId xmlns:a16="http://schemas.microsoft.com/office/drawing/2014/main" id="{E181E33C-68F3-416F-83E4-791561E96699}"/>
                  </a:ext>
                </a:extLst>
              </p:cNvPr>
              <p:cNvSpPr/>
              <p:nvPr/>
            </p:nvSpPr>
            <p:spPr>
              <a:xfrm>
                <a:off x="67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27</a:t>
                </a:r>
                <a:endParaRPr lang="en-GB" sz="1000" dirty="0"/>
              </a:p>
            </p:txBody>
          </p:sp>
          <p:sp>
            <p:nvSpPr>
              <p:cNvPr id="804" name="Rectangle 803">
                <a:extLst>
                  <a:ext uri="{FF2B5EF4-FFF2-40B4-BE49-F238E27FC236}">
                    <a16:creationId xmlns:a16="http://schemas.microsoft.com/office/drawing/2014/main" id="{13811956-26E2-4C29-9521-2D090B1AE018}"/>
                  </a:ext>
                </a:extLst>
              </p:cNvPr>
              <p:cNvSpPr/>
              <p:nvPr/>
            </p:nvSpPr>
            <p:spPr>
              <a:xfrm>
                <a:off x="71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29</a:t>
                </a:r>
                <a:endParaRPr lang="en-GB" sz="1000" dirty="0"/>
              </a:p>
            </p:txBody>
          </p:sp>
          <p:sp>
            <p:nvSpPr>
              <p:cNvPr id="805" name="Rectangle 804">
                <a:extLst>
                  <a:ext uri="{FF2B5EF4-FFF2-40B4-BE49-F238E27FC236}">
                    <a16:creationId xmlns:a16="http://schemas.microsoft.com/office/drawing/2014/main" id="{D4A0F6C8-B509-4C01-BCFF-E49B83F16618}"/>
                  </a:ext>
                </a:extLst>
              </p:cNvPr>
              <p:cNvSpPr/>
              <p:nvPr/>
            </p:nvSpPr>
            <p:spPr>
              <a:xfrm>
                <a:off x="75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31</a:t>
                </a:r>
                <a:endParaRPr lang="en-GB" sz="10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2" name="TextBox 821">
                <a:extLst>
                  <a:ext uri="{FF2B5EF4-FFF2-40B4-BE49-F238E27FC236}">
                    <a16:creationId xmlns:a16="http://schemas.microsoft.com/office/drawing/2014/main" id="{C29E3614-88AD-46B6-8D8D-2BFFB4E84BC8}"/>
                  </a:ext>
                </a:extLst>
              </p:cNvPr>
              <p:cNvSpPr txBox="1"/>
              <p:nvPr/>
            </p:nvSpPr>
            <p:spPr>
              <a:xfrm>
                <a:off x="628399" y="3730851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22" name="TextBox 821">
                <a:extLst>
                  <a:ext uri="{FF2B5EF4-FFF2-40B4-BE49-F238E27FC236}">
                    <a16:creationId xmlns:a16="http://schemas.microsoft.com/office/drawing/2014/main" id="{C29E3614-88AD-46B6-8D8D-2BFFB4E84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99" y="3730851"/>
                <a:ext cx="1415131" cy="369332"/>
              </a:xfrm>
              <a:prstGeom prst="rect">
                <a:avLst/>
              </a:prstGeom>
              <a:blipFill>
                <a:blip r:embed="rId5"/>
                <a:stretch>
                  <a:fillRect l="-3448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3" name="Rectangle 822">
            <a:extLst>
              <a:ext uri="{FF2B5EF4-FFF2-40B4-BE49-F238E27FC236}">
                <a16:creationId xmlns:a16="http://schemas.microsoft.com/office/drawing/2014/main" id="{295D1152-0668-403A-98B9-53F88567B4CD}"/>
              </a:ext>
            </a:extLst>
          </p:cNvPr>
          <p:cNvSpPr/>
          <p:nvPr/>
        </p:nvSpPr>
        <p:spPr>
          <a:xfrm>
            <a:off x="8157508" y="4337660"/>
            <a:ext cx="3251516" cy="1323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24" name="Group 823">
            <a:extLst>
              <a:ext uri="{FF2B5EF4-FFF2-40B4-BE49-F238E27FC236}">
                <a16:creationId xmlns:a16="http://schemas.microsoft.com/office/drawing/2014/main" id="{661E0FF5-56B1-45C9-A964-A36BF88E6102}"/>
              </a:ext>
            </a:extLst>
          </p:cNvPr>
          <p:cNvGrpSpPr/>
          <p:nvPr/>
        </p:nvGrpSpPr>
        <p:grpSpPr>
          <a:xfrm>
            <a:off x="8196442" y="4624786"/>
            <a:ext cx="1879711" cy="817288"/>
            <a:chOff x="6791153" y="2304979"/>
            <a:chExt cx="1879711" cy="817288"/>
          </a:xfrm>
        </p:grpSpPr>
        <p:grpSp>
          <p:nvGrpSpPr>
            <p:cNvPr id="825" name="Group 824">
              <a:extLst>
                <a:ext uri="{FF2B5EF4-FFF2-40B4-BE49-F238E27FC236}">
                  <a16:creationId xmlns:a16="http://schemas.microsoft.com/office/drawing/2014/main" id="{572E7CAA-BBCF-4A0D-ACDA-C8E28ED638FD}"/>
                </a:ext>
              </a:extLst>
            </p:cNvPr>
            <p:cNvGrpSpPr/>
            <p:nvPr/>
          </p:nvGrpSpPr>
          <p:grpSpPr>
            <a:xfrm>
              <a:off x="7431745" y="2728220"/>
              <a:ext cx="1239119" cy="394047"/>
              <a:chOff x="7733888" y="2411030"/>
              <a:chExt cx="1239119" cy="394047"/>
            </a:xfrm>
          </p:grpSpPr>
          <p:sp>
            <p:nvSpPr>
              <p:cNvPr id="828" name="Flowchart: Or 827">
                <a:extLst>
                  <a:ext uri="{FF2B5EF4-FFF2-40B4-BE49-F238E27FC236}">
                    <a16:creationId xmlns:a16="http://schemas.microsoft.com/office/drawing/2014/main" id="{E1272053-55B4-4CCF-9821-E6747A705908}"/>
                  </a:ext>
                </a:extLst>
              </p:cNvPr>
              <p:cNvSpPr/>
              <p:nvPr/>
            </p:nvSpPr>
            <p:spPr>
              <a:xfrm>
                <a:off x="7733888" y="2468192"/>
                <a:ext cx="300081" cy="336885"/>
              </a:xfrm>
              <a:prstGeom prst="flowChartOr">
                <a:avLst/>
              </a:prstGeom>
              <a:noFill/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29" name="Straight Arrow Connector 828">
                <a:extLst>
                  <a:ext uri="{FF2B5EF4-FFF2-40B4-BE49-F238E27FC236}">
                    <a16:creationId xmlns:a16="http://schemas.microsoft.com/office/drawing/2014/main" id="{67EA8C35-C805-4D6A-BC12-B2F00B740BED}"/>
                  </a:ext>
                </a:extLst>
              </p:cNvPr>
              <p:cNvCxnSpPr/>
              <p:nvPr/>
            </p:nvCxnSpPr>
            <p:spPr>
              <a:xfrm>
                <a:off x="8038714" y="2638425"/>
                <a:ext cx="5081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0" name="TextBox 829">
                    <a:extLst>
                      <a:ext uri="{FF2B5EF4-FFF2-40B4-BE49-F238E27FC236}">
                        <a16:creationId xmlns:a16="http://schemas.microsoft.com/office/drawing/2014/main" id="{C2A2F50F-5F7A-46E7-8E26-A3CBF566F3AD}"/>
                      </a:ext>
                    </a:extLst>
                  </p:cNvPr>
                  <p:cNvSpPr txBox="1"/>
                  <p:nvPr/>
                </p:nvSpPr>
                <p:spPr>
                  <a:xfrm>
                    <a:off x="8494030" y="2411030"/>
                    <a:ext cx="4789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30" name="TextBox 829">
                    <a:extLst>
                      <a:ext uri="{FF2B5EF4-FFF2-40B4-BE49-F238E27FC236}">
                        <a16:creationId xmlns:a16="http://schemas.microsoft.com/office/drawing/2014/main" id="{C2A2F50F-5F7A-46E7-8E26-A3CBF566F3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4030" y="2411030"/>
                    <a:ext cx="47897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26" name="Straight Arrow Connector 825">
              <a:extLst>
                <a:ext uri="{FF2B5EF4-FFF2-40B4-BE49-F238E27FC236}">
                  <a16:creationId xmlns:a16="http://schemas.microsoft.com/office/drawing/2014/main" id="{D90278EF-9EC5-4521-BD64-1EC3169A2B9E}"/>
                </a:ext>
              </a:extLst>
            </p:cNvPr>
            <p:cNvCxnSpPr>
              <a:cxnSpLocks/>
            </p:cNvCxnSpPr>
            <p:nvPr/>
          </p:nvCxnSpPr>
          <p:spPr>
            <a:xfrm>
              <a:off x="6851072" y="2953824"/>
              <a:ext cx="5648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7" name="Straight Arrow Connector 826">
              <a:extLst>
                <a:ext uri="{FF2B5EF4-FFF2-40B4-BE49-F238E27FC236}">
                  <a16:creationId xmlns:a16="http://schemas.microsoft.com/office/drawing/2014/main" id="{203F32E2-4B56-4DA0-820A-6173351916FE}"/>
                </a:ext>
              </a:extLst>
            </p:cNvPr>
            <p:cNvCxnSpPr>
              <a:cxnSpLocks/>
              <a:endCxn id="828" idx="0"/>
            </p:cNvCxnSpPr>
            <p:nvPr/>
          </p:nvCxnSpPr>
          <p:spPr>
            <a:xfrm>
              <a:off x="6791153" y="2304979"/>
              <a:ext cx="790633" cy="480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31" name="TextBox 830">
            <a:extLst>
              <a:ext uri="{FF2B5EF4-FFF2-40B4-BE49-F238E27FC236}">
                <a16:creationId xmlns:a16="http://schemas.microsoft.com/office/drawing/2014/main" id="{992D3461-D002-468B-9E6A-D5508FE2B705}"/>
              </a:ext>
            </a:extLst>
          </p:cNvPr>
          <p:cNvSpPr txBox="1"/>
          <p:nvPr/>
        </p:nvSpPr>
        <p:spPr>
          <a:xfrm>
            <a:off x="403485" y="4337660"/>
            <a:ext cx="1576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dirty="0"/>
              <a:t>Even Data</a:t>
            </a:r>
          </a:p>
          <a:p>
            <a:pPr algn="r"/>
            <a:r>
              <a:rPr lang="en-US" sz="1400" dirty="0"/>
              <a:t>Even Coefficients</a:t>
            </a:r>
            <a:endParaRPr lang="en-GB" sz="1400" dirty="0"/>
          </a:p>
        </p:txBody>
      </p:sp>
      <p:sp>
        <p:nvSpPr>
          <p:cNvPr id="832" name="TextBox 831">
            <a:extLst>
              <a:ext uri="{FF2B5EF4-FFF2-40B4-BE49-F238E27FC236}">
                <a16:creationId xmlns:a16="http://schemas.microsoft.com/office/drawing/2014/main" id="{C6FA9596-BA39-4CC7-9001-B05DF1A40B8D}"/>
              </a:ext>
            </a:extLst>
          </p:cNvPr>
          <p:cNvSpPr txBox="1"/>
          <p:nvPr/>
        </p:nvSpPr>
        <p:spPr>
          <a:xfrm>
            <a:off x="473171" y="4977059"/>
            <a:ext cx="150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dirty="0"/>
              <a:t>Odd Data</a:t>
            </a:r>
          </a:p>
          <a:p>
            <a:pPr algn="r"/>
            <a:r>
              <a:rPr lang="en-US" sz="1400" dirty="0"/>
              <a:t>Odd Coefficients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7BD036-EAB2-401B-9D6E-8C98EBDE8DB1}"/>
              </a:ext>
            </a:extLst>
          </p:cNvPr>
          <p:cNvSpPr/>
          <p:nvPr/>
        </p:nvSpPr>
        <p:spPr>
          <a:xfrm>
            <a:off x="2405118" y="5598562"/>
            <a:ext cx="5466705" cy="89716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2 parts are operating as 2 single rate filters:</a:t>
            </a:r>
          </a:p>
          <a:p>
            <a:pPr marL="742870" lvl="1" indent="-285750">
              <a:buFont typeface="Arial" panose="020B0604020202020204" pitchFamily="34" charset="0"/>
              <a:buChar char="•"/>
            </a:pPr>
            <a:r>
              <a:rPr lang="en-US" dirty="0"/>
              <a:t>Even coefficients on even data</a:t>
            </a:r>
          </a:p>
          <a:p>
            <a:pPr marL="742870" lvl="1" indent="-285750">
              <a:buFont typeface="Arial" panose="020B0604020202020204" pitchFamily="34" charset="0"/>
              <a:buChar char="•"/>
            </a:pPr>
            <a:r>
              <a:rPr lang="en-US" dirty="0"/>
              <a:t>Odd coefficients on odd data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96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27FC-BE03-4D7F-A066-634CF0D95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975360"/>
          </a:xfrm>
        </p:spPr>
        <p:txBody>
          <a:bodyPr/>
          <a:lstStyle/>
          <a:p>
            <a:r>
              <a:rPr lang="en-US" dirty="0"/>
              <a:t>Odd Output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2F9C35-2A24-4C84-B49A-3D5385BEF70F}"/>
              </a:ext>
            </a:extLst>
          </p:cNvPr>
          <p:cNvGrpSpPr/>
          <p:nvPr/>
        </p:nvGrpSpPr>
        <p:grpSpPr>
          <a:xfrm>
            <a:off x="2075199" y="1378564"/>
            <a:ext cx="8640000" cy="180000"/>
            <a:chOff x="2076043" y="2460854"/>
            <a:chExt cx="8640000" cy="1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5C66BC-74CB-4E84-9822-7DBF496A5A7D}"/>
                </a:ext>
              </a:extLst>
            </p:cNvPr>
            <p:cNvSpPr/>
            <p:nvPr/>
          </p:nvSpPr>
          <p:spPr>
            <a:xfrm>
              <a:off x="20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0</a:t>
              </a:r>
              <a:endParaRPr lang="en-GB" sz="10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519BF96-347B-4ABE-A730-0A19475402AC}"/>
                </a:ext>
              </a:extLst>
            </p:cNvPr>
            <p:cNvSpPr/>
            <p:nvPr/>
          </p:nvSpPr>
          <p:spPr>
            <a:xfrm>
              <a:off x="22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</a:t>
              </a:r>
              <a:endParaRPr lang="en-GB" sz="10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F443483-EE72-4066-A1E4-821C50DD677A}"/>
                </a:ext>
              </a:extLst>
            </p:cNvPr>
            <p:cNvSpPr/>
            <p:nvPr/>
          </p:nvSpPr>
          <p:spPr>
            <a:xfrm>
              <a:off x="24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</a:t>
              </a:r>
              <a:endParaRPr lang="en-GB" sz="10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16858BB-5122-4C7E-9F62-B0F3D157475C}"/>
                </a:ext>
              </a:extLst>
            </p:cNvPr>
            <p:cNvSpPr/>
            <p:nvPr/>
          </p:nvSpPr>
          <p:spPr>
            <a:xfrm>
              <a:off x="26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</a:t>
              </a:r>
              <a:endParaRPr lang="en-GB" sz="10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FA1F1F1-E5A9-4946-8F27-BA82801A6816}"/>
                </a:ext>
              </a:extLst>
            </p:cNvPr>
            <p:cNvSpPr/>
            <p:nvPr/>
          </p:nvSpPr>
          <p:spPr>
            <a:xfrm>
              <a:off x="27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</a:t>
              </a:r>
              <a:endParaRPr lang="en-GB" sz="10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4D17C9A-BE0B-4DB7-B3E3-EF116C99206A}"/>
                </a:ext>
              </a:extLst>
            </p:cNvPr>
            <p:cNvSpPr/>
            <p:nvPr/>
          </p:nvSpPr>
          <p:spPr>
            <a:xfrm>
              <a:off x="29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5</a:t>
              </a:r>
              <a:endParaRPr lang="en-GB" sz="10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0BE01A3-4153-45B0-A286-5E1FC1170146}"/>
                </a:ext>
              </a:extLst>
            </p:cNvPr>
            <p:cNvSpPr/>
            <p:nvPr/>
          </p:nvSpPr>
          <p:spPr>
            <a:xfrm>
              <a:off x="31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6</a:t>
              </a:r>
              <a:endParaRPr lang="en-GB" sz="10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9269129-1B56-4046-87B1-26365A9B4E03}"/>
                </a:ext>
              </a:extLst>
            </p:cNvPr>
            <p:cNvSpPr/>
            <p:nvPr/>
          </p:nvSpPr>
          <p:spPr>
            <a:xfrm>
              <a:off x="33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7</a:t>
              </a:r>
              <a:endParaRPr lang="en-GB" sz="10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B35437-54D0-4A24-B9D1-0344E95AF8B2}"/>
                </a:ext>
              </a:extLst>
            </p:cNvPr>
            <p:cNvSpPr/>
            <p:nvPr/>
          </p:nvSpPr>
          <p:spPr>
            <a:xfrm>
              <a:off x="35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8</a:t>
              </a:r>
              <a:endParaRPr lang="en-GB" sz="10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4ACC201-9825-48A4-8972-F0F821DD60E1}"/>
                </a:ext>
              </a:extLst>
            </p:cNvPr>
            <p:cNvSpPr/>
            <p:nvPr/>
          </p:nvSpPr>
          <p:spPr>
            <a:xfrm>
              <a:off x="36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9</a:t>
              </a:r>
              <a:endParaRPr lang="en-GB" sz="10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C2B311F-7F8C-4568-9F39-3452E4D496F9}"/>
                </a:ext>
              </a:extLst>
            </p:cNvPr>
            <p:cNvSpPr/>
            <p:nvPr/>
          </p:nvSpPr>
          <p:spPr>
            <a:xfrm>
              <a:off x="38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10</a:t>
              </a:r>
              <a:endParaRPr lang="en-GB" sz="10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9446B1A-FF4D-418B-9953-1572AB17FAD9}"/>
                </a:ext>
              </a:extLst>
            </p:cNvPr>
            <p:cNvSpPr/>
            <p:nvPr/>
          </p:nvSpPr>
          <p:spPr>
            <a:xfrm>
              <a:off x="40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11</a:t>
              </a:r>
              <a:endParaRPr lang="en-GB" sz="10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52DDABB-D556-42C3-9576-073BB765579B}"/>
                </a:ext>
              </a:extLst>
            </p:cNvPr>
            <p:cNvSpPr/>
            <p:nvPr/>
          </p:nvSpPr>
          <p:spPr>
            <a:xfrm>
              <a:off x="42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12</a:t>
              </a:r>
              <a:endParaRPr lang="en-GB" sz="10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7032989-1F5C-4D9B-878B-C1294136E42A}"/>
                </a:ext>
              </a:extLst>
            </p:cNvPr>
            <p:cNvSpPr/>
            <p:nvPr/>
          </p:nvSpPr>
          <p:spPr>
            <a:xfrm>
              <a:off x="44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13</a:t>
              </a:r>
              <a:endParaRPr lang="en-GB" sz="10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D6C2E92-F099-44DB-A255-66DB0467856E}"/>
                </a:ext>
              </a:extLst>
            </p:cNvPr>
            <p:cNvSpPr/>
            <p:nvPr/>
          </p:nvSpPr>
          <p:spPr>
            <a:xfrm>
              <a:off x="45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14</a:t>
              </a:r>
              <a:endParaRPr lang="en-GB" sz="10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05C807A-7C46-4822-9F7D-86F74C54E37C}"/>
                </a:ext>
              </a:extLst>
            </p:cNvPr>
            <p:cNvSpPr/>
            <p:nvPr/>
          </p:nvSpPr>
          <p:spPr>
            <a:xfrm>
              <a:off x="47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15</a:t>
              </a:r>
              <a:endParaRPr lang="en-GB" sz="10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F3CCFBC-6A4B-464D-848C-8825F2EA8447}"/>
                </a:ext>
              </a:extLst>
            </p:cNvPr>
            <p:cNvSpPr/>
            <p:nvPr/>
          </p:nvSpPr>
          <p:spPr>
            <a:xfrm>
              <a:off x="49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16</a:t>
              </a:r>
              <a:endParaRPr lang="en-GB" sz="10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FD05C67-EEB2-4E29-930D-8B7170F6C7E5}"/>
                </a:ext>
              </a:extLst>
            </p:cNvPr>
            <p:cNvSpPr/>
            <p:nvPr/>
          </p:nvSpPr>
          <p:spPr>
            <a:xfrm>
              <a:off x="51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17</a:t>
              </a:r>
              <a:endParaRPr lang="en-GB" sz="10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C1957E8-19C6-47F5-9C85-8ADFEB2A4DEF}"/>
                </a:ext>
              </a:extLst>
            </p:cNvPr>
            <p:cNvSpPr/>
            <p:nvPr/>
          </p:nvSpPr>
          <p:spPr>
            <a:xfrm>
              <a:off x="53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18</a:t>
              </a:r>
              <a:endParaRPr lang="en-GB" sz="10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CD00CFF-D9CD-47AE-8BAC-41F12003E96C}"/>
                </a:ext>
              </a:extLst>
            </p:cNvPr>
            <p:cNvSpPr/>
            <p:nvPr/>
          </p:nvSpPr>
          <p:spPr>
            <a:xfrm>
              <a:off x="54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19</a:t>
              </a:r>
              <a:endParaRPr lang="en-GB" sz="10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CFF41EE-F684-4BA0-AE07-DEE0515151FC}"/>
                </a:ext>
              </a:extLst>
            </p:cNvPr>
            <p:cNvSpPr/>
            <p:nvPr/>
          </p:nvSpPr>
          <p:spPr>
            <a:xfrm>
              <a:off x="56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20</a:t>
              </a:r>
              <a:endParaRPr lang="en-GB" sz="1000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7E9959-B3AC-4579-B0E0-F59E7A8FBE26}"/>
                </a:ext>
              </a:extLst>
            </p:cNvPr>
            <p:cNvSpPr/>
            <p:nvPr/>
          </p:nvSpPr>
          <p:spPr>
            <a:xfrm>
              <a:off x="58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21</a:t>
              </a:r>
              <a:endParaRPr lang="en-GB" sz="1000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7728F0F-443E-4628-B0C3-0DDC811ED5E1}"/>
                </a:ext>
              </a:extLst>
            </p:cNvPr>
            <p:cNvSpPr/>
            <p:nvPr/>
          </p:nvSpPr>
          <p:spPr>
            <a:xfrm>
              <a:off x="60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22</a:t>
              </a:r>
              <a:endParaRPr lang="en-GB" sz="1000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55A29C0-3B1D-4BBE-B1A5-8304E0F3A555}"/>
                </a:ext>
              </a:extLst>
            </p:cNvPr>
            <p:cNvSpPr/>
            <p:nvPr/>
          </p:nvSpPr>
          <p:spPr>
            <a:xfrm>
              <a:off x="62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23</a:t>
              </a:r>
              <a:endParaRPr lang="en-GB" sz="1000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4DD3E95-A67E-4EFA-AF88-6C995D0454BF}"/>
                </a:ext>
              </a:extLst>
            </p:cNvPr>
            <p:cNvSpPr/>
            <p:nvPr/>
          </p:nvSpPr>
          <p:spPr>
            <a:xfrm>
              <a:off x="63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24</a:t>
              </a:r>
              <a:endParaRPr lang="en-GB" sz="100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C9A0253-BC11-4E6A-86DC-CD1548E09462}"/>
                </a:ext>
              </a:extLst>
            </p:cNvPr>
            <p:cNvSpPr/>
            <p:nvPr/>
          </p:nvSpPr>
          <p:spPr>
            <a:xfrm>
              <a:off x="65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25</a:t>
              </a:r>
              <a:endParaRPr lang="en-GB" sz="10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2E8B86D-895B-4452-8D2B-791F04FC7CBE}"/>
                </a:ext>
              </a:extLst>
            </p:cNvPr>
            <p:cNvSpPr/>
            <p:nvPr/>
          </p:nvSpPr>
          <p:spPr>
            <a:xfrm>
              <a:off x="67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26</a:t>
              </a:r>
              <a:endParaRPr lang="en-GB" sz="10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2F704FC-B1F6-4708-B3CA-8FA20038AD72}"/>
                </a:ext>
              </a:extLst>
            </p:cNvPr>
            <p:cNvSpPr/>
            <p:nvPr/>
          </p:nvSpPr>
          <p:spPr>
            <a:xfrm>
              <a:off x="69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27</a:t>
              </a:r>
              <a:endParaRPr lang="en-GB" sz="1000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7F8A92F-B396-424E-A8A9-A7E3ADD17B2F}"/>
                </a:ext>
              </a:extLst>
            </p:cNvPr>
            <p:cNvSpPr/>
            <p:nvPr/>
          </p:nvSpPr>
          <p:spPr>
            <a:xfrm>
              <a:off x="71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28</a:t>
              </a:r>
              <a:endParaRPr lang="en-GB" sz="10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EB0F8E-6EDC-4564-BA66-DE5A89705314}"/>
                </a:ext>
              </a:extLst>
            </p:cNvPr>
            <p:cNvSpPr/>
            <p:nvPr/>
          </p:nvSpPr>
          <p:spPr>
            <a:xfrm>
              <a:off x="72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29</a:t>
              </a:r>
              <a:endParaRPr lang="en-GB" sz="1000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E21FC09-3C16-4B7D-A08E-9EA5935AFA68}"/>
                </a:ext>
              </a:extLst>
            </p:cNvPr>
            <p:cNvSpPr/>
            <p:nvPr/>
          </p:nvSpPr>
          <p:spPr>
            <a:xfrm>
              <a:off x="74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30</a:t>
              </a:r>
              <a:endParaRPr lang="en-GB" sz="1000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7D6A4C9-23B3-4A57-8EFA-3E4F78FC7FED}"/>
                </a:ext>
              </a:extLst>
            </p:cNvPr>
            <p:cNvSpPr/>
            <p:nvPr/>
          </p:nvSpPr>
          <p:spPr>
            <a:xfrm>
              <a:off x="76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31</a:t>
              </a:r>
              <a:endParaRPr lang="en-GB" sz="1000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3F0ECD4-668E-4660-BE72-6DB3C01A100C}"/>
                </a:ext>
              </a:extLst>
            </p:cNvPr>
            <p:cNvSpPr/>
            <p:nvPr/>
          </p:nvSpPr>
          <p:spPr>
            <a:xfrm>
              <a:off x="78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32</a:t>
              </a:r>
              <a:endParaRPr lang="en-GB" sz="100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1ED6D6A-E8CF-4EAB-B8AB-82296438A55D}"/>
                </a:ext>
              </a:extLst>
            </p:cNvPr>
            <p:cNvSpPr/>
            <p:nvPr/>
          </p:nvSpPr>
          <p:spPr>
            <a:xfrm>
              <a:off x="80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33</a:t>
              </a:r>
              <a:endParaRPr lang="en-GB" sz="1000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4E6BEF6-18AD-4EF9-ACC0-A1D84ACB06FF}"/>
                </a:ext>
              </a:extLst>
            </p:cNvPr>
            <p:cNvSpPr/>
            <p:nvPr/>
          </p:nvSpPr>
          <p:spPr>
            <a:xfrm>
              <a:off x="81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34</a:t>
              </a:r>
              <a:endParaRPr lang="en-GB" sz="10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7EB20C9-76D4-4CC1-877D-1443F7B67FE0}"/>
                </a:ext>
              </a:extLst>
            </p:cNvPr>
            <p:cNvSpPr/>
            <p:nvPr/>
          </p:nvSpPr>
          <p:spPr>
            <a:xfrm>
              <a:off x="83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35</a:t>
              </a:r>
              <a:endParaRPr lang="en-GB" sz="10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F656441-1446-4C64-BF95-EB7DC1A87C52}"/>
                </a:ext>
              </a:extLst>
            </p:cNvPr>
            <p:cNvSpPr/>
            <p:nvPr/>
          </p:nvSpPr>
          <p:spPr>
            <a:xfrm>
              <a:off x="85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36</a:t>
              </a:r>
              <a:endParaRPr lang="en-GB" sz="100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9564CC0-7DE2-44B0-89FB-BFE7B1AEBCA7}"/>
                </a:ext>
              </a:extLst>
            </p:cNvPr>
            <p:cNvSpPr/>
            <p:nvPr/>
          </p:nvSpPr>
          <p:spPr>
            <a:xfrm>
              <a:off x="87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37</a:t>
              </a:r>
              <a:endParaRPr lang="en-GB" sz="1000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FE49628-43CE-42CB-9DE4-DC6AFCE44108}"/>
                </a:ext>
              </a:extLst>
            </p:cNvPr>
            <p:cNvSpPr/>
            <p:nvPr/>
          </p:nvSpPr>
          <p:spPr>
            <a:xfrm>
              <a:off x="89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38</a:t>
              </a:r>
              <a:endParaRPr lang="en-GB" sz="10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0AB6951-6B05-4163-A410-E6908AE65962}"/>
                </a:ext>
              </a:extLst>
            </p:cNvPr>
            <p:cNvSpPr/>
            <p:nvPr/>
          </p:nvSpPr>
          <p:spPr>
            <a:xfrm>
              <a:off x="90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39</a:t>
              </a:r>
              <a:endParaRPr lang="en-GB" sz="1000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2DFC92A-7448-4C5C-A381-BD5ED67C1DC5}"/>
                </a:ext>
              </a:extLst>
            </p:cNvPr>
            <p:cNvSpPr/>
            <p:nvPr/>
          </p:nvSpPr>
          <p:spPr>
            <a:xfrm>
              <a:off x="92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40</a:t>
              </a:r>
              <a:endParaRPr lang="en-GB" sz="100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36AC4CC-C7BF-4C65-B7BC-7D4D686CF3CC}"/>
                </a:ext>
              </a:extLst>
            </p:cNvPr>
            <p:cNvSpPr/>
            <p:nvPr/>
          </p:nvSpPr>
          <p:spPr>
            <a:xfrm>
              <a:off x="94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41</a:t>
              </a:r>
              <a:endParaRPr lang="en-GB" sz="10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0C2EBBF-86CD-4CC0-AF07-0704E8DEE3CD}"/>
                </a:ext>
              </a:extLst>
            </p:cNvPr>
            <p:cNvSpPr/>
            <p:nvPr/>
          </p:nvSpPr>
          <p:spPr>
            <a:xfrm>
              <a:off x="96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42</a:t>
              </a:r>
              <a:endParaRPr lang="en-GB" sz="1000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993436C-9323-41D4-8997-22BDBB46ECD3}"/>
                </a:ext>
              </a:extLst>
            </p:cNvPr>
            <p:cNvSpPr/>
            <p:nvPr/>
          </p:nvSpPr>
          <p:spPr>
            <a:xfrm>
              <a:off x="98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43</a:t>
              </a:r>
              <a:endParaRPr lang="en-GB" sz="1000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89D2D28-3C25-408F-84B2-85A0542FC34D}"/>
                </a:ext>
              </a:extLst>
            </p:cNvPr>
            <p:cNvSpPr/>
            <p:nvPr/>
          </p:nvSpPr>
          <p:spPr>
            <a:xfrm>
              <a:off x="99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44</a:t>
              </a:r>
              <a:endParaRPr lang="en-GB" sz="1000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54091ED-A052-4243-82AB-6F7045C30A88}"/>
                </a:ext>
              </a:extLst>
            </p:cNvPr>
            <p:cNvSpPr/>
            <p:nvPr/>
          </p:nvSpPr>
          <p:spPr>
            <a:xfrm>
              <a:off x="101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45</a:t>
              </a:r>
              <a:endParaRPr lang="en-GB" sz="1000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9C7DE6F-859B-4C30-B404-3B88374FAB9C}"/>
                </a:ext>
              </a:extLst>
            </p:cNvPr>
            <p:cNvSpPr/>
            <p:nvPr/>
          </p:nvSpPr>
          <p:spPr>
            <a:xfrm>
              <a:off x="103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46</a:t>
              </a:r>
              <a:endParaRPr lang="en-GB" sz="1000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BAB3B3B-6128-4B78-ADC6-BE3AF2946C24}"/>
                </a:ext>
              </a:extLst>
            </p:cNvPr>
            <p:cNvSpPr/>
            <p:nvPr/>
          </p:nvSpPr>
          <p:spPr>
            <a:xfrm>
              <a:off x="105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47</a:t>
              </a:r>
              <a:endParaRPr lang="en-GB" sz="10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84736E4-BFD5-4CA7-85BE-870DBD1E699E}"/>
              </a:ext>
            </a:extLst>
          </p:cNvPr>
          <p:cNvGrpSpPr/>
          <p:nvPr/>
        </p:nvGrpSpPr>
        <p:grpSpPr>
          <a:xfrm>
            <a:off x="2216993" y="1981415"/>
            <a:ext cx="8461895" cy="388691"/>
            <a:chOff x="2216993" y="1981415"/>
            <a:chExt cx="8461895" cy="38869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B7950F6-9357-42AE-BADB-B41BC969A819}"/>
                </a:ext>
              </a:extLst>
            </p:cNvPr>
            <p:cNvGrpSpPr/>
            <p:nvPr/>
          </p:nvGrpSpPr>
          <p:grpSpPr>
            <a:xfrm>
              <a:off x="2216993" y="2190106"/>
              <a:ext cx="5580000" cy="180000"/>
              <a:chOff x="1930640" y="3498164"/>
              <a:chExt cx="5580000" cy="180000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56D6966-5E08-4831-9523-F4077303D138}"/>
                  </a:ext>
                </a:extLst>
              </p:cNvPr>
              <p:cNvSpPr/>
              <p:nvPr/>
            </p:nvSpPr>
            <p:spPr>
              <a:xfrm>
                <a:off x="19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0</a:t>
                </a:r>
                <a:endParaRPr lang="en-GB" sz="1000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3FA92CDB-0DBD-451D-BFB6-580916427084}"/>
                  </a:ext>
                </a:extLst>
              </p:cNvPr>
              <p:cNvSpPr/>
              <p:nvPr/>
            </p:nvSpPr>
            <p:spPr>
              <a:xfrm>
                <a:off x="22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</a:t>
                </a:r>
                <a:endParaRPr lang="en-GB" sz="1000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83D432D-9F6C-4BD4-A512-F4CC423F94F3}"/>
                  </a:ext>
                </a:extLst>
              </p:cNvPr>
              <p:cNvSpPr/>
              <p:nvPr/>
            </p:nvSpPr>
            <p:spPr>
              <a:xfrm>
                <a:off x="26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</a:t>
                </a:r>
                <a:endParaRPr lang="en-GB" sz="1000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7D020BC-1166-4F7E-8148-9B2475BBBF1B}"/>
                  </a:ext>
                </a:extLst>
              </p:cNvPr>
              <p:cNvSpPr/>
              <p:nvPr/>
            </p:nvSpPr>
            <p:spPr>
              <a:xfrm>
                <a:off x="30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6</a:t>
                </a:r>
                <a:endParaRPr lang="en-GB" sz="1000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7FBAA26-17C3-408D-A6B0-58A9882D4E04}"/>
                  </a:ext>
                </a:extLst>
              </p:cNvPr>
              <p:cNvSpPr/>
              <p:nvPr/>
            </p:nvSpPr>
            <p:spPr>
              <a:xfrm>
                <a:off x="33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8</a:t>
                </a:r>
                <a:endParaRPr lang="en-GB" sz="1000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F764640D-0825-4EDD-9097-54E16B0BDB82}"/>
                  </a:ext>
                </a:extLst>
              </p:cNvPr>
              <p:cNvSpPr/>
              <p:nvPr/>
            </p:nvSpPr>
            <p:spPr>
              <a:xfrm>
                <a:off x="37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10</a:t>
                </a:r>
                <a:endParaRPr lang="en-GB" sz="1000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E2D50E4-F783-4103-B585-153DE879489D}"/>
                  </a:ext>
                </a:extLst>
              </p:cNvPr>
              <p:cNvSpPr/>
              <p:nvPr/>
            </p:nvSpPr>
            <p:spPr>
              <a:xfrm>
                <a:off x="40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12</a:t>
                </a:r>
                <a:endParaRPr lang="en-GB" sz="1000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5463402F-32EA-4383-A8AC-49E480BCF650}"/>
                  </a:ext>
                </a:extLst>
              </p:cNvPr>
              <p:cNvSpPr/>
              <p:nvPr/>
            </p:nvSpPr>
            <p:spPr>
              <a:xfrm>
                <a:off x="44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14</a:t>
                </a:r>
                <a:endParaRPr lang="en-GB" sz="1000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8E7DCEF-C616-4D62-8887-3B4E82FD954C}"/>
                  </a:ext>
                </a:extLst>
              </p:cNvPr>
              <p:cNvSpPr/>
              <p:nvPr/>
            </p:nvSpPr>
            <p:spPr>
              <a:xfrm>
                <a:off x="48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16</a:t>
                </a:r>
                <a:endParaRPr lang="en-GB" sz="1000" dirty="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F89E2E0-FD13-4AAA-B087-83D6942CBBF4}"/>
                  </a:ext>
                </a:extLst>
              </p:cNvPr>
              <p:cNvSpPr/>
              <p:nvPr/>
            </p:nvSpPr>
            <p:spPr>
              <a:xfrm>
                <a:off x="51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18</a:t>
                </a:r>
                <a:endParaRPr lang="en-GB" sz="1000" dirty="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086CA03-FABE-42DC-A144-A3D8489FB782}"/>
                  </a:ext>
                </a:extLst>
              </p:cNvPr>
              <p:cNvSpPr/>
              <p:nvPr/>
            </p:nvSpPr>
            <p:spPr>
              <a:xfrm>
                <a:off x="55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20</a:t>
                </a:r>
                <a:endParaRPr lang="en-GB" sz="1000" dirty="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0A02EDE-60B3-472D-B751-BF1FD5D79F4D}"/>
                  </a:ext>
                </a:extLst>
              </p:cNvPr>
              <p:cNvSpPr/>
              <p:nvPr/>
            </p:nvSpPr>
            <p:spPr>
              <a:xfrm>
                <a:off x="58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22</a:t>
                </a:r>
                <a:endParaRPr lang="en-GB" sz="1000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006785E-AD61-4E18-A513-3DD125020A78}"/>
                  </a:ext>
                </a:extLst>
              </p:cNvPr>
              <p:cNvSpPr/>
              <p:nvPr/>
            </p:nvSpPr>
            <p:spPr>
              <a:xfrm>
                <a:off x="62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24</a:t>
                </a:r>
                <a:endParaRPr lang="en-GB" sz="1000" dirty="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6FF0E9D-300C-4F53-9C35-1D528C132EB4}"/>
                  </a:ext>
                </a:extLst>
              </p:cNvPr>
              <p:cNvSpPr/>
              <p:nvPr/>
            </p:nvSpPr>
            <p:spPr>
              <a:xfrm>
                <a:off x="66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26</a:t>
                </a:r>
                <a:endParaRPr lang="en-GB" sz="1000" dirty="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7E680C0-F7DA-47B2-B844-A58F9A22C36A}"/>
                  </a:ext>
                </a:extLst>
              </p:cNvPr>
              <p:cNvSpPr/>
              <p:nvPr/>
            </p:nvSpPr>
            <p:spPr>
              <a:xfrm>
                <a:off x="69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28</a:t>
                </a:r>
                <a:endParaRPr lang="en-GB" sz="1000" dirty="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9CA2B779-D2BC-463B-8105-046ADEFA0D36}"/>
                  </a:ext>
                </a:extLst>
              </p:cNvPr>
              <p:cNvSpPr/>
              <p:nvPr/>
            </p:nvSpPr>
            <p:spPr>
              <a:xfrm>
                <a:off x="73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30</a:t>
                </a:r>
                <a:endParaRPr lang="en-GB" sz="1000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050A06-3ABC-4B1F-BF9C-50107F70AC09}"/>
                </a:ext>
              </a:extLst>
            </p:cNvPr>
            <p:cNvGrpSpPr/>
            <p:nvPr/>
          </p:nvGrpSpPr>
          <p:grpSpPr>
            <a:xfrm>
              <a:off x="2218888" y="1981415"/>
              <a:ext cx="8460000" cy="180000"/>
              <a:chOff x="2090660" y="3028220"/>
              <a:chExt cx="8460000" cy="180000"/>
            </a:xfrm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2C238EE-B6AA-40BE-8B92-C278E1E4D686}"/>
                  </a:ext>
                </a:extLst>
              </p:cNvPr>
              <p:cNvSpPr/>
              <p:nvPr/>
            </p:nvSpPr>
            <p:spPr>
              <a:xfrm>
                <a:off x="20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</a:t>
                </a:r>
                <a:endParaRPr lang="en-GB" sz="1000" dirty="0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58ABD78F-D12D-4FB7-9947-B65529314B06}"/>
                  </a:ext>
                </a:extLst>
              </p:cNvPr>
              <p:cNvSpPr/>
              <p:nvPr/>
            </p:nvSpPr>
            <p:spPr>
              <a:xfrm>
                <a:off x="24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</a:t>
                </a:r>
                <a:endParaRPr lang="en-GB" sz="1000" dirty="0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8D3F471D-6FC6-4C05-A666-41B1F17A6008}"/>
                  </a:ext>
                </a:extLst>
              </p:cNvPr>
              <p:cNvSpPr/>
              <p:nvPr/>
            </p:nvSpPr>
            <p:spPr>
              <a:xfrm>
                <a:off x="28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5</a:t>
                </a:r>
                <a:endParaRPr lang="en-GB" sz="1000" dirty="0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50427FB6-09B0-46CB-894E-0C75FA1CB76C}"/>
                  </a:ext>
                </a:extLst>
              </p:cNvPr>
              <p:cNvSpPr/>
              <p:nvPr/>
            </p:nvSpPr>
            <p:spPr>
              <a:xfrm>
                <a:off x="31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7</a:t>
                </a:r>
                <a:endParaRPr lang="en-GB" sz="1000" dirty="0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9922128B-B97D-46C3-9C56-0336299E5943}"/>
                  </a:ext>
                </a:extLst>
              </p:cNvPr>
              <p:cNvSpPr/>
              <p:nvPr/>
            </p:nvSpPr>
            <p:spPr>
              <a:xfrm>
                <a:off x="35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9</a:t>
                </a:r>
                <a:endParaRPr lang="en-GB" sz="1000" dirty="0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67412EF5-3637-4653-B5AB-0CE14090A444}"/>
                  </a:ext>
                </a:extLst>
              </p:cNvPr>
              <p:cNvSpPr/>
              <p:nvPr/>
            </p:nvSpPr>
            <p:spPr>
              <a:xfrm>
                <a:off x="38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11</a:t>
                </a:r>
                <a:endParaRPr lang="en-GB" sz="1000" dirty="0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29A6090B-0A7E-4546-AC12-B09DC7E9B0C4}"/>
                  </a:ext>
                </a:extLst>
              </p:cNvPr>
              <p:cNvSpPr/>
              <p:nvPr/>
            </p:nvSpPr>
            <p:spPr>
              <a:xfrm>
                <a:off x="42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13</a:t>
                </a:r>
                <a:endParaRPr lang="en-GB" sz="1000" dirty="0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E8AB478F-3069-4A67-9325-3C8D5831EB37}"/>
                  </a:ext>
                </a:extLst>
              </p:cNvPr>
              <p:cNvSpPr/>
              <p:nvPr/>
            </p:nvSpPr>
            <p:spPr>
              <a:xfrm>
                <a:off x="46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15</a:t>
                </a:r>
                <a:endParaRPr lang="en-GB" sz="1000" dirty="0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E67F7A22-779E-4687-B008-B06A602EFCCE}"/>
                  </a:ext>
                </a:extLst>
              </p:cNvPr>
              <p:cNvSpPr/>
              <p:nvPr/>
            </p:nvSpPr>
            <p:spPr>
              <a:xfrm>
                <a:off x="49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17</a:t>
                </a:r>
                <a:endParaRPr lang="en-GB" sz="1000" dirty="0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341F8B0E-F139-4735-95CF-C376EEA928C5}"/>
                  </a:ext>
                </a:extLst>
              </p:cNvPr>
              <p:cNvSpPr/>
              <p:nvPr/>
            </p:nvSpPr>
            <p:spPr>
              <a:xfrm>
                <a:off x="53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19</a:t>
                </a:r>
                <a:endParaRPr lang="en-GB" sz="1000" dirty="0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22CEB1C5-39BE-44AC-87C1-E0FA5E65F1E8}"/>
                  </a:ext>
                </a:extLst>
              </p:cNvPr>
              <p:cNvSpPr/>
              <p:nvPr/>
            </p:nvSpPr>
            <p:spPr>
              <a:xfrm>
                <a:off x="56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21</a:t>
                </a:r>
                <a:endParaRPr lang="en-GB" sz="1000" dirty="0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AE3D1AF4-9BBA-4994-BDCE-A45CF49AF925}"/>
                  </a:ext>
                </a:extLst>
              </p:cNvPr>
              <p:cNvSpPr/>
              <p:nvPr/>
            </p:nvSpPr>
            <p:spPr>
              <a:xfrm>
                <a:off x="60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23</a:t>
                </a:r>
                <a:endParaRPr lang="en-GB" sz="1000" dirty="0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76900963-C7F7-4A21-A619-258BBF950F41}"/>
                  </a:ext>
                </a:extLst>
              </p:cNvPr>
              <p:cNvSpPr/>
              <p:nvPr/>
            </p:nvSpPr>
            <p:spPr>
              <a:xfrm>
                <a:off x="64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25</a:t>
                </a:r>
                <a:endParaRPr lang="en-GB" sz="1000" dirty="0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514C6371-2454-42AD-928B-35FC6010AADE}"/>
                  </a:ext>
                </a:extLst>
              </p:cNvPr>
              <p:cNvSpPr/>
              <p:nvPr/>
            </p:nvSpPr>
            <p:spPr>
              <a:xfrm>
                <a:off x="67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27</a:t>
                </a:r>
                <a:endParaRPr lang="en-GB" sz="1000" dirty="0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2AFAC5CC-6CDD-4780-832B-BB265F80E808}"/>
                  </a:ext>
                </a:extLst>
              </p:cNvPr>
              <p:cNvSpPr/>
              <p:nvPr/>
            </p:nvSpPr>
            <p:spPr>
              <a:xfrm>
                <a:off x="71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29</a:t>
                </a:r>
                <a:endParaRPr lang="en-GB" sz="1000" dirty="0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FF4B02A1-4F64-418E-94D6-E70C57027AD5}"/>
                  </a:ext>
                </a:extLst>
              </p:cNvPr>
              <p:cNvSpPr/>
              <p:nvPr/>
            </p:nvSpPr>
            <p:spPr>
              <a:xfrm>
                <a:off x="74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31</a:t>
                </a:r>
                <a:endParaRPr lang="en-GB" sz="1000" dirty="0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8DD1CA1F-B162-458A-B0A5-ACF0FFB41CA5}"/>
                  </a:ext>
                </a:extLst>
              </p:cNvPr>
              <p:cNvSpPr/>
              <p:nvPr/>
            </p:nvSpPr>
            <p:spPr>
              <a:xfrm>
                <a:off x="78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33</a:t>
                </a:r>
                <a:endParaRPr lang="en-GB" sz="1000" dirty="0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4FA4FA37-00F3-4142-895E-04272F267914}"/>
                  </a:ext>
                </a:extLst>
              </p:cNvPr>
              <p:cNvSpPr/>
              <p:nvPr/>
            </p:nvSpPr>
            <p:spPr>
              <a:xfrm>
                <a:off x="82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35</a:t>
                </a:r>
                <a:endParaRPr lang="en-GB" sz="1000" dirty="0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60AD2245-BB2F-42ED-BA75-349E22AD5ADF}"/>
                  </a:ext>
                </a:extLst>
              </p:cNvPr>
              <p:cNvSpPr/>
              <p:nvPr/>
            </p:nvSpPr>
            <p:spPr>
              <a:xfrm>
                <a:off x="85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37</a:t>
                </a:r>
                <a:endParaRPr lang="en-GB" sz="1000" dirty="0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9D19AF08-9E28-4FDB-BEB9-F25726BB6995}"/>
                  </a:ext>
                </a:extLst>
              </p:cNvPr>
              <p:cNvSpPr/>
              <p:nvPr/>
            </p:nvSpPr>
            <p:spPr>
              <a:xfrm>
                <a:off x="89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39</a:t>
                </a:r>
                <a:endParaRPr lang="en-GB" sz="1000" dirty="0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7CF4B660-4960-4F5F-BAD7-9A336334044C}"/>
                  </a:ext>
                </a:extLst>
              </p:cNvPr>
              <p:cNvSpPr/>
              <p:nvPr/>
            </p:nvSpPr>
            <p:spPr>
              <a:xfrm>
                <a:off x="92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41</a:t>
                </a:r>
                <a:endParaRPr lang="en-GB" sz="1000" dirty="0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D488A30F-AFA2-489D-BB70-3B63BBB1D7D4}"/>
                  </a:ext>
                </a:extLst>
              </p:cNvPr>
              <p:cNvSpPr/>
              <p:nvPr/>
            </p:nvSpPr>
            <p:spPr>
              <a:xfrm>
                <a:off x="96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43</a:t>
                </a:r>
                <a:endParaRPr lang="en-GB" sz="1000" dirty="0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E098FD95-1887-45C2-A758-07FB27F73B11}"/>
                  </a:ext>
                </a:extLst>
              </p:cNvPr>
              <p:cNvSpPr/>
              <p:nvPr/>
            </p:nvSpPr>
            <p:spPr>
              <a:xfrm>
                <a:off x="100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45</a:t>
                </a:r>
                <a:endParaRPr lang="en-GB" sz="1000" dirty="0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646E2C12-7948-49E1-94D2-B3E2B8D95F79}"/>
                  </a:ext>
                </a:extLst>
              </p:cNvPr>
              <p:cNvSpPr/>
              <p:nvPr/>
            </p:nvSpPr>
            <p:spPr>
              <a:xfrm>
                <a:off x="103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47</a:t>
                </a:r>
                <a:endParaRPr lang="en-GB" sz="1000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72493AC-6AD2-4344-958A-B4F9440CF9B3}"/>
              </a:ext>
            </a:extLst>
          </p:cNvPr>
          <p:cNvGrpSpPr/>
          <p:nvPr/>
        </p:nvGrpSpPr>
        <p:grpSpPr>
          <a:xfrm>
            <a:off x="2038888" y="1981417"/>
            <a:ext cx="8460000" cy="388687"/>
            <a:chOff x="2038888" y="1981417"/>
            <a:chExt cx="8460000" cy="38868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556C48C-3B02-4F2B-9B80-2AF308FA6079}"/>
                </a:ext>
              </a:extLst>
            </p:cNvPr>
            <p:cNvGrpSpPr/>
            <p:nvPr/>
          </p:nvGrpSpPr>
          <p:grpSpPr>
            <a:xfrm>
              <a:off x="2038888" y="1981417"/>
              <a:ext cx="8460000" cy="180000"/>
              <a:chOff x="1910660" y="3028220"/>
              <a:chExt cx="8460000" cy="180000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D5C5868C-5460-48FC-9CD3-B7A7B3AC6487}"/>
                  </a:ext>
                </a:extLst>
              </p:cNvPr>
              <p:cNvSpPr/>
              <p:nvPr/>
            </p:nvSpPr>
            <p:spPr>
              <a:xfrm>
                <a:off x="19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0</a:t>
                </a:r>
                <a:endParaRPr lang="en-GB" sz="1000" dirty="0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2274BDD2-6129-47DD-A681-1580C30CE18E}"/>
                  </a:ext>
                </a:extLst>
              </p:cNvPr>
              <p:cNvSpPr/>
              <p:nvPr/>
            </p:nvSpPr>
            <p:spPr>
              <a:xfrm>
                <a:off x="22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</a:t>
                </a:r>
                <a:endParaRPr lang="en-GB" sz="1000" dirty="0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55C8FA5C-00D3-4264-B92D-1E7C55F0AB3A}"/>
                  </a:ext>
                </a:extLst>
              </p:cNvPr>
              <p:cNvSpPr/>
              <p:nvPr/>
            </p:nvSpPr>
            <p:spPr>
              <a:xfrm>
                <a:off x="26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</a:t>
                </a:r>
                <a:endParaRPr lang="en-GB" sz="1000" dirty="0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56ED1280-3E8B-4752-B93E-31107214A9F4}"/>
                  </a:ext>
                </a:extLst>
              </p:cNvPr>
              <p:cNvSpPr/>
              <p:nvPr/>
            </p:nvSpPr>
            <p:spPr>
              <a:xfrm>
                <a:off x="29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6</a:t>
                </a:r>
                <a:endParaRPr lang="en-GB" sz="1000" dirty="0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9A6D354-71DA-4ABE-99FD-DB7C18016856}"/>
                  </a:ext>
                </a:extLst>
              </p:cNvPr>
              <p:cNvSpPr/>
              <p:nvPr/>
            </p:nvSpPr>
            <p:spPr>
              <a:xfrm>
                <a:off x="33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8</a:t>
                </a:r>
                <a:endParaRPr lang="en-GB" sz="1000" dirty="0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91A173AF-1D1C-46C5-B27D-A6862AFE3479}"/>
                  </a:ext>
                </a:extLst>
              </p:cNvPr>
              <p:cNvSpPr/>
              <p:nvPr/>
            </p:nvSpPr>
            <p:spPr>
              <a:xfrm>
                <a:off x="37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10</a:t>
                </a:r>
                <a:endParaRPr lang="en-GB" sz="1000" dirty="0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B2203A89-EA9F-4D52-91D6-AAD5A98E2D66}"/>
                  </a:ext>
                </a:extLst>
              </p:cNvPr>
              <p:cNvSpPr/>
              <p:nvPr/>
            </p:nvSpPr>
            <p:spPr>
              <a:xfrm>
                <a:off x="40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12</a:t>
                </a:r>
                <a:endParaRPr lang="en-GB" sz="1000" dirty="0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8DD6D8F9-85A2-44AD-BAAA-039FC43024BF}"/>
                  </a:ext>
                </a:extLst>
              </p:cNvPr>
              <p:cNvSpPr/>
              <p:nvPr/>
            </p:nvSpPr>
            <p:spPr>
              <a:xfrm>
                <a:off x="44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14</a:t>
                </a:r>
                <a:endParaRPr lang="en-GB" sz="1000" dirty="0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CA15E30-AC6D-4E69-8DDE-CB47E2D8F2FE}"/>
                  </a:ext>
                </a:extLst>
              </p:cNvPr>
              <p:cNvSpPr/>
              <p:nvPr/>
            </p:nvSpPr>
            <p:spPr>
              <a:xfrm>
                <a:off x="47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16</a:t>
                </a:r>
                <a:endParaRPr lang="en-GB" sz="1000" dirty="0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E50160E8-1FC7-4A03-90C6-C82D045FC43D}"/>
                  </a:ext>
                </a:extLst>
              </p:cNvPr>
              <p:cNvSpPr/>
              <p:nvPr/>
            </p:nvSpPr>
            <p:spPr>
              <a:xfrm>
                <a:off x="51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18</a:t>
                </a:r>
                <a:endParaRPr lang="en-GB" sz="1000" dirty="0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172AD3B3-ED78-4609-8D32-E2367BDAF2A1}"/>
                  </a:ext>
                </a:extLst>
              </p:cNvPr>
              <p:cNvSpPr/>
              <p:nvPr/>
            </p:nvSpPr>
            <p:spPr>
              <a:xfrm>
                <a:off x="55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20</a:t>
                </a:r>
                <a:endParaRPr lang="en-GB" sz="1000" dirty="0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F72C25ED-211C-4B68-B1DD-B46488EAB03A}"/>
                  </a:ext>
                </a:extLst>
              </p:cNvPr>
              <p:cNvSpPr/>
              <p:nvPr/>
            </p:nvSpPr>
            <p:spPr>
              <a:xfrm>
                <a:off x="58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22</a:t>
                </a:r>
                <a:endParaRPr lang="en-GB" sz="1000" dirty="0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62D95AB4-FE99-4DBD-9DAA-42518FC521DB}"/>
                  </a:ext>
                </a:extLst>
              </p:cNvPr>
              <p:cNvSpPr/>
              <p:nvPr/>
            </p:nvSpPr>
            <p:spPr>
              <a:xfrm>
                <a:off x="62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24</a:t>
                </a:r>
                <a:endParaRPr lang="en-GB" sz="1000" dirty="0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85B678B5-33C8-44A4-9CA2-2FF1E9978B1F}"/>
                  </a:ext>
                </a:extLst>
              </p:cNvPr>
              <p:cNvSpPr/>
              <p:nvPr/>
            </p:nvSpPr>
            <p:spPr>
              <a:xfrm>
                <a:off x="65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26</a:t>
                </a:r>
                <a:endParaRPr lang="en-GB" sz="1000" dirty="0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37527153-18FE-4C47-AFBE-27BE1DA4FDA6}"/>
                  </a:ext>
                </a:extLst>
              </p:cNvPr>
              <p:cNvSpPr/>
              <p:nvPr/>
            </p:nvSpPr>
            <p:spPr>
              <a:xfrm>
                <a:off x="69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28</a:t>
                </a:r>
                <a:endParaRPr lang="en-GB" sz="1000" dirty="0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657F047B-00E7-42A3-A5D3-1458377E9156}"/>
                  </a:ext>
                </a:extLst>
              </p:cNvPr>
              <p:cNvSpPr/>
              <p:nvPr/>
            </p:nvSpPr>
            <p:spPr>
              <a:xfrm>
                <a:off x="73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30</a:t>
                </a:r>
                <a:endParaRPr lang="en-GB" sz="1000" dirty="0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4883A7B3-D9A7-4B7C-A0F0-9F5FC1B3B7AA}"/>
                  </a:ext>
                </a:extLst>
              </p:cNvPr>
              <p:cNvSpPr/>
              <p:nvPr/>
            </p:nvSpPr>
            <p:spPr>
              <a:xfrm>
                <a:off x="76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32</a:t>
                </a:r>
                <a:endParaRPr lang="en-GB" sz="1000" dirty="0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5C0DE0B-5AC9-497B-B350-670E150FD544}"/>
                  </a:ext>
                </a:extLst>
              </p:cNvPr>
              <p:cNvSpPr/>
              <p:nvPr/>
            </p:nvSpPr>
            <p:spPr>
              <a:xfrm>
                <a:off x="80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34</a:t>
                </a:r>
                <a:endParaRPr lang="en-GB" sz="1000" dirty="0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50B081D8-06D9-45D3-B8CE-463E33E406EA}"/>
                  </a:ext>
                </a:extLst>
              </p:cNvPr>
              <p:cNvSpPr/>
              <p:nvPr/>
            </p:nvSpPr>
            <p:spPr>
              <a:xfrm>
                <a:off x="83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36</a:t>
                </a:r>
                <a:endParaRPr lang="en-GB" sz="1000" dirty="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DCB2F7A2-7B35-4381-BC2C-8EA7B97F51F5}"/>
                  </a:ext>
                </a:extLst>
              </p:cNvPr>
              <p:cNvSpPr/>
              <p:nvPr/>
            </p:nvSpPr>
            <p:spPr>
              <a:xfrm>
                <a:off x="87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38</a:t>
                </a:r>
                <a:endParaRPr lang="en-GB" sz="1000" dirty="0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E6AC3115-6935-41D8-9C41-BD2D8E35DEEE}"/>
                  </a:ext>
                </a:extLst>
              </p:cNvPr>
              <p:cNvSpPr/>
              <p:nvPr/>
            </p:nvSpPr>
            <p:spPr>
              <a:xfrm>
                <a:off x="91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40</a:t>
                </a:r>
                <a:endParaRPr lang="en-GB" sz="1000" dirty="0"/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23FBEC5B-017E-4232-9231-9CBA6B4CB072}"/>
                  </a:ext>
                </a:extLst>
              </p:cNvPr>
              <p:cNvSpPr/>
              <p:nvPr/>
            </p:nvSpPr>
            <p:spPr>
              <a:xfrm>
                <a:off x="94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42</a:t>
                </a:r>
                <a:endParaRPr lang="en-GB" sz="1000" dirty="0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DF0B3D33-2898-4025-B851-82AAF912C829}"/>
                  </a:ext>
                </a:extLst>
              </p:cNvPr>
              <p:cNvSpPr/>
              <p:nvPr/>
            </p:nvSpPr>
            <p:spPr>
              <a:xfrm>
                <a:off x="98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44</a:t>
                </a:r>
                <a:endParaRPr lang="en-GB" sz="1000" dirty="0"/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2A43F13B-66F5-493D-8CB4-F616F191488E}"/>
                  </a:ext>
                </a:extLst>
              </p:cNvPr>
              <p:cNvSpPr/>
              <p:nvPr/>
            </p:nvSpPr>
            <p:spPr>
              <a:xfrm>
                <a:off x="101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46</a:t>
                </a:r>
                <a:endParaRPr lang="en-GB" sz="1000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926666F-B2A4-41B5-8401-C37A7A89EB93}"/>
                </a:ext>
              </a:extLst>
            </p:cNvPr>
            <p:cNvGrpSpPr/>
            <p:nvPr/>
          </p:nvGrpSpPr>
          <p:grpSpPr>
            <a:xfrm>
              <a:off x="2396993" y="2190104"/>
              <a:ext cx="5580000" cy="180000"/>
              <a:chOff x="2110640" y="3498164"/>
              <a:chExt cx="5580000" cy="180000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0ACAF97-39EE-41D2-8E76-687F1082D98B}"/>
                  </a:ext>
                </a:extLst>
              </p:cNvPr>
              <p:cNvSpPr/>
              <p:nvPr/>
            </p:nvSpPr>
            <p:spPr>
              <a:xfrm>
                <a:off x="21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</a:t>
                </a:r>
                <a:endParaRPr lang="en-GB" sz="1000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492A4E5-61F0-46DF-BE9D-202CAEC23C35}"/>
                  </a:ext>
                </a:extLst>
              </p:cNvPr>
              <p:cNvSpPr/>
              <p:nvPr/>
            </p:nvSpPr>
            <p:spPr>
              <a:xfrm>
                <a:off x="24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</a:t>
                </a:r>
                <a:endParaRPr lang="en-GB" sz="100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B881C9E-4570-4135-88D0-EB9387C7DA13}"/>
                  </a:ext>
                </a:extLst>
              </p:cNvPr>
              <p:cNvSpPr/>
              <p:nvPr/>
            </p:nvSpPr>
            <p:spPr>
              <a:xfrm>
                <a:off x="28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5</a:t>
                </a:r>
                <a:endParaRPr lang="en-GB" sz="1000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B05EC2F-6248-450B-948B-EDBBEEB8FA3C}"/>
                  </a:ext>
                </a:extLst>
              </p:cNvPr>
              <p:cNvSpPr/>
              <p:nvPr/>
            </p:nvSpPr>
            <p:spPr>
              <a:xfrm>
                <a:off x="31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7</a:t>
                </a:r>
                <a:endParaRPr lang="en-GB" sz="1000" dirty="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8FB9CCF-DFAF-472C-86AD-AA2AD9639188}"/>
                  </a:ext>
                </a:extLst>
              </p:cNvPr>
              <p:cNvSpPr/>
              <p:nvPr/>
            </p:nvSpPr>
            <p:spPr>
              <a:xfrm>
                <a:off x="35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9</a:t>
                </a:r>
                <a:endParaRPr lang="en-GB" sz="1000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978FF764-E90A-44A7-B78D-B3D5356FD096}"/>
                  </a:ext>
                </a:extLst>
              </p:cNvPr>
              <p:cNvSpPr/>
              <p:nvPr/>
            </p:nvSpPr>
            <p:spPr>
              <a:xfrm>
                <a:off x="39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11</a:t>
                </a:r>
                <a:endParaRPr lang="en-GB" sz="1000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C3190063-5672-4390-ACA8-BCF97F7863BC}"/>
                  </a:ext>
                </a:extLst>
              </p:cNvPr>
              <p:cNvSpPr/>
              <p:nvPr/>
            </p:nvSpPr>
            <p:spPr>
              <a:xfrm>
                <a:off x="42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13</a:t>
                </a:r>
                <a:endParaRPr lang="en-GB" sz="1000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EA0A1BC-9196-479C-BAC9-A8CD1513F3A9}"/>
                  </a:ext>
                </a:extLst>
              </p:cNvPr>
              <p:cNvSpPr/>
              <p:nvPr/>
            </p:nvSpPr>
            <p:spPr>
              <a:xfrm>
                <a:off x="46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15</a:t>
                </a:r>
                <a:endParaRPr lang="en-GB" sz="1000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38F1735-5822-4996-A6A9-A8507459D6C5}"/>
                  </a:ext>
                </a:extLst>
              </p:cNvPr>
              <p:cNvSpPr/>
              <p:nvPr/>
            </p:nvSpPr>
            <p:spPr>
              <a:xfrm>
                <a:off x="49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17</a:t>
                </a:r>
                <a:endParaRPr lang="en-GB" sz="1000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74DBEB2A-4848-4500-AD12-DBFFE721CC7D}"/>
                  </a:ext>
                </a:extLst>
              </p:cNvPr>
              <p:cNvSpPr/>
              <p:nvPr/>
            </p:nvSpPr>
            <p:spPr>
              <a:xfrm>
                <a:off x="53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19</a:t>
                </a:r>
                <a:endParaRPr lang="en-GB" sz="1000" dirty="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34AEFD4-8D10-4D79-9C73-5BADB610CE05}"/>
                  </a:ext>
                </a:extLst>
              </p:cNvPr>
              <p:cNvSpPr/>
              <p:nvPr/>
            </p:nvSpPr>
            <p:spPr>
              <a:xfrm>
                <a:off x="57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21</a:t>
                </a:r>
                <a:endParaRPr lang="en-GB" sz="1000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AF39534-99CA-4B89-9822-B95DE2CD6B5D}"/>
                  </a:ext>
                </a:extLst>
              </p:cNvPr>
              <p:cNvSpPr/>
              <p:nvPr/>
            </p:nvSpPr>
            <p:spPr>
              <a:xfrm>
                <a:off x="60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23</a:t>
                </a:r>
                <a:endParaRPr lang="en-GB" sz="1000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7191D9A7-B544-4239-9289-3F7C31C87E11}"/>
                  </a:ext>
                </a:extLst>
              </p:cNvPr>
              <p:cNvSpPr/>
              <p:nvPr/>
            </p:nvSpPr>
            <p:spPr>
              <a:xfrm>
                <a:off x="64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25</a:t>
                </a:r>
                <a:endParaRPr lang="en-GB" sz="1000" dirty="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D6AA941-E673-407A-BD14-E4A273C90029}"/>
                  </a:ext>
                </a:extLst>
              </p:cNvPr>
              <p:cNvSpPr/>
              <p:nvPr/>
            </p:nvSpPr>
            <p:spPr>
              <a:xfrm>
                <a:off x="67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27</a:t>
                </a:r>
                <a:endParaRPr lang="en-GB" sz="1000" dirty="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9D937E6-7925-4A21-A6FD-53F79D9CFBF6}"/>
                  </a:ext>
                </a:extLst>
              </p:cNvPr>
              <p:cNvSpPr/>
              <p:nvPr/>
            </p:nvSpPr>
            <p:spPr>
              <a:xfrm>
                <a:off x="71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29</a:t>
                </a:r>
                <a:endParaRPr lang="en-GB" sz="1000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1458876C-DECC-461B-96CF-097105E848C2}"/>
                  </a:ext>
                </a:extLst>
              </p:cNvPr>
              <p:cNvSpPr/>
              <p:nvPr/>
            </p:nvSpPr>
            <p:spPr>
              <a:xfrm>
                <a:off x="75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31</a:t>
                </a:r>
                <a:endParaRPr lang="en-GB" sz="1000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6166DA-EC39-492F-B4B9-218EB1650151}"/>
              </a:ext>
            </a:extLst>
          </p:cNvPr>
          <p:cNvGrpSpPr/>
          <p:nvPr/>
        </p:nvGrpSpPr>
        <p:grpSpPr>
          <a:xfrm>
            <a:off x="2250660" y="1587251"/>
            <a:ext cx="5760000" cy="180002"/>
            <a:chOff x="2069290" y="3389307"/>
            <a:chExt cx="5760000" cy="180002"/>
          </a:xfrm>
        </p:grpSpPr>
        <p:grpSp>
          <p:nvGrpSpPr>
            <p:cNvPr id="521" name="Group 520">
              <a:extLst>
                <a:ext uri="{FF2B5EF4-FFF2-40B4-BE49-F238E27FC236}">
                  <a16:creationId xmlns:a16="http://schemas.microsoft.com/office/drawing/2014/main" id="{EA9C0B21-DA77-4232-8509-4BE9481CE6DF}"/>
                </a:ext>
              </a:extLst>
            </p:cNvPr>
            <p:cNvGrpSpPr/>
            <p:nvPr/>
          </p:nvGrpSpPr>
          <p:grpSpPr>
            <a:xfrm>
              <a:off x="2069290" y="3389309"/>
              <a:ext cx="5580000" cy="180000"/>
              <a:chOff x="1930640" y="3498164"/>
              <a:chExt cx="5580000" cy="180000"/>
            </a:xfrm>
          </p:grpSpPr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F8E2B7DF-A630-4929-B967-981FED9DC966}"/>
                  </a:ext>
                </a:extLst>
              </p:cNvPr>
              <p:cNvSpPr/>
              <p:nvPr/>
            </p:nvSpPr>
            <p:spPr>
              <a:xfrm>
                <a:off x="19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0</a:t>
                </a:r>
                <a:endParaRPr lang="en-GB" sz="1000" dirty="0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4AC48D4B-27E0-4B84-B85C-B2D3EE53BF05}"/>
                  </a:ext>
                </a:extLst>
              </p:cNvPr>
              <p:cNvSpPr/>
              <p:nvPr/>
            </p:nvSpPr>
            <p:spPr>
              <a:xfrm>
                <a:off x="22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</a:t>
                </a:r>
                <a:endParaRPr lang="en-GB" sz="1000" dirty="0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181EEC5B-E26E-4522-B9A6-30F63F929CED}"/>
                  </a:ext>
                </a:extLst>
              </p:cNvPr>
              <p:cNvSpPr/>
              <p:nvPr/>
            </p:nvSpPr>
            <p:spPr>
              <a:xfrm>
                <a:off x="26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</a:t>
                </a:r>
                <a:endParaRPr lang="en-GB" sz="1000" dirty="0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CFE0BF51-1C14-435C-B15C-5696EA76A094}"/>
                  </a:ext>
                </a:extLst>
              </p:cNvPr>
              <p:cNvSpPr/>
              <p:nvPr/>
            </p:nvSpPr>
            <p:spPr>
              <a:xfrm>
                <a:off x="30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6</a:t>
                </a:r>
                <a:endParaRPr lang="en-GB" sz="1000" dirty="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15642B08-6184-442C-B3A0-949B4B33CF28}"/>
                  </a:ext>
                </a:extLst>
              </p:cNvPr>
              <p:cNvSpPr/>
              <p:nvPr/>
            </p:nvSpPr>
            <p:spPr>
              <a:xfrm>
                <a:off x="33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8</a:t>
                </a:r>
                <a:endParaRPr lang="en-GB" sz="1000" dirty="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622E66E6-FBC2-465C-A99D-52454543F8E1}"/>
                  </a:ext>
                </a:extLst>
              </p:cNvPr>
              <p:cNvSpPr/>
              <p:nvPr/>
            </p:nvSpPr>
            <p:spPr>
              <a:xfrm>
                <a:off x="37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10</a:t>
                </a:r>
                <a:endParaRPr lang="en-GB" sz="1000" dirty="0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1A365BB7-C051-4061-90A8-1FEBF6321A7D}"/>
                  </a:ext>
                </a:extLst>
              </p:cNvPr>
              <p:cNvSpPr/>
              <p:nvPr/>
            </p:nvSpPr>
            <p:spPr>
              <a:xfrm>
                <a:off x="40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12</a:t>
                </a:r>
                <a:endParaRPr lang="en-GB" sz="1000" dirty="0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88504047-091C-4885-B83D-3EB7A78BDD02}"/>
                  </a:ext>
                </a:extLst>
              </p:cNvPr>
              <p:cNvSpPr/>
              <p:nvPr/>
            </p:nvSpPr>
            <p:spPr>
              <a:xfrm>
                <a:off x="44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14</a:t>
                </a:r>
                <a:endParaRPr lang="en-GB" sz="1000" dirty="0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BEF0B2D1-FBEC-4B19-A936-B4DED59EC3C0}"/>
                  </a:ext>
                </a:extLst>
              </p:cNvPr>
              <p:cNvSpPr/>
              <p:nvPr/>
            </p:nvSpPr>
            <p:spPr>
              <a:xfrm>
                <a:off x="48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16</a:t>
                </a:r>
                <a:endParaRPr lang="en-GB" sz="1000" dirty="0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FC8A4BEF-F085-4104-974C-FE4CE6965FAB}"/>
                  </a:ext>
                </a:extLst>
              </p:cNvPr>
              <p:cNvSpPr/>
              <p:nvPr/>
            </p:nvSpPr>
            <p:spPr>
              <a:xfrm>
                <a:off x="51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18</a:t>
                </a:r>
                <a:endParaRPr lang="en-GB" sz="1000" dirty="0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645E9E3D-95B2-4388-8B12-201D262E6245}"/>
                  </a:ext>
                </a:extLst>
              </p:cNvPr>
              <p:cNvSpPr/>
              <p:nvPr/>
            </p:nvSpPr>
            <p:spPr>
              <a:xfrm>
                <a:off x="55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20</a:t>
                </a:r>
                <a:endParaRPr lang="en-GB" sz="1000" dirty="0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C1BDD44F-5FA7-43EB-A844-2BB381F16247}"/>
                  </a:ext>
                </a:extLst>
              </p:cNvPr>
              <p:cNvSpPr/>
              <p:nvPr/>
            </p:nvSpPr>
            <p:spPr>
              <a:xfrm>
                <a:off x="58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22</a:t>
                </a:r>
                <a:endParaRPr lang="en-GB" sz="1000" dirty="0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F3FA3687-338A-48F2-BD88-30684979D305}"/>
                  </a:ext>
                </a:extLst>
              </p:cNvPr>
              <p:cNvSpPr/>
              <p:nvPr/>
            </p:nvSpPr>
            <p:spPr>
              <a:xfrm>
                <a:off x="62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24</a:t>
                </a:r>
                <a:endParaRPr lang="en-GB" sz="1000" dirty="0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5946F2E6-A136-44FA-8CD1-E7CD2E1FD371}"/>
                  </a:ext>
                </a:extLst>
              </p:cNvPr>
              <p:cNvSpPr/>
              <p:nvPr/>
            </p:nvSpPr>
            <p:spPr>
              <a:xfrm>
                <a:off x="66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26</a:t>
                </a:r>
                <a:endParaRPr lang="en-GB" sz="1000" dirty="0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1B76B859-AAC2-46ED-8E39-54BC1728C183}"/>
                  </a:ext>
                </a:extLst>
              </p:cNvPr>
              <p:cNvSpPr/>
              <p:nvPr/>
            </p:nvSpPr>
            <p:spPr>
              <a:xfrm>
                <a:off x="69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28</a:t>
                </a:r>
                <a:endParaRPr lang="en-GB" sz="1000" dirty="0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19B655D6-A4AE-49DF-A6AE-D9CB796FD571}"/>
                  </a:ext>
                </a:extLst>
              </p:cNvPr>
              <p:cNvSpPr/>
              <p:nvPr/>
            </p:nvSpPr>
            <p:spPr>
              <a:xfrm>
                <a:off x="73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30</a:t>
                </a:r>
                <a:endParaRPr lang="en-GB" sz="1000" dirty="0"/>
              </a:p>
            </p:txBody>
          </p:sp>
        </p:grp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A24D7CCB-0D6F-4B1A-8A2F-71F3DDFB9F77}"/>
                </a:ext>
              </a:extLst>
            </p:cNvPr>
            <p:cNvGrpSpPr/>
            <p:nvPr/>
          </p:nvGrpSpPr>
          <p:grpSpPr>
            <a:xfrm>
              <a:off x="2249290" y="3389307"/>
              <a:ext cx="5580000" cy="180000"/>
              <a:chOff x="2110640" y="3498164"/>
              <a:chExt cx="5580000" cy="180000"/>
            </a:xfrm>
          </p:grpSpPr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3BB66EF7-92A9-4951-8004-8286D67C2554}"/>
                  </a:ext>
                </a:extLst>
              </p:cNvPr>
              <p:cNvSpPr/>
              <p:nvPr/>
            </p:nvSpPr>
            <p:spPr>
              <a:xfrm>
                <a:off x="21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</a:t>
                </a:r>
                <a:endParaRPr lang="en-GB" sz="1000" dirty="0"/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1E9976BF-20A6-4D27-A7E1-ABF5FD891B7E}"/>
                  </a:ext>
                </a:extLst>
              </p:cNvPr>
              <p:cNvSpPr/>
              <p:nvPr/>
            </p:nvSpPr>
            <p:spPr>
              <a:xfrm>
                <a:off x="24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</a:t>
                </a:r>
                <a:endParaRPr lang="en-GB" sz="1000" dirty="0"/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62537559-3520-4803-AEAE-1A49D3CF57AA}"/>
                  </a:ext>
                </a:extLst>
              </p:cNvPr>
              <p:cNvSpPr/>
              <p:nvPr/>
            </p:nvSpPr>
            <p:spPr>
              <a:xfrm>
                <a:off x="28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5</a:t>
                </a:r>
                <a:endParaRPr lang="en-GB" sz="1000" dirty="0"/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6B21F093-949D-4340-A887-791C887C877A}"/>
                  </a:ext>
                </a:extLst>
              </p:cNvPr>
              <p:cNvSpPr/>
              <p:nvPr/>
            </p:nvSpPr>
            <p:spPr>
              <a:xfrm>
                <a:off x="31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7</a:t>
                </a:r>
                <a:endParaRPr lang="en-GB" sz="1000" dirty="0"/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594A45E2-1DB2-45FD-BF72-F3176D8DCFBF}"/>
                  </a:ext>
                </a:extLst>
              </p:cNvPr>
              <p:cNvSpPr/>
              <p:nvPr/>
            </p:nvSpPr>
            <p:spPr>
              <a:xfrm>
                <a:off x="35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9</a:t>
                </a:r>
                <a:endParaRPr lang="en-GB" sz="1000" dirty="0"/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E2E75DEA-A546-4515-9777-A4F032DB5BC0}"/>
                  </a:ext>
                </a:extLst>
              </p:cNvPr>
              <p:cNvSpPr/>
              <p:nvPr/>
            </p:nvSpPr>
            <p:spPr>
              <a:xfrm>
                <a:off x="39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11</a:t>
                </a:r>
                <a:endParaRPr lang="en-GB" sz="1000" dirty="0"/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BE70958E-94E2-4C06-A409-ECD63D541B04}"/>
                  </a:ext>
                </a:extLst>
              </p:cNvPr>
              <p:cNvSpPr/>
              <p:nvPr/>
            </p:nvSpPr>
            <p:spPr>
              <a:xfrm>
                <a:off x="42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13</a:t>
                </a:r>
                <a:endParaRPr lang="en-GB" sz="1000" dirty="0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4BE09D18-BF3E-4D9D-A506-9A25ACFBCA7B}"/>
                  </a:ext>
                </a:extLst>
              </p:cNvPr>
              <p:cNvSpPr/>
              <p:nvPr/>
            </p:nvSpPr>
            <p:spPr>
              <a:xfrm>
                <a:off x="46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15</a:t>
                </a:r>
                <a:endParaRPr lang="en-GB" sz="1000" dirty="0"/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15085C2F-BA9A-41E1-A767-7AD0CF902774}"/>
                  </a:ext>
                </a:extLst>
              </p:cNvPr>
              <p:cNvSpPr/>
              <p:nvPr/>
            </p:nvSpPr>
            <p:spPr>
              <a:xfrm>
                <a:off x="49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17</a:t>
                </a:r>
                <a:endParaRPr lang="en-GB" sz="1000" dirty="0"/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5A655314-2E20-48D2-A8EA-E2B8413DC782}"/>
                  </a:ext>
                </a:extLst>
              </p:cNvPr>
              <p:cNvSpPr/>
              <p:nvPr/>
            </p:nvSpPr>
            <p:spPr>
              <a:xfrm>
                <a:off x="53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19</a:t>
                </a:r>
                <a:endParaRPr lang="en-GB" sz="1000" dirty="0"/>
              </a:p>
            </p:txBody>
          </p:sp>
          <p:sp>
            <p:nvSpPr>
              <p:cNvPr id="549" name="Rectangle 548">
                <a:extLst>
                  <a:ext uri="{FF2B5EF4-FFF2-40B4-BE49-F238E27FC236}">
                    <a16:creationId xmlns:a16="http://schemas.microsoft.com/office/drawing/2014/main" id="{F31520AF-655B-4944-BA6A-811885F629CD}"/>
                  </a:ext>
                </a:extLst>
              </p:cNvPr>
              <p:cNvSpPr/>
              <p:nvPr/>
            </p:nvSpPr>
            <p:spPr>
              <a:xfrm>
                <a:off x="57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21</a:t>
                </a:r>
                <a:endParaRPr lang="en-GB" sz="1000" dirty="0"/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3D95D694-8349-4A99-B35F-0D769CEACA56}"/>
                  </a:ext>
                </a:extLst>
              </p:cNvPr>
              <p:cNvSpPr/>
              <p:nvPr/>
            </p:nvSpPr>
            <p:spPr>
              <a:xfrm>
                <a:off x="60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23</a:t>
                </a:r>
                <a:endParaRPr lang="en-GB" sz="1000" dirty="0"/>
              </a:p>
            </p:txBody>
          </p:sp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A8D6717B-EB47-44A6-9223-91977E76830D}"/>
                  </a:ext>
                </a:extLst>
              </p:cNvPr>
              <p:cNvSpPr/>
              <p:nvPr/>
            </p:nvSpPr>
            <p:spPr>
              <a:xfrm>
                <a:off x="64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25</a:t>
                </a:r>
                <a:endParaRPr lang="en-GB" sz="1000" dirty="0"/>
              </a:p>
            </p:txBody>
          </p:sp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B687D6BB-5E8F-4EAD-9121-23B581EE19E2}"/>
                  </a:ext>
                </a:extLst>
              </p:cNvPr>
              <p:cNvSpPr/>
              <p:nvPr/>
            </p:nvSpPr>
            <p:spPr>
              <a:xfrm>
                <a:off x="67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27</a:t>
                </a:r>
                <a:endParaRPr lang="en-GB" sz="1000" dirty="0"/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4A814EC3-D98D-4274-AE2B-D28D2155F518}"/>
                  </a:ext>
                </a:extLst>
              </p:cNvPr>
              <p:cNvSpPr/>
              <p:nvPr/>
            </p:nvSpPr>
            <p:spPr>
              <a:xfrm>
                <a:off x="71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29</a:t>
                </a:r>
                <a:endParaRPr lang="en-GB" sz="1000" dirty="0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4CFD6F36-9EB9-4CBE-B420-BDC618F5AADB}"/>
                  </a:ext>
                </a:extLst>
              </p:cNvPr>
              <p:cNvSpPr/>
              <p:nvPr/>
            </p:nvSpPr>
            <p:spPr>
              <a:xfrm>
                <a:off x="75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31</a:t>
                </a:r>
                <a:endParaRPr lang="en-GB" sz="10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9837F8-91B5-4D73-BE5A-207B3F15893F}"/>
                  </a:ext>
                </a:extLst>
              </p:cNvPr>
              <p:cNvSpPr txBox="1"/>
              <p:nvPr/>
            </p:nvSpPr>
            <p:spPr>
              <a:xfrm>
                <a:off x="632179" y="1307919"/>
                <a:ext cx="1409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9837F8-91B5-4D73-BE5A-207B3F158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9" y="1307919"/>
                <a:ext cx="1409810" cy="369332"/>
              </a:xfrm>
              <a:prstGeom prst="rect">
                <a:avLst/>
              </a:prstGeom>
              <a:blipFill>
                <a:blip r:embed="rId3"/>
                <a:stretch>
                  <a:fillRect l="-3896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" name="Rectangle 410">
            <a:extLst>
              <a:ext uri="{FF2B5EF4-FFF2-40B4-BE49-F238E27FC236}">
                <a16:creationId xmlns:a16="http://schemas.microsoft.com/office/drawing/2014/main" id="{B7790FF0-437E-41C6-8143-5F94D855B062}"/>
              </a:ext>
            </a:extLst>
          </p:cNvPr>
          <p:cNvSpPr/>
          <p:nvPr/>
        </p:nvSpPr>
        <p:spPr>
          <a:xfrm>
            <a:off x="7795108" y="2375577"/>
            <a:ext cx="576151" cy="747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4195D00-D405-40B1-B134-69A274676F5E}"/>
              </a:ext>
            </a:extLst>
          </p:cNvPr>
          <p:cNvSpPr/>
          <p:nvPr/>
        </p:nvSpPr>
        <p:spPr>
          <a:xfrm>
            <a:off x="7985259" y="1914728"/>
            <a:ext cx="3251516" cy="1323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FA5AE4-8EC6-499D-A6F6-28B6F1A710A4}"/>
              </a:ext>
            </a:extLst>
          </p:cNvPr>
          <p:cNvGrpSpPr/>
          <p:nvPr/>
        </p:nvGrpSpPr>
        <p:grpSpPr>
          <a:xfrm>
            <a:off x="7735019" y="2201854"/>
            <a:ext cx="2156689" cy="817288"/>
            <a:chOff x="6508854" y="2304979"/>
            <a:chExt cx="2156689" cy="81728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63BE209-276E-4787-AD24-148400452EB3}"/>
                </a:ext>
              </a:extLst>
            </p:cNvPr>
            <p:cNvGrpSpPr/>
            <p:nvPr/>
          </p:nvGrpSpPr>
          <p:grpSpPr>
            <a:xfrm>
              <a:off x="7431745" y="2728220"/>
              <a:ext cx="1233798" cy="394047"/>
              <a:chOff x="7733888" y="2411030"/>
              <a:chExt cx="1233798" cy="394047"/>
            </a:xfrm>
          </p:grpSpPr>
          <p:sp>
            <p:nvSpPr>
              <p:cNvPr id="20" name="Flowchart: Or 19">
                <a:extLst>
                  <a:ext uri="{FF2B5EF4-FFF2-40B4-BE49-F238E27FC236}">
                    <a16:creationId xmlns:a16="http://schemas.microsoft.com/office/drawing/2014/main" id="{D5EB125E-6D8E-4FA3-84AC-70AD50D45A69}"/>
                  </a:ext>
                </a:extLst>
              </p:cNvPr>
              <p:cNvSpPr/>
              <p:nvPr/>
            </p:nvSpPr>
            <p:spPr>
              <a:xfrm>
                <a:off x="7733888" y="2468192"/>
                <a:ext cx="300081" cy="336885"/>
              </a:xfrm>
              <a:prstGeom prst="flowChartOr">
                <a:avLst/>
              </a:prstGeom>
              <a:noFill/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223EBBBB-3459-4C65-9D63-5BB91F143A45}"/>
                  </a:ext>
                </a:extLst>
              </p:cNvPr>
              <p:cNvCxnSpPr/>
              <p:nvPr/>
            </p:nvCxnSpPr>
            <p:spPr>
              <a:xfrm>
                <a:off x="8038714" y="2638425"/>
                <a:ext cx="5081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5" name="TextBox 554">
                    <a:extLst>
                      <a:ext uri="{FF2B5EF4-FFF2-40B4-BE49-F238E27FC236}">
                        <a16:creationId xmlns:a16="http://schemas.microsoft.com/office/drawing/2014/main" id="{85629549-BED5-497B-973B-B962C53B0DEF}"/>
                      </a:ext>
                    </a:extLst>
                  </p:cNvPr>
                  <p:cNvSpPr txBox="1"/>
                  <p:nvPr/>
                </p:nvSpPr>
                <p:spPr>
                  <a:xfrm>
                    <a:off x="8494030" y="2411030"/>
                    <a:ext cx="4736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55" name="TextBox 554">
                    <a:extLst>
                      <a:ext uri="{FF2B5EF4-FFF2-40B4-BE49-F238E27FC236}">
                        <a16:creationId xmlns:a16="http://schemas.microsoft.com/office/drawing/2014/main" id="{85629549-BED5-497B-973B-B962C53B0D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4030" y="2411030"/>
                    <a:ext cx="47365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6" name="Straight Arrow Connector 555">
              <a:extLst>
                <a:ext uri="{FF2B5EF4-FFF2-40B4-BE49-F238E27FC236}">
                  <a16:creationId xmlns:a16="http://schemas.microsoft.com/office/drawing/2014/main" id="{91768A24-8A78-43D9-ABAC-04A206761F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8854" y="2953824"/>
              <a:ext cx="9070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7" name="Straight Arrow Connector 556">
              <a:extLst>
                <a:ext uri="{FF2B5EF4-FFF2-40B4-BE49-F238E27FC236}">
                  <a16:creationId xmlns:a16="http://schemas.microsoft.com/office/drawing/2014/main" id="{9C5FAB93-7399-4632-8DFD-20946AD8F466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6791153" y="2304979"/>
              <a:ext cx="790633" cy="480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0" name="TextBox 649">
            <a:extLst>
              <a:ext uri="{FF2B5EF4-FFF2-40B4-BE49-F238E27FC236}">
                <a16:creationId xmlns:a16="http://schemas.microsoft.com/office/drawing/2014/main" id="{829F8BDB-8458-48A9-AD83-AC22D9F795EA}"/>
              </a:ext>
            </a:extLst>
          </p:cNvPr>
          <p:cNvSpPr txBox="1"/>
          <p:nvPr/>
        </p:nvSpPr>
        <p:spPr>
          <a:xfrm>
            <a:off x="477797" y="1914728"/>
            <a:ext cx="150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dirty="0"/>
              <a:t>Even Data</a:t>
            </a:r>
          </a:p>
          <a:p>
            <a:pPr algn="r"/>
            <a:r>
              <a:rPr lang="en-US" sz="1400" dirty="0"/>
              <a:t>Odd Coefficients</a:t>
            </a:r>
            <a:endParaRPr lang="en-GB" sz="1400" dirty="0"/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9FE53143-3283-4700-9394-FC0D0DC3FF87}"/>
              </a:ext>
            </a:extLst>
          </p:cNvPr>
          <p:cNvSpPr txBox="1"/>
          <p:nvPr/>
        </p:nvSpPr>
        <p:spPr>
          <a:xfrm>
            <a:off x="406419" y="2554127"/>
            <a:ext cx="1576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dirty="0"/>
              <a:t>Odd Data</a:t>
            </a:r>
          </a:p>
          <a:p>
            <a:pPr algn="r"/>
            <a:r>
              <a:rPr lang="en-US" sz="1400" dirty="0"/>
              <a:t>Even Coefficients</a:t>
            </a:r>
            <a:endParaRPr lang="en-GB" sz="1400" dirty="0"/>
          </a:p>
        </p:txBody>
      </p:sp>
      <p:grpSp>
        <p:nvGrpSpPr>
          <p:cNvPr id="652" name="Group 651">
            <a:extLst>
              <a:ext uri="{FF2B5EF4-FFF2-40B4-BE49-F238E27FC236}">
                <a16:creationId xmlns:a16="http://schemas.microsoft.com/office/drawing/2014/main" id="{3C4CC6FE-F144-4B9F-A5B6-75B98B76A587}"/>
              </a:ext>
            </a:extLst>
          </p:cNvPr>
          <p:cNvGrpSpPr/>
          <p:nvPr/>
        </p:nvGrpSpPr>
        <p:grpSpPr>
          <a:xfrm>
            <a:off x="2071419" y="3801496"/>
            <a:ext cx="8640000" cy="180000"/>
            <a:chOff x="2076043" y="2460854"/>
            <a:chExt cx="8640000" cy="180000"/>
          </a:xfrm>
        </p:grpSpPr>
        <p:sp>
          <p:nvSpPr>
            <p:cNvPr id="653" name="Rectangle 652">
              <a:extLst>
                <a:ext uri="{FF2B5EF4-FFF2-40B4-BE49-F238E27FC236}">
                  <a16:creationId xmlns:a16="http://schemas.microsoft.com/office/drawing/2014/main" id="{F30A669E-70A1-406E-81F8-5B5E475BB4CF}"/>
                </a:ext>
              </a:extLst>
            </p:cNvPr>
            <p:cNvSpPr/>
            <p:nvPr/>
          </p:nvSpPr>
          <p:spPr>
            <a:xfrm>
              <a:off x="20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0</a:t>
              </a:r>
              <a:endParaRPr lang="en-GB" sz="1000" dirty="0"/>
            </a:p>
          </p:txBody>
        </p:sp>
        <p:sp>
          <p:nvSpPr>
            <p:cNvPr id="654" name="Rectangle 653">
              <a:extLst>
                <a:ext uri="{FF2B5EF4-FFF2-40B4-BE49-F238E27FC236}">
                  <a16:creationId xmlns:a16="http://schemas.microsoft.com/office/drawing/2014/main" id="{C127FEB1-E74B-4B84-A698-7E1DAA678044}"/>
                </a:ext>
              </a:extLst>
            </p:cNvPr>
            <p:cNvSpPr/>
            <p:nvPr/>
          </p:nvSpPr>
          <p:spPr>
            <a:xfrm>
              <a:off x="22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</a:t>
              </a:r>
              <a:endParaRPr lang="en-GB" sz="1000" dirty="0"/>
            </a:p>
          </p:txBody>
        </p:sp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39465081-5783-430B-8330-A0B2F07D2344}"/>
                </a:ext>
              </a:extLst>
            </p:cNvPr>
            <p:cNvSpPr/>
            <p:nvPr/>
          </p:nvSpPr>
          <p:spPr>
            <a:xfrm>
              <a:off x="24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</a:t>
              </a:r>
              <a:endParaRPr lang="en-GB" sz="1000" dirty="0"/>
            </a:p>
          </p:txBody>
        </p:sp>
        <p:sp>
          <p:nvSpPr>
            <p:cNvPr id="656" name="Rectangle 655">
              <a:extLst>
                <a:ext uri="{FF2B5EF4-FFF2-40B4-BE49-F238E27FC236}">
                  <a16:creationId xmlns:a16="http://schemas.microsoft.com/office/drawing/2014/main" id="{117631B8-12B7-4E3B-A191-F2B749C89FBF}"/>
                </a:ext>
              </a:extLst>
            </p:cNvPr>
            <p:cNvSpPr/>
            <p:nvPr/>
          </p:nvSpPr>
          <p:spPr>
            <a:xfrm>
              <a:off x="26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</a:t>
              </a:r>
              <a:endParaRPr lang="en-GB" sz="1000" dirty="0"/>
            </a:p>
          </p:txBody>
        </p:sp>
        <p:sp>
          <p:nvSpPr>
            <p:cNvPr id="657" name="Rectangle 656">
              <a:extLst>
                <a:ext uri="{FF2B5EF4-FFF2-40B4-BE49-F238E27FC236}">
                  <a16:creationId xmlns:a16="http://schemas.microsoft.com/office/drawing/2014/main" id="{0F6FDC7C-801C-4C57-80D5-BE146AA2E62D}"/>
                </a:ext>
              </a:extLst>
            </p:cNvPr>
            <p:cNvSpPr/>
            <p:nvPr/>
          </p:nvSpPr>
          <p:spPr>
            <a:xfrm>
              <a:off x="27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</a:t>
              </a:r>
              <a:endParaRPr lang="en-GB" sz="1000" dirty="0"/>
            </a:p>
          </p:txBody>
        </p:sp>
        <p:sp>
          <p:nvSpPr>
            <p:cNvPr id="658" name="Rectangle 657">
              <a:extLst>
                <a:ext uri="{FF2B5EF4-FFF2-40B4-BE49-F238E27FC236}">
                  <a16:creationId xmlns:a16="http://schemas.microsoft.com/office/drawing/2014/main" id="{6374D79D-943D-437D-93CC-980311F52D6A}"/>
                </a:ext>
              </a:extLst>
            </p:cNvPr>
            <p:cNvSpPr/>
            <p:nvPr/>
          </p:nvSpPr>
          <p:spPr>
            <a:xfrm>
              <a:off x="29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5</a:t>
              </a:r>
              <a:endParaRPr lang="en-GB" sz="1000" dirty="0"/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id="{72C75FC7-E6B3-4E61-8D59-41ADE9DE3598}"/>
                </a:ext>
              </a:extLst>
            </p:cNvPr>
            <p:cNvSpPr/>
            <p:nvPr/>
          </p:nvSpPr>
          <p:spPr>
            <a:xfrm>
              <a:off x="31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6</a:t>
              </a:r>
              <a:endParaRPr lang="en-GB" sz="1000" dirty="0"/>
            </a:p>
          </p:txBody>
        </p:sp>
        <p:sp>
          <p:nvSpPr>
            <p:cNvPr id="660" name="Rectangle 659">
              <a:extLst>
                <a:ext uri="{FF2B5EF4-FFF2-40B4-BE49-F238E27FC236}">
                  <a16:creationId xmlns:a16="http://schemas.microsoft.com/office/drawing/2014/main" id="{0096054A-3AA8-494A-A4E1-2342A32AEE45}"/>
                </a:ext>
              </a:extLst>
            </p:cNvPr>
            <p:cNvSpPr/>
            <p:nvPr/>
          </p:nvSpPr>
          <p:spPr>
            <a:xfrm>
              <a:off x="33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7</a:t>
              </a:r>
              <a:endParaRPr lang="en-GB" sz="1000" dirty="0"/>
            </a:p>
          </p:txBody>
        </p:sp>
        <p:sp>
          <p:nvSpPr>
            <p:cNvPr id="661" name="Rectangle 660">
              <a:extLst>
                <a:ext uri="{FF2B5EF4-FFF2-40B4-BE49-F238E27FC236}">
                  <a16:creationId xmlns:a16="http://schemas.microsoft.com/office/drawing/2014/main" id="{A0B3A656-F41A-4D2F-914E-DC6C0ACF2FE6}"/>
                </a:ext>
              </a:extLst>
            </p:cNvPr>
            <p:cNvSpPr/>
            <p:nvPr/>
          </p:nvSpPr>
          <p:spPr>
            <a:xfrm>
              <a:off x="35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8</a:t>
              </a:r>
              <a:endParaRPr lang="en-GB" sz="1000" dirty="0"/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id="{C91CB756-4B40-479F-8BA2-2509BC11ADA1}"/>
                </a:ext>
              </a:extLst>
            </p:cNvPr>
            <p:cNvSpPr/>
            <p:nvPr/>
          </p:nvSpPr>
          <p:spPr>
            <a:xfrm>
              <a:off x="36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9</a:t>
              </a:r>
              <a:endParaRPr lang="en-GB" sz="1000" dirty="0"/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id="{EFF403AB-8839-4B44-B7B4-1C82BF6B6449}"/>
                </a:ext>
              </a:extLst>
            </p:cNvPr>
            <p:cNvSpPr/>
            <p:nvPr/>
          </p:nvSpPr>
          <p:spPr>
            <a:xfrm>
              <a:off x="38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10</a:t>
              </a:r>
              <a:endParaRPr lang="en-GB" sz="1000" dirty="0"/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8FD98512-BDEF-4897-A444-0632308BF05B}"/>
                </a:ext>
              </a:extLst>
            </p:cNvPr>
            <p:cNvSpPr/>
            <p:nvPr/>
          </p:nvSpPr>
          <p:spPr>
            <a:xfrm>
              <a:off x="40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11</a:t>
              </a:r>
              <a:endParaRPr lang="en-GB" sz="1000" dirty="0"/>
            </a:p>
          </p:txBody>
        </p:sp>
        <p:sp>
          <p:nvSpPr>
            <p:cNvPr id="665" name="Rectangle 664">
              <a:extLst>
                <a:ext uri="{FF2B5EF4-FFF2-40B4-BE49-F238E27FC236}">
                  <a16:creationId xmlns:a16="http://schemas.microsoft.com/office/drawing/2014/main" id="{52827153-B861-488A-BFE5-282BF7EA0ECC}"/>
                </a:ext>
              </a:extLst>
            </p:cNvPr>
            <p:cNvSpPr/>
            <p:nvPr/>
          </p:nvSpPr>
          <p:spPr>
            <a:xfrm>
              <a:off x="42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12</a:t>
              </a:r>
              <a:endParaRPr lang="en-GB" sz="1000" dirty="0"/>
            </a:p>
          </p:txBody>
        </p:sp>
        <p:sp>
          <p:nvSpPr>
            <p:cNvPr id="666" name="Rectangle 665">
              <a:extLst>
                <a:ext uri="{FF2B5EF4-FFF2-40B4-BE49-F238E27FC236}">
                  <a16:creationId xmlns:a16="http://schemas.microsoft.com/office/drawing/2014/main" id="{6DEE8030-F05D-48E0-AE16-E8C3D646063F}"/>
                </a:ext>
              </a:extLst>
            </p:cNvPr>
            <p:cNvSpPr/>
            <p:nvPr/>
          </p:nvSpPr>
          <p:spPr>
            <a:xfrm>
              <a:off x="44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13</a:t>
              </a:r>
              <a:endParaRPr lang="en-GB" sz="1000" dirty="0"/>
            </a:p>
          </p:txBody>
        </p:sp>
        <p:sp>
          <p:nvSpPr>
            <p:cNvPr id="667" name="Rectangle 666">
              <a:extLst>
                <a:ext uri="{FF2B5EF4-FFF2-40B4-BE49-F238E27FC236}">
                  <a16:creationId xmlns:a16="http://schemas.microsoft.com/office/drawing/2014/main" id="{91B6A5A2-065F-424A-88D9-6E42CC7927FB}"/>
                </a:ext>
              </a:extLst>
            </p:cNvPr>
            <p:cNvSpPr/>
            <p:nvPr/>
          </p:nvSpPr>
          <p:spPr>
            <a:xfrm>
              <a:off x="45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14</a:t>
              </a:r>
              <a:endParaRPr lang="en-GB" sz="1000" dirty="0"/>
            </a:p>
          </p:txBody>
        </p:sp>
        <p:sp>
          <p:nvSpPr>
            <p:cNvPr id="668" name="Rectangle 667">
              <a:extLst>
                <a:ext uri="{FF2B5EF4-FFF2-40B4-BE49-F238E27FC236}">
                  <a16:creationId xmlns:a16="http://schemas.microsoft.com/office/drawing/2014/main" id="{B8E00C91-BF21-4AFC-A1D1-72E09EEECDFB}"/>
                </a:ext>
              </a:extLst>
            </p:cNvPr>
            <p:cNvSpPr/>
            <p:nvPr/>
          </p:nvSpPr>
          <p:spPr>
            <a:xfrm>
              <a:off x="47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15</a:t>
              </a:r>
              <a:endParaRPr lang="en-GB" sz="1000" dirty="0"/>
            </a:p>
          </p:txBody>
        </p: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26340433-993F-419F-A062-20C48AFF7421}"/>
                </a:ext>
              </a:extLst>
            </p:cNvPr>
            <p:cNvSpPr/>
            <p:nvPr/>
          </p:nvSpPr>
          <p:spPr>
            <a:xfrm>
              <a:off x="49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16</a:t>
              </a:r>
              <a:endParaRPr lang="en-GB" sz="1000" dirty="0"/>
            </a:p>
          </p:txBody>
        </p:sp>
        <p:sp>
          <p:nvSpPr>
            <p:cNvPr id="670" name="Rectangle 669">
              <a:extLst>
                <a:ext uri="{FF2B5EF4-FFF2-40B4-BE49-F238E27FC236}">
                  <a16:creationId xmlns:a16="http://schemas.microsoft.com/office/drawing/2014/main" id="{FAE6358C-7807-402F-8F21-4F9CF55F38E0}"/>
                </a:ext>
              </a:extLst>
            </p:cNvPr>
            <p:cNvSpPr/>
            <p:nvPr/>
          </p:nvSpPr>
          <p:spPr>
            <a:xfrm>
              <a:off x="51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17</a:t>
              </a:r>
              <a:endParaRPr lang="en-GB" sz="1000" dirty="0"/>
            </a:p>
          </p:txBody>
        </p:sp>
        <p:sp>
          <p:nvSpPr>
            <p:cNvPr id="671" name="Rectangle 670">
              <a:extLst>
                <a:ext uri="{FF2B5EF4-FFF2-40B4-BE49-F238E27FC236}">
                  <a16:creationId xmlns:a16="http://schemas.microsoft.com/office/drawing/2014/main" id="{74F4885C-4E04-4857-8233-1E45630FFA68}"/>
                </a:ext>
              </a:extLst>
            </p:cNvPr>
            <p:cNvSpPr/>
            <p:nvPr/>
          </p:nvSpPr>
          <p:spPr>
            <a:xfrm>
              <a:off x="53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18</a:t>
              </a:r>
              <a:endParaRPr lang="en-GB" sz="1000" dirty="0"/>
            </a:p>
          </p:txBody>
        </p:sp>
        <p:sp>
          <p:nvSpPr>
            <p:cNvPr id="672" name="Rectangle 671">
              <a:extLst>
                <a:ext uri="{FF2B5EF4-FFF2-40B4-BE49-F238E27FC236}">
                  <a16:creationId xmlns:a16="http://schemas.microsoft.com/office/drawing/2014/main" id="{B66729C7-0FF7-4514-8F67-F2D9C08336B0}"/>
                </a:ext>
              </a:extLst>
            </p:cNvPr>
            <p:cNvSpPr/>
            <p:nvPr/>
          </p:nvSpPr>
          <p:spPr>
            <a:xfrm>
              <a:off x="54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19</a:t>
              </a:r>
              <a:endParaRPr lang="en-GB" sz="1000" dirty="0"/>
            </a:p>
          </p:txBody>
        </p:sp>
        <p:sp>
          <p:nvSpPr>
            <p:cNvPr id="673" name="Rectangle 672">
              <a:extLst>
                <a:ext uri="{FF2B5EF4-FFF2-40B4-BE49-F238E27FC236}">
                  <a16:creationId xmlns:a16="http://schemas.microsoft.com/office/drawing/2014/main" id="{D04D633D-289C-4FA0-9DAF-42BABD3A62AA}"/>
                </a:ext>
              </a:extLst>
            </p:cNvPr>
            <p:cNvSpPr/>
            <p:nvPr/>
          </p:nvSpPr>
          <p:spPr>
            <a:xfrm>
              <a:off x="56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20</a:t>
              </a:r>
              <a:endParaRPr lang="en-GB" sz="1000" dirty="0"/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D8A7F235-2803-443C-A944-CC9B8B00170D}"/>
                </a:ext>
              </a:extLst>
            </p:cNvPr>
            <p:cNvSpPr/>
            <p:nvPr/>
          </p:nvSpPr>
          <p:spPr>
            <a:xfrm>
              <a:off x="58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21</a:t>
              </a:r>
              <a:endParaRPr lang="en-GB" sz="1000" dirty="0"/>
            </a:p>
          </p:txBody>
        </p:sp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B2944E09-C6D1-4130-A3B7-3BD389B443ED}"/>
                </a:ext>
              </a:extLst>
            </p:cNvPr>
            <p:cNvSpPr/>
            <p:nvPr/>
          </p:nvSpPr>
          <p:spPr>
            <a:xfrm>
              <a:off x="60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22</a:t>
              </a:r>
              <a:endParaRPr lang="en-GB" sz="1000" dirty="0"/>
            </a:p>
          </p:txBody>
        </p:sp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47A31A8D-DE85-4F5D-A232-8AD4D87D3395}"/>
                </a:ext>
              </a:extLst>
            </p:cNvPr>
            <p:cNvSpPr/>
            <p:nvPr/>
          </p:nvSpPr>
          <p:spPr>
            <a:xfrm>
              <a:off x="62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23</a:t>
              </a:r>
              <a:endParaRPr lang="en-GB" sz="1000" dirty="0"/>
            </a:p>
          </p:txBody>
        </p:sp>
        <p:sp>
          <p:nvSpPr>
            <p:cNvPr id="677" name="Rectangle 676">
              <a:extLst>
                <a:ext uri="{FF2B5EF4-FFF2-40B4-BE49-F238E27FC236}">
                  <a16:creationId xmlns:a16="http://schemas.microsoft.com/office/drawing/2014/main" id="{656E38F5-3090-489E-9656-A506E1A6F7A0}"/>
                </a:ext>
              </a:extLst>
            </p:cNvPr>
            <p:cNvSpPr/>
            <p:nvPr/>
          </p:nvSpPr>
          <p:spPr>
            <a:xfrm>
              <a:off x="63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24</a:t>
              </a:r>
              <a:endParaRPr lang="en-GB" sz="1000" dirty="0"/>
            </a:p>
          </p:txBody>
        </p:sp>
        <p:sp>
          <p:nvSpPr>
            <p:cNvPr id="678" name="Rectangle 677">
              <a:extLst>
                <a:ext uri="{FF2B5EF4-FFF2-40B4-BE49-F238E27FC236}">
                  <a16:creationId xmlns:a16="http://schemas.microsoft.com/office/drawing/2014/main" id="{64B74FFC-C905-45DD-948D-7C20E01D4C23}"/>
                </a:ext>
              </a:extLst>
            </p:cNvPr>
            <p:cNvSpPr/>
            <p:nvPr/>
          </p:nvSpPr>
          <p:spPr>
            <a:xfrm>
              <a:off x="65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25</a:t>
              </a:r>
              <a:endParaRPr lang="en-GB" sz="1000" dirty="0"/>
            </a:p>
          </p:txBody>
        </p:sp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CC5702A4-3556-41E4-B32B-B749A9943181}"/>
                </a:ext>
              </a:extLst>
            </p:cNvPr>
            <p:cNvSpPr/>
            <p:nvPr/>
          </p:nvSpPr>
          <p:spPr>
            <a:xfrm>
              <a:off x="67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26</a:t>
              </a:r>
              <a:endParaRPr lang="en-GB" sz="1000" dirty="0"/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F2F2CD7C-98A1-491D-A963-BE933A10BD42}"/>
                </a:ext>
              </a:extLst>
            </p:cNvPr>
            <p:cNvSpPr/>
            <p:nvPr/>
          </p:nvSpPr>
          <p:spPr>
            <a:xfrm>
              <a:off x="69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27</a:t>
              </a:r>
              <a:endParaRPr lang="en-GB" sz="1000" dirty="0"/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6F9FA15B-D2AA-4D90-BFD6-46A46F81999E}"/>
                </a:ext>
              </a:extLst>
            </p:cNvPr>
            <p:cNvSpPr/>
            <p:nvPr/>
          </p:nvSpPr>
          <p:spPr>
            <a:xfrm>
              <a:off x="71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28</a:t>
              </a:r>
              <a:endParaRPr lang="en-GB" sz="1000" dirty="0"/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id="{3A63BC88-2ACC-4B5B-8CDE-5B66892499EF}"/>
                </a:ext>
              </a:extLst>
            </p:cNvPr>
            <p:cNvSpPr/>
            <p:nvPr/>
          </p:nvSpPr>
          <p:spPr>
            <a:xfrm>
              <a:off x="72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29</a:t>
              </a:r>
              <a:endParaRPr lang="en-GB" sz="1000" dirty="0"/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id="{56D41F57-DE22-4C72-A479-4717B8EF58DB}"/>
                </a:ext>
              </a:extLst>
            </p:cNvPr>
            <p:cNvSpPr/>
            <p:nvPr/>
          </p:nvSpPr>
          <p:spPr>
            <a:xfrm>
              <a:off x="74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30</a:t>
              </a:r>
              <a:endParaRPr lang="en-GB" sz="1000" dirty="0"/>
            </a:p>
          </p:txBody>
        </p:sp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id="{A0FF6CAF-B176-41C4-9D8F-D32A7938E755}"/>
                </a:ext>
              </a:extLst>
            </p:cNvPr>
            <p:cNvSpPr/>
            <p:nvPr/>
          </p:nvSpPr>
          <p:spPr>
            <a:xfrm>
              <a:off x="76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31</a:t>
              </a:r>
              <a:endParaRPr lang="en-GB" sz="1000" dirty="0"/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A83CB3FF-AE76-43AB-B262-E628F48B4ED3}"/>
                </a:ext>
              </a:extLst>
            </p:cNvPr>
            <p:cNvSpPr/>
            <p:nvPr/>
          </p:nvSpPr>
          <p:spPr>
            <a:xfrm>
              <a:off x="78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32</a:t>
              </a:r>
              <a:endParaRPr lang="en-GB" sz="1000" dirty="0"/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14B9DC6F-0578-45C8-A0AD-ECE2B0417049}"/>
                </a:ext>
              </a:extLst>
            </p:cNvPr>
            <p:cNvSpPr/>
            <p:nvPr/>
          </p:nvSpPr>
          <p:spPr>
            <a:xfrm>
              <a:off x="80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33</a:t>
              </a:r>
              <a:endParaRPr lang="en-GB" sz="1000" dirty="0"/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id="{61B0592C-1B58-4C0B-A667-1775766E891F}"/>
                </a:ext>
              </a:extLst>
            </p:cNvPr>
            <p:cNvSpPr/>
            <p:nvPr/>
          </p:nvSpPr>
          <p:spPr>
            <a:xfrm>
              <a:off x="81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34</a:t>
              </a:r>
              <a:endParaRPr lang="en-GB" sz="1000" dirty="0"/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id="{96F3535A-5373-4A57-A1E8-4DD2B585005E}"/>
                </a:ext>
              </a:extLst>
            </p:cNvPr>
            <p:cNvSpPr/>
            <p:nvPr/>
          </p:nvSpPr>
          <p:spPr>
            <a:xfrm>
              <a:off x="83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35</a:t>
              </a:r>
              <a:endParaRPr lang="en-GB" sz="1000" dirty="0"/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01754D5A-8692-49CC-9190-ECDB8B4B0B9F}"/>
                </a:ext>
              </a:extLst>
            </p:cNvPr>
            <p:cNvSpPr/>
            <p:nvPr/>
          </p:nvSpPr>
          <p:spPr>
            <a:xfrm>
              <a:off x="85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36</a:t>
              </a:r>
              <a:endParaRPr lang="en-GB" sz="1000" dirty="0"/>
            </a:p>
          </p:txBody>
        </p:sp>
        <p:sp>
          <p:nvSpPr>
            <p:cNvPr id="690" name="Rectangle 689">
              <a:extLst>
                <a:ext uri="{FF2B5EF4-FFF2-40B4-BE49-F238E27FC236}">
                  <a16:creationId xmlns:a16="http://schemas.microsoft.com/office/drawing/2014/main" id="{D04DE8EF-D4F1-4AC3-B2C1-7CE33945A5B3}"/>
                </a:ext>
              </a:extLst>
            </p:cNvPr>
            <p:cNvSpPr/>
            <p:nvPr/>
          </p:nvSpPr>
          <p:spPr>
            <a:xfrm>
              <a:off x="87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37</a:t>
              </a:r>
              <a:endParaRPr lang="en-GB" sz="1000" dirty="0"/>
            </a:p>
          </p:txBody>
        </p:sp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AE367CE6-9C41-4D33-B298-CF1CB92B1EE3}"/>
                </a:ext>
              </a:extLst>
            </p:cNvPr>
            <p:cNvSpPr/>
            <p:nvPr/>
          </p:nvSpPr>
          <p:spPr>
            <a:xfrm>
              <a:off x="89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38</a:t>
              </a:r>
              <a:endParaRPr lang="en-GB" sz="1000" dirty="0"/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1301944C-C1C7-46CF-B68B-A2EF35FB8ADB}"/>
                </a:ext>
              </a:extLst>
            </p:cNvPr>
            <p:cNvSpPr/>
            <p:nvPr/>
          </p:nvSpPr>
          <p:spPr>
            <a:xfrm>
              <a:off x="90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39</a:t>
              </a:r>
              <a:endParaRPr lang="en-GB" sz="1000" dirty="0"/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id="{CCE966E5-34D5-440D-B61D-3E20435B3654}"/>
                </a:ext>
              </a:extLst>
            </p:cNvPr>
            <p:cNvSpPr/>
            <p:nvPr/>
          </p:nvSpPr>
          <p:spPr>
            <a:xfrm>
              <a:off x="92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40</a:t>
              </a:r>
              <a:endParaRPr lang="en-GB" sz="1000" dirty="0"/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B0102CC8-3761-41DB-8C7A-BAC6E75065C6}"/>
                </a:ext>
              </a:extLst>
            </p:cNvPr>
            <p:cNvSpPr/>
            <p:nvPr/>
          </p:nvSpPr>
          <p:spPr>
            <a:xfrm>
              <a:off x="94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41</a:t>
              </a:r>
              <a:endParaRPr lang="en-GB" sz="1000" dirty="0"/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FAA8C2EB-B9C8-424A-B16A-60FDF53F5AE2}"/>
                </a:ext>
              </a:extLst>
            </p:cNvPr>
            <p:cNvSpPr/>
            <p:nvPr/>
          </p:nvSpPr>
          <p:spPr>
            <a:xfrm>
              <a:off x="96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42</a:t>
              </a:r>
              <a:endParaRPr lang="en-GB" sz="1000" dirty="0"/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FB0A27F0-A711-45FA-8B14-285DDF57A9C4}"/>
                </a:ext>
              </a:extLst>
            </p:cNvPr>
            <p:cNvSpPr/>
            <p:nvPr/>
          </p:nvSpPr>
          <p:spPr>
            <a:xfrm>
              <a:off x="98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43</a:t>
              </a:r>
              <a:endParaRPr lang="en-GB" sz="1000" dirty="0"/>
            </a:p>
          </p:txBody>
        </p:sp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2C68029B-7B10-422E-9DE5-27E3259F0F5E}"/>
                </a:ext>
              </a:extLst>
            </p:cNvPr>
            <p:cNvSpPr/>
            <p:nvPr/>
          </p:nvSpPr>
          <p:spPr>
            <a:xfrm>
              <a:off x="99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44</a:t>
              </a:r>
              <a:endParaRPr lang="en-GB" sz="1000" dirty="0"/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E0406C8C-E1C0-478D-9D27-A1FC9C5A510B}"/>
                </a:ext>
              </a:extLst>
            </p:cNvPr>
            <p:cNvSpPr/>
            <p:nvPr/>
          </p:nvSpPr>
          <p:spPr>
            <a:xfrm>
              <a:off x="101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45</a:t>
              </a:r>
              <a:endParaRPr lang="en-GB" sz="1000" dirty="0"/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id="{AE0BD192-CE75-4CEE-B6FB-05D8B81D2796}"/>
                </a:ext>
              </a:extLst>
            </p:cNvPr>
            <p:cNvSpPr/>
            <p:nvPr/>
          </p:nvSpPr>
          <p:spPr>
            <a:xfrm>
              <a:off x="103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46</a:t>
              </a:r>
              <a:endParaRPr lang="en-GB" sz="1000" dirty="0"/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id="{6208C580-39CA-4416-AE69-FDB13439FD27}"/>
                </a:ext>
              </a:extLst>
            </p:cNvPr>
            <p:cNvSpPr/>
            <p:nvPr/>
          </p:nvSpPr>
          <p:spPr>
            <a:xfrm>
              <a:off x="105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47</a:t>
              </a:r>
              <a:endParaRPr lang="en-GB" sz="1000" dirty="0"/>
            </a:p>
          </p:txBody>
        </p:sp>
      </p:grpSp>
      <p:grpSp>
        <p:nvGrpSpPr>
          <p:cNvPr id="703" name="Group 702">
            <a:extLst>
              <a:ext uri="{FF2B5EF4-FFF2-40B4-BE49-F238E27FC236}">
                <a16:creationId xmlns:a16="http://schemas.microsoft.com/office/drawing/2014/main" id="{CCED3625-B87E-4EA9-913B-876104329A31}"/>
              </a:ext>
            </a:extLst>
          </p:cNvPr>
          <p:cNvGrpSpPr/>
          <p:nvPr/>
        </p:nvGrpSpPr>
        <p:grpSpPr>
          <a:xfrm>
            <a:off x="2035108" y="4404349"/>
            <a:ext cx="8460000" cy="180000"/>
            <a:chOff x="1910660" y="3028220"/>
            <a:chExt cx="8460000" cy="180000"/>
          </a:xfrm>
        </p:grpSpPr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id="{8CF04F8B-6CF0-4061-BD9E-1CA70F784F1B}"/>
                </a:ext>
              </a:extLst>
            </p:cNvPr>
            <p:cNvSpPr/>
            <p:nvPr/>
          </p:nvSpPr>
          <p:spPr>
            <a:xfrm>
              <a:off x="191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0</a:t>
              </a:r>
              <a:endParaRPr lang="en-GB" sz="1000" dirty="0"/>
            </a:p>
          </p:txBody>
        </p:sp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FF8A6A02-3BFE-4532-9E7C-6DE24D30609A}"/>
                </a:ext>
              </a:extLst>
            </p:cNvPr>
            <p:cNvSpPr/>
            <p:nvPr/>
          </p:nvSpPr>
          <p:spPr>
            <a:xfrm>
              <a:off x="227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</a:t>
              </a:r>
              <a:endParaRPr lang="en-GB" sz="1000" dirty="0"/>
            </a:p>
          </p:txBody>
        </p:sp>
        <p:sp>
          <p:nvSpPr>
            <p:cNvPr id="706" name="Rectangle 705">
              <a:extLst>
                <a:ext uri="{FF2B5EF4-FFF2-40B4-BE49-F238E27FC236}">
                  <a16:creationId xmlns:a16="http://schemas.microsoft.com/office/drawing/2014/main" id="{19769DBD-8888-4249-A910-86B53BBE162F}"/>
                </a:ext>
              </a:extLst>
            </p:cNvPr>
            <p:cNvSpPr/>
            <p:nvPr/>
          </p:nvSpPr>
          <p:spPr>
            <a:xfrm>
              <a:off x="263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</a:t>
              </a:r>
              <a:endParaRPr lang="en-GB" sz="1000" dirty="0"/>
            </a:p>
          </p:txBody>
        </p:sp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F95CEB11-0CA9-4A6E-8CB0-C1506B8EF14C}"/>
                </a:ext>
              </a:extLst>
            </p:cNvPr>
            <p:cNvSpPr/>
            <p:nvPr/>
          </p:nvSpPr>
          <p:spPr>
            <a:xfrm>
              <a:off x="299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6</a:t>
              </a:r>
              <a:endParaRPr lang="en-GB" sz="1000" dirty="0"/>
            </a:p>
          </p:txBody>
        </p:sp>
        <p:sp>
          <p:nvSpPr>
            <p:cNvPr id="708" name="Rectangle 707">
              <a:extLst>
                <a:ext uri="{FF2B5EF4-FFF2-40B4-BE49-F238E27FC236}">
                  <a16:creationId xmlns:a16="http://schemas.microsoft.com/office/drawing/2014/main" id="{005ED545-6029-4538-8241-45D35026F13F}"/>
                </a:ext>
              </a:extLst>
            </p:cNvPr>
            <p:cNvSpPr/>
            <p:nvPr/>
          </p:nvSpPr>
          <p:spPr>
            <a:xfrm>
              <a:off x="335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8</a:t>
              </a:r>
              <a:endParaRPr lang="en-GB" sz="1000" dirty="0"/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9446793D-E827-4852-838E-C6E4DDC5FFDD}"/>
                </a:ext>
              </a:extLst>
            </p:cNvPr>
            <p:cNvSpPr/>
            <p:nvPr/>
          </p:nvSpPr>
          <p:spPr>
            <a:xfrm>
              <a:off x="371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10</a:t>
              </a:r>
              <a:endParaRPr lang="en-GB" sz="1000" dirty="0"/>
            </a:p>
          </p:txBody>
        </p: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CEF756A9-E3D1-488C-99A0-7248FFF4C352}"/>
                </a:ext>
              </a:extLst>
            </p:cNvPr>
            <p:cNvSpPr/>
            <p:nvPr/>
          </p:nvSpPr>
          <p:spPr>
            <a:xfrm>
              <a:off x="407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12</a:t>
              </a:r>
              <a:endParaRPr lang="en-GB" sz="1000" dirty="0"/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id="{DB5A4870-505D-48A3-AB69-89AF6AD02DB0}"/>
                </a:ext>
              </a:extLst>
            </p:cNvPr>
            <p:cNvSpPr/>
            <p:nvPr/>
          </p:nvSpPr>
          <p:spPr>
            <a:xfrm>
              <a:off x="443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14</a:t>
              </a:r>
              <a:endParaRPr lang="en-GB" sz="1000" dirty="0"/>
            </a:p>
          </p:txBody>
        </p:sp>
        <p:sp>
          <p:nvSpPr>
            <p:cNvPr id="712" name="Rectangle 711">
              <a:extLst>
                <a:ext uri="{FF2B5EF4-FFF2-40B4-BE49-F238E27FC236}">
                  <a16:creationId xmlns:a16="http://schemas.microsoft.com/office/drawing/2014/main" id="{0BEA9C11-F1EC-4B7B-A18C-D07D73882A4E}"/>
                </a:ext>
              </a:extLst>
            </p:cNvPr>
            <p:cNvSpPr/>
            <p:nvPr/>
          </p:nvSpPr>
          <p:spPr>
            <a:xfrm>
              <a:off x="479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16</a:t>
              </a:r>
              <a:endParaRPr lang="en-GB" sz="1000" dirty="0"/>
            </a:p>
          </p:txBody>
        </p:sp>
        <p:sp>
          <p:nvSpPr>
            <p:cNvPr id="713" name="Rectangle 712">
              <a:extLst>
                <a:ext uri="{FF2B5EF4-FFF2-40B4-BE49-F238E27FC236}">
                  <a16:creationId xmlns:a16="http://schemas.microsoft.com/office/drawing/2014/main" id="{7CEA5558-4553-4B33-84C0-43142B9E6B8E}"/>
                </a:ext>
              </a:extLst>
            </p:cNvPr>
            <p:cNvSpPr/>
            <p:nvPr/>
          </p:nvSpPr>
          <p:spPr>
            <a:xfrm>
              <a:off x="515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18</a:t>
              </a:r>
              <a:endParaRPr lang="en-GB" sz="1000" dirty="0"/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id="{197668B7-12D7-4760-8728-79179DBEC8C8}"/>
                </a:ext>
              </a:extLst>
            </p:cNvPr>
            <p:cNvSpPr/>
            <p:nvPr/>
          </p:nvSpPr>
          <p:spPr>
            <a:xfrm>
              <a:off x="551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20</a:t>
              </a:r>
              <a:endParaRPr lang="en-GB" sz="1000" dirty="0"/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D6AF9761-EAC7-4FA8-9C0D-CF14FF79B2BB}"/>
                </a:ext>
              </a:extLst>
            </p:cNvPr>
            <p:cNvSpPr/>
            <p:nvPr/>
          </p:nvSpPr>
          <p:spPr>
            <a:xfrm>
              <a:off x="587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22</a:t>
              </a:r>
              <a:endParaRPr lang="en-GB" sz="1000" dirty="0"/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C80A32E9-6652-43E9-8D92-B0F188FFCA50}"/>
                </a:ext>
              </a:extLst>
            </p:cNvPr>
            <p:cNvSpPr/>
            <p:nvPr/>
          </p:nvSpPr>
          <p:spPr>
            <a:xfrm>
              <a:off x="623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24</a:t>
              </a:r>
              <a:endParaRPr lang="en-GB" sz="1000" dirty="0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42E4C20B-2CBB-4127-ACFD-1449ED70F004}"/>
                </a:ext>
              </a:extLst>
            </p:cNvPr>
            <p:cNvSpPr/>
            <p:nvPr/>
          </p:nvSpPr>
          <p:spPr>
            <a:xfrm>
              <a:off x="659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26</a:t>
              </a:r>
              <a:endParaRPr lang="en-GB" sz="1000" dirty="0"/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9D3F6D4E-5D1A-4DC6-9509-A3AA44D4E47E}"/>
                </a:ext>
              </a:extLst>
            </p:cNvPr>
            <p:cNvSpPr/>
            <p:nvPr/>
          </p:nvSpPr>
          <p:spPr>
            <a:xfrm>
              <a:off x="695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28</a:t>
              </a:r>
              <a:endParaRPr lang="en-GB" sz="1000" dirty="0"/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78651AAA-EFE7-4AC0-A4CB-2B770A6E892D}"/>
                </a:ext>
              </a:extLst>
            </p:cNvPr>
            <p:cNvSpPr/>
            <p:nvPr/>
          </p:nvSpPr>
          <p:spPr>
            <a:xfrm>
              <a:off x="731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30</a:t>
              </a:r>
              <a:endParaRPr lang="en-GB" sz="1000" dirty="0"/>
            </a:p>
          </p:txBody>
        </p:sp>
        <p:sp>
          <p:nvSpPr>
            <p:cNvPr id="720" name="Rectangle 719">
              <a:extLst>
                <a:ext uri="{FF2B5EF4-FFF2-40B4-BE49-F238E27FC236}">
                  <a16:creationId xmlns:a16="http://schemas.microsoft.com/office/drawing/2014/main" id="{0355BF3D-B85F-4289-AB66-FAEB68D77298}"/>
                </a:ext>
              </a:extLst>
            </p:cNvPr>
            <p:cNvSpPr/>
            <p:nvPr/>
          </p:nvSpPr>
          <p:spPr>
            <a:xfrm>
              <a:off x="767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32</a:t>
              </a:r>
              <a:endParaRPr lang="en-GB" sz="1000" dirty="0"/>
            </a:p>
          </p:txBody>
        </p:sp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9C631774-9451-49D8-80F9-9D30298B3EAD}"/>
                </a:ext>
              </a:extLst>
            </p:cNvPr>
            <p:cNvSpPr/>
            <p:nvPr/>
          </p:nvSpPr>
          <p:spPr>
            <a:xfrm>
              <a:off x="803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34</a:t>
              </a:r>
              <a:endParaRPr lang="en-GB" sz="1000" dirty="0"/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9CDCE72A-ED19-4010-B927-70E78617C37A}"/>
                </a:ext>
              </a:extLst>
            </p:cNvPr>
            <p:cNvSpPr/>
            <p:nvPr/>
          </p:nvSpPr>
          <p:spPr>
            <a:xfrm>
              <a:off x="839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36</a:t>
              </a:r>
              <a:endParaRPr lang="en-GB" sz="1000" dirty="0"/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896647BF-5EDF-4EFE-8F66-4F2F9D32A1FA}"/>
                </a:ext>
              </a:extLst>
            </p:cNvPr>
            <p:cNvSpPr/>
            <p:nvPr/>
          </p:nvSpPr>
          <p:spPr>
            <a:xfrm>
              <a:off x="875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38</a:t>
              </a:r>
              <a:endParaRPr lang="en-GB" sz="1000" dirty="0"/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425D7445-DD24-4F31-A902-88BE0E4730E0}"/>
                </a:ext>
              </a:extLst>
            </p:cNvPr>
            <p:cNvSpPr/>
            <p:nvPr/>
          </p:nvSpPr>
          <p:spPr>
            <a:xfrm>
              <a:off x="911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40</a:t>
              </a:r>
              <a:endParaRPr lang="en-GB" sz="1000" dirty="0"/>
            </a:p>
          </p:txBody>
        </p:sp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2980EC7A-D3CB-4F3E-A1A7-BEEAD3FA6AF1}"/>
                </a:ext>
              </a:extLst>
            </p:cNvPr>
            <p:cNvSpPr/>
            <p:nvPr/>
          </p:nvSpPr>
          <p:spPr>
            <a:xfrm>
              <a:off x="947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42</a:t>
              </a:r>
              <a:endParaRPr lang="en-GB" sz="1000" dirty="0"/>
            </a:p>
          </p:txBody>
        </p:sp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900CDF0A-1C88-41CD-9645-C52CF94BB0B7}"/>
                </a:ext>
              </a:extLst>
            </p:cNvPr>
            <p:cNvSpPr/>
            <p:nvPr/>
          </p:nvSpPr>
          <p:spPr>
            <a:xfrm>
              <a:off x="983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44</a:t>
              </a:r>
              <a:endParaRPr lang="en-GB" sz="1000" dirty="0"/>
            </a:p>
          </p:txBody>
        </p:sp>
        <p:sp>
          <p:nvSpPr>
            <p:cNvPr id="727" name="Rectangle 726">
              <a:extLst>
                <a:ext uri="{FF2B5EF4-FFF2-40B4-BE49-F238E27FC236}">
                  <a16:creationId xmlns:a16="http://schemas.microsoft.com/office/drawing/2014/main" id="{D847F3BC-D10F-46A9-B75C-F0E1FA446A60}"/>
                </a:ext>
              </a:extLst>
            </p:cNvPr>
            <p:cNvSpPr/>
            <p:nvPr/>
          </p:nvSpPr>
          <p:spPr>
            <a:xfrm>
              <a:off x="1019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46</a:t>
              </a:r>
              <a:endParaRPr lang="en-GB" sz="10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2ADB44C-75C2-4537-808E-DC5F0B6D52A0}"/>
              </a:ext>
            </a:extLst>
          </p:cNvPr>
          <p:cNvGrpSpPr/>
          <p:nvPr/>
        </p:nvGrpSpPr>
        <p:grpSpPr>
          <a:xfrm>
            <a:off x="2215108" y="4404347"/>
            <a:ext cx="8460000" cy="388691"/>
            <a:chOff x="2215108" y="4404347"/>
            <a:chExt cx="8460000" cy="388691"/>
          </a:xfrm>
        </p:grpSpPr>
        <p:grpSp>
          <p:nvGrpSpPr>
            <p:cNvPr id="702" name="Group 701">
              <a:extLst>
                <a:ext uri="{FF2B5EF4-FFF2-40B4-BE49-F238E27FC236}">
                  <a16:creationId xmlns:a16="http://schemas.microsoft.com/office/drawing/2014/main" id="{834E26CA-D2C7-4BAF-B16D-3774097A8FC1}"/>
                </a:ext>
              </a:extLst>
            </p:cNvPr>
            <p:cNvGrpSpPr/>
            <p:nvPr/>
          </p:nvGrpSpPr>
          <p:grpSpPr>
            <a:xfrm>
              <a:off x="2577588" y="4613038"/>
              <a:ext cx="5580000" cy="180000"/>
              <a:chOff x="2288140" y="3498164"/>
              <a:chExt cx="5580000" cy="180000"/>
            </a:xfrm>
          </p:grpSpPr>
          <p:sp>
            <p:nvSpPr>
              <p:cNvPr id="728" name="Rectangle 727">
                <a:extLst>
                  <a:ext uri="{FF2B5EF4-FFF2-40B4-BE49-F238E27FC236}">
                    <a16:creationId xmlns:a16="http://schemas.microsoft.com/office/drawing/2014/main" id="{DFEB1458-72BF-4F57-8D19-14441F498443}"/>
                  </a:ext>
                </a:extLst>
              </p:cNvPr>
              <p:cNvSpPr/>
              <p:nvPr/>
            </p:nvSpPr>
            <p:spPr>
              <a:xfrm>
                <a:off x="228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0</a:t>
                </a:r>
                <a:endParaRPr lang="en-GB" sz="1000" dirty="0"/>
              </a:p>
            </p:txBody>
          </p:sp>
          <p:sp>
            <p:nvSpPr>
              <p:cNvPr id="729" name="Rectangle 728">
                <a:extLst>
                  <a:ext uri="{FF2B5EF4-FFF2-40B4-BE49-F238E27FC236}">
                    <a16:creationId xmlns:a16="http://schemas.microsoft.com/office/drawing/2014/main" id="{DA688FB3-3744-4F2D-9165-2DD201F890A4}"/>
                  </a:ext>
                </a:extLst>
              </p:cNvPr>
              <p:cNvSpPr/>
              <p:nvPr/>
            </p:nvSpPr>
            <p:spPr>
              <a:xfrm>
                <a:off x="264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</a:t>
                </a:r>
                <a:endParaRPr lang="en-GB" sz="1000" dirty="0"/>
              </a:p>
            </p:txBody>
          </p:sp>
          <p:sp>
            <p:nvSpPr>
              <p:cNvPr id="730" name="Rectangle 729">
                <a:extLst>
                  <a:ext uri="{FF2B5EF4-FFF2-40B4-BE49-F238E27FC236}">
                    <a16:creationId xmlns:a16="http://schemas.microsoft.com/office/drawing/2014/main" id="{AF0847C8-71D3-4FA6-9709-7097AD5A20C9}"/>
                  </a:ext>
                </a:extLst>
              </p:cNvPr>
              <p:cNvSpPr/>
              <p:nvPr/>
            </p:nvSpPr>
            <p:spPr>
              <a:xfrm>
                <a:off x="300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</a:t>
                </a:r>
                <a:endParaRPr lang="en-GB" sz="1000" dirty="0"/>
              </a:p>
            </p:txBody>
          </p:sp>
          <p:sp>
            <p:nvSpPr>
              <p:cNvPr id="731" name="Rectangle 730">
                <a:extLst>
                  <a:ext uri="{FF2B5EF4-FFF2-40B4-BE49-F238E27FC236}">
                    <a16:creationId xmlns:a16="http://schemas.microsoft.com/office/drawing/2014/main" id="{34CEE1BB-D8DB-4C26-A2D1-B13E87C788EE}"/>
                  </a:ext>
                </a:extLst>
              </p:cNvPr>
              <p:cNvSpPr/>
              <p:nvPr/>
            </p:nvSpPr>
            <p:spPr>
              <a:xfrm>
                <a:off x="336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6</a:t>
                </a:r>
                <a:endParaRPr lang="en-GB" sz="1000" dirty="0"/>
              </a:p>
            </p:txBody>
          </p:sp>
          <p:sp>
            <p:nvSpPr>
              <p:cNvPr id="732" name="Rectangle 731">
                <a:extLst>
                  <a:ext uri="{FF2B5EF4-FFF2-40B4-BE49-F238E27FC236}">
                    <a16:creationId xmlns:a16="http://schemas.microsoft.com/office/drawing/2014/main" id="{29516FD8-1C12-4E1E-82CA-63C454294936}"/>
                  </a:ext>
                </a:extLst>
              </p:cNvPr>
              <p:cNvSpPr/>
              <p:nvPr/>
            </p:nvSpPr>
            <p:spPr>
              <a:xfrm>
                <a:off x="372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8</a:t>
                </a:r>
                <a:endParaRPr lang="en-GB" sz="1000" dirty="0"/>
              </a:p>
            </p:txBody>
          </p:sp>
          <p:sp>
            <p:nvSpPr>
              <p:cNvPr id="733" name="Rectangle 732">
                <a:extLst>
                  <a:ext uri="{FF2B5EF4-FFF2-40B4-BE49-F238E27FC236}">
                    <a16:creationId xmlns:a16="http://schemas.microsoft.com/office/drawing/2014/main" id="{6C224EBF-1B70-47B9-B432-1BEBB460D098}"/>
                  </a:ext>
                </a:extLst>
              </p:cNvPr>
              <p:cNvSpPr/>
              <p:nvPr/>
            </p:nvSpPr>
            <p:spPr>
              <a:xfrm>
                <a:off x="408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10</a:t>
                </a:r>
                <a:endParaRPr lang="en-GB" sz="1000" dirty="0"/>
              </a:p>
            </p:txBody>
          </p:sp>
          <p:sp>
            <p:nvSpPr>
              <p:cNvPr id="734" name="Rectangle 733">
                <a:extLst>
                  <a:ext uri="{FF2B5EF4-FFF2-40B4-BE49-F238E27FC236}">
                    <a16:creationId xmlns:a16="http://schemas.microsoft.com/office/drawing/2014/main" id="{B1C33085-5CFD-4A47-BA51-2B4BD0CB0AE2}"/>
                  </a:ext>
                </a:extLst>
              </p:cNvPr>
              <p:cNvSpPr/>
              <p:nvPr/>
            </p:nvSpPr>
            <p:spPr>
              <a:xfrm>
                <a:off x="444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12</a:t>
                </a:r>
                <a:endParaRPr lang="en-GB" sz="1000" dirty="0"/>
              </a:p>
            </p:txBody>
          </p:sp>
          <p:sp>
            <p:nvSpPr>
              <p:cNvPr id="735" name="Rectangle 734">
                <a:extLst>
                  <a:ext uri="{FF2B5EF4-FFF2-40B4-BE49-F238E27FC236}">
                    <a16:creationId xmlns:a16="http://schemas.microsoft.com/office/drawing/2014/main" id="{C315DE13-4F7E-4DDE-9894-CB2BED8CF260}"/>
                  </a:ext>
                </a:extLst>
              </p:cNvPr>
              <p:cNvSpPr/>
              <p:nvPr/>
            </p:nvSpPr>
            <p:spPr>
              <a:xfrm>
                <a:off x="480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14</a:t>
                </a:r>
                <a:endParaRPr lang="en-GB" sz="1000" dirty="0"/>
              </a:p>
            </p:txBody>
          </p:sp>
          <p:sp>
            <p:nvSpPr>
              <p:cNvPr id="736" name="Rectangle 735">
                <a:extLst>
                  <a:ext uri="{FF2B5EF4-FFF2-40B4-BE49-F238E27FC236}">
                    <a16:creationId xmlns:a16="http://schemas.microsoft.com/office/drawing/2014/main" id="{049BBDB1-3439-469E-901E-460CD9F84F34}"/>
                  </a:ext>
                </a:extLst>
              </p:cNvPr>
              <p:cNvSpPr/>
              <p:nvPr/>
            </p:nvSpPr>
            <p:spPr>
              <a:xfrm>
                <a:off x="516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16</a:t>
                </a:r>
                <a:endParaRPr lang="en-GB" sz="1000" dirty="0"/>
              </a:p>
            </p:txBody>
          </p:sp>
          <p:sp>
            <p:nvSpPr>
              <p:cNvPr id="737" name="Rectangle 736">
                <a:extLst>
                  <a:ext uri="{FF2B5EF4-FFF2-40B4-BE49-F238E27FC236}">
                    <a16:creationId xmlns:a16="http://schemas.microsoft.com/office/drawing/2014/main" id="{FE43C2E7-64FA-4D1C-AC91-1E5FF8C7C3CA}"/>
                  </a:ext>
                </a:extLst>
              </p:cNvPr>
              <p:cNvSpPr/>
              <p:nvPr/>
            </p:nvSpPr>
            <p:spPr>
              <a:xfrm>
                <a:off x="552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18</a:t>
                </a:r>
                <a:endParaRPr lang="en-GB" sz="1000" dirty="0"/>
              </a:p>
            </p:txBody>
          </p:sp>
          <p:sp>
            <p:nvSpPr>
              <p:cNvPr id="738" name="Rectangle 737">
                <a:extLst>
                  <a:ext uri="{FF2B5EF4-FFF2-40B4-BE49-F238E27FC236}">
                    <a16:creationId xmlns:a16="http://schemas.microsoft.com/office/drawing/2014/main" id="{87F6FC91-72E8-45C5-9929-262D61B34D2A}"/>
                  </a:ext>
                </a:extLst>
              </p:cNvPr>
              <p:cNvSpPr/>
              <p:nvPr/>
            </p:nvSpPr>
            <p:spPr>
              <a:xfrm>
                <a:off x="588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20</a:t>
                </a:r>
                <a:endParaRPr lang="en-GB" sz="1000" dirty="0"/>
              </a:p>
            </p:txBody>
          </p:sp>
          <p:sp>
            <p:nvSpPr>
              <p:cNvPr id="739" name="Rectangle 738">
                <a:extLst>
                  <a:ext uri="{FF2B5EF4-FFF2-40B4-BE49-F238E27FC236}">
                    <a16:creationId xmlns:a16="http://schemas.microsoft.com/office/drawing/2014/main" id="{0C1F186F-1E00-4D36-B5D2-E50107235B92}"/>
                  </a:ext>
                </a:extLst>
              </p:cNvPr>
              <p:cNvSpPr/>
              <p:nvPr/>
            </p:nvSpPr>
            <p:spPr>
              <a:xfrm>
                <a:off x="624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22</a:t>
                </a:r>
                <a:endParaRPr lang="en-GB" sz="1000" dirty="0"/>
              </a:p>
            </p:txBody>
          </p:sp>
          <p:sp>
            <p:nvSpPr>
              <p:cNvPr id="740" name="Rectangle 739">
                <a:extLst>
                  <a:ext uri="{FF2B5EF4-FFF2-40B4-BE49-F238E27FC236}">
                    <a16:creationId xmlns:a16="http://schemas.microsoft.com/office/drawing/2014/main" id="{AB1B474B-5B16-4F6C-BAB7-DDBBF35AB7F5}"/>
                  </a:ext>
                </a:extLst>
              </p:cNvPr>
              <p:cNvSpPr/>
              <p:nvPr/>
            </p:nvSpPr>
            <p:spPr>
              <a:xfrm>
                <a:off x="660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24</a:t>
                </a:r>
                <a:endParaRPr lang="en-GB" sz="1000" dirty="0"/>
              </a:p>
            </p:txBody>
          </p:sp>
          <p:sp>
            <p:nvSpPr>
              <p:cNvPr id="741" name="Rectangle 740">
                <a:extLst>
                  <a:ext uri="{FF2B5EF4-FFF2-40B4-BE49-F238E27FC236}">
                    <a16:creationId xmlns:a16="http://schemas.microsoft.com/office/drawing/2014/main" id="{4C162DC4-7C79-4270-BE41-091C55A72130}"/>
                  </a:ext>
                </a:extLst>
              </p:cNvPr>
              <p:cNvSpPr/>
              <p:nvPr/>
            </p:nvSpPr>
            <p:spPr>
              <a:xfrm>
                <a:off x="696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26</a:t>
                </a:r>
                <a:endParaRPr lang="en-GB" sz="1000" dirty="0"/>
              </a:p>
            </p:txBody>
          </p:sp>
          <p:sp>
            <p:nvSpPr>
              <p:cNvPr id="742" name="Rectangle 741">
                <a:extLst>
                  <a:ext uri="{FF2B5EF4-FFF2-40B4-BE49-F238E27FC236}">
                    <a16:creationId xmlns:a16="http://schemas.microsoft.com/office/drawing/2014/main" id="{D2E58042-5E81-418E-B847-FF075AC2C643}"/>
                  </a:ext>
                </a:extLst>
              </p:cNvPr>
              <p:cNvSpPr/>
              <p:nvPr/>
            </p:nvSpPr>
            <p:spPr>
              <a:xfrm>
                <a:off x="732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28</a:t>
                </a:r>
                <a:endParaRPr lang="en-GB" sz="1000" dirty="0"/>
              </a:p>
            </p:txBody>
          </p:sp>
          <p:sp>
            <p:nvSpPr>
              <p:cNvPr id="743" name="Rectangle 742">
                <a:extLst>
                  <a:ext uri="{FF2B5EF4-FFF2-40B4-BE49-F238E27FC236}">
                    <a16:creationId xmlns:a16="http://schemas.microsoft.com/office/drawing/2014/main" id="{19C41CC8-F95C-46DA-AD21-E9C60F371781}"/>
                  </a:ext>
                </a:extLst>
              </p:cNvPr>
              <p:cNvSpPr/>
              <p:nvPr/>
            </p:nvSpPr>
            <p:spPr>
              <a:xfrm>
                <a:off x="768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30</a:t>
                </a:r>
                <a:endParaRPr lang="en-GB" sz="1000" dirty="0"/>
              </a:p>
            </p:txBody>
          </p:sp>
        </p:grpSp>
        <p:grpSp>
          <p:nvGrpSpPr>
            <p:cNvPr id="746" name="Group 745">
              <a:extLst>
                <a:ext uri="{FF2B5EF4-FFF2-40B4-BE49-F238E27FC236}">
                  <a16:creationId xmlns:a16="http://schemas.microsoft.com/office/drawing/2014/main" id="{E70D5202-CAA7-4251-A50B-985A3718191A}"/>
                </a:ext>
              </a:extLst>
            </p:cNvPr>
            <p:cNvGrpSpPr/>
            <p:nvPr/>
          </p:nvGrpSpPr>
          <p:grpSpPr>
            <a:xfrm>
              <a:off x="2215108" y="4404347"/>
              <a:ext cx="8460000" cy="180000"/>
              <a:chOff x="2090660" y="3028220"/>
              <a:chExt cx="8460000" cy="180000"/>
            </a:xfrm>
          </p:grpSpPr>
          <p:sp>
            <p:nvSpPr>
              <p:cNvPr id="747" name="Rectangle 746">
                <a:extLst>
                  <a:ext uri="{FF2B5EF4-FFF2-40B4-BE49-F238E27FC236}">
                    <a16:creationId xmlns:a16="http://schemas.microsoft.com/office/drawing/2014/main" id="{C86FB6EC-A427-4E17-B6E3-86BBCE8BFE9C}"/>
                  </a:ext>
                </a:extLst>
              </p:cNvPr>
              <p:cNvSpPr/>
              <p:nvPr/>
            </p:nvSpPr>
            <p:spPr>
              <a:xfrm>
                <a:off x="20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</a:t>
                </a:r>
                <a:endParaRPr lang="en-GB" sz="1000" dirty="0"/>
              </a:p>
            </p:txBody>
          </p:sp>
          <p:sp>
            <p:nvSpPr>
              <p:cNvPr id="748" name="Rectangle 747">
                <a:extLst>
                  <a:ext uri="{FF2B5EF4-FFF2-40B4-BE49-F238E27FC236}">
                    <a16:creationId xmlns:a16="http://schemas.microsoft.com/office/drawing/2014/main" id="{B4DD52D3-1DCF-49BE-9A55-28115505C164}"/>
                  </a:ext>
                </a:extLst>
              </p:cNvPr>
              <p:cNvSpPr/>
              <p:nvPr/>
            </p:nvSpPr>
            <p:spPr>
              <a:xfrm>
                <a:off x="24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</a:t>
                </a:r>
                <a:endParaRPr lang="en-GB" sz="1000" dirty="0"/>
              </a:p>
            </p:txBody>
          </p:sp>
          <p:sp>
            <p:nvSpPr>
              <p:cNvPr id="749" name="Rectangle 748">
                <a:extLst>
                  <a:ext uri="{FF2B5EF4-FFF2-40B4-BE49-F238E27FC236}">
                    <a16:creationId xmlns:a16="http://schemas.microsoft.com/office/drawing/2014/main" id="{F7FDE557-2EEB-4807-A3E8-4FDD7B283374}"/>
                  </a:ext>
                </a:extLst>
              </p:cNvPr>
              <p:cNvSpPr/>
              <p:nvPr/>
            </p:nvSpPr>
            <p:spPr>
              <a:xfrm>
                <a:off x="28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5</a:t>
                </a:r>
                <a:endParaRPr lang="en-GB" sz="1000" dirty="0"/>
              </a:p>
            </p:txBody>
          </p:sp>
          <p:sp>
            <p:nvSpPr>
              <p:cNvPr id="750" name="Rectangle 749">
                <a:extLst>
                  <a:ext uri="{FF2B5EF4-FFF2-40B4-BE49-F238E27FC236}">
                    <a16:creationId xmlns:a16="http://schemas.microsoft.com/office/drawing/2014/main" id="{D5026235-BFA3-42EC-8573-708D5A1DF1F7}"/>
                  </a:ext>
                </a:extLst>
              </p:cNvPr>
              <p:cNvSpPr/>
              <p:nvPr/>
            </p:nvSpPr>
            <p:spPr>
              <a:xfrm>
                <a:off x="31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7</a:t>
                </a:r>
                <a:endParaRPr lang="en-GB" sz="1000" dirty="0"/>
              </a:p>
            </p:txBody>
          </p: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7C506DCF-52B8-4AF2-9232-3E83820EB706}"/>
                  </a:ext>
                </a:extLst>
              </p:cNvPr>
              <p:cNvSpPr/>
              <p:nvPr/>
            </p:nvSpPr>
            <p:spPr>
              <a:xfrm>
                <a:off x="35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9</a:t>
                </a:r>
                <a:endParaRPr lang="en-GB" sz="1000" dirty="0"/>
              </a:p>
            </p:txBody>
          </p:sp>
          <p:sp>
            <p:nvSpPr>
              <p:cNvPr id="752" name="Rectangle 751">
                <a:extLst>
                  <a:ext uri="{FF2B5EF4-FFF2-40B4-BE49-F238E27FC236}">
                    <a16:creationId xmlns:a16="http://schemas.microsoft.com/office/drawing/2014/main" id="{6A7D89B6-6B34-4D4F-8FCE-07F0EA731D0C}"/>
                  </a:ext>
                </a:extLst>
              </p:cNvPr>
              <p:cNvSpPr/>
              <p:nvPr/>
            </p:nvSpPr>
            <p:spPr>
              <a:xfrm>
                <a:off x="38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11</a:t>
                </a:r>
                <a:endParaRPr lang="en-GB" sz="1000" dirty="0"/>
              </a:p>
            </p:txBody>
          </p:sp>
          <p:sp>
            <p:nvSpPr>
              <p:cNvPr id="753" name="Rectangle 752">
                <a:extLst>
                  <a:ext uri="{FF2B5EF4-FFF2-40B4-BE49-F238E27FC236}">
                    <a16:creationId xmlns:a16="http://schemas.microsoft.com/office/drawing/2014/main" id="{3BAD7E3A-9BE7-4F66-BA83-13FBA7477C7D}"/>
                  </a:ext>
                </a:extLst>
              </p:cNvPr>
              <p:cNvSpPr/>
              <p:nvPr/>
            </p:nvSpPr>
            <p:spPr>
              <a:xfrm>
                <a:off x="42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13</a:t>
                </a:r>
                <a:endParaRPr lang="en-GB" sz="1000" dirty="0"/>
              </a:p>
            </p:txBody>
          </p:sp>
          <p:sp>
            <p:nvSpPr>
              <p:cNvPr id="754" name="Rectangle 753">
                <a:extLst>
                  <a:ext uri="{FF2B5EF4-FFF2-40B4-BE49-F238E27FC236}">
                    <a16:creationId xmlns:a16="http://schemas.microsoft.com/office/drawing/2014/main" id="{135782DB-985A-4052-8699-6BE9DBC3F42C}"/>
                  </a:ext>
                </a:extLst>
              </p:cNvPr>
              <p:cNvSpPr/>
              <p:nvPr/>
            </p:nvSpPr>
            <p:spPr>
              <a:xfrm>
                <a:off x="46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15</a:t>
                </a:r>
                <a:endParaRPr lang="en-GB" sz="1000" dirty="0"/>
              </a:p>
            </p:txBody>
          </p:sp>
          <p:sp>
            <p:nvSpPr>
              <p:cNvPr id="755" name="Rectangle 754">
                <a:extLst>
                  <a:ext uri="{FF2B5EF4-FFF2-40B4-BE49-F238E27FC236}">
                    <a16:creationId xmlns:a16="http://schemas.microsoft.com/office/drawing/2014/main" id="{DF18FA8C-FA13-4A3B-AC3D-08B9D383B14C}"/>
                  </a:ext>
                </a:extLst>
              </p:cNvPr>
              <p:cNvSpPr/>
              <p:nvPr/>
            </p:nvSpPr>
            <p:spPr>
              <a:xfrm>
                <a:off x="49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17</a:t>
                </a:r>
                <a:endParaRPr lang="en-GB" sz="1000" dirty="0"/>
              </a:p>
            </p:txBody>
          </p: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07F39B48-D716-4C11-B62F-0E819E7FC1AF}"/>
                  </a:ext>
                </a:extLst>
              </p:cNvPr>
              <p:cNvSpPr/>
              <p:nvPr/>
            </p:nvSpPr>
            <p:spPr>
              <a:xfrm>
                <a:off x="53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19</a:t>
                </a:r>
                <a:endParaRPr lang="en-GB" sz="1000" dirty="0"/>
              </a:p>
            </p:txBody>
          </p:sp>
          <p:sp>
            <p:nvSpPr>
              <p:cNvPr id="757" name="Rectangle 756">
                <a:extLst>
                  <a:ext uri="{FF2B5EF4-FFF2-40B4-BE49-F238E27FC236}">
                    <a16:creationId xmlns:a16="http://schemas.microsoft.com/office/drawing/2014/main" id="{2458DD91-33F0-459A-92F9-99A1E9C8B617}"/>
                  </a:ext>
                </a:extLst>
              </p:cNvPr>
              <p:cNvSpPr/>
              <p:nvPr/>
            </p:nvSpPr>
            <p:spPr>
              <a:xfrm>
                <a:off x="56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21</a:t>
                </a:r>
                <a:endParaRPr lang="en-GB" sz="1000" dirty="0"/>
              </a:p>
            </p:txBody>
          </p:sp>
          <p:sp>
            <p:nvSpPr>
              <p:cNvPr id="758" name="Rectangle 757">
                <a:extLst>
                  <a:ext uri="{FF2B5EF4-FFF2-40B4-BE49-F238E27FC236}">
                    <a16:creationId xmlns:a16="http://schemas.microsoft.com/office/drawing/2014/main" id="{000FCBD1-8A30-4C47-99D2-D57C39EC562C}"/>
                  </a:ext>
                </a:extLst>
              </p:cNvPr>
              <p:cNvSpPr/>
              <p:nvPr/>
            </p:nvSpPr>
            <p:spPr>
              <a:xfrm>
                <a:off x="60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23</a:t>
                </a:r>
                <a:endParaRPr lang="en-GB" sz="1000" dirty="0"/>
              </a:p>
            </p:txBody>
          </p:sp>
          <p:sp>
            <p:nvSpPr>
              <p:cNvPr id="759" name="Rectangle 758">
                <a:extLst>
                  <a:ext uri="{FF2B5EF4-FFF2-40B4-BE49-F238E27FC236}">
                    <a16:creationId xmlns:a16="http://schemas.microsoft.com/office/drawing/2014/main" id="{272D6BDD-4C6B-4229-A490-F653DAABCAB8}"/>
                  </a:ext>
                </a:extLst>
              </p:cNvPr>
              <p:cNvSpPr/>
              <p:nvPr/>
            </p:nvSpPr>
            <p:spPr>
              <a:xfrm>
                <a:off x="64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25</a:t>
                </a:r>
                <a:endParaRPr lang="en-GB" sz="1000" dirty="0"/>
              </a:p>
            </p:txBody>
          </p:sp>
          <p:sp>
            <p:nvSpPr>
              <p:cNvPr id="760" name="Rectangle 759">
                <a:extLst>
                  <a:ext uri="{FF2B5EF4-FFF2-40B4-BE49-F238E27FC236}">
                    <a16:creationId xmlns:a16="http://schemas.microsoft.com/office/drawing/2014/main" id="{F9714272-8DD6-4D2E-BEBD-E2F141F73664}"/>
                  </a:ext>
                </a:extLst>
              </p:cNvPr>
              <p:cNvSpPr/>
              <p:nvPr/>
            </p:nvSpPr>
            <p:spPr>
              <a:xfrm>
                <a:off x="67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27</a:t>
                </a:r>
                <a:endParaRPr lang="en-GB" sz="1000" dirty="0"/>
              </a:p>
            </p:txBody>
          </p:sp>
          <p:sp>
            <p:nvSpPr>
              <p:cNvPr id="761" name="Rectangle 760">
                <a:extLst>
                  <a:ext uri="{FF2B5EF4-FFF2-40B4-BE49-F238E27FC236}">
                    <a16:creationId xmlns:a16="http://schemas.microsoft.com/office/drawing/2014/main" id="{F33E6B5B-C96E-4E52-903F-2399C44EA000}"/>
                  </a:ext>
                </a:extLst>
              </p:cNvPr>
              <p:cNvSpPr/>
              <p:nvPr/>
            </p:nvSpPr>
            <p:spPr>
              <a:xfrm>
                <a:off x="71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29</a:t>
                </a:r>
                <a:endParaRPr lang="en-GB" sz="1000" dirty="0"/>
              </a:p>
            </p:txBody>
          </p:sp>
          <p:sp>
            <p:nvSpPr>
              <p:cNvPr id="762" name="Rectangle 761">
                <a:extLst>
                  <a:ext uri="{FF2B5EF4-FFF2-40B4-BE49-F238E27FC236}">
                    <a16:creationId xmlns:a16="http://schemas.microsoft.com/office/drawing/2014/main" id="{F1240D23-79C3-4813-A0BF-9E0D983C6BBF}"/>
                  </a:ext>
                </a:extLst>
              </p:cNvPr>
              <p:cNvSpPr/>
              <p:nvPr/>
            </p:nvSpPr>
            <p:spPr>
              <a:xfrm>
                <a:off x="74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31</a:t>
                </a:r>
                <a:endParaRPr lang="en-GB" sz="1000" dirty="0"/>
              </a:p>
            </p:txBody>
          </p:sp>
          <p:sp>
            <p:nvSpPr>
              <p:cNvPr id="763" name="Rectangle 762">
                <a:extLst>
                  <a:ext uri="{FF2B5EF4-FFF2-40B4-BE49-F238E27FC236}">
                    <a16:creationId xmlns:a16="http://schemas.microsoft.com/office/drawing/2014/main" id="{AFC94A50-12EA-44CC-BFAE-36A92D767335}"/>
                  </a:ext>
                </a:extLst>
              </p:cNvPr>
              <p:cNvSpPr/>
              <p:nvPr/>
            </p:nvSpPr>
            <p:spPr>
              <a:xfrm>
                <a:off x="78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33</a:t>
                </a:r>
                <a:endParaRPr lang="en-GB" sz="1000" dirty="0"/>
              </a:p>
            </p:txBody>
          </p:sp>
          <p:sp>
            <p:nvSpPr>
              <p:cNvPr id="764" name="Rectangle 763">
                <a:extLst>
                  <a:ext uri="{FF2B5EF4-FFF2-40B4-BE49-F238E27FC236}">
                    <a16:creationId xmlns:a16="http://schemas.microsoft.com/office/drawing/2014/main" id="{9C2FE0BD-8A71-4EEC-A862-DA1CEEB047E2}"/>
                  </a:ext>
                </a:extLst>
              </p:cNvPr>
              <p:cNvSpPr/>
              <p:nvPr/>
            </p:nvSpPr>
            <p:spPr>
              <a:xfrm>
                <a:off x="82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35</a:t>
                </a:r>
                <a:endParaRPr lang="en-GB" sz="1000" dirty="0"/>
              </a:p>
            </p:txBody>
          </p:sp>
          <p:sp>
            <p:nvSpPr>
              <p:cNvPr id="765" name="Rectangle 764">
                <a:extLst>
                  <a:ext uri="{FF2B5EF4-FFF2-40B4-BE49-F238E27FC236}">
                    <a16:creationId xmlns:a16="http://schemas.microsoft.com/office/drawing/2014/main" id="{CBD238A2-C722-46CB-8B03-0B6C0C53354A}"/>
                  </a:ext>
                </a:extLst>
              </p:cNvPr>
              <p:cNvSpPr/>
              <p:nvPr/>
            </p:nvSpPr>
            <p:spPr>
              <a:xfrm>
                <a:off x="85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37</a:t>
                </a:r>
                <a:endParaRPr lang="en-GB" sz="1000" dirty="0"/>
              </a:p>
            </p:txBody>
          </p:sp>
          <p:sp>
            <p:nvSpPr>
              <p:cNvPr id="766" name="Rectangle 765">
                <a:extLst>
                  <a:ext uri="{FF2B5EF4-FFF2-40B4-BE49-F238E27FC236}">
                    <a16:creationId xmlns:a16="http://schemas.microsoft.com/office/drawing/2014/main" id="{1BAAE2FD-7A5C-40DF-BAB6-5DE5371C0444}"/>
                  </a:ext>
                </a:extLst>
              </p:cNvPr>
              <p:cNvSpPr/>
              <p:nvPr/>
            </p:nvSpPr>
            <p:spPr>
              <a:xfrm>
                <a:off x="89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39</a:t>
                </a:r>
                <a:endParaRPr lang="en-GB" sz="1000" dirty="0"/>
              </a:p>
            </p:txBody>
          </p:sp>
          <p:sp>
            <p:nvSpPr>
              <p:cNvPr id="767" name="Rectangle 766">
                <a:extLst>
                  <a:ext uri="{FF2B5EF4-FFF2-40B4-BE49-F238E27FC236}">
                    <a16:creationId xmlns:a16="http://schemas.microsoft.com/office/drawing/2014/main" id="{C8EC311E-3FC6-49E0-ABF3-AB0CBC51BF3B}"/>
                  </a:ext>
                </a:extLst>
              </p:cNvPr>
              <p:cNvSpPr/>
              <p:nvPr/>
            </p:nvSpPr>
            <p:spPr>
              <a:xfrm>
                <a:off x="92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41</a:t>
                </a:r>
                <a:endParaRPr lang="en-GB" sz="1000" dirty="0"/>
              </a:p>
            </p:txBody>
          </p:sp>
          <p:sp>
            <p:nvSpPr>
              <p:cNvPr id="768" name="Rectangle 767">
                <a:extLst>
                  <a:ext uri="{FF2B5EF4-FFF2-40B4-BE49-F238E27FC236}">
                    <a16:creationId xmlns:a16="http://schemas.microsoft.com/office/drawing/2014/main" id="{3070FC00-755D-4FFF-B6EC-F3E76ADD2F89}"/>
                  </a:ext>
                </a:extLst>
              </p:cNvPr>
              <p:cNvSpPr/>
              <p:nvPr/>
            </p:nvSpPr>
            <p:spPr>
              <a:xfrm>
                <a:off x="96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43</a:t>
                </a:r>
                <a:endParaRPr lang="en-GB" sz="1000" dirty="0"/>
              </a:p>
            </p:txBody>
          </p:sp>
          <p:sp>
            <p:nvSpPr>
              <p:cNvPr id="769" name="Rectangle 768">
                <a:extLst>
                  <a:ext uri="{FF2B5EF4-FFF2-40B4-BE49-F238E27FC236}">
                    <a16:creationId xmlns:a16="http://schemas.microsoft.com/office/drawing/2014/main" id="{801B5EFE-A963-46CB-AAA5-396B84AF5CBA}"/>
                  </a:ext>
                </a:extLst>
              </p:cNvPr>
              <p:cNvSpPr/>
              <p:nvPr/>
            </p:nvSpPr>
            <p:spPr>
              <a:xfrm>
                <a:off x="100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45</a:t>
                </a:r>
                <a:endParaRPr lang="en-GB" sz="1000" dirty="0"/>
              </a:p>
            </p:txBody>
          </p:sp>
          <p:sp>
            <p:nvSpPr>
              <p:cNvPr id="770" name="Rectangle 769">
                <a:extLst>
                  <a:ext uri="{FF2B5EF4-FFF2-40B4-BE49-F238E27FC236}">
                    <a16:creationId xmlns:a16="http://schemas.microsoft.com/office/drawing/2014/main" id="{07858A87-44D4-42CA-B32F-120869ECB55B}"/>
                  </a:ext>
                </a:extLst>
              </p:cNvPr>
              <p:cNvSpPr/>
              <p:nvPr/>
            </p:nvSpPr>
            <p:spPr>
              <a:xfrm>
                <a:off x="103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47</a:t>
                </a:r>
                <a:endParaRPr lang="en-GB" sz="1000" dirty="0"/>
              </a:p>
            </p:txBody>
          </p:sp>
        </p:grpSp>
      </p:grpSp>
      <p:grpSp>
        <p:nvGrpSpPr>
          <p:cNvPr id="745" name="Group 744">
            <a:extLst>
              <a:ext uri="{FF2B5EF4-FFF2-40B4-BE49-F238E27FC236}">
                <a16:creationId xmlns:a16="http://schemas.microsoft.com/office/drawing/2014/main" id="{2BD07C4E-19E6-4765-B5F9-51A016F0BFD0}"/>
              </a:ext>
            </a:extLst>
          </p:cNvPr>
          <p:cNvGrpSpPr/>
          <p:nvPr/>
        </p:nvGrpSpPr>
        <p:grpSpPr>
          <a:xfrm>
            <a:off x="2757588" y="4613036"/>
            <a:ext cx="5580000" cy="180000"/>
            <a:chOff x="2468140" y="3498164"/>
            <a:chExt cx="5580000" cy="180000"/>
          </a:xfrm>
        </p:grpSpPr>
        <p:sp>
          <p:nvSpPr>
            <p:cNvPr id="771" name="Rectangle 770">
              <a:extLst>
                <a:ext uri="{FF2B5EF4-FFF2-40B4-BE49-F238E27FC236}">
                  <a16:creationId xmlns:a16="http://schemas.microsoft.com/office/drawing/2014/main" id="{ACDB6853-EC34-48AF-A290-54E0FEA94B4E}"/>
                </a:ext>
              </a:extLst>
            </p:cNvPr>
            <p:cNvSpPr/>
            <p:nvPr/>
          </p:nvSpPr>
          <p:spPr>
            <a:xfrm>
              <a:off x="2468140" y="349816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</a:t>
              </a:r>
              <a:endParaRPr lang="en-GB" sz="1000" dirty="0"/>
            </a:p>
          </p:txBody>
        </p:sp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09978F26-9DFA-4C3A-B60B-A692751DB0BB}"/>
                </a:ext>
              </a:extLst>
            </p:cNvPr>
            <p:cNvSpPr/>
            <p:nvPr/>
          </p:nvSpPr>
          <p:spPr>
            <a:xfrm>
              <a:off x="2828140" y="349816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</a:t>
              </a:r>
              <a:endParaRPr lang="en-GB" sz="1000" dirty="0"/>
            </a:p>
          </p:txBody>
        </p:sp>
        <p:sp>
          <p:nvSpPr>
            <p:cNvPr id="773" name="Rectangle 772">
              <a:extLst>
                <a:ext uri="{FF2B5EF4-FFF2-40B4-BE49-F238E27FC236}">
                  <a16:creationId xmlns:a16="http://schemas.microsoft.com/office/drawing/2014/main" id="{6DB44598-A31E-43F8-AA00-E0438C511AE7}"/>
                </a:ext>
              </a:extLst>
            </p:cNvPr>
            <p:cNvSpPr/>
            <p:nvPr/>
          </p:nvSpPr>
          <p:spPr>
            <a:xfrm>
              <a:off x="3188140" y="349816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5</a:t>
              </a:r>
              <a:endParaRPr lang="en-GB" sz="1000" dirty="0"/>
            </a:p>
          </p:txBody>
        </p:sp>
        <p:sp>
          <p:nvSpPr>
            <p:cNvPr id="774" name="Rectangle 773">
              <a:extLst>
                <a:ext uri="{FF2B5EF4-FFF2-40B4-BE49-F238E27FC236}">
                  <a16:creationId xmlns:a16="http://schemas.microsoft.com/office/drawing/2014/main" id="{05484EEA-6B6F-4AF2-ABF6-7B9D24436D30}"/>
                </a:ext>
              </a:extLst>
            </p:cNvPr>
            <p:cNvSpPr/>
            <p:nvPr/>
          </p:nvSpPr>
          <p:spPr>
            <a:xfrm>
              <a:off x="3548140" y="349816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7</a:t>
              </a:r>
              <a:endParaRPr lang="en-GB" sz="1000" dirty="0"/>
            </a:p>
          </p:txBody>
        </p:sp>
        <p:sp>
          <p:nvSpPr>
            <p:cNvPr id="775" name="Rectangle 774">
              <a:extLst>
                <a:ext uri="{FF2B5EF4-FFF2-40B4-BE49-F238E27FC236}">
                  <a16:creationId xmlns:a16="http://schemas.microsoft.com/office/drawing/2014/main" id="{81D74964-F88E-4E68-96EA-47DCDFEB3D59}"/>
                </a:ext>
              </a:extLst>
            </p:cNvPr>
            <p:cNvSpPr/>
            <p:nvPr/>
          </p:nvSpPr>
          <p:spPr>
            <a:xfrm>
              <a:off x="3908140" y="349816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9</a:t>
              </a:r>
              <a:endParaRPr lang="en-GB" sz="1000" dirty="0"/>
            </a:p>
          </p:txBody>
        </p:sp>
        <p:sp>
          <p:nvSpPr>
            <p:cNvPr id="776" name="Rectangle 775">
              <a:extLst>
                <a:ext uri="{FF2B5EF4-FFF2-40B4-BE49-F238E27FC236}">
                  <a16:creationId xmlns:a16="http://schemas.microsoft.com/office/drawing/2014/main" id="{1E3CBAC9-9E74-4186-A2F9-CF4DEBC08722}"/>
                </a:ext>
              </a:extLst>
            </p:cNvPr>
            <p:cNvSpPr/>
            <p:nvPr/>
          </p:nvSpPr>
          <p:spPr>
            <a:xfrm>
              <a:off x="4268140" y="349816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11</a:t>
              </a:r>
              <a:endParaRPr lang="en-GB" sz="1000" dirty="0"/>
            </a:p>
          </p:txBody>
        </p:sp>
        <p:sp>
          <p:nvSpPr>
            <p:cNvPr id="777" name="Rectangle 776">
              <a:extLst>
                <a:ext uri="{FF2B5EF4-FFF2-40B4-BE49-F238E27FC236}">
                  <a16:creationId xmlns:a16="http://schemas.microsoft.com/office/drawing/2014/main" id="{6AF000A1-84F6-4CE6-872F-8D12999EB090}"/>
                </a:ext>
              </a:extLst>
            </p:cNvPr>
            <p:cNvSpPr/>
            <p:nvPr/>
          </p:nvSpPr>
          <p:spPr>
            <a:xfrm>
              <a:off x="4628140" y="349816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13</a:t>
              </a:r>
              <a:endParaRPr lang="en-GB" sz="1000" dirty="0"/>
            </a:p>
          </p:txBody>
        </p:sp>
        <p:sp>
          <p:nvSpPr>
            <p:cNvPr id="778" name="Rectangle 777">
              <a:extLst>
                <a:ext uri="{FF2B5EF4-FFF2-40B4-BE49-F238E27FC236}">
                  <a16:creationId xmlns:a16="http://schemas.microsoft.com/office/drawing/2014/main" id="{7A50C693-43AE-4667-8BF7-0B0318BEDED1}"/>
                </a:ext>
              </a:extLst>
            </p:cNvPr>
            <p:cNvSpPr/>
            <p:nvPr/>
          </p:nvSpPr>
          <p:spPr>
            <a:xfrm>
              <a:off x="4988140" y="349816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15</a:t>
              </a:r>
              <a:endParaRPr lang="en-GB" sz="1000" dirty="0"/>
            </a:p>
          </p:txBody>
        </p:sp>
        <p:sp>
          <p:nvSpPr>
            <p:cNvPr id="779" name="Rectangle 778">
              <a:extLst>
                <a:ext uri="{FF2B5EF4-FFF2-40B4-BE49-F238E27FC236}">
                  <a16:creationId xmlns:a16="http://schemas.microsoft.com/office/drawing/2014/main" id="{FC242EBD-54F6-4B0B-AFC9-A6E5738F3AF5}"/>
                </a:ext>
              </a:extLst>
            </p:cNvPr>
            <p:cNvSpPr/>
            <p:nvPr/>
          </p:nvSpPr>
          <p:spPr>
            <a:xfrm>
              <a:off x="5348140" y="349816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17</a:t>
              </a:r>
              <a:endParaRPr lang="en-GB" sz="1000" dirty="0"/>
            </a:p>
          </p:txBody>
        </p:sp>
        <p:sp>
          <p:nvSpPr>
            <p:cNvPr id="780" name="Rectangle 779">
              <a:extLst>
                <a:ext uri="{FF2B5EF4-FFF2-40B4-BE49-F238E27FC236}">
                  <a16:creationId xmlns:a16="http://schemas.microsoft.com/office/drawing/2014/main" id="{31775788-3425-4EA7-92BD-FC426E205204}"/>
                </a:ext>
              </a:extLst>
            </p:cNvPr>
            <p:cNvSpPr/>
            <p:nvPr/>
          </p:nvSpPr>
          <p:spPr>
            <a:xfrm>
              <a:off x="5708140" y="349816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19</a:t>
              </a:r>
              <a:endParaRPr lang="en-GB" sz="1000" dirty="0"/>
            </a:p>
          </p:txBody>
        </p:sp>
        <p:sp>
          <p:nvSpPr>
            <p:cNvPr id="781" name="Rectangle 780">
              <a:extLst>
                <a:ext uri="{FF2B5EF4-FFF2-40B4-BE49-F238E27FC236}">
                  <a16:creationId xmlns:a16="http://schemas.microsoft.com/office/drawing/2014/main" id="{54BA96E2-3E6D-4AD7-BFD3-AF3535A4DC42}"/>
                </a:ext>
              </a:extLst>
            </p:cNvPr>
            <p:cNvSpPr/>
            <p:nvPr/>
          </p:nvSpPr>
          <p:spPr>
            <a:xfrm>
              <a:off x="6068140" y="349816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21</a:t>
              </a:r>
              <a:endParaRPr lang="en-GB" sz="1000" dirty="0"/>
            </a:p>
          </p:txBody>
        </p:sp>
        <p:sp>
          <p:nvSpPr>
            <p:cNvPr id="782" name="Rectangle 781">
              <a:extLst>
                <a:ext uri="{FF2B5EF4-FFF2-40B4-BE49-F238E27FC236}">
                  <a16:creationId xmlns:a16="http://schemas.microsoft.com/office/drawing/2014/main" id="{5FB27E50-A699-4CA4-8F27-D7E24937D6F6}"/>
                </a:ext>
              </a:extLst>
            </p:cNvPr>
            <p:cNvSpPr/>
            <p:nvPr/>
          </p:nvSpPr>
          <p:spPr>
            <a:xfrm>
              <a:off x="6428140" y="349816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23</a:t>
              </a:r>
              <a:endParaRPr lang="en-GB" sz="1000" dirty="0"/>
            </a:p>
          </p:txBody>
        </p:sp>
        <p:sp>
          <p:nvSpPr>
            <p:cNvPr id="783" name="Rectangle 782">
              <a:extLst>
                <a:ext uri="{FF2B5EF4-FFF2-40B4-BE49-F238E27FC236}">
                  <a16:creationId xmlns:a16="http://schemas.microsoft.com/office/drawing/2014/main" id="{447F9B4C-F1D6-4F96-9550-91AF497BE000}"/>
                </a:ext>
              </a:extLst>
            </p:cNvPr>
            <p:cNvSpPr/>
            <p:nvPr/>
          </p:nvSpPr>
          <p:spPr>
            <a:xfrm>
              <a:off x="6788140" y="349816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25</a:t>
              </a:r>
              <a:endParaRPr lang="en-GB" sz="1000" dirty="0"/>
            </a:p>
          </p:txBody>
        </p:sp>
        <p:sp>
          <p:nvSpPr>
            <p:cNvPr id="784" name="Rectangle 783">
              <a:extLst>
                <a:ext uri="{FF2B5EF4-FFF2-40B4-BE49-F238E27FC236}">
                  <a16:creationId xmlns:a16="http://schemas.microsoft.com/office/drawing/2014/main" id="{2FB47C39-F5E5-4659-AB21-55F9394231F1}"/>
                </a:ext>
              </a:extLst>
            </p:cNvPr>
            <p:cNvSpPr/>
            <p:nvPr/>
          </p:nvSpPr>
          <p:spPr>
            <a:xfrm>
              <a:off x="7148140" y="349816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27</a:t>
              </a:r>
              <a:endParaRPr lang="en-GB" sz="1000" dirty="0"/>
            </a:p>
          </p:txBody>
        </p:sp>
        <p:sp>
          <p:nvSpPr>
            <p:cNvPr id="785" name="Rectangle 784">
              <a:extLst>
                <a:ext uri="{FF2B5EF4-FFF2-40B4-BE49-F238E27FC236}">
                  <a16:creationId xmlns:a16="http://schemas.microsoft.com/office/drawing/2014/main" id="{DA42F997-D28F-468D-AEB7-22981069F172}"/>
                </a:ext>
              </a:extLst>
            </p:cNvPr>
            <p:cNvSpPr/>
            <p:nvPr/>
          </p:nvSpPr>
          <p:spPr>
            <a:xfrm>
              <a:off x="7508140" y="349816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29</a:t>
              </a:r>
              <a:endParaRPr lang="en-GB" sz="1000" dirty="0"/>
            </a:p>
          </p:txBody>
        </p:sp>
        <p:sp>
          <p:nvSpPr>
            <p:cNvPr id="786" name="Rectangle 785">
              <a:extLst>
                <a:ext uri="{FF2B5EF4-FFF2-40B4-BE49-F238E27FC236}">
                  <a16:creationId xmlns:a16="http://schemas.microsoft.com/office/drawing/2014/main" id="{72BF99E9-FDEE-4182-9633-05A21022E629}"/>
                </a:ext>
              </a:extLst>
            </p:cNvPr>
            <p:cNvSpPr/>
            <p:nvPr/>
          </p:nvSpPr>
          <p:spPr>
            <a:xfrm>
              <a:off x="7868140" y="349816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31</a:t>
              </a:r>
              <a:endParaRPr lang="en-GB" sz="1000" dirty="0"/>
            </a:p>
          </p:txBody>
        </p:sp>
      </p:grpSp>
      <p:grpSp>
        <p:nvGrpSpPr>
          <p:cNvPr id="787" name="Group 786">
            <a:extLst>
              <a:ext uri="{FF2B5EF4-FFF2-40B4-BE49-F238E27FC236}">
                <a16:creationId xmlns:a16="http://schemas.microsoft.com/office/drawing/2014/main" id="{A83E0F88-2D0E-4D74-99B9-BB249F536E77}"/>
              </a:ext>
            </a:extLst>
          </p:cNvPr>
          <p:cNvGrpSpPr/>
          <p:nvPr/>
        </p:nvGrpSpPr>
        <p:grpSpPr>
          <a:xfrm>
            <a:off x="2611259" y="4010183"/>
            <a:ext cx="5760000" cy="180002"/>
            <a:chOff x="2069290" y="3389307"/>
            <a:chExt cx="5760000" cy="180002"/>
          </a:xfrm>
        </p:grpSpPr>
        <p:grpSp>
          <p:nvGrpSpPr>
            <p:cNvPr id="788" name="Group 787">
              <a:extLst>
                <a:ext uri="{FF2B5EF4-FFF2-40B4-BE49-F238E27FC236}">
                  <a16:creationId xmlns:a16="http://schemas.microsoft.com/office/drawing/2014/main" id="{CE221817-7E61-41BC-BAD8-745A1249CB60}"/>
                </a:ext>
              </a:extLst>
            </p:cNvPr>
            <p:cNvGrpSpPr/>
            <p:nvPr/>
          </p:nvGrpSpPr>
          <p:grpSpPr>
            <a:xfrm>
              <a:off x="2069290" y="3389309"/>
              <a:ext cx="5580000" cy="180000"/>
              <a:chOff x="1930640" y="3498164"/>
              <a:chExt cx="5580000" cy="180000"/>
            </a:xfrm>
          </p:grpSpPr>
          <p:sp>
            <p:nvSpPr>
              <p:cNvPr id="806" name="Rectangle 805">
                <a:extLst>
                  <a:ext uri="{FF2B5EF4-FFF2-40B4-BE49-F238E27FC236}">
                    <a16:creationId xmlns:a16="http://schemas.microsoft.com/office/drawing/2014/main" id="{161E887A-D6C0-4C11-8229-80329619AE91}"/>
                  </a:ext>
                </a:extLst>
              </p:cNvPr>
              <p:cNvSpPr/>
              <p:nvPr/>
            </p:nvSpPr>
            <p:spPr>
              <a:xfrm>
                <a:off x="19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0</a:t>
                </a:r>
                <a:endParaRPr lang="en-GB" sz="1000" dirty="0"/>
              </a:p>
            </p:txBody>
          </p:sp>
          <p:sp>
            <p:nvSpPr>
              <p:cNvPr id="807" name="Rectangle 806">
                <a:extLst>
                  <a:ext uri="{FF2B5EF4-FFF2-40B4-BE49-F238E27FC236}">
                    <a16:creationId xmlns:a16="http://schemas.microsoft.com/office/drawing/2014/main" id="{B9405BD1-F76E-4916-ADF9-7DEF2F3B2C5A}"/>
                  </a:ext>
                </a:extLst>
              </p:cNvPr>
              <p:cNvSpPr/>
              <p:nvPr/>
            </p:nvSpPr>
            <p:spPr>
              <a:xfrm>
                <a:off x="22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</a:t>
                </a:r>
                <a:endParaRPr lang="en-GB" sz="1000" dirty="0"/>
              </a:p>
            </p:txBody>
          </p:sp>
          <p:sp>
            <p:nvSpPr>
              <p:cNvPr id="808" name="Rectangle 807">
                <a:extLst>
                  <a:ext uri="{FF2B5EF4-FFF2-40B4-BE49-F238E27FC236}">
                    <a16:creationId xmlns:a16="http://schemas.microsoft.com/office/drawing/2014/main" id="{B9986F4E-4B00-4C7C-9D65-07B56569411B}"/>
                  </a:ext>
                </a:extLst>
              </p:cNvPr>
              <p:cNvSpPr/>
              <p:nvPr/>
            </p:nvSpPr>
            <p:spPr>
              <a:xfrm>
                <a:off x="26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</a:t>
                </a:r>
                <a:endParaRPr lang="en-GB" sz="1000" dirty="0"/>
              </a:p>
            </p:txBody>
          </p:sp>
          <p:sp>
            <p:nvSpPr>
              <p:cNvPr id="809" name="Rectangle 808">
                <a:extLst>
                  <a:ext uri="{FF2B5EF4-FFF2-40B4-BE49-F238E27FC236}">
                    <a16:creationId xmlns:a16="http://schemas.microsoft.com/office/drawing/2014/main" id="{1BD2BA08-051C-4DAE-80E9-2F402A327850}"/>
                  </a:ext>
                </a:extLst>
              </p:cNvPr>
              <p:cNvSpPr/>
              <p:nvPr/>
            </p:nvSpPr>
            <p:spPr>
              <a:xfrm>
                <a:off x="30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6</a:t>
                </a:r>
                <a:endParaRPr lang="en-GB" sz="1000" dirty="0"/>
              </a:p>
            </p:txBody>
          </p:sp>
          <p:sp>
            <p:nvSpPr>
              <p:cNvPr id="810" name="Rectangle 809">
                <a:extLst>
                  <a:ext uri="{FF2B5EF4-FFF2-40B4-BE49-F238E27FC236}">
                    <a16:creationId xmlns:a16="http://schemas.microsoft.com/office/drawing/2014/main" id="{7C84CCFC-FA9C-4F3E-AB39-9DBFCB03E228}"/>
                  </a:ext>
                </a:extLst>
              </p:cNvPr>
              <p:cNvSpPr/>
              <p:nvPr/>
            </p:nvSpPr>
            <p:spPr>
              <a:xfrm>
                <a:off x="33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8</a:t>
                </a:r>
                <a:endParaRPr lang="en-GB" sz="1000" dirty="0"/>
              </a:p>
            </p:txBody>
          </p:sp>
          <p:sp>
            <p:nvSpPr>
              <p:cNvPr id="811" name="Rectangle 810">
                <a:extLst>
                  <a:ext uri="{FF2B5EF4-FFF2-40B4-BE49-F238E27FC236}">
                    <a16:creationId xmlns:a16="http://schemas.microsoft.com/office/drawing/2014/main" id="{3C2B9DE0-5CE8-45F8-BD42-A2C008372DEF}"/>
                  </a:ext>
                </a:extLst>
              </p:cNvPr>
              <p:cNvSpPr/>
              <p:nvPr/>
            </p:nvSpPr>
            <p:spPr>
              <a:xfrm>
                <a:off x="37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10</a:t>
                </a:r>
                <a:endParaRPr lang="en-GB" sz="1000" dirty="0"/>
              </a:p>
            </p:txBody>
          </p:sp>
          <p:sp>
            <p:nvSpPr>
              <p:cNvPr id="812" name="Rectangle 811">
                <a:extLst>
                  <a:ext uri="{FF2B5EF4-FFF2-40B4-BE49-F238E27FC236}">
                    <a16:creationId xmlns:a16="http://schemas.microsoft.com/office/drawing/2014/main" id="{44B0BE0C-3057-4F06-A696-8CE6BE6DA585}"/>
                  </a:ext>
                </a:extLst>
              </p:cNvPr>
              <p:cNvSpPr/>
              <p:nvPr/>
            </p:nvSpPr>
            <p:spPr>
              <a:xfrm>
                <a:off x="40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12</a:t>
                </a:r>
                <a:endParaRPr lang="en-GB" sz="1000" dirty="0"/>
              </a:p>
            </p:txBody>
          </p:sp>
          <p:sp>
            <p:nvSpPr>
              <p:cNvPr id="813" name="Rectangle 812">
                <a:extLst>
                  <a:ext uri="{FF2B5EF4-FFF2-40B4-BE49-F238E27FC236}">
                    <a16:creationId xmlns:a16="http://schemas.microsoft.com/office/drawing/2014/main" id="{01CA6EDD-35EC-4BA1-9D93-9247756E952A}"/>
                  </a:ext>
                </a:extLst>
              </p:cNvPr>
              <p:cNvSpPr/>
              <p:nvPr/>
            </p:nvSpPr>
            <p:spPr>
              <a:xfrm>
                <a:off x="44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14</a:t>
                </a:r>
                <a:endParaRPr lang="en-GB" sz="1000" dirty="0"/>
              </a:p>
            </p:txBody>
          </p:sp>
          <p:sp>
            <p:nvSpPr>
              <p:cNvPr id="814" name="Rectangle 813">
                <a:extLst>
                  <a:ext uri="{FF2B5EF4-FFF2-40B4-BE49-F238E27FC236}">
                    <a16:creationId xmlns:a16="http://schemas.microsoft.com/office/drawing/2014/main" id="{67FC7EAA-6EE1-4C70-A3CD-82E8818E5DDB}"/>
                  </a:ext>
                </a:extLst>
              </p:cNvPr>
              <p:cNvSpPr/>
              <p:nvPr/>
            </p:nvSpPr>
            <p:spPr>
              <a:xfrm>
                <a:off x="48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16</a:t>
                </a:r>
                <a:endParaRPr lang="en-GB" sz="1000" dirty="0"/>
              </a:p>
            </p:txBody>
          </p:sp>
          <p:sp>
            <p:nvSpPr>
              <p:cNvPr id="815" name="Rectangle 814">
                <a:extLst>
                  <a:ext uri="{FF2B5EF4-FFF2-40B4-BE49-F238E27FC236}">
                    <a16:creationId xmlns:a16="http://schemas.microsoft.com/office/drawing/2014/main" id="{B00E8B19-3CF5-4AAD-9E37-25A39DFD03F1}"/>
                  </a:ext>
                </a:extLst>
              </p:cNvPr>
              <p:cNvSpPr/>
              <p:nvPr/>
            </p:nvSpPr>
            <p:spPr>
              <a:xfrm>
                <a:off x="51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18</a:t>
                </a:r>
                <a:endParaRPr lang="en-GB" sz="1000" dirty="0"/>
              </a:p>
            </p:txBody>
          </p:sp>
          <p:sp>
            <p:nvSpPr>
              <p:cNvPr id="816" name="Rectangle 815">
                <a:extLst>
                  <a:ext uri="{FF2B5EF4-FFF2-40B4-BE49-F238E27FC236}">
                    <a16:creationId xmlns:a16="http://schemas.microsoft.com/office/drawing/2014/main" id="{42D22A37-08D1-4ADC-8FF3-F0408C5832E8}"/>
                  </a:ext>
                </a:extLst>
              </p:cNvPr>
              <p:cNvSpPr/>
              <p:nvPr/>
            </p:nvSpPr>
            <p:spPr>
              <a:xfrm>
                <a:off x="55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20</a:t>
                </a:r>
                <a:endParaRPr lang="en-GB" sz="1000" dirty="0"/>
              </a:p>
            </p:txBody>
          </p:sp>
          <p:sp>
            <p:nvSpPr>
              <p:cNvPr id="817" name="Rectangle 816">
                <a:extLst>
                  <a:ext uri="{FF2B5EF4-FFF2-40B4-BE49-F238E27FC236}">
                    <a16:creationId xmlns:a16="http://schemas.microsoft.com/office/drawing/2014/main" id="{4151234D-3C3E-487F-AF86-FEB4C2C0CB8F}"/>
                  </a:ext>
                </a:extLst>
              </p:cNvPr>
              <p:cNvSpPr/>
              <p:nvPr/>
            </p:nvSpPr>
            <p:spPr>
              <a:xfrm>
                <a:off x="58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22</a:t>
                </a:r>
                <a:endParaRPr lang="en-GB" sz="1000" dirty="0"/>
              </a:p>
            </p:txBody>
          </p:sp>
          <p:sp>
            <p:nvSpPr>
              <p:cNvPr id="818" name="Rectangle 817">
                <a:extLst>
                  <a:ext uri="{FF2B5EF4-FFF2-40B4-BE49-F238E27FC236}">
                    <a16:creationId xmlns:a16="http://schemas.microsoft.com/office/drawing/2014/main" id="{5DEDB8DC-33DB-4992-8329-7A7A4C332AD9}"/>
                  </a:ext>
                </a:extLst>
              </p:cNvPr>
              <p:cNvSpPr/>
              <p:nvPr/>
            </p:nvSpPr>
            <p:spPr>
              <a:xfrm>
                <a:off x="62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24</a:t>
                </a:r>
                <a:endParaRPr lang="en-GB" sz="1000" dirty="0"/>
              </a:p>
            </p:txBody>
          </p:sp>
          <p:sp>
            <p:nvSpPr>
              <p:cNvPr id="819" name="Rectangle 818">
                <a:extLst>
                  <a:ext uri="{FF2B5EF4-FFF2-40B4-BE49-F238E27FC236}">
                    <a16:creationId xmlns:a16="http://schemas.microsoft.com/office/drawing/2014/main" id="{FB52682F-6093-45FD-8AAF-7A78DFBFAD3C}"/>
                  </a:ext>
                </a:extLst>
              </p:cNvPr>
              <p:cNvSpPr/>
              <p:nvPr/>
            </p:nvSpPr>
            <p:spPr>
              <a:xfrm>
                <a:off x="66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26</a:t>
                </a:r>
                <a:endParaRPr lang="en-GB" sz="1000" dirty="0"/>
              </a:p>
            </p:txBody>
          </p:sp>
          <p:sp>
            <p:nvSpPr>
              <p:cNvPr id="820" name="Rectangle 819">
                <a:extLst>
                  <a:ext uri="{FF2B5EF4-FFF2-40B4-BE49-F238E27FC236}">
                    <a16:creationId xmlns:a16="http://schemas.microsoft.com/office/drawing/2014/main" id="{CEBBA48F-46C5-4486-BFE6-DA659767ABBE}"/>
                  </a:ext>
                </a:extLst>
              </p:cNvPr>
              <p:cNvSpPr/>
              <p:nvPr/>
            </p:nvSpPr>
            <p:spPr>
              <a:xfrm>
                <a:off x="69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28</a:t>
                </a:r>
                <a:endParaRPr lang="en-GB" sz="1000" dirty="0"/>
              </a:p>
            </p:txBody>
          </p:sp>
          <p:sp>
            <p:nvSpPr>
              <p:cNvPr id="821" name="Rectangle 820">
                <a:extLst>
                  <a:ext uri="{FF2B5EF4-FFF2-40B4-BE49-F238E27FC236}">
                    <a16:creationId xmlns:a16="http://schemas.microsoft.com/office/drawing/2014/main" id="{EEFBC1A5-DC59-4F52-995B-EF29D143A2BE}"/>
                  </a:ext>
                </a:extLst>
              </p:cNvPr>
              <p:cNvSpPr/>
              <p:nvPr/>
            </p:nvSpPr>
            <p:spPr>
              <a:xfrm>
                <a:off x="73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30</a:t>
                </a:r>
                <a:endParaRPr lang="en-GB" sz="1000" dirty="0"/>
              </a:p>
            </p:txBody>
          </p:sp>
        </p:grpSp>
        <p:grpSp>
          <p:nvGrpSpPr>
            <p:cNvPr id="789" name="Group 788">
              <a:extLst>
                <a:ext uri="{FF2B5EF4-FFF2-40B4-BE49-F238E27FC236}">
                  <a16:creationId xmlns:a16="http://schemas.microsoft.com/office/drawing/2014/main" id="{AAE3B2ED-60CC-4562-9BAE-13D4BD5C4729}"/>
                </a:ext>
              </a:extLst>
            </p:cNvPr>
            <p:cNvGrpSpPr/>
            <p:nvPr/>
          </p:nvGrpSpPr>
          <p:grpSpPr>
            <a:xfrm>
              <a:off x="2249290" y="3389307"/>
              <a:ext cx="5580000" cy="180000"/>
              <a:chOff x="2110640" y="3498164"/>
              <a:chExt cx="5580000" cy="180000"/>
            </a:xfrm>
          </p:grpSpPr>
          <p:sp>
            <p:nvSpPr>
              <p:cNvPr id="790" name="Rectangle 789">
                <a:extLst>
                  <a:ext uri="{FF2B5EF4-FFF2-40B4-BE49-F238E27FC236}">
                    <a16:creationId xmlns:a16="http://schemas.microsoft.com/office/drawing/2014/main" id="{805D5CF8-AEC3-4FA8-BE51-74BCB14D431D}"/>
                  </a:ext>
                </a:extLst>
              </p:cNvPr>
              <p:cNvSpPr/>
              <p:nvPr/>
            </p:nvSpPr>
            <p:spPr>
              <a:xfrm>
                <a:off x="21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</a:t>
                </a:r>
                <a:endParaRPr lang="en-GB" sz="1000" dirty="0"/>
              </a:p>
            </p:txBody>
          </p:sp>
          <p:sp>
            <p:nvSpPr>
              <p:cNvPr id="791" name="Rectangle 790">
                <a:extLst>
                  <a:ext uri="{FF2B5EF4-FFF2-40B4-BE49-F238E27FC236}">
                    <a16:creationId xmlns:a16="http://schemas.microsoft.com/office/drawing/2014/main" id="{EAEA38F5-EB43-494A-B410-E2EBF2629AB1}"/>
                  </a:ext>
                </a:extLst>
              </p:cNvPr>
              <p:cNvSpPr/>
              <p:nvPr/>
            </p:nvSpPr>
            <p:spPr>
              <a:xfrm>
                <a:off x="24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</a:t>
                </a:r>
                <a:endParaRPr lang="en-GB" sz="1000" dirty="0"/>
              </a:p>
            </p:txBody>
          </p:sp>
          <p:sp>
            <p:nvSpPr>
              <p:cNvPr id="792" name="Rectangle 791">
                <a:extLst>
                  <a:ext uri="{FF2B5EF4-FFF2-40B4-BE49-F238E27FC236}">
                    <a16:creationId xmlns:a16="http://schemas.microsoft.com/office/drawing/2014/main" id="{AA2F8677-E216-4779-A48C-3C1E91A41E82}"/>
                  </a:ext>
                </a:extLst>
              </p:cNvPr>
              <p:cNvSpPr/>
              <p:nvPr/>
            </p:nvSpPr>
            <p:spPr>
              <a:xfrm>
                <a:off x="28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5</a:t>
                </a:r>
                <a:endParaRPr lang="en-GB" sz="1000" dirty="0"/>
              </a:p>
            </p:txBody>
          </p:sp>
          <p:sp>
            <p:nvSpPr>
              <p:cNvPr id="793" name="Rectangle 792">
                <a:extLst>
                  <a:ext uri="{FF2B5EF4-FFF2-40B4-BE49-F238E27FC236}">
                    <a16:creationId xmlns:a16="http://schemas.microsoft.com/office/drawing/2014/main" id="{031DA792-7C0A-4C0A-9FAF-D524CCE07725}"/>
                  </a:ext>
                </a:extLst>
              </p:cNvPr>
              <p:cNvSpPr/>
              <p:nvPr/>
            </p:nvSpPr>
            <p:spPr>
              <a:xfrm>
                <a:off x="31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7</a:t>
                </a:r>
                <a:endParaRPr lang="en-GB" sz="1000" dirty="0"/>
              </a:p>
            </p:txBody>
          </p:sp>
          <p:sp>
            <p:nvSpPr>
              <p:cNvPr id="794" name="Rectangle 793">
                <a:extLst>
                  <a:ext uri="{FF2B5EF4-FFF2-40B4-BE49-F238E27FC236}">
                    <a16:creationId xmlns:a16="http://schemas.microsoft.com/office/drawing/2014/main" id="{1A1A6716-6947-4F66-A273-1C1CBC8F9934}"/>
                  </a:ext>
                </a:extLst>
              </p:cNvPr>
              <p:cNvSpPr/>
              <p:nvPr/>
            </p:nvSpPr>
            <p:spPr>
              <a:xfrm>
                <a:off x="35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9</a:t>
                </a:r>
                <a:endParaRPr lang="en-GB" sz="1000" dirty="0"/>
              </a:p>
            </p:txBody>
          </p:sp>
          <p:sp>
            <p:nvSpPr>
              <p:cNvPr id="795" name="Rectangle 794">
                <a:extLst>
                  <a:ext uri="{FF2B5EF4-FFF2-40B4-BE49-F238E27FC236}">
                    <a16:creationId xmlns:a16="http://schemas.microsoft.com/office/drawing/2014/main" id="{31C89DEA-B3F4-49D5-87F0-734DAB60EB66}"/>
                  </a:ext>
                </a:extLst>
              </p:cNvPr>
              <p:cNvSpPr/>
              <p:nvPr/>
            </p:nvSpPr>
            <p:spPr>
              <a:xfrm>
                <a:off x="39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11</a:t>
                </a:r>
                <a:endParaRPr lang="en-GB" sz="1000" dirty="0"/>
              </a:p>
            </p:txBody>
          </p:sp>
          <p:sp>
            <p:nvSpPr>
              <p:cNvPr id="796" name="Rectangle 795">
                <a:extLst>
                  <a:ext uri="{FF2B5EF4-FFF2-40B4-BE49-F238E27FC236}">
                    <a16:creationId xmlns:a16="http://schemas.microsoft.com/office/drawing/2014/main" id="{6A1BA8E1-20CF-4A15-9655-7A0329776328}"/>
                  </a:ext>
                </a:extLst>
              </p:cNvPr>
              <p:cNvSpPr/>
              <p:nvPr/>
            </p:nvSpPr>
            <p:spPr>
              <a:xfrm>
                <a:off x="42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13</a:t>
                </a:r>
                <a:endParaRPr lang="en-GB" sz="1000" dirty="0"/>
              </a:p>
            </p:txBody>
          </p:sp>
          <p:sp>
            <p:nvSpPr>
              <p:cNvPr id="797" name="Rectangle 796">
                <a:extLst>
                  <a:ext uri="{FF2B5EF4-FFF2-40B4-BE49-F238E27FC236}">
                    <a16:creationId xmlns:a16="http://schemas.microsoft.com/office/drawing/2014/main" id="{C88A4691-4402-47F6-BE48-4E2B1033BA6C}"/>
                  </a:ext>
                </a:extLst>
              </p:cNvPr>
              <p:cNvSpPr/>
              <p:nvPr/>
            </p:nvSpPr>
            <p:spPr>
              <a:xfrm>
                <a:off x="46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15</a:t>
                </a:r>
                <a:endParaRPr lang="en-GB" sz="1000" dirty="0"/>
              </a:p>
            </p:txBody>
          </p:sp>
          <p:sp>
            <p:nvSpPr>
              <p:cNvPr id="798" name="Rectangle 797">
                <a:extLst>
                  <a:ext uri="{FF2B5EF4-FFF2-40B4-BE49-F238E27FC236}">
                    <a16:creationId xmlns:a16="http://schemas.microsoft.com/office/drawing/2014/main" id="{C13846D3-7173-4032-925B-9B25203A7E9E}"/>
                  </a:ext>
                </a:extLst>
              </p:cNvPr>
              <p:cNvSpPr/>
              <p:nvPr/>
            </p:nvSpPr>
            <p:spPr>
              <a:xfrm>
                <a:off x="49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17</a:t>
                </a:r>
                <a:endParaRPr lang="en-GB" sz="1000" dirty="0"/>
              </a:p>
            </p:txBody>
          </p:sp>
          <p:sp>
            <p:nvSpPr>
              <p:cNvPr id="799" name="Rectangle 798">
                <a:extLst>
                  <a:ext uri="{FF2B5EF4-FFF2-40B4-BE49-F238E27FC236}">
                    <a16:creationId xmlns:a16="http://schemas.microsoft.com/office/drawing/2014/main" id="{A5367B1B-4C3A-409E-B178-B8484E37504D}"/>
                  </a:ext>
                </a:extLst>
              </p:cNvPr>
              <p:cNvSpPr/>
              <p:nvPr/>
            </p:nvSpPr>
            <p:spPr>
              <a:xfrm>
                <a:off x="53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19</a:t>
                </a:r>
                <a:endParaRPr lang="en-GB" sz="1000" dirty="0"/>
              </a:p>
            </p:txBody>
          </p:sp>
          <p:sp>
            <p:nvSpPr>
              <p:cNvPr id="800" name="Rectangle 799">
                <a:extLst>
                  <a:ext uri="{FF2B5EF4-FFF2-40B4-BE49-F238E27FC236}">
                    <a16:creationId xmlns:a16="http://schemas.microsoft.com/office/drawing/2014/main" id="{3F9A9A7C-98A3-4CF4-ADC5-B8D1199D58BA}"/>
                  </a:ext>
                </a:extLst>
              </p:cNvPr>
              <p:cNvSpPr/>
              <p:nvPr/>
            </p:nvSpPr>
            <p:spPr>
              <a:xfrm>
                <a:off x="57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21</a:t>
                </a:r>
                <a:endParaRPr lang="en-GB" sz="1000" dirty="0"/>
              </a:p>
            </p:txBody>
          </p:sp>
          <p:sp>
            <p:nvSpPr>
              <p:cNvPr id="801" name="Rectangle 800">
                <a:extLst>
                  <a:ext uri="{FF2B5EF4-FFF2-40B4-BE49-F238E27FC236}">
                    <a16:creationId xmlns:a16="http://schemas.microsoft.com/office/drawing/2014/main" id="{A3A0D81D-6B05-4CA0-AD71-2B32F3588D06}"/>
                  </a:ext>
                </a:extLst>
              </p:cNvPr>
              <p:cNvSpPr/>
              <p:nvPr/>
            </p:nvSpPr>
            <p:spPr>
              <a:xfrm>
                <a:off x="60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23</a:t>
                </a:r>
                <a:endParaRPr lang="en-GB" sz="1000" dirty="0"/>
              </a:p>
            </p:txBody>
          </p:sp>
          <p:sp>
            <p:nvSpPr>
              <p:cNvPr id="802" name="Rectangle 801">
                <a:extLst>
                  <a:ext uri="{FF2B5EF4-FFF2-40B4-BE49-F238E27FC236}">
                    <a16:creationId xmlns:a16="http://schemas.microsoft.com/office/drawing/2014/main" id="{EF2A0EF4-F717-4649-9EE9-D095949E9C78}"/>
                  </a:ext>
                </a:extLst>
              </p:cNvPr>
              <p:cNvSpPr/>
              <p:nvPr/>
            </p:nvSpPr>
            <p:spPr>
              <a:xfrm>
                <a:off x="64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25</a:t>
                </a:r>
                <a:endParaRPr lang="en-GB" sz="1000" dirty="0"/>
              </a:p>
            </p:txBody>
          </p:sp>
          <p:sp>
            <p:nvSpPr>
              <p:cNvPr id="803" name="Rectangle 802">
                <a:extLst>
                  <a:ext uri="{FF2B5EF4-FFF2-40B4-BE49-F238E27FC236}">
                    <a16:creationId xmlns:a16="http://schemas.microsoft.com/office/drawing/2014/main" id="{E181E33C-68F3-416F-83E4-791561E96699}"/>
                  </a:ext>
                </a:extLst>
              </p:cNvPr>
              <p:cNvSpPr/>
              <p:nvPr/>
            </p:nvSpPr>
            <p:spPr>
              <a:xfrm>
                <a:off x="67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27</a:t>
                </a:r>
                <a:endParaRPr lang="en-GB" sz="1000" dirty="0"/>
              </a:p>
            </p:txBody>
          </p:sp>
          <p:sp>
            <p:nvSpPr>
              <p:cNvPr id="804" name="Rectangle 803">
                <a:extLst>
                  <a:ext uri="{FF2B5EF4-FFF2-40B4-BE49-F238E27FC236}">
                    <a16:creationId xmlns:a16="http://schemas.microsoft.com/office/drawing/2014/main" id="{13811956-26E2-4C29-9521-2D090B1AE018}"/>
                  </a:ext>
                </a:extLst>
              </p:cNvPr>
              <p:cNvSpPr/>
              <p:nvPr/>
            </p:nvSpPr>
            <p:spPr>
              <a:xfrm>
                <a:off x="71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29</a:t>
                </a:r>
                <a:endParaRPr lang="en-GB" sz="1000" dirty="0"/>
              </a:p>
            </p:txBody>
          </p:sp>
          <p:sp>
            <p:nvSpPr>
              <p:cNvPr id="805" name="Rectangle 804">
                <a:extLst>
                  <a:ext uri="{FF2B5EF4-FFF2-40B4-BE49-F238E27FC236}">
                    <a16:creationId xmlns:a16="http://schemas.microsoft.com/office/drawing/2014/main" id="{D4A0F6C8-B509-4C01-BCFF-E49B83F16618}"/>
                  </a:ext>
                </a:extLst>
              </p:cNvPr>
              <p:cNvSpPr/>
              <p:nvPr/>
            </p:nvSpPr>
            <p:spPr>
              <a:xfrm>
                <a:off x="75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31</a:t>
                </a:r>
                <a:endParaRPr lang="en-GB" sz="10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2" name="TextBox 821">
                <a:extLst>
                  <a:ext uri="{FF2B5EF4-FFF2-40B4-BE49-F238E27FC236}">
                    <a16:creationId xmlns:a16="http://schemas.microsoft.com/office/drawing/2014/main" id="{C29E3614-88AD-46B6-8D8D-2BFFB4E84BC8}"/>
                  </a:ext>
                </a:extLst>
              </p:cNvPr>
              <p:cNvSpPr txBox="1"/>
              <p:nvPr/>
            </p:nvSpPr>
            <p:spPr>
              <a:xfrm>
                <a:off x="628399" y="3730851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22" name="TextBox 821">
                <a:extLst>
                  <a:ext uri="{FF2B5EF4-FFF2-40B4-BE49-F238E27FC236}">
                    <a16:creationId xmlns:a16="http://schemas.microsoft.com/office/drawing/2014/main" id="{C29E3614-88AD-46B6-8D8D-2BFFB4E84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99" y="3730851"/>
                <a:ext cx="1415131" cy="369332"/>
              </a:xfrm>
              <a:prstGeom prst="rect">
                <a:avLst/>
              </a:prstGeom>
              <a:blipFill>
                <a:blip r:embed="rId5"/>
                <a:stretch>
                  <a:fillRect l="-3448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3" name="Rectangle 822">
            <a:extLst>
              <a:ext uri="{FF2B5EF4-FFF2-40B4-BE49-F238E27FC236}">
                <a16:creationId xmlns:a16="http://schemas.microsoft.com/office/drawing/2014/main" id="{295D1152-0668-403A-98B9-53F88567B4CD}"/>
              </a:ext>
            </a:extLst>
          </p:cNvPr>
          <p:cNvSpPr/>
          <p:nvPr/>
        </p:nvSpPr>
        <p:spPr>
          <a:xfrm>
            <a:off x="8345857" y="4337660"/>
            <a:ext cx="3251516" cy="1323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76AD8E49-12AD-4A82-8374-62426EBF9293}"/>
              </a:ext>
            </a:extLst>
          </p:cNvPr>
          <p:cNvSpPr/>
          <p:nvPr/>
        </p:nvSpPr>
        <p:spPr>
          <a:xfrm>
            <a:off x="8017319" y="4781153"/>
            <a:ext cx="459796" cy="747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24" name="Group 823">
            <a:extLst>
              <a:ext uri="{FF2B5EF4-FFF2-40B4-BE49-F238E27FC236}">
                <a16:creationId xmlns:a16="http://schemas.microsoft.com/office/drawing/2014/main" id="{661E0FF5-56B1-45C9-A964-A36BF88E6102}"/>
              </a:ext>
            </a:extLst>
          </p:cNvPr>
          <p:cNvGrpSpPr/>
          <p:nvPr/>
        </p:nvGrpSpPr>
        <p:grpSpPr>
          <a:xfrm>
            <a:off x="8085826" y="4624786"/>
            <a:ext cx="2178676" cy="817288"/>
            <a:chOff x="6492188" y="2304979"/>
            <a:chExt cx="2178676" cy="817288"/>
          </a:xfrm>
        </p:grpSpPr>
        <p:grpSp>
          <p:nvGrpSpPr>
            <p:cNvPr id="825" name="Group 824">
              <a:extLst>
                <a:ext uri="{FF2B5EF4-FFF2-40B4-BE49-F238E27FC236}">
                  <a16:creationId xmlns:a16="http://schemas.microsoft.com/office/drawing/2014/main" id="{572E7CAA-BBCF-4A0D-ACDA-C8E28ED638FD}"/>
                </a:ext>
              </a:extLst>
            </p:cNvPr>
            <p:cNvGrpSpPr/>
            <p:nvPr/>
          </p:nvGrpSpPr>
          <p:grpSpPr>
            <a:xfrm>
              <a:off x="7431745" y="2728220"/>
              <a:ext cx="1239119" cy="394047"/>
              <a:chOff x="7733888" y="2411030"/>
              <a:chExt cx="1239119" cy="394047"/>
            </a:xfrm>
          </p:grpSpPr>
          <p:sp>
            <p:nvSpPr>
              <p:cNvPr id="828" name="Flowchart: Or 827">
                <a:extLst>
                  <a:ext uri="{FF2B5EF4-FFF2-40B4-BE49-F238E27FC236}">
                    <a16:creationId xmlns:a16="http://schemas.microsoft.com/office/drawing/2014/main" id="{E1272053-55B4-4CCF-9821-E6747A705908}"/>
                  </a:ext>
                </a:extLst>
              </p:cNvPr>
              <p:cNvSpPr/>
              <p:nvPr/>
            </p:nvSpPr>
            <p:spPr>
              <a:xfrm>
                <a:off x="7733888" y="2468192"/>
                <a:ext cx="300081" cy="336885"/>
              </a:xfrm>
              <a:prstGeom prst="flowChartOr">
                <a:avLst/>
              </a:prstGeom>
              <a:noFill/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29" name="Straight Arrow Connector 828">
                <a:extLst>
                  <a:ext uri="{FF2B5EF4-FFF2-40B4-BE49-F238E27FC236}">
                    <a16:creationId xmlns:a16="http://schemas.microsoft.com/office/drawing/2014/main" id="{67EA8C35-C805-4D6A-BC12-B2F00B740BED}"/>
                  </a:ext>
                </a:extLst>
              </p:cNvPr>
              <p:cNvCxnSpPr/>
              <p:nvPr/>
            </p:nvCxnSpPr>
            <p:spPr>
              <a:xfrm>
                <a:off x="8038714" y="2638425"/>
                <a:ext cx="5081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0" name="TextBox 829">
                    <a:extLst>
                      <a:ext uri="{FF2B5EF4-FFF2-40B4-BE49-F238E27FC236}">
                        <a16:creationId xmlns:a16="http://schemas.microsoft.com/office/drawing/2014/main" id="{C2A2F50F-5F7A-46E7-8E26-A3CBF566F3AD}"/>
                      </a:ext>
                    </a:extLst>
                  </p:cNvPr>
                  <p:cNvSpPr txBox="1"/>
                  <p:nvPr/>
                </p:nvSpPr>
                <p:spPr>
                  <a:xfrm>
                    <a:off x="8494030" y="2411030"/>
                    <a:ext cx="4789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30" name="TextBox 829">
                    <a:extLst>
                      <a:ext uri="{FF2B5EF4-FFF2-40B4-BE49-F238E27FC236}">
                        <a16:creationId xmlns:a16="http://schemas.microsoft.com/office/drawing/2014/main" id="{C2A2F50F-5F7A-46E7-8E26-A3CBF566F3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4030" y="2411030"/>
                    <a:ext cx="47897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26" name="Straight Arrow Connector 825">
              <a:extLst>
                <a:ext uri="{FF2B5EF4-FFF2-40B4-BE49-F238E27FC236}">
                  <a16:creationId xmlns:a16="http://schemas.microsoft.com/office/drawing/2014/main" id="{D90278EF-9EC5-4521-BD64-1EC3169A2B9E}"/>
                </a:ext>
              </a:extLst>
            </p:cNvPr>
            <p:cNvCxnSpPr>
              <a:cxnSpLocks/>
            </p:cNvCxnSpPr>
            <p:nvPr/>
          </p:nvCxnSpPr>
          <p:spPr>
            <a:xfrm>
              <a:off x="6492188" y="2953824"/>
              <a:ext cx="9236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7" name="Straight Arrow Connector 826">
              <a:extLst>
                <a:ext uri="{FF2B5EF4-FFF2-40B4-BE49-F238E27FC236}">
                  <a16:creationId xmlns:a16="http://schemas.microsoft.com/office/drawing/2014/main" id="{203F32E2-4B56-4DA0-820A-6173351916FE}"/>
                </a:ext>
              </a:extLst>
            </p:cNvPr>
            <p:cNvCxnSpPr>
              <a:cxnSpLocks/>
              <a:endCxn id="828" idx="0"/>
            </p:cNvCxnSpPr>
            <p:nvPr/>
          </p:nvCxnSpPr>
          <p:spPr>
            <a:xfrm>
              <a:off x="6791153" y="2304979"/>
              <a:ext cx="790633" cy="480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31" name="TextBox 830">
            <a:extLst>
              <a:ext uri="{FF2B5EF4-FFF2-40B4-BE49-F238E27FC236}">
                <a16:creationId xmlns:a16="http://schemas.microsoft.com/office/drawing/2014/main" id="{992D3461-D002-468B-9E6A-D5508FE2B705}"/>
              </a:ext>
            </a:extLst>
          </p:cNvPr>
          <p:cNvSpPr txBox="1"/>
          <p:nvPr/>
        </p:nvSpPr>
        <p:spPr>
          <a:xfrm>
            <a:off x="474017" y="4337660"/>
            <a:ext cx="150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Even</a:t>
            </a:r>
            <a:r>
              <a:rPr lang="en-US" sz="1400" b="0" dirty="0"/>
              <a:t> Data</a:t>
            </a:r>
          </a:p>
          <a:p>
            <a:pPr algn="r"/>
            <a:r>
              <a:rPr lang="en-US" sz="1400" dirty="0"/>
              <a:t>Odd Coefficients</a:t>
            </a:r>
            <a:endParaRPr lang="en-GB" sz="1400" dirty="0"/>
          </a:p>
        </p:txBody>
      </p:sp>
      <p:sp>
        <p:nvSpPr>
          <p:cNvPr id="832" name="TextBox 831">
            <a:extLst>
              <a:ext uri="{FF2B5EF4-FFF2-40B4-BE49-F238E27FC236}">
                <a16:creationId xmlns:a16="http://schemas.microsoft.com/office/drawing/2014/main" id="{C6FA9596-BA39-4CC7-9001-B05DF1A40B8D}"/>
              </a:ext>
            </a:extLst>
          </p:cNvPr>
          <p:cNvSpPr txBox="1"/>
          <p:nvPr/>
        </p:nvSpPr>
        <p:spPr>
          <a:xfrm>
            <a:off x="402639" y="4977059"/>
            <a:ext cx="1576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Odd</a:t>
            </a:r>
            <a:r>
              <a:rPr lang="en-US" sz="1400" b="0" dirty="0"/>
              <a:t> Data</a:t>
            </a:r>
          </a:p>
          <a:p>
            <a:pPr algn="r"/>
            <a:r>
              <a:rPr lang="en-US" sz="1400" dirty="0"/>
              <a:t>Even Coefficients</a:t>
            </a:r>
            <a:endParaRPr lang="en-GB" sz="1400" dirty="0"/>
          </a:p>
        </p:txBody>
      </p:sp>
      <p:sp>
        <p:nvSpPr>
          <p:cNvPr id="833" name="Rectangle: Rounded Corners 832">
            <a:extLst>
              <a:ext uri="{FF2B5EF4-FFF2-40B4-BE49-F238E27FC236}">
                <a16:creationId xmlns:a16="http://schemas.microsoft.com/office/drawing/2014/main" id="{0D1315D9-B439-470F-A0A9-539B5EA452CA}"/>
              </a:ext>
            </a:extLst>
          </p:cNvPr>
          <p:cNvSpPr/>
          <p:nvPr/>
        </p:nvSpPr>
        <p:spPr>
          <a:xfrm>
            <a:off x="2405118" y="5598562"/>
            <a:ext cx="5466705" cy="89716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2 parts are operating as 2 single rate filters:</a:t>
            </a:r>
          </a:p>
          <a:p>
            <a:pPr marL="742870" lvl="1" indent="-285750">
              <a:buFont typeface="Arial" panose="020B0604020202020204" pitchFamily="34" charset="0"/>
              <a:buChar char="•"/>
            </a:pPr>
            <a:r>
              <a:rPr lang="en-US" dirty="0"/>
              <a:t>Even coefficients on odd data</a:t>
            </a:r>
          </a:p>
          <a:p>
            <a:pPr marL="742870" lvl="1" indent="-285750">
              <a:buFont typeface="Arial" panose="020B0604020202020204" pitchFamily="34" charset="0"/>
              <a:buChar char="•"/>
            </a:pPr>
            <a:r>
              <a:rPr lang="en-US" dirty="0"/>
              <a:t>Odd coefficients on even data </a:t>
            </a:r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051F3A-5882-4EA6-BA9D-7C1C55972059}"/>
              </a:ext>
            </a:extLst>
          </p:cNvPr>
          <p:cNvGrpSpPr/>
          <p:nvPr/>
        </p:nvGrpSpPr>
        <p:grpSpPr>
          <a:xfrm>
            <a:off x="1242204" y="2214113"/>
            <a:ext cx="2268367" cy="2190236"/>
            <a:chOff x="1242204" y="2214113"/>
            <a:chExt cx="2268367" cy="2190236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05E488A9-00FA-4C15-80CE-A97E4AE20594}"/>
                </a:ext>
              </a:extLst>
            </p:cNvPr>
            <p:cNvGrpSpPr/>
            <p:nvPr/>
          </p:nvGrpSpPr>
          <p:grpSpPr>
            <a:xfrm>
              <a:off x="1242204" y="3122762"/>
              <a:ext cx="2268367" cy="441573"/>
              <a:chOff x="1242204" y="3122762"/>
              <a:chExt cx="2268367" cy="441573"/>
            </a:xfrm>
          </p:grpSpPr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E1A5F61A-D048-4CF9-AB94-0719D4978F2A}"/>
                  </a:ext>
                </a:extLst>
              </p:cNvPr>
              <p:cNvSpPr/>
              <p:nvPr/>
            </p:nvSpPr>
            <p:spPr>
              <a:xfrm>
                <a:off x="1242204" y="3122762"/>
                <a:ext cx="2268367" cy="44157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468000" rtlCol="0" anchor="ctr"/>
              <a:lstStyle/>
              <a:p>
                <a:pPr algn="ctr"/>
                <a:r>
                  <a:rPr lang="en-US" sz="1200" dirty="0"/>
                  <a:t>First even sample must be discarded</a:t>
                </a:r>
                <a:endParaRPr lang="en-GB" sz="1200" dirty="0"/>
              </a:p>
            </p:txBody>
          </p:sp>
          <p:pic>
            <p:nvPicPr>
              <p:cNvPr id="419" name="Graphic 418" descr="Warning">
                <a:extLst>
                  <a:ext uri="{FF2B5EF4-FFF2-40B4-BE49-F238E27FC236}">
                    <a16:creationId xmlns:a16="http://schemas.microsoft.com/office/drawing/2014/main" id="{6FEF9838-D452-4E68-A36F-095D46FFBA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335964" y="3128762"/>
                <a:ext cx="391771" cy="391771"/>
              </a:xfrm>
              <a:prstGeom prst="rect">
                <a:avLst/>
              </a:prstGeom>
            </p:spPr>
          </p:pic>
        </p:grpSp>
        <p:cxnSp>
          <p:nvCxnSpPr>
            <p:cNvPr id="417" name="Straight Arrow Connector 416">
              <a:extLst>
                <a:ext uri="{FF2B5EF4-FFF2-40B4-BE49-F238E27FC236}">
                  <a16:creationId xmlns:a16="http://schemas.microsoft.com/office/drawing/2014/main" id="{57B6C414-A8B5-4789-A2F2-F15BFE956CD5}"/>
                </a:ext>
              </a:extLst>
            </p:cNvPr>
            <p:cNvCxnSpPr>
              <a:cxnSpLocks/>
              <a:stCxn id="418" idx="0"/>
            </p:cNvCxnSpPr>
            <p:nvPr/>
          </p:nvCxnSpPr>
          <p:spPr>
            <a:xfrm flipH="1" flipV="1">
              <a:off x="2185358" y="2214113"/>
              <a:ext cx="191030" cy="9086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Arrow Connector 419">
              <a:extLst>
                <a:ext uri="{FF2B5EF4-FFF2-40B4-BE49-F238E27FC236}">
                  <a16:creationId xmlns:a16="http://schemas.microsoft.com/office/drawing/2014/main" id="{C518F0D6-A836-4D5F-BA96-9142A4003E58}"/>
                </a:ext>
              </a:extLst>
            </p:cNvPr>
            <p:cNvCxnSpPr>
              <a:cxnSpLocks/>
              <a:stCxn id="418" idx="2"/>
              <a:endCxn id="704" idx="0"/>
            </p:cNvCxnSpPr>
            <p:nvPr/>
          </p:nvCxnSpPr>
          <p:spPr>
            <a:xfrm flipH="1">
              <a:off x="2125108" y="3564335"/>
              <a:ext cx="251280" cy="8400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40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7 L -0.01328 0.0986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493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7 L -0.01602 0.0981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4907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 animBg="1"/>
      <p:bldP spid="43" grpId="0" animBg="1"/>
      <p:bldP spid="650" grpId="0"/>
      <p:bldP spid="651" grpId="0"/>
      <p:bldP spid="822" grpId="0"/>
      <p:bldP spid="823" grpId="0" animBg="1"/>
      <p:bldP spid="414" grpId="0" animBg="1"/>
      <p:bldP spid="831" grpId="0"/>
      <p:bldP spid="832" grpId="0"/>
      <p:bldP spid="8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27FC-BE03-4D7F-A066-634CF0D95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975360"/>
          </a:xfrm>
        </p:spPr>
        <p:txBody>
          <a:bodyPr/>
          <a:lstStyle/>
          <a:p>
            <a:r>
              <a:rPr lang="en-US" dirty="0"/>
              <a:t>Odd Output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2F9C35-2A24-4C84-B49A-3D5385BEF70F}"/>
              </a:ext>
            </a:extLst>
          </p:cNvPr>
          <p:cNvGrpSpPr/>
          <p:nvPr/>
        </p:nvGrpSpPr>
        <p:grpSpPr>
          <a:xfrm>
            <a:off x="2075199" y="1378564"/>
            <a:ext cx="8640000" cy="180000"/>
            <a:chOff x="2076043" y="2460854"/>
            <a:chExt cx="8640000" cy="1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5C66BC-74CB-4E84-9822-7DBF496A5A7D}"/>
                </a:ext>
              </a:extLst>
            </p:cNvPr>
            <p:cNvSpPr/>
            <p:nvPr/>
          </p:nvSpPr>
          <p:spPr>
            <a:xfrm>
              <a:off x="20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0</a:t>
              </a:r>
              <a:endParaRPr lang="en-GB" sz="10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519BF96-347B-4ABE-A730-0A19475402AC}"/>
                </a:ext>
              </a:extLst>
            </p:cNvPr>
            <p:cNvSpPr/>
            <p:nvPr/>
          </p:nvSpPr>
          <p:spPr>
            <a:xfrm>
              <a:off x="22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</a:t>
              </a:r>
              <a:endParaRPr lang="en-GB" sz="10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F443483-EE72-4066-A1E4-821C50DD677A}"/>
                </a:ext>
              </a:extLst>
            </p:cNvPr>
            <p:cNvSpPr/>
            <p:nvPr/>
          </p:nvSpPr>
          <p:spPr>
            <a:xfrm>
              <a:off x="24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</a:t>
              </a:r>
              <a:endParaRPr lang="en-GB" sz="10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16858BB-5122-4C7E-9F62-B0F3D157475C}"/>
                </a:ext>
              </a:extLst>
            </p:cNvPr>
            <p:cNvSpPr/>
            <p:nvPr/>
          </p:nvSpPr>
          <p:spPr>
            <a:xfrm>
              <a:off x="26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</a:t>
              </a:r>
              <a:endParaRPr lang="en-GB" sz="10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FA1F1F1-E5A9-4946-8F27-BA82801A6816}"/>
                </a:ext>
              </a:extLst>
            </p:cNvPr>
            <p:cNvSpPr/>
            <p:nvPr/>
          </p:nvSpPr>
          <p:spPr>
            <a:xfrm>
              <a:off x="27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</a:t>
              </a:r>
              <a:endParaRPr lang="en-GB" sz="10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4D17C9A-BE0B-4DB7-B3E3-EF116C99206A}"/>
                </a:ext>
              </a:extLst>
            </p:cNvPr>
            <p:cNvSpPr/>
            <p:nvPr/>
          </p:nvSpPr>
          <p:spPr>
            <a:xfrm>
              <a:off x="29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5</a:t>
              </a:r>
              <a:endParaRPr lang="en-GB" sz="10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0BE01A3-4153-45B0-A286-5E1FC1170146}"/>
                </a:ext>
              </a:extLst>
            </p:cNvPr>
            <p:cNvSpPr/>
            <p:nvPr/>
          </p:nvSpPr>
          <p:spPr>
            <a:xfrm>
              <a:off x="31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6</a:t>
              </a:r>
              <a:endParaRPr lang="en-GB" sz="10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9269129-1B56-4046-87B1-26365A9B4E03}"/>
                </a:ext>
              </a:extLst>
            </p:cNvPr>
            <p:cNvSpPr/>
            <p:nvPr/>
          </p:nvSpPr>
          <p:spPr>
            <a:xfrm>
              <a:off x="33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7</a:t>
              </a:r>
              <a:endParaRPr lang="en-GB" sz="10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B35437-54D0-4A24-B9D1-0344E95AF8B2}"/>
                </a:ext>
              </a:extLst>
            </p:cNvPr>
            <p:cNvSpPr/>
            <p:nvPr/>
          </p:nvSpPr>
          <p:spPr>
            <a:xfrm>
              <a:off x="35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8</a:t>
              </a:r>
              <a:endParaRPr lang="en-GB" sz="10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4ACC201-9825-48A4-8972-F0F821DD60E1}"/>
                </a:ext>
              </a:extLst>
            </p:cNvPr>
            <p:cNvSpPr/>
            <p:nvPr/>
          </p:nvSpPr>
          <p:spPr>
            <a:xfrm>
              <a:off x="36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9</a:t>
              </a:r>
              <a:endParaRPr lang="en-GB" sz="10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C2B311F-7F8C-4568-9F39-3452E4D496F9}"/>
                </a:ext>
              </a:extLst>
            </p:cNvPr>
            <p:cNvSpPr/>
            <p:nvPr/>
          </p:nvSpPr>
          <p:spPr>
            <a:xfrm>
              <a:off x="38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10</a:t>
              </a:r>
              <a:endParaRPr lang="en-GB" sz="10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9446B1A-FF4D-418B-9953-1572AB17FAD9}"/>
                </a:ext>
              </a:extLst>
            </p:cNvPr>
            <p:cNvSpPr/>
            <p:nvPr/>
          </p:nvSpPr>
          <p:spPr>
            <a:xfrm>
              <a:off x="40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11</a:t>
              </a:r>
              <a:endParaRPr lang="en-GB" sz="10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52DDABB-D556-42C3-9576-073BB765579B}"/>
                </a:ext>
              </a:extLst>
            </p:cNvPr>
            <p:cNvSpPr/>
            <p:nvPr/>
          </p:nvSpPr>
          <p:spPr>
            <a:xfrm>
              <a:off x="42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12</a:t>
              </a:r>
              <a:endParaRPr lang="en-GB" sz="10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7032989-1F5C-4D9B-878B-C1294136E42A}"/>
                </a:ext>
              </a:extLst>
            </p:cNvPr>
            <p:cNvSpPr/>
            <p:nvPr/>
          </p:nvSpPr>
          <p:spPr>
            <a:xfrm>
              <a:off x="44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13</a:t>
              </a:r>
              <a:endParaRPr lang="en-GB" sz="10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D6C2E92-F099-44DB-A255-66DB0467856E}"/>
                </a:ext>
              </a:extLst>
            </p:cNvPr>
            <p:cNvSpPr/>
            <p:nvPr/>
          </p:nvSpPr>
          <p:spPr>
            <a:xfrm>
              <a:off x="45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14</a:t>
              </a:r>
              <a:endParaRPr lang="en-GB" sz="10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05C807A-7C46-4822-9F7D-86F74C54E37C}"/>
                </a:ext>
              </a:extLst>
            </p:cNvPr>
            <p:cNvSpPr/>
            <p:nvPr/>
          </p:nvSpPr>
          <p:spPr>
            <a:xfrm>
              <a:off x="47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15</a:t>
              </a:r>
              <a:endParaRPr lang="en-GB" sz="10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F3CCFBC-6A4B-464D-848C-8825F2EA8447}"/>
                </a:ext>
              </a:extLst>
            </p:cNvPr>
            <p:cNvSpPr/>
            <p:nvPr/>
          </p:nvSpPr>
          <p:spPr>
            <a:xfrm>
              <a:off x="49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16</a:t>
              </a:r>
              <a:endParaRPr lang="en-GB" sz="10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FD05C67-EEB2-4E29-930D-8B7170F6C7E5}"/>
                </a:ext>
              </a:extLst>
            </p:cNvPr>
            <p:cNvSpPr/>
            <p:nvPr/>
          </p:nvSpPr>
          <p:spPr>
            <a:xfrm>
              <a:off x="51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17</a:t>
              </a:r>
              <a:endParaRPr lang="en-GB" sz="10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C1957E8-19C6-47F5-9C85-8ADFEB2A4DEF}"/>
                </a:ext>
              </a:extLst>
            </p:cNvPr>
            <p:cNvSpPr/>
            <p:nvPr/>
          </p:nvSpPr>
          <p:spPr>
            <a:xfrm>
              <a:off x="53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18</a:t>
              </a:r>
              <a:endParaRPr lang="en-GB" sz="10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CD00CFF-D9CD-47AE-8BAC-41F12003E96C}"/>
                </a:ext>
              </a:extLst>
            </p:cNvPr>
            <p:cNvSpPr/>
            <p:nvPr/>
          </p:nvSpPr>
          <p:spPr>
            <a:xfrm>
              <a:off x="54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19</a:t>
              </a:r>
              <a:endParaRPr lang="en-GB" sz="10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CFF41EE-F684-4BA0-AE07-DEE0515151FC}"/>
                </a:ext>
              </a:extLst>
            </p:cNvPr>
            <p:cNvSpPr/>
            <p:nvPr/>
          </p:nvSpPr>
          <p:spPr>
            <a:xfrm>
              <a:off x="56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20</a:t>
              </a:r>
              <a:endParaRPr lang="en-GB" sz="1000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7E9959-B3AC-4579-B0E0-F59E7A8FBE26}"/>
                </a:ext>
              </a:extLst>
            </p:cNvPr>
            <p:cNvSpPr/>
            <p:nvPr/>
          </p:nvSpPr>
          <p:spPr>
            <a:xfrm>
              <a:off x="58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21</a:t>
              </a:r>
              <a:endParaRPr lang="en-GB" sz="1000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7728F0F-443E-4628-B0C3-0DDC811ED5E1}"/>
                </a:ext>
              </a:extLst>
            </p:cNvPr>
            <p:cNvSpPr/>
            <p:nvPr/>
          </p:nvSpPr>
          <p:spPr>
            <a:xfrm>
              <a:off x="60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22</a:t>
              </a:r>
              <a:endParaRPr lang="en-GB" sz="1000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55A29C0-3B1D-4BBE-B1A5-8304E0F3A555}"/>
                </a:ext>
              </a:extLst>
            </p:cNvPr>
            <p:cNvSpPr/>
            <p:nvPr/>
          </p:nvSpPr>
          <p:spPr>
            <a:xfrm>
              <a:off x="62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23</a:t>
              </a:r>
              <a:endParaRPr lang="en-GB" sz="1000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4DD3E95-A67E-4EFA-AF88-6C995D0454BF}"/>
                </a:ext>
              </a:extLst>
            </p:cNvPr>
            <p:cNvSpPr/>
            <p:nvPr/>
          </p:nvSpPr>
          <p:spPr>
            <a:xfrm>
              <a:off x="63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24</a:t>
              </a:r>
              <a:endParaRPr lang="en-GB" sz="100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C9A0253-BC11-4E6A-86DC-CD1548E09462}"/>
                </a:ext>
              </a:extLst>
            </p:cNvPr>
            <p:cNvSpPr/>
            <p:nvPr/>
          </p:nvSpPr>
          <p:spPr>
            <a:xfrm>
              <a:off x="65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25</a:t>
              </a:r>
              <a:endParaRPr lang="en-GB" sz="10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2E8B86D-895B-4452-8D2B-791F04FC7CBE}"/>
                </a:ext>
              </a:extLst>
            </p:cNvPr>
            <p:cNvSpPr/>
            <p:nvPr/>
          </p:nvSpPr>
          <p:spPr>
            <a:xfrm>
              <a:off x="67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26</a:t>
              </a:r>
              <a:endParaRPr lang="en-GB" sz="10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2F704FC-B1F6-4708-B3CA-8FA20038AD72}"/>
                </a:ext>
              </a:extLst>
            </p:cNvPr>
            <p:cNvSpPr/>
            <p:nvPr/>
          </p:nvSpPr>
          <p:spPr>
            <a:xfrm>
              <a:off x="69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27</a:t>
              </a:r>
              <a:endParaRPr lang="en-GB" sz="1000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7F8A92F-B396-424E-A8A9-A7E3ADD17B2F}"/>
                </a:ext>
              </a:extLst>
            </p:cNvPr>
            <p:cNvSpPr/>
            <p:nvPr/>
          </p:nvSpPr>
          <p:spPr>
            <a:xfrm>
              <a:off x="71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28</a:t>
              </a:r>
              <a:endParaRPr lang="en-GB" sz="10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EB0F8E-6EDC-4564-BA66-DE5A89705314}"/>
                </a:ext>
              </a:extLst>
            </p:cNvPr>
            <p:cNvSpPr/>
            <p:nvPr/>
          </p:nvSpPr>
          <p:spPr>
            <a:xfrm>
              <a:off x="72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29</a:t>
              </a:r>
              <a:endParaRPr lang="en-GB" sz="1000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E21FC09-3C16-4B7D-A08E-9EA5935AFA68}"/>
                </a:ext>
              </a:extLst>
            </p:cNvPr>
            <p:cNvSpPr/>
            <p:nvPr/>
          </p:nvSpPr>
          <p:spPr>
            <a:xfrm>
              <a:off x="74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30</a:t>
              </a:r>
              <a:endParaRPr lang="en-GB" sz="1000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7D6A4C9-23B3-4A57-8EFA-3E4F78FC7FED}"/>
                </a:ext>
              </a:extLst>
            </p:cNvPr>
            <p:cNvSpPr/>
            <p:nvPr/>
          </p:nvSpPr>
          <p:spPr>
            <a:xfrm>
              <a:off x="76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31</a:t>
              </a:r>
              <a:endParaRPr lang="en-GB" sz="1000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3F0ECD4-668E-4660-BE72-6DB3C01A100C}"/>
                </a:ext>
              </a:extLst>
            </p:cNvPr>
            <p:cNvSpPr/>
            <p:nvPr/>
          </p:nvSpPr>
          <p:spPr>
            <a:xfrm>
              <a:off x="78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32</a:t>
              </a:r>
              <a:endParaRPr lang="en-GB" sz="100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1ED6D6A-E8CF-4EAB-B8AB-82296438A55D}"/>
                </a:ext>
              </a:extLst>
            </p:cNvPr>
            <p:cNvSpPr/>
            <p:nvPr/>
          </p:nvSpPr>
          <p:spPr>
            <a:xfrm>
              <a:off x="80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33</a:t>
              </a:r>
              <a:endParaRPr lang="en-GB" sz="1000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4E6BEF6-18AD-4EF9-ACC0-A1D84ACB06FF}"/>
                </a:ext>
              </a:extLst>
            </p:cNvPr>
            <p:cNvSpPr/>
            <p:nvPr/>
          </p:nvSpPr>
          <p:spPr>
            <a:xfrm>
              <a:off x="81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34</a:t>
              </a:r>
              <a:endParaRPr lang="en-GB" sz="10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7EB20C9-76D4-4CC1-877D-1443F7B67FE0}"/>
                </a:ext>
              </a:extLst>
            </p:cNvPr>
            <p:cNvSpPr/>
            <p:nvPr/>
          </p:nvSpPr>
          <p:spPr>
            <a:xfrm>
              <a:off x="83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35</a:t>
              </a:r>
              <a:endParaRPr lang="en-GB" sz="10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F656441-1446-4C64-BF95-EB7DC1A87C52}"/>
                </a:ext>
              </a:extLst>
            </p:cNvPr>
            <p:cNvSpPr/>
            <p:nvPr/>
          </p:nvSpPr>
          <p:spPr>
            <a:xfrm>
              <a:off x="85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36</a:t>
              </a:r>
              <a:endParaRPr lang="en-GB" sz="100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9564CC0-7DE2-44B0-89FB-BFE7B1AEBCA7}"/>
                </a:ext>
              </a:extLst>
            </p:cNvPr>
            <p:cNvSpPr/>
            <p:nvPr/>
          </p:nvSpPr>
          <p:spPr>
            <a:xfrm>
              <a:off x="87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37</a:t>
              </a:r>
              <a:endParaRPr lang="en-GB" sz="1000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FE49628-43CE-42CB-9DE4-DC6AFCE44108}"/>
                </a:ext>
              </a:extLst>
            </p:cNvPr>
            <p:cNvSpPr/>
            <p:nvPr/>
          </p:nvSpPr>
          <p:spPr>
            <a:xfrm>
              <a:off x="89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38</a:t>
              </a:r>
              <a:endParaRPr lang="en-GB" sz="10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0AB6951-6B05-4163-A410-E6908AE65962}"/>
                </a:ext>
              </a:extLst>
            </p:cNvPr>
            <p:cNvSpPr/>
            <p:nvPr/>
          </p:nvSpPr>
          <p:spPr>
            <a:xfrm>
              <a:off x="90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39</a:t>
              </a:r>
              <a:endParaRPr lang="en-GB" sz="1000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2DFC92A-7448-4C5C-A381-BD5ED67C1DC5}"/>
                </a:ext>
              </a:extLst>
            </p:cNvPr>
            <p:cNvSpPr/>
            <p:nvPr/>
          </p:nvSpPr>
          <p:spPr>
            <a:xfrm>
              <a:off x="92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40</a:t>
              </a:r>
              <a:endParaRPr lang="en-GB" sz="100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36AC4CC-C7BF-4C65-B7BC-7D4D686CF3CC}"/>
                </a:ext>
              </a:extLst>
            </p:cNvPr>
            <p:cNvSpPr/>
            <p:nvPr/>
          </p:nvSpPr>
          <p:spPr>
            <a:xfrm>
              <a:off x="94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41</a:t>
              </a:r>
              <a:endParaRPr lang="en-GB" sz="10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0C2EBBF-86CD-4CC0-AF07-0704E8DEE3CD}"/>
                </a:ext>
              </a:extLst>
            </p:cNvPr>
            <p:cNvSpPr/>
            <p:nvPr/>
          </p:nvSpPr>
          <p:spPr>
            <a:xfrm>
              <a:off x="96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42</a:t>
              </a:r>
              <a:endParaRPr lang="en-GB" sz="1000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993436C-9323-41D4-8997-22BDBB46ECD3}"/>
                </a:ext>
              </a:extLst>
            </p:cNvPr>
            <p:cNvSpPr/>
            <p:nvPr/>
          </p:nvSpPr>
          <p:spPr>
            <a:xfrm>
              <a:off x="98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43</a:t>
              </a:r>
              <a:endParaRPr lang="en-GB" sz="1000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89D2D28-3C25-408F-84B2-85A0542FC34D}"/>
                </a:ext>
              </a:extLst>
            </p:cNvPr>
            <p:cNvSpPr/>
            <p:nvPr/>
          </p:nvSpPr>
          <p:spPr>
            <a:xfrm>
              <a:off x="99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44</a:t>
              </a:r>
              <a:endParaRPr lang="en-GB" sz="1000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54091ED-A052-4243-82AB-6F7045C30A88}"/>
                </a:ext>
              </a:extLst>
            </p:cNvPr>
            <p:cNvSpPr/>
            <p:nvPr/>
          </p:nvSpPr>
          <p:spPr>
            <a:xfrm>
              <a:off x="101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45</a:t>
              </a:r>
              <a:endParaRPr lang="en-GB" sz="1000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9C7DE6F-859B-4C30-B404-3B88374FAB9C}"/>
                </a:ext>
              </a:extLst>
            </p:cNvPr>
            <p:cNvSpPr/>
            <p:nvPr/>
          </p:nvSpPr>
          <p:spPr>
            <a:xfrm>
              <a:off x="103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46</a:t>
              </a:r>
              <a:endParaRPr lang="en-GB" sz="1000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BAB3B3B-6128-4B78-ADC6-BE3AF2946C24}"/>
                </a:ext>
              </a:extLst>
            </p:cNvPr>
            <p:cNvSpPr/>
            <p:nvPr/>
          </p:nvSpPr>
          <p:spPr>
            <a:xfrm>
              <a:off x="105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47</a:t>
              </a:r>
              <a:endParaRPr lang="en-GB" sz="10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84736E4-BFD5-4CA7-85BE-870DBD1E699E}"/>
              </a:ext>
            </a:extLst>
          </p:cNvPr>
          <p:cNvGrpSpPr/>
          <p:nvPr/>
        </p:nvGrpSpPr>
        <p:grpSpPr>
          <a:xfrm>
            <a:off x="2041989" y="2648405"/>
            <a:ext cx="8461895" cy="388691"/>
            <a:chOff x="2216993" y="1981415"/>
            <a:chExt cx="8461895" cy="38869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B7950F6-9357-42AE-BADB-B41BC969A819}"/>
                </a:ext>
              </a:extLst>
            </p:cNvPr>
            <p:cNvGrpSpPr/>
            <p:nvPr/>
          </p:nvGrpSpPr>
          <p:grpSpPr>
            <a:xfrm>
              <a:off x="2216993" y="2190106"/>
              <a:ext cx="5580000" cy="180000"/>
              <a:chOff x="1930640" y="3498164"/>
              <a:chExt cx="5580000" cy="180000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56D6966-5E08-4831-9523-F4077303D138}"/>
                  </a:ext>
                </a:extLst>
              </p:cNvPr>
              <p:cNvSpPr/>
              <p:nvPr/>
            </p:nvSpPr>
            <p:spPr>
              <a:xfrm>
                <a:off x="19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0</a:t>
                </a:r>
                <a:endParaRPr lang="en-GB" sz="1000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3FA92CDB-0DBD-451D-BFB6-580916427084}"/>
                  </a:ext>
                </a:extLst>
              </p:cNvPr>
              <p:cNvSpPr/>
              <p:nvPr/>
            </p:nvSpPr>
            <p:spPr>
              <a:xfrm>
                <a:off x="22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</a:t>
                </a:r>
                <a:endParaRPr lang="en-GB" sz="1000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83D432D-9F6C-4BD4-A512-F4CC423F94F3}"/>
                  </a:ext>
                </a:extLst>
              </p:cNvPr>
              <p:cNvSpPr/>
              <p:nvPr/>
            </p:nvSpPr>
            <p:spPr>
              <a:xfrm>
                <a:off x="26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</a:t>
                </a:r>
                <a:endParaRPr lang="en-GB" sz="1000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7D020BC-1166-4F7E-8148-9B2475BBBF1B}"/>
                  </a:ext>
                </a:extLst>
              </p:cNvPr>
              <p:cNvSpPr/>
              <p:nvPr/>
            </p:nvSpPr>
            <p:spPr>
              <a:xfrm>
                <a:off x="30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6</a:t>
                </a:r>
                <a:endParaRPr lang="en-GB" sz="1000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7FBAA26-17C3-408D-A6B0-58A9882D4E04}"/>
                  </a:ext>
                </a:extLst>
              </p:cNvPr>
              <p:cNvSpPr/>
              <p:nvPr/>
            </p:nvSpPr>
            <p:spPr>
              <a:xfrm>
                <a:off x="33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8</a:t>
                </a:r>
                <a:endParaRPr lang="en-GB" sz="1000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F764640D-0825-4EDD-9097-54E16B0BDB82}"/>
                  </a:ext>
                </a:extLst>
              </p:cNvPr>
              <p:cNvSpPr/>
              <p:nvPr/>
            </p:nvSpPr>
            <p:spPr>
              <a:xfrm>
                <a:off x="37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10</a:t>
                </a:r>
                <a:endParaRPr lang="en-GB" sz="1000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E2D50E4-F783-4103-B585-153DE879489D}"/>
                  </a:ext>
                </a:extLst>
              </p:cNvPr>
              <p:cNvSpPr/>
              <p:nvPr/>
            </p:nvSpPr>
            <p:spPr>
              <a:xfrm>
                <a:off x="40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12</a:t>
                </a:r>
                <a:endParaRPr lang="en-GB" sz="1000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5463402F-32EA-4383-A8AC-49E480BCF650}"/>
                  </a:ext>
                </a:extLst>
              </p:cNvPr>
              <p:cNvSpPr/>
              <p:nvPr/>
            </p:nvSpPr>
            <p:spPr>
              <a:xfrm>
                <a:off x="44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14</a:t>
                </a:r>
                <a:endParaRPr lang="en-GB" sz="1000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8E7DCEF-C616-4D62-8887-3B4E82FD954C}"/>
                  </a:ext>
                </a:extLst>
              </p:cNvPr>
              <p:cNvSpPr/>
              <p:nvPr/>
            </p:nvSpPr>
            <p:spPr>
              <a:xfrm>
                <a:off x="48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16</a:t>
                </a:r>
                <a:endParaRPr lang="en-GB" sz="1000" dirty="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F89E2E0-FD13-4AAA-B087-83D6942CBBF4}"/>
                  </a:ext>
                </a:extLst>
              </p:cNvPr>
              <p:cNvSpPr/>
              <p:nvPr/>
            </p:nvSpPr>
            <p:spPr>
              <a:xfrm>
                <a:off x="51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18</a:t>
                </a:r>
                <a:endParaRPr lang="en-GB" sz="1000" dirty="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086CA03-FABE-42DC-A144-A3D8489FB782}"/>
                  </a:ext>
                </a:extLst>
              </p:cNvPr>
              <p:cNvSpPr/>
              <p:nvPr/>
            </p:nvSpPr>
            <p:spPr>
              <a:xfrm>
                <a:off x="55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20</a:t>
                </a:r>
                <a:endParaRPr lang="en-GB" sz="1000" dirty="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0A02EDE-60B3-472D-B751-BF1FD5D79F4D}"/>
                  </a:ext>
                </a:extLst>
              </p:cNvPr>
              <p:cNvSpPr/>
              <p:nvPr/>
            </p:nvSpPr>
            <p:spPr>
              <a:xfrm>
                <a:off x="58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22</a:t>
                </a:r>
                <a:endParaRPr lang="en-GB" sz="1000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006785E-AD61-4E18-A513-3DD125020A78}"/>
                  </a:ext>
                </a:extLst>
              </p:cNvPr>
              <p:cNvSpPr/>
              <p:nvPr/>
            </p:nvSpPr>
            <p:spPr>
              <a:xfrm>
                <a:off x="62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24</a:t>
                </a:r>
                <a:endParaRPr lang="en-GB" sz="1000" dirty="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6FF0E9D-300C-4F53-9C35-1D528C132EB4}"/>
                  </a:ext>
                </a:extLst>
              </p:cNvPr>
              <p:cNvSpPr/>
              <p:nvPr/>
            </p:nvSpPr>
            <p:spPr>
              <a:xfrm>
                <a:off x="66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26</a:t>
                </a:r>
                <a:endParaRPr lang="en-GB" sz="1000" dirty="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7E680C0-F7DA-47B2-B844-A58F9A22C36A}"/>
                  </a:ext>
                </a:extLst>
              </p:cNvPr>
              <p:cNvSpPr/>
              <p:nvPr/>
            </p:nvSpPr>
            <p:spPr>
              <a:xfrm>
                <a:off x="69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28</a:t>
                </a:r>
                <a:endParaRPr lang="en-GB" sz="1000" dirty="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9CA2B779-D2BC-463B-8105-046ADEFA0D36}"/>
                  </a:ext>
                </a:extLst>
              </p:cNvPr>
              <p:cNvSpPr/>
              <p:nvPr/>
            </p:nvSpPr>
            <p:spPr>
              <a:xfrm>
                <a:off x="73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30</a:t>
                </a:r>
                <a:endParaRPr lang="en-GB" sz="1000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050A06-3ABC-4B1F-BF9C-50107F70AC09}"/>
                </a:ext>
              </a:extLst>
            </p:cNvPr>
            <p:cNvGrpSpPr/>
            <p:nvPr/>
          </p:nvGrpSpPr>
          <p:grpSpPr>
            <a:xfrm>
              <a:off x="2218888" y="1981415"/>
              <a:ext cx="8460000" cy="180000"/>
              <a:chOff x="2090660" y="3028220"/>
              <a:chExt cx="8460000" cy="180000"/>
            </a:xfrm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2C238EE-B6AA-40BE-8B92-C278E1E4D686}"/>
                  </a:ext>
                </a:extLst>
              </p:cNvPr>
              <p:cNvSpPr/>
              <p:nvPr/>
            </p:nvSpPr>
            <p:spPr>
              <a:xfrm>
                <a:off x="20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</a:t>
                </a:r>
                <a:endParaRPr lang="en-GB" sz="1000" dirty="0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58ABD78F-D12D-4FB7-9947-B65529314B06}"/>
                  </a:ext>
                </a:extLst>
              </p:cNvPr>
              <p:cNvSpPr/>
              <p:nvPr/>
            </p:nvSpPr>
            <p:spPr>
              <a:xfrm>
                <a:off x="24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</a:t>
                </a:r>
                <a:endParaRPr lang="en-GB" sz="1000" dirty="0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8D3F471D-6FC6-4C05-A666-41B1F17A6008}"/>
                  </a:ext>
                </a:extLst>
              </p:cNvPr>
              <p:cNvSpPr/>
              <p:nvPr/>
            </p:nvSpPr>
            <p:spPr>
              <a:xfrm>
                <a:off x="28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5</a:t>
                </a:r>
                <a:endParaRPr lang="en-GB" sz="1000" dirty="0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50427FB6-09B0-46CB-894E-0C75FA1CB76C}"/>
                  </a:ext>
                </a:extLst>
              </p:cNvPr>
              <p:cNvSpPr/>
              <p:nvPr/>
            </p:nvSpPr>
            <p:spPr>
              <a:xfrm>
                <a:off x="31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7</a:t>
                </a:r>
                <a:endParaRPr lang="en-GB" sz="1000" dirty="0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9922128B-B97D-46C3-9C56-0336299E5943}"/>
                  </a:ext>
                </a:extLst>
              </p:cNvPr>
              <p:cNvSpPr/>
              <p:nvPr/>
            </p:nvSpPr>
            <p:spPr>
              <a:xfrm>
                <a:off x="35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9</a:t>
                </a:r>
                <a:endParaRPr lang="en-GB" sz="1000" dirty="0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67412EF5-3637-4653-B5AB-0CE14090A444}"/>
                  </a:ext>
                </a:extLst>
              </p:cNvPr>
              <p:cNvSpPr/>
              <p:nvPr/>
            </p:nvSpPr>
            <p:spPr>
              <a:xfrm>
                <a:off x="38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11</a:t>
                </a:r>
                <a:endParaRPr lang="en-GB" sz="1000" dirty="0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29A6090B-0A7E-4546-AC12-B09DC7E9B0C4}"/>
                  </a:ext>
                </a:extLst>
              </p:cNvPr>
              <p:cNvSpPr/>
              <p:nvPr/>
            </p:nvSpPr>
            <p:spPr>
              <a:xfrm>
                <a:off x="42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13</a:t>
                </a:r>
                <a:endParaRPr lang="en-GB" sz="1000" dirty="0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E8AB478F-3069-4A67-9325-3C8D5831EB37}"/>
                  </a:ext>
                </a:extLst>
              </p:cNvPr>
              <p:cNvSpPr/>
              <p:nvPr/>
            </p:nvSpPr>
            <p:spPr>
              <a:xfrm>
                <a:off x="46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15</a:t>
                </a:r>
                <a:endParaRPr lang="en-GB" sz="1000" dirty="0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E67F7A22-779E-4687-B008-B06A602EFCCE}"/>
                  </a:ext>
                </a:extLst>
              </p:cNvPr>
              <p:cNvSpPr/>
              <p:nvPr/>
            </p:nvSpPr>
            <p:spPr>
              <a:xfrm>
                <a:off x="49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17</a:t>
                </a:r>
                <a:endParaRPr lang="en-GB" sz="1000" dirty="0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341F8B0E-F139-4735-95CF-C376EEA928C5}"/>
                  </a:ext>
                </a:extLst>
              </p:cNvPr>
              <p:cNvSpPr/>
              <p:nvPr/>
            </p:nvSpPr>
            <p:spPr>
              <a:xfrm>
                <a:off x="53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19</a:t>
                </a:r>
                <a:endParaRPr lang="en-GB" sz="1000" dirty="0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22CEB1C5-39BE-44AC-87C1-E0FA5E65F1E8}"/>
                  </a:ext>
                </a:extLst>
              </p:cNvPr>
              <p:cNvSpPr/>
              <p:nvPr/>
            </p:nvSpPr>
            <p:spPr>
              <a:xfrm>
                <a:off x="56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21</a:t>
                </a:r>
                <a:endParaRPr lang="en-GB" sz="1000" dirty="0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AE3D1AF4-9BBA-4994-BDCE-A45CF49AF925}"/>
                  </a:ext>
                </a:extLst>
              </p:cNvPr>
              <p:cNvSpPr/>
              <p:nvPr/>
            </p:nvSpPr>
            <p:spPr>
              <a:xfrm>
                <a:off x="60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23</a:t>
                </a:r>
                <a:endParaRPr lang="en-GB" sz="1000" dirty="0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76900963-C7F7-4A21-A619-258BBF950F41}"/>
                  </a:ext>
                </a:extLst>
              </p:cNvPr>
              <p:cNvSpPr/>
              <p:nvPr/>
            </p:nvSpPr>
            <p:spPr>
              <a:xfrm>
                <a:off x="64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25</a:t>
                </a:r>
                <a:endParaRPr lang="en-GB" sz="1000" dirty="0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514C6371-2454-42AD-928B-35FC6010AADE}"/>
                  </a:ext>
                </a:extLst>
              </p:cNvPr>
              <p:cNvSpPr/>
              <p:nvPr/>
            </p:nvSpPr>
            <p:spPr>
              <a:xfrm>
                <a:off x="67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27</a:t>
                </a:r>
                <a:endParaRPr lang="en-GB" sz="1000" dirty="0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2AFAC5CC-6CDD-4780-832B-BB265F80E808}"/>
                  </a:ext>
                </a:extLst>
              </p:cNvPr>
              <p:cNvSpPr/>
              <p:nvPr/>
            </p:nvSpPr>
            <p:spPr>
              <a:xfrm>
                <a:off x="71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29</a:t>
                </a:r>
                <a:endParaRPr lang="en-GB" sz="1000" dirty="0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FF4B02A1-4F64-418E-94D6-E70C57027AD5}"/>
                  </a:ext>
                </a:extLst>
              </p:cNvPr>
              <p:cNvSpPr/>
              <p:nvPr/>
            </p:nvSpPr>
            <p:spPr>
              <a:xfrm>
                <a:off x="74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31</a:t>
                </a:r>
                <a:endParaRPr lang="en-GB" sz="1000" dirty="0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8DD1CA1F-B162-458A-B0A5-ACF0FFB41CA5}"/>
                  </a:ext>
                </a:extLst>
              </p:cNvPr>
              <p:cNvSpPr/>
              <p:nvPr/>
            </p:nvSpPr>
            <p:spPr>
              <a:xfrm>
                <a:off x="78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33</a:t>
                </a:r>
                <a:endParaRPr lang="en-GB" sz="1000" dirty="0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4FA4FA37-00F3-4142-895E-04272F267914}"/>
                  </a:ext>
                </a:extLst>
              </p:cNvPr>
              <p:cNvSpPr/>
              <p:nvPr/>
            </p:nvSpPr>
            <p:spPr>
              <a:xfrm>
                <a:off x="82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35</a:t>
                </a:r>
                <a:endParaRPr lang="en-GB" sz="1000" dirty="0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60AD2245-BB2F-42ED-BA75-349E22AD5ADF}"/>
                  </a:ext>
                </a:extLst>
              </p:cNvPr>
              <p:cNvSpPr/>
              <p:nvPr/>
            </p:nvSpPr>
            <p:spPr>
              <a:xfrm>
                <a:off x="85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37</a:t>
                </a:r>
                <a:endParaRPr lang="en-GB" sz="1000" dirty="0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9D19AF08-9E28-4FDB-BEB9-F25726BB6995}"/>
                  </a:ext>
                </a:extLst>
              </p:cNvPr>
              <p:cNvSpPr/>
              <p:nvPr/>
            </p:nvSpPr>
            <p:spPr>
              <a:xfrm>
                <a:off x="89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39</a:t>
                </a:r>
                <a:endParaRPr lang="en-GB" sz="1000" dirty="0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7CF4B660-4960-4F5F-BAD7-9A336334044C}"/>
                  </a:ext>
                </a:extLst>
              </p:cNvPr>
              <p:cNvSpPr/>
              <p:nvPr/>
            </p:nvSpPr>
            <p:spPr>
              <a:xfrm>
                <a:off x="92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41</a:t>
                </a:r>
                <a:endParaRPr lang="en-GB" sz="1000" dirty="0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D488A30F-AFA2-489D-BB70-3B63BBB1D7D4}"/>
                  </a:ext>
                </a:extLst>
              </p:cNvPr>
              <p:cNvSpPr/>
              <p:nvPr/>
            </p:nvSpPr>
            <p:spPr>
              <a:xfrm>
                <a:off x="96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43</a:t>
                </a:r>
                <a:endParaRPr lang="en-GB" sz="1000" dirty="0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E098FD95-1887-45C2-A758-07FB27F73B11}"/>
                  </a:ext>
                </a:extLst>
              </p:cNvPr>
              <p:cNvSpPr/>
              <p:nvPr/>
            </p:nvSpPr>
            <p:spPr>
              <a:xfrm>
                <a:off x="100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45</a:t>
                </a:r>
                <a:endParaRPr lang="en-GB" sz="1000" dirty="0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646E2C12-7948-49E1-94D2-B3E2B8D95F79}"/>
                  </a:ext>
                </a:extLst>
              </p:cNvPr>
              <p:cNvSpPr/>
              <p:nvPr/>
            </p:nvSpPr>
            <p:spPr>
              <a:xfrm>
                <a:off x="103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47</a:t>
                </a:r>
                <a:endParaRPr lang="en-GB" sz="1000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72493AC-6AD2-4344-958A-B4F9440CF9B3}"/>
              </a:ext>
            </a:extLst>
          </p:cNvPr>
          <p:cNvGrpSpPr/>
          <p:nvPr/>
        </p:nvGrpSpPr>
        <p:grpSpPr>
          <a:xfrm>
            <a:off x="2038888" y="1981417"/>
            <a:ext cx="8460000" cy="388687"/>
            <a:chOff x="2038888" y="1981417"/>
            <a:chExt cx="8460000" cy="38868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556C48C-3B02-4F2B-9B80-2AF308FA6079}"/>
                </a:ext>
              </a:extLst>
            </p:cNvPr>
            <p:cNvGrpSpPr/>
            <p:nvPr/>
          </p:nvGrpSpPr>
          <p:grpSpPr>
            <a:xfrm>
              <a:off x="2038888" y="1981417"/>
              <a:ext cx="8460000" cy="180000"/>
              <a:chOff x="1910660" y="3028220"/>
              <a:chExt cx="8460000" cy="180000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D5C5868C-5460-48FC-9CD3-B7A7B3AC6487}"/>
                  </a:ext>
                </a:extLst>
              </p:cNvPr>
              <p:cNvSpPr/>
              <p:nvPr/>
            </p:nvSpPr>
            <p:spPr>
              <a:xfrm>
                <a:off x="19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0</a:t>
                </a:r>
                <a:endParaRPr lang="en-GB" sz="1000" dirty="0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2274BDD2-6129-47DD-A681-1580C30CE18E}"/>
                  </a:ext>
                </a:extLst>
              </p:cNvPr>
              <p:cNvSpPr/>
              <p:nvPr/>
            </p:nvSpPr>
            <p:spPr>
              <a:xfrm>
                <a:off x="22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</a:t>
                </a:r>
                <a:endParaRPr lang="en-GB" sz="1000" dirty="0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55C8FA5C-00D3-4264-B92D-1E7C55F0AB3A}"/>
                  </a:ext>
                </a:extLst>
              </p:cNvPr>
              <p:cNvSpPr/>
              <p:nvPr/>
            </p:nvSpPr>
            <p:spPr>
              <a:xfrm>
                <a:off x="26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</a:t>
                </a:r>
                <a:endParaRPr lang="en-GB" sz="1000" dirty="0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56ED1280-3E8B-4752-B93E-31107214A9F4}"/>
                  </a:ext>
                </a:extLst>
              </p:cNvPr>
              <p:cNvSpPr/>
              <p:nvPr/>
            </p:nvSpPr>
            <p:spPr>
              <a:xfrm>
                <a:off x="29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6</a:t>
                </a:r>
                <a:endParaRPr lang="en-GB" sz="1000" dirty="0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9A6D354-71DA-4ABE-99FD-DB7C18016856}"/>
                  </a:ext>
                </a:extLst>
              </p:cNvPr>
              <p:cNvSpPr/>
              <p:nvPr/>
            </p:nvSpPr>
            <p:spPr>
              <a:xfrm>
                <a:off x="33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8</a:t>
                </a:r>
                <a:endParaRPr lang="en-GB" sz="1000" dirty="0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91A173AF-1D1C-46C5-B27D-A6862AFE3479}"/>
                  </a:ext>
                </a:extLst>
              </p:cNvPr>
              <p:cNvSpPr/>
              <p:nvPr/>
            </p:nvSpPr>
            <p:spPr>
              <a:xfrm>
                <a:off x="37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10</a:t>
                </a:r>
                <a:endParaRPr lang="en-GB" sz="1000" dirty="0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B2203A89-EA9F-4D52-91D6-AAD5A98E2D66}"/>
                  </a:ext>
                </a:extLst>
              </p:cNvPr>
              <p:cNvSpPr/>
              <p:nvPr/>
            </p:nvSpPr>
            <p:spPr>
              <a:xfrm>
                <a:off x="40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12</a:t>
                </a:r>
                <a:endParaRPr lang="en-GB" sz="1000" dirty="0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8DD6D8F9-85A2-44AD-BAAA-039FC43024BF}"/>
                  </a:ext>
                </a:extLst>
              </p:cNvPr>
              <p:cNvSpPr/>
              <p:nvPr/>
            </p:nvSpPr>
            <p:spPr>
              <a:xfrm>
                <a:off x="44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14</a:t>
                </a:r>
                <a:endParaRPr lang="en-GB" sz="1000" dirty="0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CA15E30-AC6D-4E69-8DDE-CB47E2D8F2FE}"/>
                  </a:ext>
                </a:extLst>
              </p:cNvPr>
              <p:cNvSpPr/>
              <p:nvPr/>
            </p:nvSpPr>
            <p:spPr>
              <a:xfrm>
                <a:off x="47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16</a:t>
                </a:r>
                <a:endParaRPr lang="en-GB" sz="1000" dirty="0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E50160E8-1FC7-4A03-90C6-C82D045FC43D}"/>
                  </a:ext>
                </a:extLst>
              </p:cNvPr>
              <p:cNvSpPr/>
              <p:nvPr/>
            </p:nvSpPr>
            <p:spPr>
              <a:xfrm>
                <a:off x="51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18</a:t>
                </a:r>
                <a:endParaRPr lang="en-GB" sz="1000" dirty="0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172AD3B3-ED78-4609-8D32-E2367BDAF2A1}"/>
                  </a:ext>
                </a:extLst>
              </p:cNvPr>
              <p:cNvSpPr/>
              <p:nvPr/>
            </p:nvSpPr>
            <p:spPr>
              <a:xfrm>
                <a:off x="55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20</a:t>
                </a:r>
                <a:endParaRPr lang="en-GB" sz="1000" dirty="0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F72C25ED-211C-4B68-B1DD-B46488EAB03A}"/>
                  </a:ext>
                </a:extLst>
              </p:cNvPr>
              <p:cNvSpPr/>
              <p:nvPr/>
            </p:nvSpPr>
            <p:spPr>
              <a:xfrm>
                <a:off x="58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22</a:t>
                </a:r>
                <a:endParaRPr lang="en-GB" sz="1000" dirty="0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62D95AB4-FE99-4DBD-9DAA-42518FC521DB}"/>
                  </a:ext>
                </a:extLst>
              </p:cNvPr>
              <p:cNvSpPr/>
              <p:nvPr/>
            </p:nvSpPr>
            <p:spPr>
              <a:xfrm>
                <a:off x="62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24</a:t>
                </a:r>
                <a:endParaRPr lang="en-GB" sz="1000" dirty="0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85B678B5-33C8-44A4-9CA2-2FF1E9978B1F}"/>
                  </a:ext>
                </a:extLst>
              </p:cNvPr>
              <p:cNvSpPr/>
              <p:nvPr/>
            </p:nvSpPr>
            <p:spPr>
              <a:xfrm>
                <a:off x="65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26</a:t>
                </a:r>
                <a:endParaRPr lang="en-GB" sz="1000" dirty="0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37527153-18FE-4C47-AFBE-27BE1DA4FDA6}"/>
                  </a:ext>
                </a:extLst>
              </p:cNvPr>
              <p:cNvSpPr/>
              <p:nvPr/>
            </p:nvSpPr>
            <p:spPr>
              <a:xfrm>
                <a:off x="69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28</a:t>
                </a:r>
                <a:endParaRPr lang="en-GB" sz="1000" dirty="0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657F047B-00E7-42A3-A5D3-1458377E9156}"/>
                  </a:ext>
                </a:extLst>
              </p:cNvPr>
              <p:cNvSpPr/>
              <p:nvPr/>
            </p:nvSpPr>
            <p:spPr>
              <a:xfrm>
                <a:off x="73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30</a:t>
                </a:r>
                <a:endParaRPr lang="en-GB" sz="1000" dirty="0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4883A7B3-D9A7-4B7C-A0F0-9F5FC1B3B7AA}"/>
                  </a:ext>
                </a:extLst>
              </p:cNvPr>
              <p:cNvSpPr/>
              <p:nvPr/>
            </p:nvSpPr>
            <p:spPr>
              <a:xfrm>
                <a:off x="76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32</a:t>
                </a:r>
                <a:endParaRPr lang="en-GB" sz="1000" dirty="0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5C0DE0B-5AC9-497B-B350-670E150FD544}"/>
                  </a:ext>
                </a:extLst>
              </p:cNvPr>
              <p:cNvSpPr/>
              <p:nvPr/>
            </p:nvSpPr>
            <p:spPr>
              <a:xfrm>
                <a:off x="80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34</a:t>
                </a:r>
                <a:endParaRPr lang="en-GB" sz="1000" dirty="0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50B081D8-06D9-45D3-B8CE-463E33E406EA}"/>
                  </a:ext>
                </a:extLst>
              </p:cNvPr>
              <p:cNvSpPr/>
              <p:nvPr/>
            </p:nvSpPr>
            <p:spPr>
              <a:xfrm>
                <a:off x="83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36</a:t>
                </a:r>
                <a:endParaRPr lang="en-GB" sz="1000" dirty="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DCB2F7A2-7B35-4381-BC2C-8EA7B97F51F5}"/>
                  </a:ext>
                </a:extLst>
              </p:cNvPr>
              <p:cNvSpPr/>
              <p:nvPr/>
            </p:nvSpPr>
            <p:spPr>
              <a:xfrm>
                <a:off x="87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38</a:t>
                </a:r>
                <a:endParaRPr lang="en-GB" sz="1000" dirty="0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E6AC3115-6935-41D8-9C41-BD2D8E35DEEE}"/>
                  </a:ext>
                </a:extLst>
              </p:cNvPr>
              <p:cNvSpPr/>
              <p:nvPr/>
            </p:nvSpPr>
            <p:spPr>
              <a:xfrm>
                <a:off x="91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40</a:t>
                </a:r>
                <a:endParaRPr lang="en-GB" sz="1000" dirty="0"/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23FBEC5B-017E-4232-9231-9CBA6B4CB072}"/>
                  </a:ext>
                </a:extLst>
              </p:cNvPr>
              <p:cNvSpPr/>
              <p:nvPr/>
            </p:nvSpPr>
            <p:spPr>
              <a:xfrm>
                <a:off x="94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42</a:t>
                </a:r>
                <a:endParaRPr lang="en-GB" sz="1000" dirty="0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DF0B3D33-2898-4025-B851-82AAF912C829}"/>
                  </a:ext>
                </a:extLst>
              </p:cNvPr>
              <p:cNvSpPr/>
              <p:nvPr/>
            </p:nvSpPr>
            <p:spPr>
              <a:xfrm>
                <a:off x="98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44</a:t>
                </a:r>
                <a:endParaRPr lang="en-GB" sz="1000" dirty="0"/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2A43F13B-66F5-493D-8CB4-F616F191488E}"/>
                  </a:ext>
                </a:extLst>
              </p:cNvPr>
              <p:cNvSpPr/>
              <p:nvPr/>
            </p:nvSpPr>
            <p:spPr>
              <a:xfrm>
                <a:off x="101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46</a:t>
                </a:r>
                <a:endParaRPr lang="en-GB" sz="1000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926666F-B2A4-41B5-8401-C37A7A89EB93}"/>
                </a:ext>
              </a:extLst>
            </p:cNvPr>
            <p:cNvGrpSpPr/>
            <p:nvPr/>
          </p:nvGrpSpPr>
          <p:grpSpPr>
            <a:xfrm>
              <a:off x="2396993" y="2190104"/>
              <a:ext cx="5580000" cy="180000"/>
              <a:chOff x="2110640" y="3498164"/>
              <a:chExt cx="5580000" cy="180000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0ACAF97-39EE-41D2-8E76-687F1082D98B}"/>
                  </a:ext>
                </a:extLst>
              </p:cNvPr>
              <p:cNvSpPr/>
              <p:nvPr/>
            </p:nvSpPr>
            <p:spPr>
              <a:xfrm>
                <a:off x="21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</a:t>
                </a:r>
                <a:endParaRPr lang="en-GB" sz="1000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492A4E5-61F0-46DF-BE9D-202CAEC23C35}"/>
                  </a:ext>
                </a:extLst>
              </p:cNvPr>
              <p:cNvSpPr/>
              <p:nvPr/>
            </p:nvSpPr>
            <p:spPr>
              <a:xfrm>
                <a:off x="24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</a:t>
                </a:r>
                <a:endParaRPr lang="en-GB" sz="100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B881C9E-4570-4135-88D0-EB9387C7DA13}"/>
                  </a:ext>
                </a:extLst>
              </p:cNvPr>
              <p:cNvSpPr/>
              <p:nvPr/>
            </p:nvSpPr>
            <p:spPr>
              <a:xfrm>
                <a:off x="28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5</a:t>
                </a:r>
                <a:endParaRPr lang="en-GB" sz="1000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B05EC2F-6248-450B-948B-EDBBEEB8FA3C}"/>
                  </a:ext>
                </a:extLst>
              </p:cNvPr>
              <p:cNvSpPr/>
              <p:nvPr/>
            </p:nvSpPr>
            <p:spPr>
              <a:xfrm>
                <a:off x="31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7</a:t>
                </a:r>
                <a:endParaRPr lang="en-GB" sz="1000" dirty="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8FB9CCF-DFAF-472C-86AD-AA2AD9639188}"/>
                  </a:ext>
                </a:extLst>
              </p:cNvPr>
              <p:cNvSpPr/>
              <p:nvPr/>
            </p:nvSpPr>
            <p:spPr>
              <a:xfrm>
                <a:off x="35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9</a:t>
                </a:r>
                <a:endParaRPr lang="en-GB" sz="1000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978FF764-E90A-44A7-B78D-B3D5356FD096}"/>
                  </a:ext>
                </a:extLst>
              </p:cNvPr>
              <p:cNvSpPr/>
              <p:nvPr/>
            </p:nvSpPr>
            <p:spPr>
              <a:xfrm>
                <a:off x="39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11</a:t>
                </a:r>
                <a:endParaRPr lang="en-GB" sz="1000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C3190063-5672-4390-ACA8-BCF97F7863BC}"/>
                  </a:ext>
                </a:extLst>
              </p:cNvPr>
              <p:cNvSpPr/>
              <p:nvPr/>
            </p:nvSpPr>
            <p:spPr>
              <a:xfrm>
                <a:off x="42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13</a:t>
                </a:r>
                <a:endParaRPr lang="en-GB" sz="1000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EA0A1BC-9196-479C-BAC9-A8CD1513F3A9}"/>
                  </a:ext>
                </a:extLst>
              </p:cNvPr>
              <p:cNvSpPr/>
              <p:nvPr/>
            </p:nvSpPr>
            <p:spPr>
              <a:xfrm>
                <a:off x="46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15</a:t>
                </a:r>
                <a:endParaRPr lang="en-GB" sz="1000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38F1735-5822-4996-A6A9-A8507459D6C5}"/>
                  </a:ext>
                </a:extLst>
              </p:cNvPr>
              <p:cNvSpPr/>
              <p:nvPr/>
            </p:nvSpPr>
            <p:spPr>
              <a:xfrm>
                <a:off x="49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17</a:t>
                </a:r>
                <a:endParaRPr lang="en-GB" sz="1000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74DBEB2A-4848-4500-AD12-DBFFE721CC7D}"/>
                  </a:ext>
                </a:extLst>
              </p:cNvPr>
              <p:cNvSpPr/>
              <p:nvPr/>
            </p:nvSpPr>
            <p:spPr>
              <a:xfrm>
                <a:off x="53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19</a:t>
                </a:r>
                <a:endParaRPr lang="en-GB" sz="1000" dirty="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34AEFD4-8D10-4D79-9C73-5BADB610CE05}"/>
                  </a:ext>
                </a:extLst>
              </p:cNvPr>
              <p:cNvSpPr/>
              <p:nvPr/>
            </p:nvSpPr>
            <p:spPr>
              <a:xfrm>
                <a:off x="57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21</a:t>
                </a:r>
                <a:endParaRPr lang="en-GB" sz="1000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AF39534-99CA-4B89-9822-B95DE2CD6B5D}"/>
                  </a:ext>
                </a:extLst>
              </p:cNvPr>
              <p:cNvSpPr/>
              <p:nvPr/>
            </p:nvSpPr>
            <p:spPr>
              <a:xfrm>
                <a:off x="60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23</a:t>
                </a:r>
                <a:endParaRPr lang="en-GB" sz="1000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7191D9A7-B544-4239-9289-3F7C31C87E11}"/>
                  </a:ext>
                </a:extLst>
              </p:cNvPr>
              <p:cNvSpPr/>
              <p:nvPr/>
            </p:nvSpPr>
            <p:spPr>
              <a:xfrm>
                <a:off x="64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25</a:t>
                </a:r>
                <a:endParaRPr lang="en-GB" sz="1000" dirty="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D6AA941-E673-407A-BD14-E4A273C90029}"/>
                  </a:ext>
                </a:extLst>
              </p:cNvPr>
              <p:cNvSpPr/>
              <p:nvPr/>
            </p:nvSpPr>
            <p:spPr>
              <a:xfrm>
                <a:off x="67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27</a:t>
                </a:r>
                <a:endParaRPr lang="en-GB" sz="1000" dirty="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9D937E6-7925-4A21-A6FD-53F79D9CFBF6}"/>
                  </a:ext>
                </a:extLst>
              </p:cNvPr>
              <p:cNvSpPr/>
              <p:nvPr/>
            </p:nvSpPr>
            <p:spPr>
              <a:xfrm>
                <a:off x="71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29</a:t>
                </a:r>
                <a:endParaRPr lang="en-GB" sz="1000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1458876C-DECC-461B-96CF-097105E848C2}"/>
                  </a:ext>
                </a:extLst>
              </p:cNvPr>
              <p:cNvSpPr/>
              <p:nvPr/>
            </p:nvSpPr>
            <p:spPr>
              <a:xfrm>
                <a:off x="75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31</a:t>
                </a:r>
                <a:endParaRPr lang="en-GB" sz="1000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6166DA-EC39-492F-B4B9-218EB1650151}"/>
              </a:ext>
            </a:extLst>
          </p:cNvPr>
          <p:cNvGrpSpPr/>
          <p:nvPr/>
        </p:nvGrpSpPr>
        <p:grpSpPr>
          <a:xfrm>
            <a:off x="2250660" y="1587251"/>
            <a:ext cx="5760000" cy="180002"/>
            <a:chOff x="2069290" y="3389307"/>
            <a:chExt cx="5760000" cy="180002"/>
          </a:xfrm>
        </p:grpSpPr>
        <p:grpSp>
          <p:nvGrpSpPr>
            <p:cNvPr id="521" name="Group 520">
              <a:extLst>
                <a:ext uri="{FF2B5EF4-FFF2-40B4-BE49-F238E27FC236}">
                  <a16:creationId xmlns:a16="http://schemas.microsoft.com/office/drawing/2014/main" id="{EA9C0B21-DA77-4232-8509-4BE9481CE6DF}"/>
                </a:ext>
              </a:extLst>
            </p:cNvPr>
            <p:cNvGrpSpPr/>
            <p:nvPr/>
          </p:nvGrpSpPr>
          <p:grpSpPr>
            <a:xfrm>
              <a:off x="2069290" y="3389309"/>
              <a:ext cx="5580000" cy="180000"/>
              <a:chOff x="1930640" y="3498164"/>
              <a:chExt cx="5580000" cy="180000"/>
            </a:xfrm>
          </p:grpSpPr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F8E2B7DF-A630-4929-B967-981FED9DC966}"/>
                  </a:ext>
                </a:extLst>
              </p:cNvPr>
              <p:cNvSpPr/>
              <p:nvPr/>
            </p:nvSpPr>
            <p:spPr>
              <a:xfrm>
                <a:off x="19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0</a:t>
                </a:r>
                <a:endParaRPr lang="en-GB" sz="1000" dirty="0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4AC48D4B-27E0-4B84-B85C-B2D3EE53BF05}"/>
                  </a:ext>
                </a:extLst>
              </p:cNvPr>
              <p:cNvSpPr/>
              <p:nvPr/>
            </p:nvSpPr>
            <p:spPr>
              <a:xfrm>
                <a:off x="22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</a:t>
                </a:r>
                <a:endParaRPr lang="en-GB" sz="1000" dirty="0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181EEC5B-E26E-4522-B9A6-30F63F929CED}"/>
                  </a:ext>
                </a:extLst>
              </p:cNvPr>
              <p:cNvSpPr/>
              <p:nvPr/>
            </p:nvSpPr>
            <p:spPr>
              <a:xfrm>
                <a:off x="26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</a:t>
                </a:r>
                <a:endParaRPr lang="en-GB" sz="1000" dirty="0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CFE0BF51-1C14-435C-B15C-5696EA76A094}"/>
                  </a:ext>
                </a:extLst>
              </p:cNvPr>
              <p:cNvSpPr/>
              <p:nvPr/>
            </p:nvSpPr>
            <p:spPr>
              <a:xfrm>
                <a:off x="30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6</a:t>
                </a:r>
                <a:endParaRPr lang="en-GB" sz="1000" dirty="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15642B08-6184-442C-B3A0-949B4B33CF28}"/>
                  </a:ext>
                </a:extLst>
              </p:cNvPr>
              <p:cNvSpPr/>
              <p:nvPr/>
            </p:nvSpPr>
            <p:spPr>
              <a:xfrm>
                <a:off x="33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8</a:t>
                </a:r>
                <a:endParaRPr lang="en-GB" sz="1000" dirty="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622E66E6-FBC2-465C-A99D-52454543F8E1}"/>
                  </a:ext>
                </a:extLst>
              </p:cNvPr>
              <p:cNvSpPr/>
              <p:nvPr/>
            </p:nvSpPr>
            <p:spPr>
              <a:xfrm>
                <a:off x="37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10</a:t>
                </a:r>
                <a:endParaRPr lang="en-GB" sz="1000" dirty="0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1A365BB7-C051-4061-90A8-1FEBF6321A7D}"/>
                  </a:ext>
                </a:extLst>
              </p:cNvPr>
              <p:cNvSpPr/>
              <p:nvPr/>
            </p:nvSpPr>
            <p:spPr>
              <a:xfrm>
                <a:off x="40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12</a:t>
                </a:r>
                <a:endParaRPr lang="en-GB" sz="1000" dirty="0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88504047-091C-4885-B83D-3EB7A78BDD02}"/>
                  </a:ext>
                </a:extLst>
              </p:cNvPr>
              <p:cNvSpPr/>
              <p:nvPr/>
            </p:nvSpPr>
            <p:spPr>
              <a:xfrm>
                <a:off x="44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14</a:t>
                </a:r>
                <a:endParaRPr lang="en-GB" sz="1000" dirty="0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BEF0B2D1-FBEC-4B19-A936-B4DED59EC3C0}"/>
                  </a:ext>
                </a:extLst>
              </p:cNvPr>
              <p:cNvSpPr/>
              <p:nvPr/>
            </p:nvSpPr>
            <p:spPr>
              <a:xfrm>
                <a:off x="48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16</a:t>
                </a:r>
                <a:endParaRPr lang="en-GB" sz="1000" dirty="0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FC8A4BEF-F085-4104-974C-FE4CE6965FAB}"/>
                  </a:ext>
                </a:extLst>
              </p:cNvPr>
              <p:cNvSpPr/>
              <p:nvPr/>
            </p:nvSpPr>
            <p:spPr>
              <a:xfrm>
                <a:off x="51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18</a:t>
                </a:r>
                <a:endParaRPr lang="en-GB" sz="1000" dirty="0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645E9E3D-95B2-4388-8B12-201D262E6245}"/>
                  </a:ext>
                </a:extLst>
              </p:cNvPr>
              <p:cNvSpPr/>
              <p:nvPr/>
            </p:nvSpPr>
            <p:spPr>
              <a:xfrm>
                <a:off x="55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20</a:t>
                </a:r>
                <a:endParaRPr lang="en-GB" sz="1000" dirty="0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C1BDD44F-5FA7-43EB-A844-2BB381F16247}"/>
                  </a:ext>
                </a:extLst>
              </p:cNvPr>
              <p:cNvSpPr/>
              <p:nvPr/>
            </p:nvSpPr>
            <p:spPr>
              <a:xfrm>
                <a:off x="58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22</a:t>
                </a:r>
                <a:endParaRPr lang="en-GB" sz="1000" dirty="0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F3FA3687-338A-48F2-BD88-30684979D305}"/>
                  </a:ext>
                </a:extLst>
              </p:cNvPr>
              <p:cNvSpPr/>
              <p:nvPr/>
            </p:nvSpPr>
            <p:spPr>
              <a:xfrm>
                <a:off x="62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24</a:t>
                </a:r>
                <a:endParaRPr lang="en-GB" sz="1000" dirty="0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5946F2E6-A136-44FA-8CD1-E7CD2E1FD371}"/>
                  </a:ext>
                </a:extLst>
              </p:cNvPr>
              <p:cNvSpPr/>
              <p:nvPr/>
            </p:nvSpPr>
            <p:spPr>
              <a:xfrm>
                <a:off x="66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26</a:t>
                </a:r>
                <a:endParaRPr lang="en-GB" sz="1000" dirty="0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1B76B859-AAC2-46ED-8E39-54BC1728C183}"/>
                  </a:ext>
                </a:extLst>
              </p:cNvPr>
              <p:cNvSpPr/>
              <p:nvPr/>
            </p:nvSpPr>
            <p:spPr>
              <a:xfrm>
                <a:off x="69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28</a:t>
                </a:r>
                <a:endParaRPr lang="en-GB" sz="1000" dirty="0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19B655D6-A4AE-49DF-A6AE-D9CB796FD571}"/>
                  </a:ext>
                </a:extLst>
              </p:cNvPr>
              <p:cNvSpPr/>
              <p:nvPr/>
            </p:nvSpPr>
            <p:spPr>
              <a:xfrm>
                <a:off x="73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30</a:t>
                </a:r>
                <a:endParaRPr lang="en-GB" sz="1000" dirty="0"/>
              </a:p>
            </p:txBody>
          </p:sp>
        </p:grp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A24D7CCB-0D6F-4B1A-8A2F-71F3DDFB9F77}"/>
                </a:ext>
              </a:extLst>
            </p:cNvPr>
            <p:cNvGrpSpPr/>
            <p:nvPr/>
          </p:nvGrpSpPr>
          <p:grpSpPr>
            <a:xfrm>
              <a:off x="2249290" y="3389307"/>
              <a:ext cx="5580000" cy="180000"/>
              <a:chOff x="2110640" y="3498164"/>
              <a:chExt cx="5580000" cy="180000"/>
            </a:xfrm>
          </p:grpSpPr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3BB66EF7-92A9-4951-8004-8286D67C2554}"/>
                  </a:ext>
                </a:extLst>
              </p:cNvPr>
              <p:cNvSpPr/>
              <p:nvPr/>
            </p:nvSpPr>
            <p:spPr>
              <a:xfrm>
                <a:off x="21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</a:t>
                </a:r>
                <a:endParaRPr lang="en-GB" sz="1000" dirty="0"/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1E9976BF-20A6-4D27-A7E1-ABF5FD891B7E}"/>
                  </a:ext>
                </a:extLst>
              </p:cNvPr>
              <p:cNvSpPr/>
              <p:nvPr/>
            </p:nvSpPr>
            <p:spPr>
              <a:xfrm>
                <a:off x="24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</a:t>
                </a:r>
                <a:endParaRPr lang="en-GB" sz="1000" dirty="0"/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62537559-3520-4803-AEAE-1A49D3CF57AA}"/>
                  </a:ext>
                </a:extLst>
              </p:cNvPr>
              <p:cNvSpPr/>
              <p:nvPr/>
            </p:nvSpPr>
            <p:spPr>
              <a:xfrm>
                <a:off x="28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5</a:t>
                </a:r>
                <a:endParaRPr lang="en-GB" sz="1000" dirty="0"/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6B21F093-949D-4340-A887-791C887C877A}"/>
                  </a:ext>
                </a:extLst>
              </p:cNvPr>
              <p:cNvSpPr/>
              <p:nvPr/>
            </p:nvSpPr>
            <p:spPr>
              <a:xfrm>
                <a:off x="31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7</a:t>
                </a:r>
                <a:endParaRPr lang="en-GB" sz="1000" dirty="0"/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594A45E2-1DB2-45FD-BF72-F3176D8DCFBF}"/>
                  </a:ext>
                </a:extLst>
              </p:cNvPr>
              <p:cNvSpPr/>
              <p:nvPr/>
            </p:nvSpPr>
            <p:spPr>
              <a:xfrm>
                <a:off x="35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9</a:t>
                </a:r>
                <a:endParaRPr lang="en-GB" sz="1000" dirty="0"/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E2E75DEA-A546-4515-9777-A4F032DB5BC0}"/>
                  </a:ext>
                </a:extLst>
              </p:cNvPr>
              <p:cNvSpPr/>
              <p:nvPr/>
            </p:nvSpPr>
            <p:spPr>
              <a:xfrm>
                <a:off x="39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11</a:t>
                </a:r>
                <a:endParaRPr lang="en-GB" sz="1000" dirty="0"/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BE70958E-94E2-4C06-A409-ECD63D541B04}"/>
                  </a:ext>
                </a:extLst>
              </p:cNvPr>
              <p:cNvSpPr/>
              <p:nvPr/>
            </p:nvSpPr>
            <p:spPr>
              <a:xfrm>
                <a:off x="42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13</a:t>
                </a:r>
                <a:endParaRPr lang="en-GB" sz="1000" dirty="0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4BE09D18-BF3E-4D9D-A506-9A25ACFBCA7B}"/>
                  </a:ext>
                </a:extLst>
              </p:cNvPr>
              <p:cNvSpPr/>
              <p:nvPr/>
            </p:nvSpPr>
            <p:spPr>
              <a:xfrm>
                <a:off x="46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15</a:t>
                </a:r>
                <a:endParaRPr lang="en-GB" sz="1000" dirty="0"/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15085C2F-BA9A-41E1-A767-7AD0CF902774}"/>
                  </a:ext>
                </a:extLst>
              </p:cNvPr>
              <p:cNvSpPr/>
              <p:nvPr/>
            </p:nvSpPr>
            <p:spPr>
              <a:xfrm>
                <a:off x="49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17</a:t>
                </a:r>
                <a:endParaRPr lang="en-GB" sz="1000" dirty="0"/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5A655314-2E20-48D2-A8EA-E2B8413DC782}"/>
                  </a:ext>
                </a:extLst>
              </p:cNvPr>
              <p:cNvSpPr/>
              <p:nvPr/>
            </p:nvSpPr>
            <p:spPr>
              <a:xfrm>
                <a:off x="53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19</a:t>
                </a:r>
                <a:endParaRPr lang="en-GB" sz="1000" dirty="0"/>
              </a:p>
            </p:txBody>
          </p:sp>
          <p:sp>
            <p:nvSpPr>
              <p:cNvPr id="549" name="Rectangle 548">
                <a:extLst>
                  <a:ext uri="{FF2B5EF4-FFF2-40B4-BE49-F238E27FC236}">
                    <a16:creationId xmlns:a16="http://schemas.microsoft.com/office/drawing/2014/main" id="{F31520AF-655B-4944-BA6A-811885F629CD}"/>
                  </a:ext>
                </a:extLst>
              </p:cNvPr>
              <p:cNvSpPr/>
              <p:nvPr/>
            </p:nvSpPr>
            <p:spPr>
              <a:xfrm>
                <a:off x="57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21</a:t>
                </a:r>
                <a:endParaRPr lang="en-GB" sz="1000" dirty="0"/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3D95D694-8349-4A99-B35F-0D769CEACA56}"/>
                  </a:ext>
                </a:extLst>
              </p:cNvPr>
              <p:cNvSpPr/>
              <p:nvPr/>
            </p:nvSpPr>
            <p:spPr>
              <a:xfrm>
                <a:off x="60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23</a:t>
                </a:r>
                <a:endParaRPr lang="en-GB" sz="1000" dirty="0"/>
              </a:p>
            </p:txBody>
          </p:sp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A8D6717B-EB47-44A6-9223-91977E76830D}"/>
                  </a:ext>
                </a:extLst>
              </p:cNvPr>
              <p:cNvSpPr/>
              <p:nvPr/>
            </p:nvSpPr>
            <p:spPr>
              <a:xfrm>
                <a:off x="64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25</a:t>
                </a:r>
                <a:endParaRPr lang="en-GB" sz="1000" dirty="0"/>
              </a:p>
            </p:txBody>
          </p:sp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B687D6BB-5E8F-4EAD-9121-23B581EE19E2}"/>
                  </a:ext>
                </a:extLst>
              </p:cNvPr>
              <p:cNvSpPr/>
              <p:nvPr/>
            </p:nvSpPr>
            <p:spPr>
              <a:xfrm>
                <a:off x="67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27</a:t>
                </a:r>
                <a:endParaRPr lang="en-GB" sz="1000" dirty="0"/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4A814EC3-D98D-4274-AE2B-D28D2155F518}"/>
                  </a:ext>
                </a:extLst>
              </p:cNvPr>
              <p:cNvSpPr/>
              <p:nvPr/>
            </p:nvSpPr>
            <p:spPr>
              <a:xfrm>
                <a:off x="71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29</a:t>
                </a:r>
                <a:endParaRPr lang="en-GB" sz="1000" dirty="0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4CFD6F36-9EB9-4CBE-B420-BDC618F5AADB}"/>
                  </a:ext>
                </a:extLst>
              </p:cNvPr>
              <p:cNvSpPr/>
              <p:nvPr/>
            </p:nvSpPr>
            <p:spPr>
              <a:xfrm>
                <a:off x="75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31</a:t>
                </a:r>
                <a:endParaRPr lang="en-GB" sz="10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9837F8-91B5-4D73-BE5A-207B3F15893F}"/>
                  </a:ext>
                </a:extLst>
              </p:cNvPr>
              <p:cNvSpPr txBox="1"/>
              <p:nvPr/>
            </p:nvSpPr>
            <p:spPr>
              <a:xfrm>
                <a:off x="632179" y="1307919"/>
                <a:ext cx="1409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9837F8-91B5-4D73-BE5A-207B3F158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9" y="1307919"/>
                <a:ext cx="1409810" cy="369332"/>
              </a:xfrm>
              <a:prstGeom prst="rect">
                <a:avLst/>
              </a:prstGeom>
              <a:blipFill>
                <a:blip r:embed="rId3"/>
                <a:stretch>
                  <a:fillRect l="-3896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" name="Rectangle 410">
            <a:extLst>
              <a:ext uri="{FF2B5EF4-FFF2-40B4-BE49-F238E27FC236}">
                <a16:creationId xmlns:a16="http://schemas.microsoft.com/office/drawing/2014/main" id="{B7790FF0-437E-41C6-8143-5F94D855B062}"/>
              </a:ext>
            </a:extLst>
          </p:cNvPr>
          <p:cNvSpPr/>
          <p:nvPr/>
        </p:nvSpPr>
        <p:spPr>
          <a:xfrm>
            <a:off x="7795108" y="2375577"/>
            <a:ext cx="576151" cy="747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4195D00-D405-40B1-B134-69A274676F5E}"/>
              </a:ext>
            </a:extLst>
          </p:cNvPr>
          <p:cNvSpPr/>
          <p:nvPr/>
        </p:nvSpPr>
        <p:spPr>
          <a:xfrm>
            <a:off x="7985259" y="1914728"/>
            <a:ext cx="3251516" cy="1323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FA5AE4-8EC6-499D-A6F6-28B6F1A710A4}"/>
              </a:ext>
            </a:extLst>
          </p:cNvPr>
          <p:cNvGrpSpPr/>
          <p:nvPr/>
        </p:nvGrpSpPr>
        <p:grpSpPr>
          <a:xfrm>
            <a:off x="7735019" y="2201854"/>
            <a:ext cx="2156689" cy="817288"/>
            <a:chOff x="6508854" y="2304979"/>
            <a:chExt cx="2156689" cy="81728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63BE209-276E-4787-AD24-148400452EB3}"/>
                </a:ext>
              </a:extLst>
            </p:cNvPr>
            <p:cNvGrpSpPr/>
            <p:nvPr/>
          </p:nvGrpSpPr>
          <p:grpSpPr>
            <a:xfrm>
              <a:off x="7431745" y="2728220"/>
              <a:ext cx="1233798" cy="394047"/>
              <a:chOff x="7733888" y="2411030"/>
              <a:chExt cx="1233798" cy="394047"/>
            </a:xfrm>
          </p:grpSpPr>
          <p:sp>
            <p:nvSpPr>
              <p:cNvPr id="20" name="Flowchart: Or 19">
                <a:extLst>
                  <a:ext uri="{FF2B5EF4-FFF2-40B4-BE49-F238E27FC236}">
                    <a16:creationId xmlns:a16="http://schemas.microsoft.com/office/drawing/2014/main" id="{D5EB125E-6D8E-4FA3-84AC-70AD50D45A69}"/>
                  </a:ext>
                </a:extLst>
              </p:cNvPr>
              <p:cNvSpPr/>
              <p:nvPr/>
            </p:nvSpPr>
            <p:spPr>
              <a:xfrm>
                <a:off x="7733888" y="2468192"/>
                <a:ext cx="300081" cy="336885"/>
              </a:xfrm>
              <a:prstGeom prst="flowChartOr">
                <a:avLst/>
              </a:prstGeom>
              <a:noFill/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223EBBBB-3459-4C65-9D63-5BB91F143A45}"/>
                  </a:ext>
                </a:extLst>
              </p:cNvPr>
              <p:cNvCxnSpPr/>
              <p:nvPr/>
            </p:nvCxnSpPr>
            <p:spPr>
              <a:xfrm>
                <a:off x="8038714" y="2638425"/>
                <a:ext cx="5081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5" name="TextBox 554">
                    <a:extLst>
                      <a:ext uri="{FF2B5EF4-FFF2-40B4-BE49-F238E27FC236}">
                        <a16:creationId xmlns:a16="http://schemas.microsoft.com/office/drawing/2014/main" id="{85629549-BED5-497B-973B-B962C53B0DEF}"/>
                      </a:ext>
                    </a:extLst>
                  </p:cNvPr>
                  <p:cNvSpPr txBox="1"/>
                  <p:nvPr/>
                </p:nvSpPr>
                <p:spPr>
                  <a:xfrm>
                    <a:off x="8494030" y="2411030"/>
                    <a:ext cx="4736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55" name="TextBox 554">
                    <a:extLst>
                      <a:ext uri="{FF2B5EF4-FFF2-40B4-BE49-F238E27FC236}">
                        <a16:creationId xmlns:a16="http://schemas.microsoft.com/office/drawing/2014/main" id="{85629549-BED5-497B-973B-B962C53B0D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4030" y="2411030"/>
                    <a:ext cx="47365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6" name="Straight Arrow Connector 555">
              <a:extLst>
                <a:ext uri="{FF2B5EF4-FFF2-40B4-BE49-F238E27FC236}">
                  <a16:creationId xmlns:a16="http://schemas.microsoft.com/office/drawing/2014/main" id="{91768A24-8A78-43D9-ABAC-04A206761F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8854" y="2953824"/>
              <a:ext cx="9070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7" name="Straight Arrow Connector 556">
              <a:extLst>
                <a:ext uri="{FF2B5EF4-FFF2-40B4-BE49-F238E27FC236}">
                  <a16:creationId xmlns:a16="http://schemas.microsoft.com/office/drawing/2014/main" id="{9C5FAB93-7399-4632-8DFD-20946AD8F466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6791153" y="2304979"/>
              <a:ext cx="790633" cy="480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0" name="TextBox 649">
            <a:extLst>
              <a:ext uri="{FF2B5EF4-FFF2-40B4-BE49-F238E27FC236}">
                <a16:creationId xmlns:a16="http://schemas.microsoft.com/office/drawing/2014/main" id="{829F8BDB-8458-48A9-AD83-AC22D9F795EA}"/>
              </a:ext>
            </a:extLst>
          </p:cNvPr>
          <p:cNvSpPr txBox="1"/>
          <p:nvPr/>
        </p:nvSpPr>
        <p:spPr>
          <a:xfrm>
            <a:off x="477797" y="1914728"/>
            <a:ext cx="150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dirty="0"/>
              <a:t>Even Data</a:t>
            </a:r>
          </a:p>
          <a:p>
            <a:pPr algn="r"/>
            <a:r>
              <a:rPr lang="en-US" sz="1400" dirty="0"/>
              <a:t>Odd Coefficients</a:t>
            </a:r>
            <a:endParaRPr lang="en-GB" sz="1400" dirty="0"/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9FE53143-3283-4700-9394-FC0D0DC3FF87}"/>
              </a:ext>
            </a:extLst>
          </p:cNvPr>
          <p:cNvSpPr txBox="1"/>
          <p:nvPr/>
        </p:nvSpPr>
        <p:spPr>
          <a:xfrm>
            <a:off x="406419" y="2554127"/>
            <a:ext cx="1576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dirty="0"/>
              <a:t>Odd Data</a:t>
            </a:r>
          </a:p>
          <a:p>
            <a:pPr algn="r"/>
            <a:r>
              <a:rPr lang="en-US" sz="1400" dirty="0"/>
              <a:t>Even Coefficients</a:t>
            </a:r>
            <a:endParaRPr lang="en-GB" sz="1400" dirty="0"/>
          </a:p>
        </p:txBody>
      </p:sp>
      <p:grpSp>
        <p:nvGrpSpPr>
          <p:cNvPr id="652" name="Group 651">
            <a:extLst>
              <a:ext uri="{FF2B5EF4-FFF2-40B4-BE49-F238E27FC236}">
                <a16:creationId xmlns:a16="http://schemas.microsoft.com/office/drawing/2014/main" id="{3C4CC6FE-F144-4B9F-A5B6-75B98B76A587}"/>
              </a:ext>
            </a:extLst>
          </p:cNvPr>
          <p:cNvGrpSpPr/>
          <p:nvPr/>
        </p:nvGrpSpPr>
        <p:grpSpPr>
          <a:xfrm>
            <a:off x="2071419" y="3801496"/>
            <a:ext cx="8640000" cy="180000"/>
            <a:chOff x="2076043" y="2460854"/>
            <a:chExt cx="8640000" cy="180000"/>
          </a:xfrm>
        </p:grpSpPr>
        <p:sp>
          <p:nvSpPr>
            <p:cNvPr id="653" name="Rectangle 652">
              <a:extLst>
                <a:ext uri="{FF2B5EF4-FFF2-40B4-BE49-F238E27FC236}">
                  <a16:creationId xmlns:a16="http://schemas.microsoft.com/office/drawing/2014/main" id="{F30A669E-70A1-406E-81F8-5B5E475BB4CF}"/>
                </a:ext>
              </a:extLst>
            </p:cNvPr>
            <p:cNvSpPr/>
            <p:nvPr/>
          </p:nvSpPr>
          <p:spPr>
            <a:xfrm>
              <a:off x="20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0</a:t>
              </a:r>
              <a:endParaRPr lang="en-GB" sz="1000" dirty="0"/>
            </a:p>
          </p:txBody>
        </p:sp>
        <p:sp>
          <p:nvSpPr>
            <p:cNvPr id="654" name="Rectangle 653">
              <a:extLst>
                <a:ext uri="{FF2B5EF4-FFF2-40B4-BE49-F238E27FC236}">
                  <a16:creationId xmlns:a16="http://schemas.microsoft.com/office/drawing/2014/main" id="{C127FEB1-E74B-4B84-A698-7E1DAA678044}"/>
                </a:ext>
              </a:extLst>
            </p:cNvPr>
            <p:cNvSpPr/>
            <p:nvPr/>
          </p:nvSpPr>
          <p:spPr>
            <a:xfrm>
              <a:off x="22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</a:t>
              </a:r>
              <a:endParaRPr lang="en-GB" sz="1000" dirty="0"/>
            </a:p>
          </p:txBody>
        </p:sp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39465081-5783-430B-8330-A0B2F07D2344}"/>
                </a:ext>
              </a:extLst>
            </p:cNvPr>
            <p:cNvSpPr/>
            <p:nvPr/>
          </p:nvSpPr>
          <p:spPr>
            <a:xfrm>
              <a:off x="24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</a:t>
              </a:r>
              <a:endParaRPr lang="en-GB" sz="1000" dirty="0"/>
            </a:p>
          </p:txBody>
        </p:sp>
        <p:sp>
          <p:nvSpPr>
            <p:cNvPr id="656" name="Rectangle 655">
              <a:extLst>
                <a:ext uri="{FF2B5EF4-FFF2-40B4-BE49-F238E27FC236}">
                  <a16:creationId xmlns:a16="http://schemas.microsoft.com/office/drawing/2014/main" id="{117631B8-12B7-4E3B-A191-F2B749C89FBF}"/>
                </a:ext>
              </a:extLst>
            </p:cNvPr>
            <p:cNvSpPr/>
            <p:nvPr/>
          </p:nvSpPr>
          <p:spPr>
            <a:xfrm>
              <a:off x="26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</a:t>
              </a:r>
              <a:endParaRPr lang="en-GB" sz="1000" dirty="0"/>
            </a:p>
          </p:txBody>
        </p:sp>
        <p:sp>
          <p:nvSpPr>
            <p:cNvPr id="657" name="Rectangle 656">
              <a:extLst>
                <a:ext uri="{FF2B5EF4-FFF2-40B4-BE49-F238E27FC236}">
                  <a16:creationId xmlns:a16="http://schemas.microsoft.com/office/drawing/2014/main" id="{0F6FDC7C-801C-4C57-80D5-BE146AA2E62D}"/>
                </a:ext>
              </a:extLst>
            </p:cNvPr>
            <p:cNvSpPr/>
            <p:nvPr/>
          </p:nvSpPr>
          <p:spPr>
            <a:xfrm>
              <a:off x="27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</a:t>
              </a:r>
              <a:endParaRPr lang="en-GB" sz="1000" dirty="0"/>
            </a:p>
          </p:txBody>
        </p:sp>
        <p:sp>
          <p:nvSpPr>
            <p:cNvPr id="658" name="Rectangle 657">
              <a:extLst>
                <a:ext uri="{FF2B5EF4-FFF2-40B4-BE49-F238E27FC236}">
                  <a16:creationId xmlns:a16="http://schemas.microsoft.com/office/drawing/2014/main" id="{6374D79D-943D-437D-93CC-980311F52D6A}"/>
                </a:ext>
              </a:extLst>
            </p:cNvPr>
            <p:cNvSpPr/>
            <p:nvPr/>
          </p:nvSpPr>
          <p:spPr>
            <a:xfrm>
              <a:off x="29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5</a:t>
              </a:r>
              <a:endParaRPr lang="en-GB" sz="1000" dirty="0"/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id="{72C75FC7-E6B3-4E61-8D59-41ADE9DE3598}"/>
                </a:ext>
              </a:extLst>
            </p:cNvPr>
            <p:cNvSpPr/>
            <p:nvPr/>
          </p:nvSpPr>
          <p:spPr>
            <a:xfrm>
              <a:off x="31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6</a:t>
              </a:r>
              <a:endParaRPr lang="en-GB" sz="1000" dirty="0"/>
            </a:p>
          </p:txBody>
        </p:sp>
        <p:sp>
          <p:nvSpPr>
            <p:cNvPr id="660" name="Rectangle 659">
              <a:extLst>
                <a:ext uri="{FF2B5EF4-FFF2-40B4-BE49-F238E27FC236}">
                  <a16:creationId xmlns:a16="http://schemas.microsoft.com/office/drawing/2014/main" id="{0096054A-3AA8-494A-A4E1-2342A32AEE45}"/>
                </a:ext>
              </a:extLst>
            </p:cNvPr>
            <p:cNvSpPr/>
            <p:nvPr/>
          </p:nvSpPr>
          <p:spPr>
            <a:xfrm>
              <a:off x="33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7</a:t>
              </a:r>
              <a:endParaRPr lang="en-GB" sz="1000" dirty="0"/>
            </a:p>
          </p:txBody>
        </p:sp>
        <p:sp>
          <p:nvSpPr>
            <p:cNvPr id="661" name="Rectangle 660">
              <a:extLst>
                <a:ext uri="{FF2B5EF4-FFF2-40B4-BE49-F238E27FC236}">
                  <a16:creationId xmlns:a16="http://schemas.microsoft.com/office/drawing/2014/main" id="{A0B3A656-F41A-4D2F-914E-DC6C0ACF2FE6}"/>
                </a:ext>
              </a:extLst>
            </p:cNvPr>
            <p:cNvSpPr/>
            <p:nvPr/>
          </p:nvSpPr>
          <p:spPr>
            <a:xfrm>
              <a:off x="35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8</a:t>
              </a:r>
              <a:endParaRPr lang="en-GB" sz="1000" dirty="0"/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id="{C91CB756-4B40-479F-8BA2-2509BC11ADA1}"/>
                </a:ext>
              </a:extLst>
            </p:cNvPr>
            <p:cNvSpPr/>
            <p:nvPr/>
          </p:nvSpPr>
          <p:spPr>
            <a:xfrm>
              <a:off x="36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9</a:t>
              </a:r>
              <a:endParaRPr lang="en-GB" sz="1000" dirty="0"/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id="{EFF403AB-8839-4B44-B7B4-1C82BF6B6449}"/>
                </a:ext>
              </a:extLst>
            </p:cNvPr>
            <p:cNvSpPr/>
            <p:nvPr/>
          </p:nvSpPr>
          <p:spPr>
            <a:xfrm>
              <a:off x="38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10</a:t>
              </a:r>
              <a:endParaRPr lang="en-GB" sz="1000" dirty="0"/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8FD98512-BDEF-4897-A444-0632308BF05B}"/>
                </a:ext>
              </a:extLst>
            </p:cNvPr>
            <p:cNvSpPr/>
            <p:nvPr/>
          </p:nvSpPr>
          <p:spPr>
            <a:xfrm>
              <a:off x="40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11</a:t>
              </a:r>
              <a:endParaRPr lang="en-GB" sz="1000" dirty="0"/>
            </a:p>
          </p:txBody>
        </p:sp>
        <p:sp>
          <p:nvSpPr>
            <p:cNvPr id="665" name="Rectangle 664">
              <a:extLst>
                <a:ext uri="{FF2B5EF4-FFF2-40B4-BE49-F238E27FC236}">
                  <a16:creationId xmlns:a16="http://schemas.microsoft.com/office/drawing/2014/main" id="{52827153-B861-488A-BFE5-282BF7EA0ECC}"/>
                </a:ext>
              </a:extLst>
            </p:cNvPr>
            <p:cNvSpPr/>
            <p:nvPr/>
          </p:nvSpPr>
          <p:spPr>
            <a:xfrm>
              <a:off x="42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12</a:t>
              </a:r>
              <a:endParaRPr lang="en-GB" sz="1000" dirty="0"/>
            </a:p>
          </p:txBody>
        </p:sp>
        <p:sp>
          <p:nvSpPr>
            <p:cNvPr id="666" name="Rectangle 665">
              <a:extLst>
                <a:ext uri="{FF2B5EF4-FFF2-40B4-BE49-F238E27FC236}">
                  <a16:creationId xmlns:a16="http://schemas.microsoft.com/office/drawing/2014/main" id="{6DEE8030-F05D-48E0-AE16-E8C3D646063F}"/>
                </a:ext>
              </a:extLst>
            </p:cNvPr>
            <p:cNvSpPr/>
            <p:nvPr/>
          </p:nvSpPr>
          <p:spPr>
            <a:xfrm>
              <a:off x="44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13</a:t>
              </a:r>
              <a:endParaRPr lang="en-GB" sz="1000" dirty="0"/>
            </a:p>
          </p:txBody>
        </p:sp>
        <p:sp>
          <p:nvSpPr>
            <p:cNvPr id="667" name="Rectangle 666">
              <a:extLst>
                <a:ext uri="{FF2B5EF4-FFF2-40B4-BE49-F238E27FC236}">
                  <a16:creationId xmlns:a16="http://schemas.microsoft.com/office/drawing/2014/main" id="{91B6A5A2-065F-424A-88D9-6E42CC7927FB}"/>
                </a:ext>
              </a:extLst>
            </p:cNvPr>
            <p:cNvSpPr/>
            <p:nvPr/>
          </p:nvSpPr>
          <p:spPr>
            <a:xfrm>
              <a:off x="45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14</a:t>
              </a:r>
              <a:endParaRPr lang="en-GB" sz="1000" dirty="0"/>
            </a:p>
          </p:txBody>
        </p:sp>
        <p:sp>
          <p:nvSpPr>
            <p:cNvPr id="668" name="Rectangle 667">
              <a:extLst>
                <a:ext uri="{FF2B5EF4-FFF2-40B4-BE49-F238E27FC236}">
                  <a16:creationId xmlns:a16="http://schemas.microsoft.com/office/drawing/2014/main" id="{B8E00C91-BF21-4AFC-A1D1-72E09EEECDFB}"/>
                </a:ext>
              </a:extLst>
            </p:cNvPr>
            <p:cNvSpPr/>
            <p:nvPr/>
          </p:nvSpPr>
          <p:spPr>
            <a:xfrm>
              <a:off x="47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15</a:t>
              </a:r>
              <a:endParaRPr lang="en-GB" sz="1000" dirty="0"/>
            </a:p>
          </p:txBody>
        </p: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26340433-993F-419F-A062-20C48AFF7421}"/>
                </a:ext>
              </a:extLst>
            </p:cNvPr>
            <p:cNvSpPr/>
            <p:nvPr/>
          </p:nvSpPr>
          <p:spPr>
            <a:xfrm>
              <a:off x="49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16</a:t>
              </a:r>
              <a:endParaRPr lang="en-GB" sz="1000" dirty="0"/>
            </a:p>
          </p:txBody>
        </p:sp>
        <p:sp>
          <p:nvSpPr>
            <p:cNvPr id="670" name="Rectangle 669">
              <a:extLst>
                <a:ext uri="{FF2B5EF4-FFF2-40B4-BE49-F238E27FC236}">
                  <a16:creationId xmlns:a16="http://schemas.microsoft.com/office/drawing/2014/main" id="{FAE6358C-7807-402F-8F21-4F9CF55F38E0}"/>
                </a:ext>
              </a:extLst>
            </p:cNvPr>
            <p:cNvSpPr/>
            <p:nvPr/>
          </p:nvSpPr>
          <p:spPr>
            <a:xfrm>
              <a:off x="51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17</a:t>
              </a:r>
              <a:endParaRPr lang="en-GB" sz="1000" dirty="0"/>
            </a:p>
          </p:txBody>
        </p:sp>
        <p:sp>
          <p:nvSpPr>
            <p:cNvPr id="671" name="Rectangle 670">
              <a:extLst>
                <a:ext uri="{FF2B5EF4-FFF2-40B4-BE49-F238E27FC236}">
                  <a16:creationId xmlns:a16="http://schemas.microsoft.com/office/drawing/2014/main" id="{74F4885C-4E04-4857-8233-1E45630FFA68}"/>
                </a:ext>
              </a:extLst>
            </p:cNvPr>
            <p:cNvSpPr/>
            <p:nvPr/>
          </p:nvSpPr>
          <p:spPr>
            <a:xfrm>
              <a:off x="53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18</a:t>
              </a:r>
              <a:endParaRPr lang="en-GB" sz="1000" dirty="0"/>
            </a:p>
          </p:txBody>
        </p:sp>
        <p:sp>
          <p:nvSpPr>
            <p:cNvPr id="672" name="Rectangle 671">
              <a:extLst>
                <a:ext uri="{FF2B5EF4-FFF2-40B4-BE49-F238E27FC236}">
                  <a16:creationId xmlns:a16="http://schemas.microsoft.com/office/drawing/2014/main" id="{B66729C7-0FF7-4514-8F67-F2D9C08336B0}"/>
                </a:ext>
              </a:extLst>
            </p:cNvPr>
            <p:cNvSpPr/>
            <p:nvPr/>
          </p:nvSpPr>
          <p:spPr>
            <a:xfrm>
              <a:off x="54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19</a:t>
              </a:r>
              <a:endParaRPr lang="en-GB" sz="1000" dirty="0"/>
            </a:p>
          </p:txBody>
        </p:sp>
        <p:sp>
          <p:nvSpPr>
            <p:cNvPr id="673" name="Rectangle 672">
              <a:extLst>
                <a:ext uri="{FF2B5EF4-FFF2-40B4-BE49-F238E27FC236}">
                  <a16:creationId xmlns:a16="http://schemas.microsoft.com/office/drawing/2014/main" id="{D04D633D-289C-4FA0-9DAF-42BABD3A62AA}"/>
                </a:ext>
              </a:extLst>
            </p:cNvPr>
            <p:cNvSpPr/>
            <p:nvPr/>
          </p:nvSpPr>
          <p:spPr>
            <a:xfrm>
              <a:off x="56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20</a:t>
              </a:r>
              <a:endParaRPr lang="en-GB" sz="1000" dirty="0"/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D8A7F235-2803-443C-A944-CC9B8B00170D}"/>
                </a:ext>
              </a:extLst>
            </p:cNvPr>
            <p:cNvSpPr/>
            <p:nvPr/>
          </p:nvSpPr>
          <p:spPr>
            <a:xfrm>
              <a:off x="58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21</a:t>
              </a:r>
              <a:endParaRPr lang="en-GB" sz="1000" dirty="0"/>
            </a:p>
          </p:txBody>
        </p:sp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B2944E09-C6D1-4130-A3B7-3BD389B443ED}"/>
                </a:ext>
              </a:extLst>
            </p:cNvPr>
            <p:cNvSpPr/>
            <p:nvPr/>
          </p:nvSpPr>
          <p:spPr>
            <a:xfrm>
              <a:off x="60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22</a:t>
              </a:r>
              <a:endParaRPr lang="en-GB" sz="1000" dirty="0"/>
            </a:p>
          </p:txBody>
        </p:sp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47A31A8D-DE85-4F5D-A232-8AD4D87D3395}"/>
                </a:ext>
              </a:extLst>
            </p:cNvPr>
            <p:cNvSpPr/>
            <p:nvPr/>
          </p:nvSpPr>
          <p:spPr>
            <a:xfrm>
              <a:off x="62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23</a:t>
              </a:r>
              <a:endParaRPr lang="en-GB" sz="1000" dirty="0"/>
            </a:p>
          </p:txBody>
        </p:sp>
        <p:sp>
          <p:nvSpPr>
            <p:cNvPr id="677" name="Rectangle 676">
              <a:extLst>
                <a:ext uri="{FF2B5EF4-FFF2-40B4-BE49-F238E27FC236}">
                  <a16:creationId xmlns:a16="http://schemas.microsoft.com/office/drawing/2014/main" id="{656E38F5-3090-489E-9656-A506E1A6F7A0}"/>
                </a:ext>
              </a:extLst>
            </p:cNvPr>
            <p:cNvSpPr/>
            <p:nvPr/>
          </p:nvSpPr>
          <p:spPr>
            <a:xfrm>
              <a:off x="63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24</a:t>
              </a:r>
              <a:endParaRPr lang="en-GB" sz="1000" dirty="0"/>
            </a:p>
          </p:txBody>
        </p:sp>
        <p:sp>
          <p:nvSpPr>
            <p:cNvPr id="678" name="Rectangle 677">
              <a:extLst>
                <a:ext uri="{FF2B5EF4-FFF2-40B4-BE49-F238E27FC236}">
                  <a16:creationId xmlns:a16="http://schemas.microsoft.com/office/drawing/2014/main" id="{64B74FFC-C905-45DD-948D-7C20E01D4C23}"/>
                </a:ext>
              </a:extLst>
            </p:cNvPr>
            <p:cNvSpPr/>
            <p:nvPr/>
          </p:nvSpPr>
          <p:spPr>
            <a:xfrm>
              <a:off x="65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25</a:t>
              </a:r>
              <a:endParaRPr lang="en-GB" sz="1000" dirty="0"/>
            </a:p>
          </p:txBody>
        </p:sp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CC5702A4-3556-41E4-B32B-B749A9943181}"/>
                </a:ext>
              </a:extLst>
            </p:cNvPr>
            <p:cNvSpPr/>
            <p:nvPr/>
          </p:nvSpPr>
          <p:spPr>
            <a:xfrm>
              <a:off x="67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26</a:t>
              </a:r>
              <a:endParaRPr lang="en-GB" sz="1000" dirty="0"/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F2F2CD7C-98A1-491D-A963-BE933A10BD42}"/>
                </a:ext>
              </a:extLst>
            </p:cNvPr>
            <p:cNvSpPr/>
            <p:nvPr/>
          </p:nvSpPr>
          <p:spPr>
            <a:xfrm>
              <a:off x="69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27</a:t>
              </a:r>
              <a:endParaRPr lang="en-GB" sz="1000" dirty="0"/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6F9FA15B-D2AA-4D90-BFD6-46A46F81999E}"/>
                </a:ext>
              </a:extLst>
            </p:cNvPr>
            <p:cNvSpPr/>
            <p:nvPr/>
          </p:nvSpPr>
          <p:spPr>
            <a:xfrm>
              <a:off x="71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28</a:t>
              </a:r>
              <a:endParaRPr lang="en-GB" sz="1000" dirty="0"/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id="{3A63BC88-2ACC-4B5B-8CDE-5B66892499EF}"/>
                </a:ext>
              </a:extLst>
            </p:cNvPr>
            <p:cNvSpPr/>
            <p:nvPr/>
          </p:nvSpPr>
          <p:spPr>
            <a:xfrm>
              <a:off x="72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29</a:t>
              </a:r>
              <a:endParaRPr lang="en-GB" sz="1000" dirty="0"/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id="{56D41F57-DE22-4C72-A479-4717B8EF58DB}"/>
                </a:ext>
              </a:extLst>
            </p:cNvPr>
            <p:cNvSpPr/>
            <p:nvPr/>
          </p:nvSpPr>
          <p:spPr>
            <a:xfrm>
              <a:off x="74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30</a:t>
              </a:r>
              <a:endParaRPr lang="en-GB" sz="1000" dirty="0"/>
            </a:p>
          </p:txBody>
        </p:sp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id="{A0FF6CAF-B176-41C4-9D8F-D32A7938E755}"/>
                </a:ext>
              </a:extLst>
            </p:cNvPr>
            <p:cNvSpPr/>
            <p:nvPr/>
          </p:nvSpPr>
          <p:spPr>
            <a:xfrm>
              <a:off x="76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31</a:t>
              </a:r>
              <a:endParaRPr lang="en-GB" sz="1000" dirty="0"/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A83CB3FF-AE76-43AB-B262-E628F48B4ED3}"/>
                </a:ext>
              </a:extLst>
            </p:cNvPr>
            <p:cNvSpPr/>
            <p:nvPr/>
          </p:nvSpPr>
          <p:spPr>
            <a:xfrm>
              <a:off x="78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32</a:t>
              </a:r>
              <a:endParaRPr lang="en-GB" sz="1000" dirty="0"/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14B9DC6F-0578-45C8-A0AD-ECE2B0417049}"/>
                </a:ext>
              </a:extLst>
            </p:cNvPr>
            <p:cNvSpPr/>
            <p:nvPr/>
          </p:nvSpPr>
          <p:spPr>
            <a:xfrm>
              <a:off x="80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33</a:t>
              </a:r>
              <a:endParaRPr lang="en-GB" sz="1000" dirty="0"/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id="{61B0592C-1B58-4C0B-A667-1775766E891F}"/>
                </a:ext>
              </a:extLst>
            </p:cNvPr>
            <p:cNvSpPr/>
            <p:nvPr/>
          </p:nvSpPr>
          <p:spPr>
            <a:xfrm>
              <a:off x="81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34</a:t>
              </a:r>
              <a:endParaRPr lang="en-GB" sz="1000" dirty="0"/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id="{96F3535A-5373-4A57-A1E8-4DD2B585005E}"/>
                </a:ext>
              </a:extLst>
            </p:cNvPr>
            <p:cNvSpPr/>
            <p:nvPr/>
          </p:nvSpPr>
          <p:spPr>
            <a:xfrm>
              <a:off x="83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35</a:t>
              </a:r>
              <a:endParaRPr lang="en-GB" sz="1000" dirty="0"/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01754D5A-8692-49CC-9190-ECDB8B4B0B9F}"/>
                </a:ext>
              </a:extLst>
            </p:cNvPr>
            <p:cNvSpPr/>
            <p:nvPr/>
          </p:nvSpPr>
          <p:spPr>
            <a:xfrm>
              <a:off x="85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36</a:t>
              </a:r>
              <a:endParaRPr lang="en-GB" sz="1000" dirty="0"/>
            </a:p>
          </p:txBody>
        </p:sp>
        <p:sp>
          <p:nvSpPr>
            <p:cNvPr id="690" name="Rectangle 689">
              <a:extLst>
                <a:ext uri="{FF2B5EF4-FFF2-40B4-BE49-F238E27FC236}">
                  <a16:creationId xmlns:a16="http://schemas.microsoft.com/office/drawing/2014/main" id="{D04DE8EF-D4F1-4AC3-B2C1-7CE33945A5B3}"/>
                </a:ext>
              </a:extLst>
            </p:cNvPr>
            <p:cNvSpPr/>
            <p:nvPr/>
          </p:nvSpPr>
          <p:spPr>
            <a:xfrm>
              <a:off x="87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37</a:t>
              </a:r>
              <a:endParaRPr lang="en-GB" sz="1000" dirty="0"/>
            </a:p>
          </p:txBody>
        </p:sp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AE367CE6-9C41-4D33-B298-CF1CB92B1EE3}"/>
                </a:ext>
              </a:extLst>
            </p:cNvPr>
            <p:cNvSpPr/>
            <p:nvPr/>
          </p:nvSpPr>
          <p:spPr>
            <a:xfrm>
              <a:off x="89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38</a:t>
              </a:r>
              <a:endParaRPr lang="en-GB" sz="1000" dirty="0"/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1301944C-C1C7-46CF-B68B-A2EF35FB8ADB}"/>
                </a:ext>
              </a:extLst>
            </p:cNvPr>
            <p:cNvSpPr/>
            <p:nvPr/>
          </p:nvSpPr>
          <p:spPr>
            <a:xfrm>
              <a:off x="90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39</a:t>
              </a:r>
              <a:endParaRPr lang="en-GB" sz="1000" dirty="0"/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id="{CCE966E5-34D5-440D-B61D-3E20435B3654}"/>
                </a:ext>
              </a:extLst>
            </p:cNvPr>
            <p:cNvSpPr/>
            <p:nvPr/>
          </p:nvSpPr>
          <p:spPr>
            <a:xfrm>
              <a:off x="92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40</a:t>
              </a:r>
              <a:endParaRPr lang="en-GB" sz="1000" dirty="0"/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B0102CC8-3761-41DB-8C7A-BAC6E75065C6}"/>
                </a:ext>
              </a:extLst>
            </p:cNvPr>
            <p:cNvSpPr/>
            <p:nvPr/>
          </p:nvSpPr>
          <p:spPr>
            <a:xfrm>
              <a:off x="94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41</a:t>
              </a:r>
              <a:endParaRPr lang="en-GB" sz="1000" dirty="0"/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FAA8C2EB-B9C8-424A-B16A-60FDF53F5AE2}"/>
                </a:ext>
              </a:extLst>
            </p:cNvPr>
            <p:cNvSpPr/>
            <p:nvPr/>
          </p:nvSpPr>
          <p:spPr>
            <a:xfrm>
              <a:off x="96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42</a:t>
              </a:r>
              <a:endParaRPr lang="en-GB" sz="1000" dirty="0"/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FB0A27F0-A711-45FA-8B14-285DDF57A9C4}"/>
                </a:ext>
              </a:extLst>
            </p:cNvPr>
            <p:cNvSpPr/>
            <p:nvPr/>
          </p:nvSpPr>
          <p:spPr>
            <a:xfrm>
              <a:off x="981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43</a:t>
              </a:r>
              <a:endParaRPr lang="en-GB" sz="1000" dirty="0"/>
            </a:p>
          </p:txBody>
        </p:sp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2C68029B-7B10-422E-9DE5-27E3259F0F5E}"/>
                </a:ext>
              </a:extLst>
            </p:cNvPr>
            <p:cNvSpPr/>
            <p:nvPr/>
          </p:nvSpPr>
          <p:spPr>
            <a:xfrm>
              <a:off x="999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44</a:t>
              </a:r>
              <a:endParaRPr lang="en-GB" sz="1000" dirty="0"/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E0406C8C-E1C0-478D-9D27-A1FC9C5A510B}"/>
                </a:ext>
              </a:extLst>
            </p:cNvPr>
            <p:cNvSpPr/>
            <p:nvPr/>
          </p:nvSpPr>
          <p:spPr>
            <a:xfrm>
              <a:off x="1017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45</a:t>
              </a:r>
              <a:endParaRPr lang="en-GB" sz="1000" dirty="0"/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id="{AE0BD192-CE75-4CEE-B6FB-05D8B81D2796}"/>
                </a:ext>
              </a:extLst>
            </p:cNvPr>
            <p:cNvSpPr/>
            <p:nvPr/>
          </p:nvSpPr>
          <p:spPr>
            <a:xfrm>
              <a:off x="1035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46</a:t>
              </a:r>
              <a:endParaRPr lang="en-GB" sz="1000" dirty="0"/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id="{6208C580-39CA-4416-AE69-FDB13439FD27}"/>
                </a:ext>
              </a:extLst>
            </p:cNvPr>
            <p:cNvSpPr/>
            <p:nvPr/>
          </p:nvSpPr>
          <p:spPr>
            <a:xfrm>
              <a:off x="10536043" y="246085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47</a:t>
              </a:r>
              <a:endParaRPr lang="en-GB" sz="1000" dirty="0"/>
            </a:p>
          </p:txBody>
        </p:sp>
      </p:grpSp>
      <p:grpSp>
        <p:nvGrpSpPr>
          <p:cNvPr id="703" name="Group 702">
            <a:extLst>
              <a:ext uri="{FF2B5EF4-FFF2-40B4-BE49-F238E27FC236}">
                <a16:creationId xmlns:a16="http://schemas.microsoft.com/office/drawing/2014/main" id="{CCED3625-B87E-4EA9-913B-876104329A31}"/>
              </a:ext>
            </a:extLst>
          </p:cNvPr>
          <p:cNvGrpSpPr/>
          <p:nvPr/>
        </p:nvGrpSpPr>
        <p:grpSpPr>
          <a:xfrm>
            <a:off x="2035108" y="4404349"/>
            <a:ext cx="8460000" cy="180000"/>
            <a:chOff x="1910660" y="3028220"/>
            <a:chExt cx="8460000" cy="180000"/>
          </a:xfrm>
        </p:grpSpPr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id="{8CF04F8B-6CF0-4061-BD9E-1CA70F784F1B}"/>
                </a:ext>
              </a:extLst>
            </p:cNvPr>
            <p:cNvSpPr/>
            <p:nvPr/>
          </p:nvSpPr>
          <p:spPr>
            <a:xfrm>
              <a:off x="191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0</a:t>
              </a:r>
              <a:endParaRPr lang="en-GB" sz="1000" dirty="0"/>
            </a:p>
          </p:txBody>
        </p:sp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FF8A6A02-3BFE-4532-9E7C-6DE24D30609A}"/>
                </a:ext>
              </a:extLst>
            </p:cNvPr>
            <p:cNvSpPr/>
            <p:nvPr/>
          </p:nvSpPr>
          <p:spPr>
            <a:xfrm>
              <a:off x="227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</a:t>
              </a:r>
              <a:endParaRPr lang="en-GB" sz="1000" dirty="0"/>
            </a:p>
          </p:txBody>
        </p:sp>
        <p:sp>
          <p:nvSpPr>
            <p:cNvPr id="706" name="Rectangle 705">
              <a:extLst>
                <a:ext uri="{FF2B5EF4-FFF2-40B4-BE49-F238E27FC236}">
                  <a16:creationId xmlns:a16="http://schemas.microsoft.com/office/drawing/2014/main" id="{19769DBD-8888-4249-A910-86B53BBE162F}"/>
                </a:ext>
              </a:extLst>
            </p:cNvPr>
            <p:cNvSpPr/>
            <p:nvPr/>
          </p:nvSpPr>
          <p:spPr>
            <a:xfrm>
              <a:off x="263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</a:t>
              </a:r>
              <a:endParaRPr lang="en-GB" sz="1000" dirty="0"/>
            </a:p>
          </p:txBody>
        </p:sp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F95CEB11-0CA9-4A6E-8CB0-C1506B8EF14C}"/>
                </a:ext>
              </a:extLst>
            </p:cNvPr>
            <p:cNvSpPr/>
            <p:nvPr/>
          </p:nvSpPr>
          <p:spPr>
            <a:xfrm>
              <a:off x="299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6</a:t>
              </a:r>
              <a:endParaRPr lang="en-GB" sz="1000" dirty="0"/>
            </a:p>
          </p:txBody>
        </p:sp>
        <p:sp>
          <p:nvSpPr>
            <p:cNvPr id="708" name="Rectangle 707">
              <a:extLst>
                <a:ext uri="{FF2B5EF4-FFF2-40B4-BE49-F238E27FC236}">
                  <a16:creationId xmlns:a16="http://schemas.microsoft.com/office/drawing/2014/main" id="{005ED545-6029-4538-8241-45D35026F13F}"/>
                </a:ext>
              </a:extLst>
            </p:cNvPr>
            <p:cNvSpPr/>
            <p:nvPr/>
          </p:nvSpPr>
          <p:spPr>
            <a:xfrm>
              <a:off x="335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8</a:t>
              </a:r>
              <a:endParaRPr lang="en-GB" sz="1000" dirty="0"/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9446793D-E827-4852-838E-C6E4DDC5FFDD}"/>
                </a:ext>
              </a:extLst>
            </p:cNvPr>
            <p:cNvSpPr/>
            <p:nvPr/>
          </p:nvSpPr>
          <p:spPr>
            <a:xfrm>
              <a:off x="371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10</a:t>
              </a:r>
              <a:endParaRPr lang="en-GB" sz="1000" dirty="0"/>
            </a:p>
          </p:txBody>
        </p: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CEF756A9-E3D1-488C-99A0-7248FFF4C352}"/>
                </a:ext>
              </a:extLst>
            </p:cNvPr>
            <p:cNvSpPr/>
            <p:nvPr/>
          </p:nvSpPr>
          <p:spPr>
            <a:xfrm>
              <a:off x="407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12</a:t>
              </a:r>
              <a:endParaRPr lang="en-GB" sz="1000" dirty="0"/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id="{DB5A4870-505D-48A3-AB69-89AF6AD02DB0}"/>
                </a:ext>
              </a:extLst>
            </p:cNvPr>
            <p:cNvSpPr/>
            <p:nvPr/>
          </p:nvSpPr>
          <p:spPr>
            <a:xfrm>
              <a:off x="443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14</a:t>
              </a:r>
              <a:endParaRPr lang="en-GB" sz="1000" dirty="0"/>
            </a:p>
          </p:txBody>
        </p:sp>
        <p:sp>
          <p:nvSpPr>
            <p:cNvPr id="712" name="Rectangle 711">
              <a:extLst>
                <a:ext uri="{FF2B5EF4-FFF2-40B4-BE49-F238E27FC236}">
                  <a16:creationId xmlns:a16="http://schemas.microsoft.com/office/drawing/2014/main" id="{0BEA9C11-F1EC-4B7B-A18C-D07D73882A4E}"/>
                </a:ext>
              </a:extLst>
            </p:cNvPr>
            <p:cNvSpPr/>
            <p:nvPr/>
          </p:nvSpPr>
          <p:spPr>
            <a:xfrm>
              <a:off x="479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16</a:t>
              </a:r>
              <a:endParaRPr lang="en-GB" sz="1000" dirty="0"/>
            </a:p>
          </p:txBody>
        </p:sp>
        <p:sp>
          <p:nvSpPr>
            <p:cNvPr id="713" name="Rectangle 712">
              <a:extLst>
                <a:ext uri="{FF2B5EF4-FFF2-40B4-BE49-F238E27FC236}">
                  <a16:creationId xmlns:a16="http://schemas.microsoft.com/office/drawing/2014/main" id="{7CEA5558-4553-4B33-84C0-43142B9E6B8E}"/>
                </a:ext>
              </a:extLst>
            </p:cNvPr>
            <p:cNvSpPr/>
            <p:nvPr/>
          </p:nvSpPr>
          <p:spPr>
            <a:xfrm>
              <a:off x="515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18</a:t>
              </a:r>
              <a:endParaRPr lang="en-GB" sz="1000" dirty="0"/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id="{197668B7-12D7-4760-8728-79179DBEC8C8}"/>
                </a:ext>
              </a:extLst>
            </p:cNvPr>
            <p:cNvSpPr/>
            <p:nvPr/>
          </p:nvSpPr>
          <p:spPr>
            <a:xfrm>
              <a:off x="551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20</a:t>
              </a:r>
              <a:endParaRPr lang="en-GB" sz="1000" dirty="0"/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D6AF9761-EAC7-4FA8-9C0D-CF14FF79B2BB}"/>
                </a:ext>
              </a:extLst>
            </p:cNvPr>
            <p:cNvSpPr/>
            <p:nvPr/>
          </p:nvSpPr>
          <p:spPr>
            <a:xfrm>
              <a:off x="587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22</a:t>
              </a:r>
              <a:endParaRPr lang="en-GB" sz="1000" dirty="0"/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C80A32E9-6652-43E9-8D92-B0F188FFCA50}"/>
                </a:ext>
              </a:extLst>
            </p:cNvPr>
            <p:cNvSpPr/>
            <p:nvPr/>
          </p:nvSpPr>
          <p:spPr>
            <a:xfrm>
              <a:off x="623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24</a:t>
              </a:r>
              <a:endParaRPr lang="en-GB" sz="1000" dirty="0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42E4C20B-2CBB-4127-ACFD-1449ED70F004}"/>
                </a:ext>
              </a:extLst>
            </p:cNvPr>
            <p:cNvSpPr/>
            <p:nvPr/>
          </p:nvSpPr>
          <p:spPr>
            <a:xfrm>
              <a:off x="659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26</a:t>
              </a:r>
              <a:endParaRPr lang="en-GB" sz="1000" dirty="0"/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9D3F6D4E-5D1A-4DC6-9509-A3AA44D4E47E}"/>
                </a:ext>
              </a:extLst>
            </p:cNvPr>
            <p:cNvSpPr/>
            <p:nvPr/>
          </p:nvSpPr>
          <p:spPr>
            <a:xfrm>
              <a:off x="695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28</a:t>
              </a:r>
              <a:endParaRPr lang="en-GB" sz="1000" dirty="0"/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78651AAA-EFE7-4AC0-A4CB-2B770A6E892D}"/>
                </a:ext>
              </a:extLst>
            </p:cNvPr>
            <p:cNvSpPr/>
            <p:nvPr/>
          </p:nvSpPr>
          <p:spPr>
            <a:xfrm>
              <a:off x="731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30</a:t>
              </a:r>
              <a:endParaRPr lang="en-GB" sz="1000" dirty="0"/>
            </a:p>
          </p:txBody>
        </p:sp>
        <p:sp>
          <p:nvSpPr>
            <p:cNvPr id="720" name="Rectangle 719">
              <a:extLst>
                <a:ext uri="{FF2B5EF4-FFF2-40B4-BE49-F238E27FC236}">
                  <a16:creationId xmlns:a16="http://schemas.microsoft.com/office/drawing/2014/main" id="{0355BF3D-B85F-4289-AB66-FAEB68D77298}"/>
                </a:ext>
              </a:extLst>
            </p:cNvPr>
            <p:cNvSpPr/>
            <p:nvPr/>
          </p:nvSpPr>
          <p:spPr>
            <a:xfrm>
              <a:off x="767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32</a:t>
              </a:r>
              <a:endParaRPr lang="en-GB" sz="1000" dirty="0"/>
            </a:p>
          </p:txBody>
        </p:sp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9C631774-9451-49D8-80F9-9D30298B3EAD}"/>
                </a:ext>
              </a:extLst>
            </p:cNvPr>
            <p:cNvSpPr/>
            <p:nvPr/>
          </p:nvSpPr>
          <p:spPr>
            <a:xfrm>
              <a:off x="803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34</a:t>
              </a:r>
              <a:endParaRPr lang="en-GB" sz="1000" dirty="0"/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9CDCE72A-ED19-4010-B927-70E78617C37A}"/>
                </a:ext>
              </a:extLst>
            </p:cNvPr>
            <p:cNvSpPr/>
            <p:nvPr/>
          </p:nvSpPr>
          <p:spPr>
            <a:xfrm>
              <a:off x="839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36</a:t>
              </a:r>
              <a:endParaRPr lang="en-GB" sz="1000" dirty="0"/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896647BF-5EDF-4EFE-8F66-4F2F9D32A1FA}"/>
                </a:ext>
              </a:extLst>
            </p:cNvPr>
            <p:cNvSpPr/>
            <p:nvPr/>
          </p:nvSpPr>
          <p:spPr>
            <a:xfrm>
              <a:off x="875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38</a:t>
              </a:r>
              <a:endParaRPr lang="en-GB" sz="1000" dirty="0"/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425D7445-DD24-4F31-A902-88BE0E4730E0}"/>
                </a:ext>
              </a:extLst>
            </p:cNvPr>
            <p:cNvSpPr/>
            <p:nvPr/>
          </p:nvSpPr>
          <p:spPr>
            <a:xfrm>
              <a:off x="911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40</a:t>
              </a:r>
              <a:endParaRPr lang="en-GB" sz="1000" dirty="0"/>
            </a:p>
          </p:txBody>
        </p:sp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2980EC7A-D3CB-4F3E-A1A7-BEEAD3FA6AF1}"/>
                </a:ext>
              </a:extLst>
            </p:cNvPr>
            <p:cNvSpPr/>
            <p:nvPr/>
          </p:nvSpPr>
          <p:spPr>
            <a:xfrm>
              <a:off x="947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42</a:t>
              </a:r>
              <a:endParaRPr lang="en-GB" sz="1000" dirty="0"/>
            </a:p>
          </p:txBody>
        </p:sp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900CDF0A-1C88-41CD-9645-C52CF94BB0B7}"/>
                </a:ext>
              </a:extLst>
            </p:cNvPr>
            <p:cNvSpPr/>
            <p:nvPr/>
          </p:nvSpPr>
          <p:spPr>
            <a:xfrm>
              <a:off x="983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44</a:t>
              </a:r>
              <a:endParaRPr lang="en-GB" sz="1000" dirty="0"/>
            </a:p>
          </p:txBody>
        </p:sp>
        <p:sp>
          <p:nvSpPr>
            <p:cNvPr id="727" name="Rectangle 726">
              <a:extLst>
                <a:ext uri="{FF2B5EF4-FFF2-40B4-BE49-F238E27FC236}">
                  <a16:creationId xmlns:a16="http://schemas.microsoft.com/office/drawing/2014/main" id="{D847F3BC-D10F-46A9-B75C-F0E1FA446A60}"/>
                </a:ext>
              </a:extLst>
            </p:cNvPr>
            <p:cNvSpPr/>
            <p:nvPr/>
          </p:nvSpPr>
          <p:spPr>
            <a:xfrm>
              <a:off x="10190660" y="3028220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46</a:t>
              </a:r>
              <a:endParaRPr lang="en-GB" sz="10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2ADB44C-75C2-4537-808E-DC5F0B6D52A0}"/>
              </a:ext>
            </a:extLst>
          </p:cNvPr>
          <p:cNvGrpSpPr/>
          <p:nvPr/>
        </p:nvGrpSpPr>
        <p:grpSpPr>
          <a:xfrm>
            <a:off x="2070571" y="5071337"/>
            <a:ext cx="8460000" cy="388691"/>
            <a:chOff x="2215108" y="4404347"/>
            <a:chExt cx="8460000" cy="388691"/>
          </a:xfrm>
        </p:grpSpPr>
        <p:grpSp>
          <p:nvGrpSpPr>
            <p:cNvPr id="702" name="Group 701">
              <a:extLst>
                <a:ext uri="{FF2B5EF4-FFF2-40B4-BE49-F238E27FC236}">
                  <a16:creationId xmlns:a16="http://schemas.microsoft.com/office/drawing/2014/main" id="{834E26CA-D2C7-4BAF-B16D-3774097A8FC1}"/>
                </a:ext>
              </a:extLst>
            </p:cNvPr>
            <p:cNvGrpSpPr/>
            <p:nvPr/>
          </p:nvGrpSpPr>
          <p:grpSpPr>
            <a:xfrm>
              <a:off x="2577588" y="4613038"/>
              <a:ext cx="5580000" cy="180000"/>
              <a:chOff x="2288140" y="3498164"/>
              <a:chExt cx="5580000" cy="180000"/>
            </a:xfrm>
          </p:grpSpPr>
          <p:sp>
            <p:nvSpPr>
              <p:cNvPr id="728" name="Rectangle 727">
                <a:extLst>
                  <a:ext uri="{FF2B5EF4-FFF2-40B4-BE49-F238E27FC236}">
                    <a16:creationId xmlns:a16="http://schemas.microsoft.com/office/drawing/2014/main" id="{DFEB1458-72BF-4F57-8D19-14441F498443}"/>
                  </a:ext>
                </a:extLst>
              </p:cNvPr>
              <p:cNvSpPr/>
              <p:nvPr/>
            </p:nvSpPr>
            <p:spPr>
              <a:xfrm>
                <a:off x="228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0</a:t>
                </a:r>
                <a:endParaRPr lang="en-GB" sz="1000" dirty="0"/>
              </a:p>
            </p:txBody>
          </p:sp>
          <p:sp>
            <p:nvSpPr>
              <p:cNvPr id="729" name="Rectangle 728">
                <a:extLst>
                  <a:ext uri="{FF2B5EF4-FFF2-40B4-BE49-F238E27FC236}">
                    <a16:creationId xmlns:a16="http://schemas.microsoft.com/office/drawing/2014/main" id="{DA688FB3-3744-4F2D-9165-2DD201F890A4}"/>
                  </a:ext>
                </a:extLst>
              </p:cNvPr>
              <p:cNvSpPr/>
              <p:nvPr/>
            </p:nvSpPr>
            <p:spPr>
              <a:xfrm>
                <a:off x="264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</a:t>
                </a:r>
                <a:endParaRPr lang="en-GB" sz="1000" dirty="0"/>
              </a:p>
            </p:txBody>
          </p:sp>
          <p:sp>
            <p:nvSpPr>
              <p:cNvPr id="730" name="Rectangle 729">
                <a:extLst>
                  <a:ext uri="{FF2B5EF4-FFF2-40B4-BE49-F238E27FC236}">
                    <a16:creationId xmlns:a16="http://schemas.microsoft.com/office/drawing/2014/main" id="{AF0847C8-71D3-4FA6-9709-7097AD5A20C9}"/>
                  </a:ext>
                </a:extLst>
              </p:cNvPr>
              <p:cNvSpPr/>
              <p:nvPr/>
            </p:nvSpPr>
            <p:spPr>
              <a:xfrm>
                <a:off x="300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</a:t>
                </a:r>
                <a:endParaRPr lang="en-GB" sz="1000" dirty="0"/>
              </a:p>
            </p:txBody>
          </p:sp>
          <p:sp>
            <p:nvSpPr>
              <p:cNvPr id="731" name="Rectangle 730">
                <a:extLst>
                  <a:ext uri="{FF2B5EF4-FFF2-40B4-BE49-F238E27FC236}">
                    <a16:creationId xmlns:a16="http://schemas.microsoft.com/office/drawing/2014/main" id="{34CEE1BB-D8DB-4C26-A2D1-B13E87C788EE}"/>
                  </a:ext>
                </a:extLst>
              </p:cNvPr>
              <p:cNvSpPr/>
              <p:nvPr/>
            </p:nvSpPr>
            <p:spPr>
              <a:xfrm>
                <a:off x="336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6</a:t>
                </a:r>
                <a:endParaRPr lang="en-GB" sz="1000" dirty="0"/>
              </a:p>
            </p:txBody>
          </p:sp>
          <p:sp>
            <p:nvSpPr>
              <p:cNvPr id="732" name="Rectangle 731">
                <a:extLst>
                  <a:ext uri="{FF2B5EF4-FFF2-40B4-BE49-F238E27FC236}">
                    <a16:creationId xmlns:a16="http://schemas.microsoft.com/office/drawing/2014/main" id="{29516FD8-1C12-4E1E-82CA-63C454294936}"/>
                  </a:ext>
                </a:extLst>
              </p:cNvPr>
              <p:cNvSpPr/>
              <p:nvPr/>
            </p:nvSpPr>
            <p:spPr>
              <a:xfrm>
                <a:off x="372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8</a:t>
                </a:r>
                <a:endParaRPr lang="en-GB" sz="1000" dirty="0"/>
              </a:p>
            </p:txBody>
          </p:sp>
          <p:sp>
            <p:nvSpPr>
              <p:cNvPr id="733" name="Rectangle 732">
                <a:extLst>
                  <a:ext uri="{FF2B5EF4-FFF2-40B4-BE49-F238E27FC236}">
                    <a16:creationId xmlns:a16="http://schemas.microsoft.com/office/drawing/2014/main" id="{6C224EBF-1B70-47B9-B432-1BEBB460D098}"/>
                  </a:ext>
                </a:extLst>
              </p:cNvPr>
              <p:cNvSpPr/>
              <p:nvPr/>
            </p:nvSpPr>
            <p:spPr>
              <a:xfrm>
                <a:off x="408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10</a:t>
                </a:r>
                <a:endParaRPr lang="en-GB" sz="1000" dirty="0"/>
              </a:p>
            </p:txBody>
          </p:sp>
          <p:sp>
            <p:nvSpPr>
              <p:cNvPr id="734" name="Rectangle 733">
                <a:extLst>
                  <a:ext uri="{FF2B5EF4-FFF2-40B4-BE49-F238E27FC236}">
                    <a16:creationId xmlns:a16="http://schemas.microsoft.com/office/drawing/2014/main" id="{B1C33085-5CFD-4A47-BA51-2B4BD0CB0AE2}"/>
                  </a:ext>
                </a:extLst>
              </p:cNvPr>
              <p:cNvSpPr/>
              <p:nvPr/>
            </p:nvSpPr>
            <p:spPr>
              <a:xfrm>
                <a:off x="444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12</a:t>
                </a:r>
                <a:endParaRPr lang="en-GB" sz="1000" dirty="0"/>
              </a:p>
            </p:txBody>
          </p:sp>
          <p:sp>
            <p:nvSpPr>
              <p:cNvPr id="735" name="Rectangle 734">
                <a:extLst>
                  <a:ext uri="{FF2B5EF4-FFF2-40B4-BE49-F238E27FC236}">
                    <a16:creationId xmlns:a16="http://schemas.microsoft.com/office/drawing/2014/main" id="{C315DE13-4F7E-4DDE-9894-CB2BED8CF260}"/>
                  </a:ext>
                </a:extLst>
              </p:cNvPr>
              <p:cNvSpPr/>
              <p:nvPr/>
            </p:nvSpPr>
            <p:spPr>
              <a:xfrm>
                <a:off x="480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14</a:t>
                </a:r>
                <a:endParaRPr lang="en-GB" sz="1000" dirty="0"/>
              </a:p>
            </p:txBody>
          </p:sp>
          <p:sp>
            <p:nvSpPr>
              <p:cNvPr id="736" name="Rectangle 735">
                <a:extLst>
                  <a:ext uri="{FF2B5EF4-FFF2-40B4-BE49-F238E27FC236}">
                    <a16:creationId xmlns:a16="http://schemas.microsoft.com/office/drawing/2014/main" id="{049BBDB1-3439-469E-901E-460CD9F84F34}"/>
                  </a:ext>
                </a:extLst>
              </p:cNvPr>
              <p:cNvSpPr/>
              <p:nvPr/>
            </p:nvSpPr>
            <p:spPr>
              <a:xfrm>
                <a:off x="516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16</a:t>
                </a:r>
                <a:endParaRPr lang="en-GB" sz="1000" dirty="0"/>
              </a:p>
            </p:txBody>
          </p:sp>
          <p:sp>
            <p:nvSpPr>
              <p:cNvPr id="737" name="Rectangle 736">
                <a:extLst>
                  <a:ext uri="{FF2B5EF4-FFF2-40B4-BE49-F238E27FC236}">
                    <a16:creationId xmlns:a16="http://schemas.microsoft.com/office/drawing/2014/main" id="{FE43C2E7-64FA-4D1C-AC91-1E5FF8C7C3CA}"/>
                  </a:ext>
                </a:extLst>
              </p:cNvPr>
              <p:cNvSpPr/>
              <p:nvPr/>
            </p:nvSpPr>
            <p:spPr>
              <a:xfrm>
                <a:off x="552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18</a:t>
                </a:r>
                <a:endParaRPr lang="en-GB" sz="1000" dirty="0"/>
              </a:p>
            </p:txBody>
          </p:sp>
          <p:sp>
            <p:nvSpPr>
              <p:cNvPr id="738" name="Rectangle 737">
                <a:extLst>
                  <a:ext uri="{FF2B5EF4-FFF2-40B4-BE49-F238E27FC236}">
                    <a16:creationId xmlns:a16="http://schemas.microsoft.com/office/drawing/2014/main" id="{87F6FC91-72E8-45C5-9929-262D61B34D2A}"/>
                  </a:ext>
                </a:extLst>
              </p:cNvPr>
              <p:cNvSpPr/>
              <p:nvPr/>
            </p:nvSpPr>
            <p:spPr>
              <a:xfrm>
                <a:off x="588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20</a:t>
                </a:r>
                <a:endParaRPr lang="en-GB" sz="1000" dirty="0"/>
              </a:p>
            </p:txBody>
          </p:sp>
          <p:sp>
            <p:nvSpPr>
              <p:cNvPr id="739" name="Rectangle 738">
                <a:extLst>
                  <a:ext uri="{FF2B5EF4-FFF2-40B4-BE49-F238E27FC236}">
                    <a16:creationId xmlns:a16="http://schemas.microsoft.com/office/drawing/2014/main" id="{0C1F186F-1E00-4D36-B5D2-E50107235B92}"/>
                  </a:ext>
                </a:extLst>
              </p:cNvPr>
              <p:cNvSpPr/>
              <p:nvPr/>
            </p:nvSpPr>
            <p:spPr>
              <a:xfrm>
                <a:off x="624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22</a:t>
                </a:r>
                <a:endParaRPr lang="en-GB" sz="1000" dirty="0"/>
              </a:p>
            </p:txBody>
          </p:sp>
          <p:sp>
            <p:nvSpPr>
              <p:cNvPr id="740" name="Rectangle 739">
                <a:extLst>
                  <a:ext uri="{FF2B5EF4-FFF2-40B4-BE49-F238E27FC236}">
                    <a16:creationId xmlns:a16="http://schemas.microsoft.com/office/drawing/2014/main" id="{AB1B474B-5B16-4F6C-BAB7-DDBBF35AB7F5}"/>
                  </a:ext>
                </a:extLst>
              </p:cNvPr>
              <p:cNvSpPr/>
              <p:nvPr/>
            </p:nvSpPr>
            <p:spPr>
              <a:xfrm>
                <a:off x="660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24</a:t>
                </a:r>
                <a:endParaRPr lang="en-GB" sz="1000" dirty="0"/>
              </a:p>
            </p:txBody>
          </p:sp>
          <p:sp>
            <p:nvSpPr>
              <p:cNvPr id="741" name="Rectangle 740">
                <a:extLst>
                  <a:ext uri="{FF2B5EF4-FFF2-40B4-BE49-F238E27FC236}">
                    <a16:creationId xmlns:a16="http://schemas.microsoft.com/office/drawing/2014/main" id="{4C162DC4-7C79-4270-BE41-091C55A72130}"/>
                  </a:ext>
                </a:extLst>
              </p:cNvPr>
              <p:cNvSpPr/>
              <p:nvPr/>
            </p:nvSpPr>
            <p:spPr>
              <a:xfrm>
                <a:off x="696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26</a:t>
                </a:r>
                <a:endParaRPr lang="en-GB" sz="1000" dirty="0"/>
              </a:p>
            </p:txBody>
          </p:sp>
          <p:sp>
            <p:nvSpPr>
              <p:cNvPr id="742" name="Rectangle 741">
                <a:extLst>
                  <a:ext uri="{FF2B5EF4-FFF2-40B4-BE49-F238E27FC236}">
                    <a16:creationId xmlns:a16="http://schemas.microsoft.com/office/drawing/2014/main" id="{D2E58042-5E81-418E-B847-FF075AC2C643}"/>
                  </a:ext>
                </a:extLst>
              </p:cNvPr>
              <p:cNvSpPr/>
              <p:nvPr/>
            </p:nvSpPr>
            <p:spPr>
              <a:xfrm>
                <a:off x="732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28</a:t>
                </a:r>
                <a:endParaRPr lang="en-GB" sz="1000" dirty="0"/>
              </a:p>
            </p:txBody>
          </p:sp>
          <p:sp>
            <p:nvSpPr>
              <p:cNvPr id="743" name="Rectangle 742">
                <a:extLst>
                  <a:ext uri="{FF2B5EF4-FFF2-40B4-BE49-F238E27FC236}">
                    <a16:creationId xmlns:a16="http://schemas.microsoft.com/office/drawing/2014/main" id="{19C41CC8-F95C-46DA-AD21-E9C60F371781}"/>
                  </a:ext>
                </a:extLst>
              </p:cNvPr>
              <p:cNvSpPr/>
              <p:nvPr/>
            </p:nvSpPr>
            <p:spPr>
              <a:xfrm>
                <a:off x="76881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30</a:t>
                </a:r>
                <a:endParaRPr lang="en-GB" sz="1000" dirty="0"/>
              </a:p>
            </p:txBody>
          </p:sp>
        </p:grpSp>
        <p:grpSp>
          <p:nvGrpSpPr>
            <p:cNvPr id="746" name="Group 745">
              <a:extLst>
                <a:ext uri="{FF2B5EF4-FFF2-40B4-BE49-F238E27FC236}">
                  <a16:creationId xmlns:a16="http://schemas.microsoft.com/office/drawing/2014/main" id="{E70D5202-CAA7-4251-A50B-985A3718191A}"/>
                </a:ext>
              </a:extLst>
            </p:cNvPr>
            <p:cNvGrpSpPr/>
            <p:nvPr/>
          </p:nvGrpSpPr>
          <p:grpSpPr>
            <a:xfrm>
              <a:off x="2215108" y="4404347"/>
              <a:ext cx="8460000" cy="180000"/>
              <a:chOff x="2090660" y="3028220"/>
              <a:chExt cx="8460000" cy="180000"/>
            </a:xfrm>
          </p:grpSpPr>
          <p:sp>
            <p:nvSpPr>
              <p:cNvPr id="747" name="Rectangle 746">
                <a:extLst>
                  <a:ext uri="{FF2B5EF4-FFF2-40B4-BE49-F238E27FC236}">
                    <a16:creationId xmlns:a16="http://schemas.microsoft.com/office/drawing/2014/main" id="{C86FB6EC-A427-4E17-B6E3-86BBCE8BFE9C}"/>
                  </a:ext>
                </a:extLst>
              </p:cNvPr>
              <p:cNvSpPr/>
              <p:nvPr/>
            </p:nvSpPr>
            <p:spPr>
              <a:xfrm>
                <a:off x="20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</a:t>
                </a:r>
                <a:endParaRPr lang="en-GB" sz="1000" dirty="0"/>
              </a:p>
            </p:txBody>
          </p:sp>
          <p:sp>
            <p:nvSpPr>
              <p:cNvPr id="748" name="Rectangle 747">
                <a:extLst>
                  <a:ext uri="{FF2B5EF4-FFF2-40B4-BE49-F238E27FC236}">
                    <a16:creationId xmlns:a16="http://schemas.microsoft.com/office/drawing/2014/main" id="{B4DD52D3-1DCF-49BE-9A55-28115505C164}"/>
                  </a:ext>
                </a:extLst>
              </p:cNvPr>
              <p:cNvSpPr/>
              <p:nvPr/>
            </p:nvSpPr>
            <p:spPr>
              <a:xfrm>
                <a:off x="24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</a:t>
                </a:r>
                <a:endParaRPr lang="en-GB" sz="1000" dirty="0"/>
              </a:p>
            </p:txBody>
          </p:sp>
          <p:sp>
            <p:nvSpPr>
              <p:cNvPr id="749" name="Rectangle 748">
                <a:extLst>
                  <a:ext uri="{FF2B5EF4-FFF2-40B4-BE49-F238E27FC236}">
                    <a16:creationId xmlns:a16="http://schemas.microsoft.com/office/drawing/2014/main" id="{F7FDE557-2EEB-4807-A3E8-4FDD7B283374}"/>
                  </a:ext>
                </a:extLst>
              </p:cNvPr>
              <p:cNvSpPr/>
              <p:nvPr/>
            </p:nvSpPr>
            <p:spPr>
              <a:xfrm>
                <a:off x="28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5</a:t>
                </a:r>
                <a:endParaRPr lang="en-GB" sz="1000" dirty="0"/>
              </a:p>
            </p:txBody>
          </p:sp>
          <p:sp>
            <p:nvSpPr>
              <p:cNvPr id="750" name="Rectangle 749">
                <a:extLst>
                  <a:ext uri="{FF2B5EF4-FFF2-40B4-BE49-F238E27FC236}">
                    <a16:creationId xmlns:a16="http://schemas.microsoft.com/office/drawing/2014/main" id="{D5026235-BFA3-42EC-8573-708D5A1DF1F7}"/>
                  </a:ext>
                </a:extLst>
              </p:cNvPr>
              <p:cNvSpPr/>
              <p:nvPr/>
            </p:nvSpPr>
            <p:spPr>
              <a:xfrm>
                <a:off x="31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7</a:t>
                </a:r>
                <a:endParaRPr lang="en-GB" sz="1000" dirty="0"/>
              </a:p>
            </p:txBody>
          </p: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7C506DCF-52B8-4AF2-9232-3E83820EB706}"/>
                  </a:ext>
                </a:extLst>
              </p:cNvPr>
              <p:cNvSpPr/>
              <p:nvPr/>
            </p:nvSpPr>
            <p:spPr>
              <a:xfrm>
                <a:off x="35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9</a:t>
                </a:r>
                <a:endParaRPr lang="en-GB" sz="1000" dirty="0"/>
              </a:p>
            </p:txBody>
          </p:sp>
          <p:sp>
            <p:nvSpPr>
              <p:cNvPr id="752" name="Rectangle 751">
                <a:extLst>
                  <a:ext uri="{FF2B5EF4-FFF2-40B4-BE49-F238E27FC236}">
                    <a16:creationId xmlns:a16="http://schemas.microsoft.com/office/drawing/2014/main" id="{6A7D89B6-6B34-4D4F-8FCE-07F0EA731D0C}"/>
                  </a:ext>
                </a:extLst>
              </p:cNvPr>
              <p:cNvSpPr/>
              <p:nvPr/>
            </p:nvSpPr>
            <p:spPr>
              <a:xfrm>
                <a:off x="38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11</a:t>
                </a:r>
                <a:endParaRPr lang="en-GB" sz="1000" dirty="0"/>
              </a:p>
            </p:txBody>
          </p:sp>
          <p:sp>
            <p:nvSpPr>
              <p:cNvPr id="753" name="Rectangle 752">
                <a:extLst>
                  <a:ext uri="{FF2B5EF4-FFF2-40B4-BE49-F238E27FC236}">
                    <a16:creationId xmlns:a16="http://schemas.microsoft.com/office/drawing/2014/main" id="{3BAD7E3A-9BE7-4F66-BA83-13FBA7477C7D}"/>
                  </a:ext>
                </a:extLst>
              </p:cNvPr>
              <p:cNvSpPr/>
              <p:nvPr/>
            </p:nvSpPr>
            <p:spPr>
              <a:xfrm>
                <a:off x="42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13</a:t>
                </a:r>
                <a:endParaRPr lang="en-GB" sz="1000" dirty="0"/>
              </a:p>
            </p:txBody>
          </p:sp>
          <p:sp>
            <p:nvSpPr>
              <p:cNvPr id="754" name="Rectangle 753">
                <a:extLst>
                  <a:ext uri="{FF2B5EF4-FFF2-40B4-BE49-F238E27FC236}">
                    <a16:creationId xmlns:a16="http://schemas.microsoft.com/office/drawing/2014/main" id="{135782DB-985A-4052-8699-6BE9DBC3F42C}"/>
                  </a:ext>
                </a:extLst>
              </p:cNvPr>
              <p:cNvSpPr/>
              <p:nvPr/>
            </p:nvSpPr>
            <p:spPr>
              <a:xfrm>
                <a:off x="46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15</a:t>
                </a:r>
                <a:endParaRPr lang="en-GB" sz="1000" dirty="0"/>
              </a:p>
            </p:txBody>
          </p:sp>
          <p:sp>
            <p:nvSpPr>
              <p:cNvPr id="755" name="Rectangle 754">
                <a:extLst>
                  <a:ext uri="{FF2B5EF4-FFF2-40B4-BE49-F238E27FC236}">
                    <a16:creationId xmlns:a16="http://schemas.microsoft.com/office/drawing/2014/main" id="{DF18FA8C-FA13-4A3B-AC3D-08B9D383B14C}"/>
                  </a:ext>
                </a:extLst>
              </p:cNvPr>
              <p:cNvSpPr/>
              <p:nvPr/>
            </p:nvSpPr>
            <p:spPr>
              <a:xfrm>
                <a:off x="49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17</a:t>
                </a:r>
                <a:endParaRPr lang="en-GB" sz="1000" dirty="0"/>
              </a:p>
            </p:txBody>
          </p: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07F39B48-D716-4C11-B62F-0E819E7FC1AF}"/>
                  </a:ext>
                </a:extLst>
              </p:cNvPr>
              <p:cNvSpPr/>
              <p:nvPr/>
            </p:nvSpPr>
            <p:spPr>
              <a:xfrm>
                <a:off x="53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19</a:t>
                </a:r>
                <a:endParaRPr lang="en-GB" sz="1000" dirty="0"/>
              </a:p>
            </p:txBody>
          </p:sp>
          <p:sp>
            <p:nvSpPr>
              <p:cNvPr id="757" name="Rectangle 756">
                <a:extLst>
                  <a:ext uri="{FF2B5EF4-FFF2-40B4-BE49-F238E27FC236}">
                    <a16:creationId xmlns:a16="http://schemas.microsoft.com/office/drawing/2014/main" id="{2458DD91-33F0-459A-92F9-99A1E9C8B617}"/>
                  </a:ext>
                </a:extLst>
              </p:cNvPr>
              <p:cNvSpPr/>
              <p:nvPr/>
            </p:nvSpPr>
            <p:spPr>
              <a:xfrm>
                <a:off x="56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21</a:t>
                </a:r>
                <a:endParaRPr lang="en-GB" sz="1000" dirty="0"/>
              </a:p>
            </p:txBody>
          </p:sp>
          <p:sp>
            <p:nvSpPr>
              <p:cNvPr id="758" name="Rectangle 757">
                <a:extLst>
                  <a:ext uri="{FF2B5EF4-FFF2-40B4-BE49-F238E27FC236}">
                    <a16:creationId xmlns:a16="http://schemas.microsoft.com/office/drawing/2014/main" id="{000FCBD1-8A30-4C47-99D2-D57C39EC562C}"/>
                  </a:ext>
                </a:extLst>
              </p:cNvPr>
              <p:cNvSpPr/>
              <p:nvPr/>
            </p:nvSpPr>
            <p:spPr>
              <a:xfrm>
                <a:off x="60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23</a:t>
                </a:r>
                <a:endParaRPr lang="en-GB" sz="1000" dirty="0"/>
              </a:p>
            </p:txBody>
          </p:sp>
          <p:sp>
            <p:nvSpPr>
              <p:cNvPr id="759" name="Rectangle 758">
                <a:extLst>
                  <a:ext uri="{FF2B5EF4-FFF2-40B4-BE49-F238E27FC236}">
                    <a16:creationId xmlns:a16="http://schemas.microsoft.com/office/drawing/2014/main" id="{272D6BDD-4C6B-4229-A490-F653DAABCAB8}"/>
                  </a:ext>
                </a:extLst>
              </p:cNvPr>
              <p:cNvSpPr/>
              <p:nvPr/>
            </p:nvSpPr>
            <p:spPr>
              <a:xfrm>
                <a:off x="64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25</a:t>
                </a:r>
                <a:endParaRPr lang="en-GB" sz="1000" dirty="0"/>
              </a:p>
            </p:txBody>
          </p:sp>
          <p:sp>
            <p:nvSpPr>
              <p:cNvPr id="760" name="Rectangle 759">
                <a:extLst>
                  <a:ext uri="{FF2B5EF4-FFF2-40B4-BE49-F238E27FC236}">
                    <a16:creationId xmlns:a16="http://schemas.microsoft.com/office/drawing/2014/main" id="{F9714272-8DD6-4D2E-BEBD-E2F141F73664}"/>
                  </a:ext>
                </a:extLst>
              </p:cNvPr>
              <p:cNvSpPr/>
              <p:nvPr/>
            </p:nvSpPr>
            <p:spPr>
              <a:xfrm>
                <a:off x="67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27</a:t>
                </a:r>
                <a:endParaRPr lang="en-GB" sz="1000" dirty="0"/>
              </a:p>
            </p:txBody>
          </p:sp>
          <p:sp>
            <p:nvSpPr>
              <p:cNvPr id="761" name="Rectangle 760">
                <a:extLst>
                  <a:ext uri="{FF2B5EF4-FFF2-40B4-BE49-F238E27FC236}">
                    <a16:creationId xmlns:a16="http://schemas.microsoft.com/office/drawing/2014/main" id="{F33E6B5B-C96E-4E52-903F-2399C44EA000}"/>
                  </a:ext>
                </a:extLst>
              </p:cNvPr>
              <p:cNvSpPr/>
              <p:nvPr/>
            </p:nvSpPr>
            <p:spPr>
              <a:xfrm>
                <a:off x="71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29</a:t>
                </a:r>
                <a:endParaRPr lang="en-GB" sz="1000" dirty="0"/>
              </a:p>
            </p:txBody>
          </p:sp>
          <p:sp>
            <p:nvSpPr>
              <p:cNvPr id="762" name="Rectangle 761">
                <a:extLst>
                  <a:ext uri="{FF2B5EF4-FFF2-40B4-BE49-F238E27FC236}">
                    <a16:creationId xmlns:a16="http://schemas.microsoft.com/office/drawing/2014/main" id="{F1240D23-79C3-4813-A0BF-9E0D983C6BBF}"/>
                  </a:ext>
                </a:extLst>
              </p:cNvPr>
              <p:cNvSpPr/>
              <p:nvPr/>
            </p:nvSpPr>
            <p:spPr>
              <a:xfrm>
                <a:off x="74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31</a:t>
                </a:r>
                <a:endParaRPr lang="en-GB" sz="1000" dirty="0"/>
              </a:p>
            </p:txBody>
          </p:sp>
          <p:sp>
            <p:nvSpPr>
              <p:cNvPr id="763" name="Rectangle 762">
                <a:extLst>
                  <a:ext uri="{FF2B5EF4-FFF2-40B4-BE49-F238E27FC236}">
                    <a16:creationId xmlns:a16="http://schemas.microsoft.com/office/drawing/2014/main" id="{AFC94A50-12EA-44CC-BFAE-36A92D767335}"/>
                  </a:ext>
                </a:extLst>
              </p:cNvPr>
              <p:cNvSpPr/>
              <p:nvPr/>
            </p:nvSpPr>
            <p:spPr>
              <a:xfrm>
                <a:off x="78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33</a:t>
                </a:r>
                <a:endParaRPr lang="en-GB" sz="1000" dirty="0"/>
              </a:p>
            </p:txBody>
          </p:sp>
          <p:sp>
            <p:nvSpPr>
              <p:cNvPr id="764" name="Rectangle 763">
                <a:extLst>
                  <a:ext uri="{FF2B5EF4-FFF2-40B4-BE49-F238E27FC236}">
                    <a16:creationId xmlns:a16="http://schemas.microsoft.com/office/drawing/2014/main" id="{9C2FE0BD-8A71-4EEC-A862-DA1CEEB047E2}"/>
                  </a:ext>
                </a:extLst>
              </p:cNvPr>
              <p:cNvSpPr/>
              <p:nvPr/>
            </p:nvSpPr>
            <p:spPr>
              <a:xfrm>
                <a:off x="82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35</a:t>
                </a:r>
                <a:endParaRPr lang="en-GB" sz="1000" dirty="0"/>
              </a:p>
            </p:txBody>
          </p:sp>
          <p:sp>
            <p:nvSpPr>
              <p:cNvPr id="765" name="Rectangle 764">
                <a:extLst>
                  <a:ext uri="{FF2B5EF4-FFF2-40B4-BE49-F238E27FC236}">
                    <a16:creationId xmlns:a16="http://schemas.microsoft.com/office/drawing/2014/main" id="{CBD238A2-C722-46CB-8B03-0B6C0C53354A}"/>
                  </a:ext>
                </a:extLst>
              </p:cNvPr>
              <p:cNvSpPr/>
              <p:nvPr/>
            </p:nvSpPr>
            <p:spPr>
              <a:xfrm>
                <a:off x="85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37</a:t>
                </a:r>
                <a:endParaRPr lang="en-GB" sz="1000" dirty="0"/>
              </a:p>
            </p:txBody>
          </p:sp>
          <p:sp>
            <p:nvSpPr>
              <p:cNvPr id="766" name="Rectangle 765">
                <a:extLst>
                  <a:ext uri="{FF2B5EF4-FFF2-40B4-BE49-F238E27FC236}">
                    <a16:creationId xmlns:a16="http://schemas.microsoft.com/office/drawing/2014/main" id="{1BAAE2FD-7A5C-40DF-BAB6-5DE5371C0444}"/>
                  </a:ext>
                </a:extLst>
              </p:cNvPr>
              <p:cNvSpPr/>
              <p:nvPr/>
            </p:nvSpPr>
            <p:spPr>
              <a:xfrm>
                <a:off x="893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39</a:t>
                </a:r>
                <a:endParaRPr lang="en-GB" sz="1000" dirty="0"/>
              </a:p>
            </p:txBody>
          </p:sp>
          <p:sp>
            <p:nvSpPr>
              <p:cNvPr id="767" name="Rectangle 766">
                <a:extLst>
                  <a:ext uri="{FF2B5EF4-FFF2-40B4-BE49-F238E27FC236}">
                    <a16:creationId xmlns:a16="http://schemas.microsoft.com/office/drawing/2014/main" id="{C8EC311E-3FC6-49E0-ABF3-AB0CBC51BF3B}"/>
                  </a:ext>
                </a:extLst>
              </p:cNvPr>
              <p:cNvSpPr/>
              <p:nvPr/>
            </p:nvSpPr>
            <p:spPr>
              <a:xfrm>
                <a:off x="929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41</a:t>
                </a:r>
                <a:endParaRPr lang="en-GB" sz="1000" dirty="0"/>
              </a:p>
            </p:txBody>
          </p:sp>
          <p:sp>
            <p:nvSpPr>
              <p:cNvPr id="768" name="Rectangle 767">
                <a:extLst>
                  <a:ext uri="{FF2B5EF4-FFF2-40B4-BE49-F238E27FC236}">
                    <a16:creationId xmlns:a16="http://schemas.microsoft.com/office/drawing/2014/main" id="{3070FC00-755D-4FFF-B6EC-F3E76ADD2F89}"/>
                  </a:ext>
                </a:extLst>
              </p:cNvPr>
              <p:cNvSpPr/>
              <p:nvPr/>
            </p:nvSpPr>
            <p:spPr>
              <a:xfrm>
                <a:off x="965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43</a:t>
                </a:r>
                <a:endParaRPr lang="en-GB" sz="1000" dirty="0"/>
              </a:p>
            </p:txBody>
          </p:sp>
          <p:sp>
            <p:nvSpPr>
              <p:cNvPr id="769" name="Rectangle 768">
                <a:extLst>
                  <a:ext uri="{FF2B5EF4-FFF2-40B4-BE49-F238E27FC236}">
                    <a16:creationId xmlns:a16="http://schemas.microsoft.com/office/drawing/2014/main" id="{801B5EFE-A963-46CB-AAA5-396B84AF5CBA}"/>
                  </a:ext>
                </a:extLst>
              </p:cNvPr>
              <p:cNvSpPr/>
              <p:nvPr/>
            </p:nvSpPr>
            <p:spPr>
              <a:xfrm>
                <a:off x="1001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45</a:t>
                </a:r>
                <a:endParaRPr lang="en-GB" sz="1000" dirty="0"/>
              </a:p>
            </p:txBody>
          </p:sp>
          <p:sp>
            <p:nvSpPr>
              <p:cNvPr id="770" name="Rectangle 769">
                <a:extLst>
                  <a:ext uri="{FF2B5EF4-FFF2-40B4-BE49-F238E27FC236}">
                    <a16:creationId xmlns:a16="http://schemas.microsoft.com/office/drawing/2014/main" id="{07858A87-44D4-42CA-B32F-120869ECB55B}"/>
                  </a:ext>
                </a:extLst>
              </p:cNvPr>
              <p:cNvSpPr/>
              <p:nvPr/>
            </p:nvSpPr>
            <p:spPr>
              <a:xfrm>
                <a:off x="10370660" y="3028220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47</a:t>
                </a:r>
                <a:endParaRPr lang="en-GB" sz="1000" dirty="0"/>
              </a:p>
            </p:txBody>
          </p:sp>
        </p:grpSp>
      </p:grpSp>
      <p:grpSp>
        <p:nvGrpSpPr>
          <p:cNvPr id="745" name="Group 744">
            <a:extLst>
              <a:ext uri="{FF2B5EF4-FFF2-40B4-BE49-F238E27FC236}">
                <a16:creationId xmlns:a16="http://schemas.microsoft.com/office/drawing/2014/main" id="{2BD07C4E-19E6-4765-B5F9-51A016F0BFD0}"/>
              </a:ext>
            </a:extLst>
          </p:cNvPr>
          <p:cNvGrpSpPr/>
          <p:nvPr/>
        </p:nvGrpSpPr>
        <p:grpSpPr>
          <a:xfrm>
            <a:off x="2757588" y="4613036"/>
            <a:ext cx="5580000" cy="180000"/>
            <a:chOff x="2468140" y="3498164"/>
            <a:chExt cx="5580000" cy="180000"/>
          </a:xfrm>
        </p:grpSpPr>
        <p:sp>
          <p:nvSpPr>
            <p:cNvPr id="771" name="Rectangle 770">
              <a:extLst>
                <a:ext uri="{FF2B5EF4-FFF2-40B4-BE49-F238E27FC236}">
                  <a16:creationId xmlns:a16="http://schemas.microsoft.com/office/drawing/2014/main" id="{ACDB6853-EC34-48AF-A290-54E0FEA94B4E}"/>
                </a:ext>
              </a:extLst>
            </p:cNvPr>
            <p:cNvSpPr/>
            <p:nvPr/>
          </p:nvSpPr>
          <p:spPr>
            <a:xfrm>
              <a:off x="2468140" y="349816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</a:t>
              </a:r>
              <a:endParaRPr lang="en-GB" sz="1000" dirty="0"/>
            </a:p>
          </p:txBody>
        </p:sp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09978F26-9DFA-4C3A-B60B-A692751DB0BB}"/>
                </a:ext>
              </a:extLst>
            </p:cNvPr>
            <p:cNvSpPr/>
            <p:nvPr/>
          </p:nvSpPr>
          <p:spPr>
            <a:xfrm>
              <a:off x="2828140" y="349816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</a:t>
              </a:r>
              <a:endParaRPr lang="en-GB" sz="1000" dirty="0"/>
            </a:p>
          </p:txBody>
        </p:sp>
        <p:sp>
          <p:nvSpPr>
            <p:cNvPr id="773" name="Rectangle 772">
              <a:extLst>
                <a:ext uri="{FF2B5EF4-FFF2-40B4-BE49-F238E27FC236}">
                  <a16:creationId xmlns:a16="http://schemas.microsoft.com/office/drawing/2014/main" id="{6DB44598-A31E-43F8-AA00-E0438C511AE7}"/>
                </a:ext>
              </a:extLst>
            </p:cNvPr>
            <p:cNvSpPr/>
            <p:nvPr/>
          </p:nvSpPr>
          <p:spPr>
            <a:xfrm>
              <a:off x="3188140" y="349816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5</a:t>
              </a:r>
              <a:endParaRPr lang="en-GB" sz="1000" dirty="0"/>
            </a:p>
          </p:txBody>
        </p:sp>
        <p:sp>
          <p:nvSpPr>
            <p:cNvPr id="774" name="Rectangle 773">
              <a:extLst>
                <a:ext uri="{FF2B5EF4-FFF2-40B4-BE49-F238E27FC236}">
                  <a16:creationId xmlns:a16="http://schemas.microsoft.com/office/drawing/2014/main" id="{05484EEA-6B6F-4AF2-ABF6-7B9D24436D30}"/>
                </a:ext>
              </a:extLst>
            </p:cNvPr>
            <p:cNvSpPr/>
            <p:nvPr/>
          </p:nvSpPr>
          <p:spPr>
            <a:xfrm>
              <a:off x="3548140" y="349816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7</a:t>
              </a:r>
              <a:endParaRPr lang="en-GB" sz="1000" dirty="0"/>
            </a:p>
          </p:txBody>
        </p:sp>
        <p:sp>
          <p:nvSpPr>
            <p:cNvPr id="775" name="Rectangle 774">
              <a:extLst>
                <a:ext uri="{FF2B5EF4-FFF2-40B4-BE49-F238E27FC236}">
                  <a16:creationId xmlns:a16="http://schemas.microsoft.com/office/drawing/2014/main" id="{81D74964-F88E-4E68-96EA-47DCDFEB3D59}"/>
                </a:ext>
              </a:extLst>
            </p:cNvPr>
            <p:cNvSpPr/>
            <p:nvPr/>
          </p:nvSpPr>
          <p:spPr>
            <a:xfrm>
              <a:off x="3908140" y="349816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9</a:t>
              </a:r>
              <a:endParaRPr lang="en-GB" sz="1000" dirty="0"/>
            </a:p>
          </p:txBody>
        </p:sp>
        <p:sp>
          <p:nvSpPr>
            <p:cNvPr id="776" name="Rectangle 775">
              <a:extLst>
                <a:ext uri="{FF2B5EF4-FFF2-40B4-BE49-F238E27FC236}">
                  <a16:creationId xmlns:a16="http://schemas.microsoft.com/office/drawing/2014/main" id="{1E3CBAC9-9E74-4186-A2F9-CF4DEBC08722}"/>
                </a:ext>
              </a:extLst>
            </p:cNvPr>
            <p:cNvSpPr/>
            <p:nvPr/>
          </p:nvSpPr>
          <p:spPr>
            <a:xfrm>
              <a:off x="4268140" y="349816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11</a:t>
              </a:r>
              <a:endParaRPr lang="en-GB" sz="1000" dirty="0"/>
            </a:p>
          </p:txBody>
        </p:sp>
        <p:sp>
          <p:nvSpPr>
            <p:cNvPr id="777" name="Rectangle 776">
              <a:extLst>
                <a:ext uri="{FF2B5EF4-FFF2-40B4-BE49-F238E27FC236}">
                  <a16:creationId xmlns:a16="http://schemas.microsoft.com/office/drawing/2014/main" id="{6AF000A1-84F6-4CE6-872F-8D12999EB090}"/>
                </a:ext>
              </a:extLst>
            </p:cNvPr>
            <p:cNvSpPr/>
            <p:nvPr/>
          </p:nvSpPr>
          <p:spPr>
            <a:xfrm>
              <a:off x="4628140" y="349816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13</a:t>
              </a:r>
              <a:endParaRPr lang="en-GB" sz="1000" dirty="0"/>
            </a:p>
          </p:txBody>
        </p:sp>
        <p:sp>
          <p:nvSpPr>
            <p:cNvPr id="778" name="Rectangle 777">
              <a:extLst>
                <a:ext uri="{FF2B5EF4-FFF2-40B4-BE49-F238E27FC236}">
                  <a16:creationId xmlns:a16="http://schemas.microsoft.com/office/drawing/2014/main" id="{7A50C693-43AE-4667-8BF7-0B0318BEDED1}"/>
                </a:ext>
              </a:extLst>
            </p:cNvPr>
            <p:cNvSpPr/>
            <p:nvPr/>
          </p:nvSpPr>
          <p:spPr>
            <a:xfrm>
              <a:off x="4988140" y="349816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15</a:t>
              </a:r>
              <a:endParaRPr lang="en-GB" sz="1000" dirty="0"/>
            </a:p>
          </p:txBody>
        </p:sp>
        <p:sp>
          <p:nvSpPr>
            <p:cNvPr id="779" name="Rectangle 778">
              <a:extLst>
                <a:ext uri="{FF2B5EF4-FFF2-40B4-BE49-F238E27FC236}">
                  <a16:creationId xmlns:a16="http://schemas.microsoft.com/office/drawing/2014/main" id="{FC242EBD-54F6-4B0B-AFC9-A6E5738F3AF5}"/>
                </a:ext>
              </a:extLst>
            </p:cNvPr>
            <p:cNvSpPr/>
            <p:nvPr/>
          </p:nvSpPr>
          <p:spPr>
            <a:xfrm>
              <a:off x="5348140" y="349816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17</a:t>
              </a:r>
              <a:endParaRPr lang="en-GB" sz="1000" dirty="0"/>
            </a:p>
          </p:txBody>
        </p:sp>
        <p:sp>
          <p:nvSpPr>
            <p:cNvPr id="780" name="Rectangle 779">
              <a:extLst>
                <a:ext uri="{FF2B5EF4-FFF2-40B4-BE49-F238E27FC236}">
                  <a16:creationId xmlns:a16="http://schemas.microsoft.com/office/drawing/2014/main" id="{31775788-3425-4EA7-92BD-FC426E205204}"/>
                </a:ext>
              </a:extLst>
            </p:cNvPr>
            <p:cNvSpPr/>
            <p:nvPr/>
          </p:nvSpPr>
          <p:spPr>
            <a:xfrm>
              <a:off x="5708140" y="349816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19</a:t>
              </a:r>
              <a:endParaRPr lang="en-GB" sz="1000" dirty="0"/>
            </a:p>
          </p:txBody>
        </p:sp>
        <p:sp>
          <p:nvSpPr>
            <p:cNvPr id="781" name="Rectangle 780">
              <a:extLst>
                <a:ext uri="{FF2B5EF4-FFF2-40B4-BE49-F238E27FC236}">
                  <a16:creationId xmlns:a16="http://schemas.microsoft.com/office/drawing/2014/main" id="{54BA96E2-3E6D-4AD7-BFD3-AF3535A4DC42}"/>
                </a:ext>
              </a:extLst>
            </p:cNvPr>
            <p:cNvSpPr/>
            <p:nvPr/>
          </p:nvSpPr>
          <p:spPr>
            <a:xfrm>
              <a:off x="6068140" y="349816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21</a:t>
              </a:r>
              <a:endParaRPr lang="en-GB" sz="1000" dirty="0"/>
            </a:p>
          </p:txBody>
        </p:sp>
        <p:sp>
          <p:nvSpPr>
            <p:cNvPr id="782" name="Rectangle 781">
              <a:extLst>
                <a:ext uri="{FF2B5EF4-FFF2-40B4-BE49-F238E27FC236}">
                  <a16:creationId xmlns:a16="http://schemas.microsoft.com/office/drawing/2014/main" id="{5FB27E50-A699-4CA4-8F27-D7E24937D6F6}"/>
                </a:ext>
              </a:extLst>
            </p:cNvPr>
            <p:cNvSpPr/>
            <p:nvPr/>
          </p:nvSpPr>
          <p:spPr>
            <a:xfrm>
              <a:off x="6428140" y="349816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23</a:t>
              </a:r>
              <a:endParaRPr lang="en-GB" sz="1000" dirty="0"/>
            </a:p>
          </p:txBody>
        </p:sp>
        <p:sp>
          <p:nvSpPr>
            <p:cNvPr id="783" name="Rectangle 782">
              <a:extLst>
                <a:ext uri="{FF2B5EF4-FFF2-40B4-BE49-F238E27FC236}">
                  <a16:creationId xmlns:a16="http://schemas.microsoft.com/office/drawing/2014/main" id="{447F9B4C-F1D6-4F96-9550-91AF497BE000}"/>
                </a:ext>
              </a:extLst>
            </p:cNvPr>
            <p:cNvSpPr/>
            <p:nvPr/>
          </p:nvSpPr>
          <p:spPr>
            <a:xfrm>
              <a:off x="6788140" y="349816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25</a:t>
              </a:r>
              <a:endParaRPr lang="en-GB" sz="1000" dirty="0"/>
            </a:p>
          </p:txBody>
        </p:sp>
        <p:sp>
          <p:nvSpPr>
            <p:cNvPr id="784" name="Rectangle 783">
              <a:extLst>
                <a:ext uri="{FF2B5EF4-FFF2-40B4-BE49-F238E27FC236}">
                  <a16:creationId xmlns:a16="http://schemas.microsoft.com/office/drawing/2014/main" id="{2FB47C39-F5E5-4659-AB21-55F9394231F1}"/>
                </a:ext>
              </a:extLst>
            </p:cNvPr>
            <p:cNvSpPr/>
            <p:nvPr/>
          </p:nvSpPr>
          <p:spPr>
            <a:xfrm>
              <a:off x="7148140" y="349816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27</a:t>
              </a:r>
              <a:endParaRPr lang="en-GB" sz="1000" dirty="0"/>
            </a:p>
          </p:txBody>
        </p:sp>
        <p:sp>
          <p:nvSpPr>
            <p:cNvPr id="785" name="Rectangle 784">
              <a:extLst>
                <a:ext uri="{FF2B5EF4-FFF2-40B4-BE49-F238E27FC236}">
                  <a16:creationId xmlns:a16="http://schemas.microsoft.com/office/drawing/2014/main" id="{DA42F997-D28F-468D-AEB7-22981069F172}"/>
                </a:ext>
              </a:extLst>
            </p:cNvPr>
            <p:cNvSpPr/>
            <p:nvPr/>
          </p:nvSpPr>
          <p:spPr>
            <a:xfrm>
              <a:off x="7508140" y="349816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29</a:t>
              </a:r>
              <a:endParaRPr lang="en-GB" sz="1000" dirty="0"/>
            </a:p>
          </p:txBody>
        </p:sp>
        <p:sp>
          <p:nvSpPr>
            <p:cNvPr id="786" name="Rectangle 785">
              <a:extLst>
                <a:ext uri="{FF2B5EF4-FFF2-40B4-BE49-F238E27FC236}">
                  <a16:creationId xmlns:a16="http://schemas.microsoft.com/office/drawing/2014/main" id="{72BF99E9-FDEE-4182-9633-05A21022E629}"/>
                </a:ext>
              </a:extLst>
            </p:cNvPr>
            <p:cNvSpPr/>
            <p:nvPr/>
          </p:nvSpPr>
          <p:spPr>
            <a:xfrm>
              <a:off x="7868140" y="3498164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31</a:t>
              </a:r>
              <a:endParaRPr lang="en-GB" sz="1000" dirty="0"/>
            </a:p>
          </p:txBody>
        </p:sp>
      </p:grpSp>
      <p:grpSp>
        <p:nvGrpSpPr>
          <p:cNvPr id="787" name="Group 786">
            <a:extLst>
              <a:ext uri="{FF2B5EF4-FFF2-40B4-BE49-F238E27FC236}">
                <a16:creationId xmlns:a16="http://schemas.microsoft.com/office/drawing/2014/main" id="{A83E0F88-2D0E-4D74-99B9-BB249F536E77}"/>
              </a:ext>
            </a:extLst>
          </p:cNvPr>
          <p:cNvGrpSpPr/>
          <p:nvPr/>
        </p:nvGrpSpPr>
        <p:grpSpPr>
          <a:xfrm>
            <a:off x="2611259" y="4010183"/>
            <a:ext cx="5760000" cy="180002"/>
            <a:chOff x="2069290" y="3389307"/>
            <a:chExt cx="5760000" cy="180002"/>
          </a:xfrm>
        </p:grpSpPr>
        <p:grpSp>
          <p:nvGrpSpPr>
            <p:cNvPr id="788" name="Group 787">
              <a:extLst>
                <a:ext uri="{FF2B5EF4-FFF2-40B4-BE49-F238E27FC236}">
                  <a16:creationId xmlns:a16="http://schemas.microsoft.com/office/drawing/2014/main" id="{CE221817-7E61-41BC-BAD8-745A1249CB60}"/>
                </a:ext>
              </a:extLst>
            </p:cNvPr>
            <p:cNvGrpSpPr/>
            <p:nvPr/>
          </p:nvGrpSpPr>
          <p:grpSpPr>
            <a:xfrm>
              <a:off x="2069290" y="3389309"/>
              <a:ext cx="5580000" cy="180000"/>
              <a:chOff x="1930640" y="3498164"/>
              <a:chExt cx="5580000" cy="180000"/>
            </a:xfrm>
          </p:grpSpPr>
          <p:sp>
            <p:nvSpPr>
              <p:cNvPr id="806" name="Rectangle 805">
                <a:extLst>
                  <a:ext uri="{FF2B5EF4-FFF2-40B4-BE49-F238E27FC236}">
                    <a16:creationId xmlns:a16="http://schemas.microsoft.com/office/drawing/2014/main" id="{161E887A-D6C0-4C11-8229-80329619AE91}"/>
                  </a:ext>
                </a:extLst>
              </p:cNvPr>
              <p:cNvSpPr/>
              <p:nvPr/>
            </p:nvSpPr>
            <p:spPr>
              <a:xfrm>
                <a:off x="19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0</a:t>
                </a:r>
                <a:endParaRPr lang="en-GB" sz="1000" dirty="0"/>
              </a:p>
            </p:txBody>
          </p:sp>
          <p:sp>
            <p:nvSpPr>
              <p:cNvPr id="807" name="Rectangle 806">
                <a:extLst>
                  <a:ext uri="{FF2B5EF4-FFF2-40B4-BE49-F238E27FC236}">
                    <a16:creationId xmlns:a16="http://schemas.microsoft.com/office/drawing/2014/main" id="{B9405BD1-F76E-4916-ADF9-7DEF2F3B2C5A}"/>
                  </a:ext>
                </a:extLst>
              </p:cNvPr>
              <p:cNvSpPr/>
              <p:nvPr/>
            </p:nvSpPr>
            <p:spPr>
              <a:xfrm>
                <a:off x="22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</a:t>
                </a:r>
                <a:endParaRPr lang="en-GB" sz="1000" dirty="0"/>
              </a:p>
            </p:txBody>
          </p:sp>
          <p:sp>
            <p:nvSpPr>
              <p:cNvPr id="808" name="Rectangle 807">
                <a:extLst>
                  <a:ext uri="{FF2B5EF4-FFF2-40B4-BE49-F238E27FC236}">
                    <a16:creationId xmlns:a16="http://schemas.microsoft.com/office/drawing/2014/main" id="{B9986F4E-4B00-4C7C-9D65-07B56569411B}"/>
                  </a:ext>
                </a:extLst>
              </p:cNvPr>
              <p:cNvSpPr/>
              <p:nvPr/>
            </p:nvSpPr>
            <p:spPr>
              <a:xfrm>
                <a:off x="26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4</a:t>
                </a:r>
                <a:endParaRPr lang="en-GB" sz="1000" dirty="0"/>
              </a:p>
            </p:txBody>
          </p:sp>
          <p:sp>
            <p:nvSpPr>
              <p:cNvPr id="809" name="Rectangle 808">
                <a:extLst>
                  <a:ext uri="{FF2B5EF4-FFF2-40B4-BE49-F238E27FC236}">
                    <a16:creationId xmlns:a16="http://schemas.microsoft.com/office/drawing/2014/main" id="{1BD2BA08-051C-4DAE-80E9-2F402A327850}"/>
                  </a:ext>
                </a:extLst>
              </p:cNvPr>
              <p:cNvSpPr/>
              <p:nvPr/>
            </p:nvSpPr>
            <p:spPr>
              <a:xfrm>
                <a:off x="30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6</a:t>
                </a:r>
                <a:endParaRPr lang="en-GB" sz="1000" dirty="0"/>
              </a:p>
            </p:txBody>
          </p:sp>
          <p:sp>
            <p:nvSpPr>
              <p:cNvPr id="810" name="Rectangle 809">
                <a:extLst>
                  <a:ext uri="{FF2B5EF4-FFF2-40B4-BE49-F238E27FC236}">
                    <a16:creationId xmlns:a16="http://schemas.microsoft.com/office/drawing/2014/main" id="{7C84CCFC-FA9C-4F3E-AB39-9DBFCB03E228}"/>
                  </a:ext>
                </a:extLst>
              </p:cNvPr>
              <p:cNvSpPr/>
              <p:nvPr/>
            </p:nvSpPr>
            <p:spPr>
              <a:xfrm>
                <a:off x="33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8</a:t>
                </a:r>
                <a:endParaRPr lang="en-GB" sz="1000" dirty="0"/>
              </a:p>
            </p:txBody>
          </p:sp>
          <p:sp>
            <p:nvSpPr>
              <p:cNvPr id="811" name="Rectangle 810">
                <a:extLst>
                  <a:ext uri="{FF2B5EF4-FFF2-40B4-BE49-F238E27FC236}">
                    <a16:creationId xmlns:a16="http://schemas.microsoft.com/office/drawing/2014/main" id="{3C2B9DE0-5CE8-45F8-BD42-A2C008372DEF}"/>
                  </a:ext>
                </a:extLst>
              </p:cNvPr>
              <p:cNvSpPr/>
              <p:nvPr/>
            </p:nvSpPr>
            <p:spPr>
              <a:xfrm>
                <a:off x="37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10</a:t>
                </a:r>
                <a:endParaRPr lang="en-GB" sz="1000" dirty="0"/>
              </a:p>
            </p:txBody>
          </p:sp>
          <p:sp>
            <p:nvSpPr>
              <p:cNvPr id="812" name="Rectangle 811">
                <a:extLst>
                  <a:ext uri="{FF2B5EF4-FFF2-40B4-BE49-F238E27FC236}">
                    <a16:creationId xmlns:a16="http://schemas.microsoft.com/office/drawing/2014/main" id="{44B0BE0C-3057-4F06-A696-8CE6BE6DA585}"/>
                  </a:ext>
                </a:extLst>
              </p:cNvPr>
              <p:cNvSpPr/>
              <p:nvPr/>
            </p:nvSpPr>
            <p:spPr>
              <a:xfrm>
                <a:off x="40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12</a:t>
                </a:r>
                <a:endParaRPr lang="en-GB" sz="1000" dirty="0"/>
              </a:p>
            </p:txBody>
          </p:sp>
          <p:sp>
            <p:nvSpPr>
              <p:cNvPr id="813" name="Rectangle 812">
                <a:extLst>
                  <a:ext uri="{FF2B5EF4-FFF2-40B4-BE49-F238E27FC236}">
                    <a16:creationId xmlns:a16="http://schemas.microsoft.com/office/drawing/2014/main" id="{01CA6EDD-35EC-4BA1-9D93-9247756E952A}"/>
                  </a:ext>
                </a:extLst>
              </p:cNvPr>
              <p:cNvSpPr/>
              <p:nvPr/>
            </p:nvSpPr>
            <p:spPr>
              <a:xfrm>
                <a:off x="44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14</a:t>
                </a:r>
                <a:endParaRPr lang="en-GB" sz="1000" dirty="0"/>
              </a:p>
            </p:txBody>
          </p:sp>
          <p:sp>
            <p:nvSpPr>
              <p:cNvPr id="814" name="Rectangle 813">
                <a:extLst>
                  <a:ext uri="{FF2B5EF4-FFF2-40B4-BE49-F238E27FC236}">
                    <a16:creationId xmlns:a16="http://schemas.microsoft.com/office/drawing/2014/main" id="{67FC7EAA-6EE1-4C70-A3CD-82E8818E5DDB}"/>
                  </a:ext>
                </a:extLst>
              </p:cNvPr>
              <p:cNvSpPr/>
              <p:nvPr/>
            </p:nvSpPr>
            <p:spPr>
              <a:xfrm>
                <a:off x="48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16</a:t>
                </a:r>
                <a:endParaRPr lang="en-GB" sz="1000" dirty="0"/>
              </a:p>
            </p:txBody>
          </p:sp>
          <p:sp>
            <p:nvSpPr>
              <p:cNvPr id="815" name="Rectangle 814">
                <a:extLst>
                  <a:ext uri="{FF2B5EF4-FFF2-40B4-BE49-F238E27FC236}">
                    <a16:creationId xmlns:a16="http://schemas.microsoft.com/office/drawing/2014/main" id="{B00E8B19-3CF5-4AAD-9E37-25A39DFD03F1}"/>
                  </a:ext>
                </a:extLst>
              </p:cNvPr>
              <p:cNvSpPr/>
              <p:nvPr/>
            </p:nvSpPr>
            <p:spPr>
              <a:xfrm>
                <a:off x="51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18</a:t>
                </a:r>
                <a:endParaRPr lang="en-GB" sz="1000" dirty="0"/>
              </a:p>
            </p:txBody>
          </p:sp>
          <p:sp>
            <p:nvSpPr>
              <p:cNvPr id="816" name="Rectangle 815">
                <a:extLst>
                  <a:ext uri="{FF2B5EF4-FFF2-40B4-BE49-F238E27FC236}">
                    <a16:creationId xmlns:a16="http://schemas.microsoft.com/office/drawing/2014/main" id="{42D22A37-08D1-4ADC-8FF3-F0408C5832E8}"/>
                  </a:ext>
                </a:extLst>
              </p:cNvPr>
              <p:cNvSpPr/>
              <p:nvPr/>
            </p:nvSpPr>
            <p:spPr>
              <a:xfrm>
                <a:off x="55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20</a:t>
                </a:r>
                <a:endParaRPr lang="en-GB" sz="1000" dirty="0"/>
              </a:p>
            </p:txBody>
          </p:sp>
          <p:sp>
            <p:nvSpPr>
              <p:cNvPr id="817" name="Rectangle 816">
                <a:extLst>
                  <a:ext uri="{FF2B5EF4-FFF2-40B4-BE49-F238E27FC236}">
                    <a16:creationId xmlns:a16="http://schemas.microsoft.com/office/drawing/2014/main" id="{4151234D-3C3E-487F-AF86-FEB4C2C0CB8F}"/>
                  </a:ext>
                </a:extLst>
              </p:cNvPr>
              <p:cNvSpPr/>
              <p:nvPr/>
            </p:nvSpPr>
            <p:spPr>
              <a:xfrm>
                <a:off x="58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22</a:t>
                </a:r>
                <a:endParaRPr lang="en-GB" sz="1000" dirty="0"/>
              </a:p>
            </p:txBody>
          </p:sp>
          <p:sp>
            <p:nvSpPr>
              <p:cNvPr id="818" name="Rectangle 817">
                <a:extLst>
                  <a:ext uri="{FF2B5EF4-FFF2-40B4-BE49-F238E27FC236}">
                    <a16:creationId xmlns:a16="http://schemas.microsoft.com/office/drawing/2014/main" id="{5DEDB8DC-33DB-4992-8329-7A7A4C332AD9}"/>
                  </a:ext>
                </a:extLst>
              </p:cNvPr>
              <p:cNvSpPr/>
              <p:nvPr/>
            </p:nvSpPr>
            <p:spPr>
              <a:xfrm>
                <a:off x="62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24</a:t>
                </a:r>
                <a:endParaRPr lang="en-GB" sz="1000" dirty="0"/>
              </a:p>
            </p:txBody>
          </p:sp>
          <p:sp>
            <p:nvSpPr>
              <p:cNvPr id="819" name="Rectangle 818">
                <a:extLst>
                  <a:ext uri="{FF2B5EF4-FFF2-40B4-BE49-F238E27FC236}">
                    <a16:creationId xmlns:a16="http://schemas.microsoft.com/office/drawing/2014/main" id="{FB52682F-6093-45FD-8AAF-7A78DFBFAD3C}"/>
                  </a:ext>
                </a:extLst>
              </p:cNvPr>
              <p:cNvSpPr/>
              <p:nvPr/>
            </p:nvSpPr>
            <p:spPr>
              <a:xfrm>
                <a:off x="66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26</a:t>
                </a:r>
                <a:endParaRPr lang="en-GB" sz="1000" dirty="0"/>
              </a:p>
            </p:txBody>
          </p:sp>
          <p:sp>
            <p:nvSpPr>
              <p:cNvPr id="820" name="Rectangle 819">
                <a:extLst>
                  <a:ext uri="{FF2B5EF4-FFF2-40B4-BE49-F238E27FC236}">
                    <a16:creationId xmlns:a16="http://schemas.microsoft.com/office/drawing/2014/main" id="{CEBBA48F-46C5-4486-BFE6-DA659767ABBE}"/>
                  </a:ext>
                </a:extLst>
              </p:cNvPr>
              <p:cNvSpPr/>
              <p:nvPr/>
            </p:nvSpPr>
            <p:spPr>
              <a:xfrm>
                <a:off x="69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28</a:t>
                </a:r>
                <a:endParaRPr lang="en-GB" sz="1000" dirty="0"/>
              </a:p>
            </p:txBody>
          </p:sp>
          <p:sp>
            <p:nvSpPr>
              <p:cNvPr id="821" name="Rectangle 820">
                <a:extLst>
                  <a:ext uri="{FF2B5EF4-FFF2-40B4-BE49-F238E27FC236}">
                    <a16:creationId xmlns:a16="http://schemas.microsoft.com/office/drawing/2014/main" id="{EEFBC1A5-DC59-4F52-995B-EF29D143A2BE}"/>
                  </a:ext>
                </a:extLst>
              </p:cNvPr>
              <p:cNvSpPr/>
              <p:nvPr/>
            </p:nvSpPr>
            <p:spPr>
              <a:xfrm>
                <a:off x="73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30</a:t>
                </a:r>
                <a:endParaRPr lang="en-GB" sz="1000" dirty="0"/>
              </a:p>
            </p:txBody>
          </p:sp>
        </p:grpSp>
        <p:grpSp>
          <p:nvGrpSpPr>
            <p:cNvPr id="789" name="Group 788">
              <a:extLst>
                <a:ext uri="{FF2B5EF4-FFF2-40B4-BE49-F238E27FC236}">
                  <a16:creationId xmlns:a16="http://schemas.microsoft.com/office/drawing/2014/main" id="{AAE3B2ED-60CC-4562-9BAE-13D4BD5C4729}"/>
                </a:ext>
              </a:extLst>
            </p:cNvPr>
            <p:cNvGrpSpPr/>
            <p:nvPr/>
          </p:nvGrpSpPr>
          <p:grpSpPr>
            <a:xfrm>
              <a:off x="2249290" y="3389307"/>
              <a:ext cx="5580000" cy="180000"/>
              <a:chOff x="2110640" y="3498164"/>
              <a:chExt cx="5580000" cy="180000"/>
            </a:xfrm>
          </p:grpSpPr>
          <p:sp>
            <p:nvSpPr>
              <p:cNvPr id="790" name="Rectangle 789">
                <a:extLst>
                  <a:ext uri="{FF2B5EF4-FFF2-40B4-BE49-F238E27FC236}">
                    <a16:creationId xmlns:a16="http://schemas.microsoft.com/office/drawing/2014/main" id="{805D5CF8-AEC3-4FA8-BE51-74BCB14D431D}"/>
                  </a:ext>
                </a:extLst>
              </p:cNvPr>
              <p:cNvSpPr/>
              <p:nvPr/>
            </p:nvSpPr>
            <p:spPr>
              <a:xfrm>
                <a:off x="21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</a:t>
                </a:r>
                <a:endParaRPr lang="en-GB" sz="1000" dirty="0"/>
              </a:p>
            </p:txBody>
          </p:sp>
          <p:sp>
            <p:nvSpPr>
              <p:cNvPr id="791" name="Rectangle 790">
                <a:extLst>
                  <a:ext uri="{FF2B5EF4-FFF2-40B4-BE49-F238E27FC236}">
                    <a16:creationId xmlns:a16="http://schemas.microsoft.com/office/drawing/2014/main" id="{EAEA38F5-EB43-494A-B410-E2EBF2629AB1}"/>
                  </a:ext>
                </a:extLst>
              </p:cNvPr>
              <p:cNvSpPr/>
              <p:nvPr/>
            </p:nvSpPr>
            <p:spPr>
              <a:xfrm>
                <a:off x="24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</a:t>
                </a:r>
                <a:endParaRPr lang="en-GB" sz="1000" dirty="0"/>
              </a:p>
            </p:txBody>
          </p:sp>
          <p:sp>
            <p:nvSpPr>
              <p:cNvPr id="792" name="Rectangle 791">
                <a:extLst>
                  <a:ext uri="{FF2B5EF4-FFF2-40B4-BE49-F238E27FC236}">
                    <a16:creationId xmlns:a16="http://schemas.microsoft.com/office/drawing/2014/main" id="{AA2F8677-E216-4779-A48C-3C1E91A41E82}"/>
                  </a:ext>
                </a:extLst>
              </p:cNvPr>
              <p:cNvSpPr/>
              <p:nvPr/>
            </p:nvSpPr>
            <p:spPr>
              <a:xfrm>
                <a:off x="28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5</a:t>
                </a:r>
                <a:endParaRPr lang="en-GB" sz="1000" dirty="0"/>
              </a:p>
            </p:txBody>
          </p:sp>
          <p:sp>
            <p:nvSpPr>
              <p:cNvPr id="793" name="Rectangle 792">
                <a:extLst>
                  <a:ext uri="{FF2B5EF4-FFF2-40B4-BE49-F238E27FC236}">
                    <a16:creationId xmlns:a16="http://schemas.microsoft.com/office/drawing/2014/main" id="{031DA792-7C0A-4C0A-9FAF-D524CCE07725}"/>
                  </a:ext>
                </a:extLst>
              </p:cNvPr>
              <p:cNvSpPr/>
              <p:nvPr/>
            </p:nvSpPr>
            <p:spPr>
              <a:xfrm>
                <a:off x="31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7</a:t>
                </a:r>
                <a:endParaRPr lang="en-GB" sz="1000" dirty="0"/>
              </a:p>
            </p:txBody>
          </p:sp>
          <p:sp>
            <p:nvSpPr>
              <p:cNvPr id="794" name="Rectangle 793">
                <a:extLst>
                  <a:ext uri="{FF2B5EF4-FFF2-40B4-BE49-F238E27FC236}">
                    <a16:creationId xmlns:a16="http://schemas.microsoft.com/office/drawing/2014/main" id="{1A1A6716-6947-4F66-A273-1C1CBC8F9934}"/>
                  </a:ext>
                </a:extLst>
              </p:cNvPr>
              <p:cNvSpPr/>
              <p:nvPr/>
            </p:nvSpPr>
            <p:spPr>
              <a:xfrm>
                <a:off x="35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9</a:t>
                </a:r>
                <a:endParaRPr lang="en-GB" sz="1000" dirty="0"/>
              </a:p>
            </p:txBody>
          </p:sp>
          <p:sp>
            <p:nvSpPr>
              <p:cNvPr id="795" name="Rectangle 794">
                <a:extLst>
                  <a:ext uri="{FF2B5EF4-FFF2-40B4-BE49-F238E27FC236}">
                    <a16:creationId xmlns:a16="http://schemas.microsoft.com/office/drawing/2014/main" id="{31C89DEA-B3F4-49D5-87F0-734DAB60EB66}"/>
                  </a:ext>
                </a:extLst>
              </p:cNvPr>
              <p:cNvSpPr/>
              <p:nvPr/>
            </p:nvSpPr>
            <p:spPr>
              <a:xfrm>
                <a:off x="39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11</a:t>
                </a:r>
                <a:endParaRPr lang="en-GB" sz="1000" dirty="0"/>
              </a:p>
            </p:txBody>
          </p:sp>
          <p:sp>
            <p:nvSpPr>
              <p:cNvPr id="796" name="Rectangle 795">
                <a:extLst>
                  <a:ext uri="{FF2B5EF4-FFF2-40B4-BE49-F238E27FC236}">
                    <a16:creationId xmlns:a16="http://schemas.microsoft.com/office/drawing/2014/main" id="{6A1BA8E1-20CF-4A15-9655-7A0329776328}"/>
                  </a:ext>
                </a:extLst>
              </p:cNvPr>
              <p:cNvSpPr/>
              <p:nvPr/>
            </p:nvSpPr>
            <p:spPr>
              <a:xfrm>
                <a:off x="42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13</a:t>
                </a:r>
                <a:endParaRPr lang="en-GB" sz="1000" dirty="0"/>
              </a:p>
            </p:txBody>
          </p:sp>
          <p:sp>
            <p:nvSpPr>
              <p:cNvPr id="797" name="Rectangle 796">
                <a:extLst>
                  <a:ext uri="{FF2B5EF4-FFF2-40B4-BE49-F238E27FC236}">
                    <a16:creationId xmlns:a16="http://schemas.microsoft.com/office/drawing/2014/main" id="{C88A4691-4402-47F6-BE48-4E2B1033BA6C}"/>
                  </a:ext>
                </a:extLst>
              </p:cNvPr>
              <p:cNvSpPr/>
              <p:nvPr/>
            </p:nvSpPr>
            <p:spPr>
              <a:xfrm>
                <a:off x="46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15</a:t>
                </a:r>
                <a:endParaRPr lang="en-GB" sz="1000" dirty="0"/>
              </a:p>
            </p:txBody>
          </p:sp>
          <p:sp>
            <p:nvSpPr>
              <p:cNvPr id="798" name="Rectangle 797">
                <a:extLst>
                  <a:ext uri="{FF2B5EF4-FFF2-40B4-BE49-F238E27FC236}">
                    <a16:creationId xmlns:a16="http://schemas.microsoft.com/office/drawing/2014/main" id="{C13846D3-7173-4032-925B-9B25203A7E9E}"/>
                  </a:ext>
                </a:extLst>
              </p:cNvPr>
              <p:cNvSpPr/>
              <p:nvPr/>
            </p:nvSpPr>
            <p:spPr>
              <a:xfrm>
                <a:off x="49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17</a:t>
                </a:r>
                <a:endParaRPr lang="en-GB" sz="1000" dirty="0"/>
              </a:p>
            </p:txBody>
          </p:sp>
          <p:sp>
            <p:nvSpPr>
              <p:cNvPr id="799" name="Rectangle 798">
                <a:extLst>
                  <a:ext uri="{FF2B5EF4-FFF2-40B4-BE49-F238E27FC236}">
                    <a16:creationId xmlns:a16="http://schemas.microsoft.com/office/drawing/2014/main" id="{A5367B1B-4C3A-409E-B178-B8484E37504D}"/>
                  </a:ext>
                </a:extLst>
              </p:cNvPr>
              <p:cNvSpPr/>
              <p:nvPr/>
            </p:nvSpPr>
            <p:spPr>
              <a:xfrm>
                <a:off x="53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19</a:t>
                </a:r>
                <a:endParaRPr lang="en-GB" sz="1000" dirty="0"/>
              </a:p>
            </p:txBody>
          </p:sp>
          <p:sp>
            <p:nvSpPr>
              <p:cNvPr id="800" name="Rectangle 799">
                <a:extLst>
                  <a:ext uri="{FF2B5EF4-FFF2-40B4-BE49-F238E27FC236}">
                    <a16:creationId xmlns:a16="http://schemas.microsoft.com/office/drawing/2014/main" id="{3F9A9A7C-98A3-4CF4-ADC5-B8D1199D58BA}"/>
                  </a:ext>
                </a:extLst>
              </p:cNvPr>
              <p:cNvSpPr/>
              <p:nvPr/>
            </p:nvSpPr>
            <p:spPr>
              <a:xfrm>
                <a:off x="57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21</a:t>
                </a:r>
                <a:endParaRPr lang="en-GB" sz="1000" dirty="0"/>
              </a:p>
            </p:txBody>
          </p:sp>
          <p:sp>
            <p:nvSpPr>
              <p:cNvPr id="801" name="Rectangle 800">
                <a:extLst>
                  <a:ext uri="{FF2B5EF4-FFF2-40B4-BE49-F238E27FC236}">
                    <a16:creationId xmlns:a16="http://schemas.microsoft.com/office/drawing/2014/main" id="{A3A0D81D-6B05-4CA0-AD71-2B32F3588D06}"/>
                  </a:ext>
                </a:extLst>
              </p:cNvPr>
              <p:cNvSpPr/>
              <p:nvPr/>
            </p:nvSpPr>
            <p:spPr>
              <a:xfrm>
                <a:off x="607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23</a:t>
                </a:r>
                <a:endParaRPr lang="en-GB" sz="1000" dirty="0"/>
              </a:p>
            </p:txBody>
          </p:sp>
          <p:sp>
            <p:nvSpPr>
              <p:cNvPr id="802" name="Rectangle 801">
                <a:extLst>
                  <a:ext uri="{FF2B5EF4-FFF2-40B4-BE49-F238E27FC236}">
                    <a16:creationId xmlns:a16="http://schemas.microsoft.com/office/drawing/2014/main" id="{EF2A0EF4-F717-4649-9EE9-D095949E9C78}"/>
                  </a:ext>
                </a:extLst>
              </p:cNvPr>
              <p:cNvSpPr/>
              <p:nvPr/>
            </p:nvSpPr>
            <p:spPr>
              <a:xfrm>
                <a:off x="643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25</a:t>
                </a:r>
                <a:endParaRPr lang="en-GB" sz="1000" dirty="0"/>
              </a:p>
            </p:txBody>
          </p:sp>
          <p:sp>
            <p:nvSpPr>
              <p:cNvPr id="803" name="Rectangle 802">
                <a:extLst>
                  <a:ext uri="{FF2B5EF4-FFF2-40B4-BE49-F238E27FC236}">
                    <a16:creationId xmlns:a16="http://schemas.microsoft.com/office/drawing/2014/main" id="{E181E33C-68F3-416F-83E4-791561E96699}"/>
                  </a:ext>
                </a:extLst>
              </p:cNvPr>
              <p:cNvSpPr/>
              <p:nvPr/>
            </p:nvSpPr>
            <p:spPr>
              <a:xfrm>
                <a:off x="679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27</a:t>
                </a:r>
                <a:endParaRPr lang="en-GB" sz="1000" dirty="0"/>
              </a:p>
            </p:txBody>
          </p:sp>
          <p:sp>
            <p:nvSpPr>
              <p:cNvPr id="804" name="Rectangle 803">
                <a:extLst>
                  <a:ext uri="{FF2B5EF4-FFF2-40B4-BE49-F238E27FC236}">
                    <a16:creationId xmlns:a16="http://schemas.microsoft.com/office/drawing/2014/main" id="{13811956-26E2-4C29-9521-2D090B1AE018}"/>
                  </a:ext>
                </a:extLst>
              </p:cNvPr>
              <p:cNvSpPr/>
              <p:nvPr/>
            </p:nvSpPr>
            <p:spPr>
              <a:xfrm>
                <a:off x="715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29</a:t>
                </a:r>
                <a:endParaRPr lang="en-GB" sz="1000" dirty="0"/>
              </a:p>
            </p:txBody>
          </p:sp>
          <p:sp>
            <p:nvSpPr>
              <p:cNvPr id="805" name="Rectangle 804">
                <a:extLst>
                  <a:ext uri="{FF2B5EF4-FFF2-40B4-BE49-F238E27FC236}">
                    <a16:creationId xmlns:a16="http://schemas.microsoft.com/office/drawing/2014/main" id="{D4A0F6C8-B509-4C01-BCFF-E49B83F16618}"/>
                  </a:ext>
                </a:extLst>
              </p:cNvPr>
              <p:cNvSpPr/>
              <p:nvPr/>
            </p:nvSpPr>
            <p:spPr>
              <a:xfrm>
                <a:off x="7510640" y="3498164"/>
                <a:ext cx="180000" cy="180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31</a:t>
                </a:r>
                <a:endParaRPr lang="en-GB" sz="10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2" name="TextBox 821">
                <a:extLst>
                  <a:ext uri="{FF2B5EF4-FFF2-40B4-BE49-F238E27FC236}">
                    <a16:creationId xmlns:a16="http://schemas.microsoft.com/office/drawing/2014/main" id="{C29E3614-88AD-46B6-8D8D-2BFFB4E84BC8}"/>
                  </a:ext>
                </a:extLst>
              </p:cNvPr>
              <p:cNvSpPr txBox="1"/>
              <p:nvPr/>
            </p:nvSpPr>
            <p:spPr>
              <a:xfrm>
                <a:off x="628399" y="3730851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22" name="TextBox 821">
                <a:extLst>
                  <a:ext uri="{FF2B5EF4-FFF2-40B4-BE49-F238E27FC236}">
                    <a16:creationId xmlns:a16="http://schemas.microsoft.com/office/drawing/2014/main" id="{C29E3614-88AD-46B6-8D8D-2BFFB4E84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99" y="3730851"/>
                <a:ext cx="1415131" cy="369332"/>
              </a:xfrm>
              <a:prstGeom prst="rect">
                <a:avLst/>
              </a:prstGeom>
              <a:blipFill>
                <a:blip r:embed="rId5"/>
                <a:stretch>
                  <a:fillRect l="-3448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3" name="Rectangle 822">
            <a:extLst>
              <a:ext uri="{FF2B5EF4-FFF2-40B4-BE49-F238E27FC236}">
                <a16:creationId xmlns:a16="http://schemas.microsoft.com/office/drawing/2014/main" id="{295D1152-0668-403A-98B9-53F88567B4CD}"/>
              </a:ext>
            </a:extLst>
          </p:cNvPr>
          <p:cNvSpPr/>
          <p:nvPr/>
        </p:nvSpPr>
        <p:spPr>
          <a:xfrm>
            <a:off x="8345857" y="4337660"/>
            <a:ext cx="3251516" cy="1323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76AD8E49-12AD-4A82-8374-62426EBF9293}"/>
              </a:ext>
            </a:extLst>
          </p:cNvPr>
          <p:cNvSpPr/>
          <p:nvPr/>
        </p:nvSpPr>
        <p:spPr>
          <a:xfrm>
            <a:off x="8017319" y="4793036"/>
            <a:ext cx="459796" cy="735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24" name="Group 823">
            <a:extLst>
              <a:ext uri="{FF2B5EF4-FFF2-40B4-BE49-F238E27FC236}">
                <a16:creationId xmlns:a16="http://schemas.microsoft.com/office/drawing/2014/main" id="{661E0FF5-56B1-45C9-A964-A36BF88E6102}"/>
              </a:ext>
            </a:extLst>
          </p:cNvPr>
          <p:cNvGrpSpPr/>
          <p:nvPr/>
        </p:nvGrpSpPr>
        <p:grpSpPr>
          <a:xfrm>
            <a:off x="8085826" y="4624786"/>
            <a:ext cx="2178676" cy="817288"/>
            <a:chOff x="6492188" y="2304979"/>
            <a:chExt cx="2178676" cy="817288"/>
          </a:xfrm>
        </p:grpSpPr>
        <p:grpSp>
          <p:nvGrpSpPr>
            <p:cNvPr id="825" name="Group 824">
              <a:extLst>
                <a:ext uri="{FF2B5EF4-FFF2-40B4-BE49-F238E27FC236}">
                  <a16:creationId xmlns:a16="http://schemas.microsoft.com/office/drawing/2014/main" id="{572E7CAA-BBCF-4A0D-ACDA-C8E28ED638FD}"/>
                </a:ext>
              </a:extLst>
            </p:cNvPr>
            <p:cNvGrpSpPr/>
            <p:nvPr/>
          </p:nvGrpSpPr>
          <p:grpSpPr>
            <a:xfrm>
              <a:off x="7431745" y="2728220"/>
              <a:ext cx="1239119" cy="394047"/>
              <a:chOff x="7733888" y="2411030"/>
              <a:chExt cx="1239119" cy="394047"/>
            </a:xfrm>
          </p:grpSpPr>
          <p:sp>
            <p:nvSpPr>
              <p:cNvPr id="828" name="Flowchart: Or 827">
                <a:extLst>
                  <a:ext uri="{FF2B5EF4-FFF2-40B4-BE49-F238E27FC236}">
                    <a16:creationId xmlns:a16="http://schemas.microsoft.com/office/drawing/2014/main" id="{E1272053-55B4-4CCF-9821-E6747A705908}"/>
                  </a:ext>
                </a:extLst>
              </p:cNvPr>
              <p:cNvSpPr/>
              <p:nvPr/>
            </p:nvSpPr>
            <p:spPr>
              <a:xfrm>
                <a:off x="7733888" y="2468192"/>
                <a:ext cx="300081" cy="336885"/>
              </a:xfrm>
              <a:prstGeom prst="flowChartOr">
                <a:avLst/>
              </a:prstGeom>
              <a:noFill/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29" name="Straight Arrow Connector 828">
                <a:extLst>
                  <a:ext uri="{FF2B5EF4-FFF2-40B4-BE49-F238E27FC236}">
                    <a16:creationId xmlns:a16="http://schemas.microsoft.com/office/drawing/2014/main" id="{67EA8C35-C805-4D6A-BC12-B2F00B740BED}"/>
                  </a:ext>
                </a:extLst>
              </p:cNvPr>
              <p:cNvCxnSpPr/>
              <p:nvPr/>
            </p:nvCxnSpPr>
            <p:spPr>
              <a:xfrm>
                <a:off x="8038714" y="2638425"/>
                <a:ext cx="5081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0" name="TextBox 829">
                    <a:extLst>
                      <a:ext uri="{FF2B5EF4-FFF2-40B4-BE49-F238E27FC236}">
                        <a16:creationId xmlns:a16="http://schemas.microsoft.com/office/drawing/2014/main" id="{C2A2F50F-5F7A-46E7-8E26-A3CBF566F3AD}"/>
                      </a:ext>
                    </a:extLst>
                  </p:cNvPr>
                  <p:cNvSpPr txBox="1"/>
                  <p:nvPr/>
                </p:nvSpPr>
                <p:spPr>
                  <a:xfrm>
                    <a:off x="8494030" y="2411030"/>
                    <a:ext cx="4789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30" name="TextBox 829">
                    <a:extLst>
                      <a:ext uri="{FF2B5EF4-FFF2-40B4-BE49-F238E27FC236}">
                        <a16:creationId xmlns:a16="http://schemas.microsoft.com/office/drawing/2014/main" id="{C2A2F50F-5F7A-46E7-8E26-A3CBF566F3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4030" y="2411030"/>
                    <a:ext cx="47897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26" name="Straight Arrow Connector 825">
              <a:extLst>
                <a:ext uri="{FF2B5EF4-FFF2-40B4-BE49-F238E27FC236}">
                  <a16:creationId xmlns:a16="http://schemas.microsoft.com/office/drawing/2014/main" id="{D90278EF-9EC5-4521-BD64-1EC3169A2B9E}"/>
                </a:ext>
              </a:extLst>
            </p:cNvPr>
            <p:cNvCxnSpPr>
              <a:cxnSpLocks/>
            </p:cNvCxnSpPr>
            <p:nvPr/>
          </p:nvCxnSpPr>
          <p:spPr>
            <a:xfrm>
              <a:off x="6492188" y="2953824"/>
              <a:ext cx="9236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7" name="Straight Arrow Connector 826">
              <a:extLst>
                <a:ext uri="{FF2B5EF4-FFF2-40B4-BE49-F238E27FC236}">
                  <a16:creationId xmlns:a16="http://schemas.microsoft.com/office/drawing/2014/main" id="{203F32E2-4B56-4DA0-820A-6173351916FE}"/>
                </a:ext>
              </a:extLst>
            </p:cNvPr>
            <p:cNvCxnSpPr>
              <a:cxnSpLocks/>
              <a:endCxn id="828" idx="0"/>
            </p:cNvCxnSpPr>
            <p:nvPr/>
          </p:nvCxnSpPr>
          <p:spPr>
            <a:xfrm>
              <a:off x="6791153" y="2304979"/>
              <a:ext cx="790633" cy="480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31" name="TextBox 830">
            <a:extLst>
              <a:ext uri="{FF2B5EF4-FFF2-40B4-BE49-F238E27FC236}">
                <a16:creationId xmlns:a16="http://schemas.microsoft.com/office/drawing/2014/main" id="{992D3461-D002-468B-9E6A-D5508FE2B705}"/>
              </a:ext>
            </a:extLst>
          </p:cNvPr>
          <p:cNvSpPr txBox="1"/>
          <p:nvPr/>
        </p:nvSpPr>
        <p:spPr>
          <a:xfrm>
            <a:off x="474017" y="4337660"/>
            <a:ext cx="150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dirty="0"/>
              <a:t>Even Data</a:t>
            </a:r>
          </a:p>
          <a:p>
            <a:pPr algn="r"/>
            <a:r>
              <a:rPr lang="en-US" sz="1400" dirty="0"/>
              <a:t>Odd Coefficients</a:t>
            </a:r>
            <a:endParaRPr lang="en-GB" sz="1400" dirty="0"/>
          </a:p>
        </p:txBody>
      </p:sp>
      <p:sp>
        <p:nvSpPr>
          <p:cNvPr id="832" name="TextBox 831">
            <a:extLst>
              <a:ext uri="{FF2B5EF4-FFF2-40B4-BE49-F238E27FC236}">
                <a16:creationId xmlns:a16="http://schemas.microsoft.com/office/drawing/2014/main" id="{C6FA9596-BA39-4CC7-9001-B05DF1A40B8D}"/>
              </a:ext>
            </a:extLst>
          </p:cNvPr>
          <p:cNvSpPr txBox="1"/>
          <p:nvPr/>
        </p:nvSpPr>
        <p:spPr>
          <a:xfrm>
            <a:off x="402639" y="4977059"/>
            <a:ext cx="1576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dirty="0"/>
              <a:t>Odd Data</a:t>
            </a:r>
          </a:p>
          <a:p>
            <a:pPr algn="r"/>
            <a:r>
              <a:rPr lang="en-US" sz="1400" dirty="0"/>
              <a:t>Even Coefficients</a:t>
            </a:r>
            <a:endParaRPr lang="en-GB" sz="1400" dirty="0"/>
          </a:p>
        </p:txBody>
      </p:sp>
      <p:sp>
        <p:nvSpPr>
          <p:cNvPr id="833" name="Rectangle: Rounded Corners 832">
            <a:extLst>
              <a:ext uri="{FF2B5EF4-FFF2-40B4-BE49-F238E27FC236}">
                <a16:creationId xmlns:a16="http://schemas.microsoft.com/office/drawing/2014/main" id="{0D1315D9-B439-470F-A0A9-539B5EA452CA}"/>
              </a:ext>
            </a:extLst>
          </p:cNvPr>
          <p:cNvSpPr/>
          <p:nvPr/>
        </p:nvSpPr>
        <p:spPr>
          <a:xfrm>
            <a:off x="2405118" y="5598562"/>
            <a:ext cx="5466705" cy="89716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2 parts are operating as 2 single rate filters:</a:t>
            </a:r>
          </a:p>
          <a:p>
            <a:pPr marL="742870" lvl="1" indent="-285750">
              <a:buFont typeface="Arial" panose="020B0604020202020204" pitchFamily="34" charset="0"/>
              <a:buChar char="•"/>
            </a:pPr>
            <a:r>
              <a:rPr lang="en-US" dirty="0"/>
              <a:t>Even coefficients on odd data</a:t>
            </a:r>
          </a:p>
          <a:p>
            <a:pPr marL="742870" lvl="1" indent="-285750">
              <a:buFont typeface="Arial" panose="020B0604020202020204" pitchFamily="34" charset="0"/>
              <a:buChar char="•"/>
            </a:pPr>
            <a:r>
              <a:rPr lang="en-US" dirty="0"/>
              <a:t>Odd coefficients on even data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53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8801-2342-4E7D-9A49-76051A56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Odd/Even Cascades of AI Engines	1/3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43F8-6AFF-4375-8532-60D5DE952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280160"/>
            <a:ext cx="11033760" cy="4632960"/>
          </a:xfrm>
        </p:spPr>
        <p:txBody>
          <a:bodyPr/>
          <a:lstStyle/>
          <a:p>
            <a:r>
              <a:rPr lang="en-US" dirty="0"/>
              <a:t>Separation in 2 channels odd/even allows data rate increase</a:t>
            </a:r>
          </a:p>
          <a:p>
            <a:r>
              <a:rPr lang="en-US" dirty="0"/>
              <a:t>Each AI Engine take care of </a:t>
            </a:r>
            <a:r>
              <a:rPr lang="en-US" b="1" dirty="0"/>
              <a:t>Odd</a:t>
            </a:r>
            <a:r>
              <a:rPr lang="en-US" dirty="0"/>
              <a:t> </a:t>
            </a:r>
            <a:r>
              <a:rPr lang="en-US" b="1" dirty="0"/>
              <a:t>or</a:t>
            </a:r>
            <a:r>
              <a:rPr lang="en-US" dirty="0"/>
              <a:t> </a:t>
            </a:r>
            <a:r>
              <a:rPr lang="en-US" b="1" dirty="0"/>
              <a:t>Even</a:t>
            </a:r>
            <a:r>
              <a:rPr lang="en-US" dirty="0"/>
              <a:t> samples</a:t>
            </a:r>
          </a:p>
          <a:p>
            <a:r>
              <a:rPr lang="en-US" dirty="0"/>
              <a:t>For a 1 GSPS input rate, an AI Engine can take care of 8 taps (8GMACs)</a:t>
            </a:r>
          </a:p>
          <a:p>
            <a:r>
              <a:rPr lang="en-US" dirty="0"/>
              <a:t>Separate the N/2 odd and even indexed coefficients in two chunks each one, each chunk has N/4 coefficients:</a:t>
            </a:r>
          </a:p>
          <a:p>
            <a:pPr lvl="2"/>
            <a:r>
              <a:rPr lang="en-US" dirty="0"/>
              <a:t>chunk_0_0 with N/4 </a:t>
            </a:r>
            <a:r>
              <a:rPr lang="en-US" dirty="0" err="1"/>
              <a:t>coeffs</a:t>
            </a:r>
            <a:r>
              <a:rPr lang="en-US" dirty="0"/>
              <a:t> of index: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[ 0,  2,  4,  6,  8, 10, 12, 14]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chunk_0_1 with N/4 </a:t>
            </a:r>
            <a:r>
              <a:rPr lang="en-US" dirty="0" err="1"/>
              <a:t>coeffs</a:t>
            </a:r>
            <a:r>
              <a:rPr lang="en-US" dirty="0"/>
              <a:t> of index: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[16, 18, 20, 22, 24, 25, 28, 30] </a:t>
            </a:r>
          </a:p>
          <a:p>
            <a:pPr lvl="2"/>
            <a:r>
              <a:rPr lang="en-US" dirty="0"/>
              <a:t>chunk_1_0 with N/4 </a:t>
            </a:r>
            <a:r>
              <a:rPr lang="en-US" dirty="0" err="1"/>
              <a:t>coeffs</a:t>
            </a:r>
            <a:r>
              <a:rPr lang="en-US" dirty="0"/>
              <a:t> of index: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[ 1,  3,  5,  7,  9, 11, 13, 15]</a:t>
            </a:r>
          </a:p>
          <a:p>
            <a:pPr lvl="2"/>
            <a:r>
              <a:rPr lang="en-US" dirty="0"/>
              <a:t>chunk_1_1 with N/4 </a:t>
            </a:r>
            <a:r>
              <a:rPr lang="en-US" dirty="0" err="1"/>
              <a:t>coeffs</a:t>
            </a:r>
            <a:r>
              <a:rPr lang="en-US" dirty="0"/>
              <a:t> of 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:[17, 19, 21, 23, 25, 27, 29, 31]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02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087" y="1215838"/>
            <a:ext cx="10604855" cy="5056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Odd/Even Cascades of AI Engines	2/3</a:t>
            </a:r>
            <a:endParaRPr lang="it-IT" dirty="0"/>
          </a:p>
        </p:txBody>
      </p:sp>
      <p:sp>
        <p:nvSpPr>
          <p:cNvPr id="5" name="Rectangle 4"/>
          <p:cNvSpPr/>
          <p:nvPr/>
        </p:nvSpPr>
        <p:spPr>
          <a:xfrm>
            <a:off x="10531584" y="1803723"/>
            <a:ext cx="950977" cy="138545"/>
          </a:xfrm>
          <a:prstGeom prst="rect">
            <a:avLst/>
          </a:prstGeom>
          <a:solidFill>
            <a:srgbClr val="CDE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chunk_0_0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24187" y="1966951"/>
            <a:ext cx="950977" cy="152400"/>
          </a:xfrm>
          <a:prstGeom prst="rect">
            <a:avLst/>
          </a:prstGeom>
          <a:solidFill>
            <a:srgbClr val="7FCB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chunk_0_1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97552" y="2923794"/>
            <a:ext cx="950977" cy="138545"/>
          </a:xfrm>
          <a:prstGeom prst="rect">
            <a:avLst/>
          </a:prstGeom>
          <a:solidFill>
            <a:srgbClr val="CDE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chunk_1_0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90155" y="3087022"/>
            <a:ext cx="950977" cy="152400"/>
          </a:xfrm>
          <a:prstGeom prst="rect">
            <a:avLst/>
          </a:prstGeom>
          <a:solidFill>
            <a:srgbClr val="7FCB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chunk_1_1</a:t>
            </a:r>
            <a:endParaRPr lang="it-IT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8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8801-2342-4E7D-9A49-76051A56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Odd/Even Cascades of AI Engines	3/3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43F8-6AFF-4375-8532-60D5DE952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280160"/>
            <a:ext cx="11033760" cy="4632960"/>
          </a:xfrm>
        </p:spPr>
        <p:txBody>
          <a:bodyPr/>
          <a:lstStyle/>
          <a:p>
            <a:r>
              <a:rPr lang="en-US" dirty="0"/>
              <a:t>On 1 channel Even and Odd samples have their own 16 tap filter</a:t>
            </a:r>
          </a:p>
          <a:p>
            <a:pPr lvl="1"/>
            <a:r>
              <a:rPr lang="en-US" dirty="0"/>
              <a:t>2 AI Engines can process Even samples, and 2 other AIE  the Odd samples</a:t>
            </a:r>
          </a:p>
          <a:p>
            <a:pPr lvl="1"/>
            <a:r>
              <a:rPr lang="en-US" dirty="0"/>
              <a:t>Even and Odd samples can be each @ 1GSPS for a total of 2 GSPS</a:t>
            </a:r>
          </a:p>
          <a:p>
            <a:r>
              <a:rPr lang="en-US" dirty="0"/>
              <a:t>This architecture is balanced between transfer and compute</a:t>
            </a:r>
          </a:p>
          <a:p>
            <a:pPr lvl="1"/>
            <a:r>
              <a:rPr lang="en-US" dirty="0"/>
              <a:t>8 samples/4 cycles </a:t>
            </a:r>
            <a:r>
              <a:rPr lang="en-US" dirty="0">
                <a:sym typeface="Wingdings" panose="05000000000000000000" pitchFamily="2" charset="2"/>
              </a:rPr>
              <a:t> 2 samples/cycle @ 1GHz</a:t>
            </a:r>
            <a:endParaRPr lang="en-US" dirty="0"/>
          </a:p>
          <a:p>
            <a:pPr lvl="1"/>
            <a:r>
              <a:rPr lang="en-US" b="1" dirty="0"/>
              <a:t>Max input sample rate: 2 GSPS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900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B947C8-7370-4464-A776-B7BF4D25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3A73D5-7EBF-4D20-9F4B-20A421B04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Architectural study</a:t>
            </a:r>
          </a:p>
          <a:p>
            <a:r>
              <a:rPr lang="en-GB" dirty="0"/>
              <a:t>AI Engine refresh</a:t>
            </a:r>
          </a:p>
          <a:p>
            <a:r>
              <a:rPr lang="en-GB" dirty="0"/>
              <a:t>The design in </a:t>
            </a:r>
            <a:r>
              <a:rPr lang="en-GB" dirty="0" err="1"/>
              <a:t>Vitis</a:t>
            </a:r>
            <a:r>
              <a:rPr lang="en-GB" dirty="0"/>
              <a:t> AIE EA</a:t>
            </a: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The design in Model Composer EA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7551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BF5F-3C5C-42A6-A810-DE294B40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AI Engine Architecture: 2 GSPS input/output data rate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5B11CA-1EBC-4D61-A20D-FE85C9076D93}"/>
              </a:ext>
            </a:extLst>
          </p:cNvPr>
          <p:cNvSpPr txBox="1"/>
          <p:nvPr/>
        </p:nvSpPr>
        <p:spPr>
          <a:xfrm>
            <a:off x="2505441" y="4990333"/>
            <a:ext cx="1261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 GSPS</a:t>
            </a:r>
          </a:p>
          <a:p>
            <a:pPr algn="ctr"/>
            <a:r>
              <a:rPr lang="en-US" dirty="0"/>
              <a:t>Even Data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70B135-EBBD-4EDC-B153-2D349CC476B2}"/>
              </a:ext>
            </a:extLst>
          </p:cNvPr>
          <p:cNvCxnSpPr>
            <a:cxnSpLocks/>
          </p:cNvCxnSpPr>
          <p:nvPr/>
        </p:nvCxnSpPr>
        <p:spPr>
          <a:xfrm>
            <a:off x="2735758" y="4309367"/>
            <a:ext cx="765544" cy="0"/>
          </a:xfrm>
          <a:prstGeom prst="straightConnector1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0C3748-DB92-4A6C-82AC-3738E87D5073}"/>
              </a:ext>
            </a:extLst>
          </p:cNvPr>
          <p:cNvCxnSpPr/>
          <p:nvPr/>
        </p:nvCxnSpPr>
        <p:spPr>
          <a:xfrm>
            <a:off x="5202512" y="4309367"/>
            <a:ext cx="801423" cy="6350"/>
          </a:xfrm>
          <a:prstGeom prst="straightConnector1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F91B4C-FB7D-4372-BC19-A9628A071173}"/>
              </a:ext>
            </a:extLst>
          </p:cNvPr>
          <p:cNvCxnSpPr/>
          <p:nvPr/>
        </p:nvCxnSpPr>
        <p:spPr>
          <a:xfrm flipV="1">
            <a:off x="7705145" y="4309367"/>
            <a:ext cx="729664" cy="6350"/>
          </a:xfrm>
          <a:prstGeom prst="straightConnector1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16A57F-FB93-4F42-80EA-D03D24CC87B7}"/>
              </a:ext>
            </a:extLst>
          </p:cNvPr>
          <p:cNvCxnSpPr/>
          <p:nvPr/>
        </p:nvCxnSpPr>
        <p:spPr>
          <a:xfrm flipV="1">
            <a:off x="10136019" y="4309366"/>
            <a:ext cx="71982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1F45078-1AAD-4B5F-92BE-25D02411BF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18530" y="3618250"/>
            <a:ext cx="12700" cy="2466754"/>
          </a:xfrm>
          <a:prstGeom prst="bentConnector3">
            <a:avLst>
              <a:gd name="adj1" fmla="val 3792449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244A1E4-C214-4D79-BD61-C016E7B4C392}"/>
              </a:ext>
            </a:extLst>
          </p:cNvPr>
          <p:cNvCxnSpPr/>
          <p:nvPr/>
        </p:nvCxnSpPr>
        <p:spPr>
          <a:xfrm rot="5400000" flipH="1" flipV="1">
            <a:off x="8066802" y="3614083"/>
            <a:ext cx="6350" cy="2430874"/>
          </a:xfrm>
          <a:prstGeom prst="bentConnector3">
            <a:avLst>
              <a:gd name="adj1" fmla="val -7056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C685FD-4755-4C36-9838-8A26F9B31954}"/>
              </a:ext>
            </a:extLst>
          </p:cNvPr>
          <p:cNvCxnSpPr/>
          <p:nvPr/>
        </p:nvCxnSpPr>
        <p:spPr>
          <a:xfrm>
            <a:off x="3118530" y="5325379"/>
            <a:ext cx="0" cy="7936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EAD7035-021B-4789-83C1-254F56CB27CB}"/>
              </a:ext>
            </a:extLst>
          </p:cNvPr>
          <p:cNvCxnSpPr/>
          <p:nvPr/>
        </p:nvCxnSpPr>
        <p:spPr>
          <a:xfrm>
            <a:off x="8062781" y="5325379"/>
            <a:ext cx="0" cy="7936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702C370-4A4D-4F46-B196-8BA7B091E3B3}"/>
              </a:ext>
            </a:extLst>
          </p:cNvPr>
          <p:cNvSpPr txBox="1"/>
          <p:nvPr/>
        </p:nvSpPr>
        <p:spPr>
          <a:xfrm>
            <a:off x="7476722" y="4975081"/>
            <a:ext cx="1172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 GSPS</a:t>
            </a:r>
          </a:p>
          <a:p>
            <a:pPr algn="ctr"/>
            <a:r>
              <a:rPr lang="en-US" dirty="0"/>
              <a:t>Odd Data</a:t>
            </a:r>
            <a:endParaRPr lang="en-GB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5B7AE90-B383-45B8-A3CB-AE17E6D61364}"/>
              </a:ext>
            </a:extLst>
          </p:cNvPr>
          <p:cNvSpPr/>
          <p:nvPr/>
        </p:nvSpPr>
        <p:spPr>
          <a:xfrm>
            <a:off x="1037422" y="2516275"/>
            <a:ext cx="1701210" cy="108452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AIE 0</a:t>
            </a:r>
          </a:p>
          <a:p>
            <a:pPr algn="ctr"/>
            <a:r>
              <a:rPr lang="en-US" dirty="0"/>
              <a:t>coef_0_0</a:t>
            </a:r>
          </a:p>
          <a:p>
            <a:pPr algn="ctr"/>
            <a:r>
              <a:rPr lang="en-US" sz="1600" dirty="0"/>
              <a:t>0,2,4,…,14</a:t>
            </a:r>
            <a:endParaRPr lang="en-GB" sz="16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F373611-DF1C-41C8-9E1C-55F39A4ADB75}"/>
              </a:ext>
            </a:extLst>
          </p:cNvPr>
          <p:cNvSpPr/>
          <p:nvPr/>
        </p:nvSpPr>
        <p:spPr>
          <a:xfrm>
            <a:off x="3504176" y="2516275"/>
            <a:ext cx="1701210" cy="108452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AIE1</a:t>
            </a:r>
          </a:p>
          <a:p>
            <a:pPr algn="ctr"/>
            <a:r>
              <a:rPr lang="en-US" dirty="0"/>
              <a:t>coef_0_1</a:t>
            </a:r>
          </a:p>
          <a:p>
            <a:pPr algn="ctr"/>
            <a:r>
              <a:rPr lang="en-US" sz="1600" dirty="0"/>
              <a:t>16,18,20,…,30</a:t>
            </a:r>
            <a:endParaRPr lang="en-GB" sz="16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6E5D3C1-53C1-41FE-848A-BE26E9B1B2B7}"/>
              </a:ext>
            </a:extLst>
          </p:cNvPr>
          <p:cNvSpPr/>
          <p:nvPr/>
        </p:nvSpPr>
        <p:spPr>
          <a:xfrm>
            <a:off x="5970930" y="2516275"/>
            <a:ext cx="1701210" cy="108452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AIE2</a:t>
            </a:r>
          </a:p>
          <a:p>
            <a:pPr algn="ctr"/>
            <a:r>
              <a:rPr lang="en-US" dirty="0"/>
              <a:t>coef_1_0</a:t>
            </a:r>
          </a:p>
          <a:p>
            <a:pPr algn="ctr"/>
            <a:r>
              <a:rPr lang="en-US" sz="1600" dirty="0"/>
              <a:t>1,3,5,…,15</a:t>
            </a:r>
            <a:endParaRPr lang="en-GB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8BD8EE-80FA-4770-8FDD-FD77D6F4DF23}"/>
              </a:ext>
            </a:extLst>
          </p:cNvPr>
          <p:cNvSpPr txBox="1"/>
          <p:nvPr/>
        </p:nvSpPr>
        <p:spPr>
          <a:xfrm>
            <a:off x="2485311" y="1715172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 Data</a:t>
            </a:r>
          </a:p>
          <a:p>
            <a:pPr algn="ctr"/>
            <a:r>
              <a:rPr lang="en-US" dirty="0"/>
              <a:t>1 GSPS</a:t>
            </a:r>
            <a:endParaRPr lang="en-GB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32D6934-3F9F-4FDC-AF2A-185F203C6C8D}"/>
              </a:ext>
            </a:extLst>
          </p:cNvPr>
          <p:cNvSpPr/>
          <p:nvPr/>
        </p:nvSpPr>
        <p:spPr>
          <a:xfrm>
            <a:off x="8437683" y="2516275"/>
            <a:ext cx="1701210" cy="108452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AIE3</a:t>
            </a:r>
          </a:p>
          <a:p>
            <a:pPr algn="ctr"/>
            <a:r>
              <a:rPr lang="en-US" dirty="0"/>
              <a:t>coef_1_1</a:t>
            </a:r>
          </a:p>
          <a:p>
            <a:pPr algn="ctr"/>
            <a:r>
              <a:rPr lang="en-US" sz="1600" dirty="0"/>
              <a:t>17,19,21,…,31</a:t>
            </a:r>
            <a:endParaRPr lang="en-GB" sz="16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65A902F-3E65-44DA-AEEF-2FBFC3B2861C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2738632" y="3058536"/>
            <a:ext cx="765544" cy="0"/>
          </a:xfrm>
          <a:prstGeom prst="straightConnector1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B3DF0A-9A4F-4104-9E72-3793BD9AB91D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5205386" y="3058536"/>
            <a:ext cx="765544" cy="0"/>
          </a:xfrm>
          <a:prstGeom prst="straightConnector1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0A4F475-38AD-4AE1-BD58-F4980C766205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7672140" y="3058536"/>
            <a:ext cx="765543" cy="0"/>
          </a:xfrm>
          <a:prstGeom prst="straightConnector1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1CD5FC8-8416-4403-9912-1167871358DB}"/>
              </a:ext>
            </a:extLst>
          </p:cNvPr>
          <p:cNvCxnSpPr>
            <a:stCxn id="54" idx="3"/>
          </p:cNvCxnSpPr>
          <p:nvPr/>
        </p:nvCxnSpPr>
        <p:spPr>
          <a:xfrm flipV="1">
            <a:off x="10138893" y="3058535"/>
            <a:ext cx="71982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216F2A6-1505-4D89-92A9-8872D4CC5A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21404" y="1280492"/>
            <a:ext cx="12700" cy="2466754"/>
          </a:xfrm>
          <a:prstGeom prst="bentConnector3">
            <a:avLst>
              <a:gd name="adj1" fmla="val 3792449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9C76F37-978F-44DC-ACCF-CE5DC2F11F92}"/>
              </a:ext>
            </a:extLst>
          </p:cNvPr>
          <p:cNvCxnSpPr/>
          <p:nvPr/>
        </p:nvCxnSpPr>
        <p:spPr>
          <a:xfrm>
            <a:off x="3121404" y="1227832"/>
            <a:ext cx="0" cy="7936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1E66969-79E9-42B9-919B-CE5C0BA7F51D}"/>
              </a:ext>
            </a:extLst>
          </p:cNvPr>
          <p:cNvSpPr txBox="1"/>
          <p:nvPr/>
        </p:nvSpPr>
        <p:spPr>
          <a:xfrm>
            <a:off x="7507611" y="1712295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Odd Data</a:t>
            </a:r>
          </a:p>
          <a:p>
            <a:pPr algn="ctr"/>
            <a:r>
              <a:rPr lang="en-US" dirty="0"/>
              <a:t>1 GSPS</a:t>
            </a:r>
            <a:endParaRPr lang="en-GB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94190BCC-F6AF-4B2E-8FEE-EAC0ECAC476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81567" y="1277615"/>
            <a:ext cx="12700" cy="2466754"/>
          </a:xfrm>
          <a:prstGeom prst="bentConnector3">
            <a:avLst>
              <a:gd name="adj1" fmla="val 3792449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9C0DE02-482C-4647-A49F-DB251E0F57F9}"/>
              </a:ext>
            </a:extLst>
          </p:cNvPr>
          <p:cNvCxnSpPr/>
          <p:nvPr/>
        </p:nvCxnSpPr>
        <p:spPr>
          <a:xfrm>
            <a:off x="8081567" y="1224955"/>
            <a:ext cx="0" cy="7936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1305396-BFC9-4312-9044-45E7BD99E6F1}"/>
              </a:ext>
            </a:extLst>
          </p:cNvPr>
          <p:cNvSpPr txBox="1"/>
          <p:nvPr/>
        </p:nvSpPr>
        <p:spPr>
          <a:xfrm>
            <a:off x="11053168" y="2735369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</a:t>
            </a:r>
          </a:p>
          <a:p>
            <a:r>
              <a:rPr lang="en-US" dirty="0"/>
              <a:t>Output</a:t>
            </a:r>
            <a:endParaRPr lang="en-GB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23FC33-97D3-4F97-BB40-B9FBE13AADF7}"/>
              </a:ext>
            </a:extLst>
          </p:cNvPr>
          <p:cNvSpPr txBox="1"/>
          <p:nvPr/>
        </p:nvSpPr>
        <p:spPr>
          <a:xfrm>
            <a:off x="11174299" y="397985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Odd</a:t>
            </a:r>
          </a:p>
          <a:p>
            <a:r>
              <a:rPr lang="en-US" dirty="0"/>
              <a:t>Output</a:t>
            </a:r>
            <a:endParaRPr lang="en-GB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8F8672-FDF7-43DD-88FF-E9A16DFAD9F1}"/>
              </a:ext>
            </a:extLst>
          </p:cNvPr>
          <p:cNvSpPr txBox="1"/>
          <p:nvPr/>
        </p:nvSpPr>
        <p:spPr>
          <a:xfrm>
            <a:off x="10119811" y="276062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GSPS</a:t>
            </a:r>
            <a:endParaRPr lang="en-GB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6E87A89-BEC0-4A0B-A422-C0CD2D5311F7}"/>
              </a:ext>
            </a:extLst>
          </p:cNvPr>
          <p:cNvSpPr txBox="1"/>
          <p:nvPr/>
        </p:nvSpPr>
        <p:spPr>
          <a:xfrm>
            <a:off x="10127915" y="401495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GSPS</a:t>
            </a:r>
            <a:endParaRPr lang="en-GB" sz="1600" dirty="0"/>
          </a:p>
        </p:txBody>
      </p:sp>
      <p:sp>
        <p:nvSpPr>
          <p:cNvPr id="42" name="Rectangle: Rounded Corners 16">
            <a:extLst>
              <a:ext uri="{FF2B5EF4-FFF2-40B4-BE49-F238E27FC236}">
                <a16:creationId xmlns:a16="http://schemas.microsoft.com/office/drawing/2014/main" id="{9E96BAE6-3B49-4708-ACBB-5EF4DD02B91B}"/>
              </a:ext>
            </a:extLst>
          </p:cNvPr>
          <p:cNvSpPr/>
          <p:nvPr/>
        </p:nvSpPr>
        <p:spPr>
          <a:xfrm>
            <a:off x="1042652" y="3728140"/>
            <a:ext cx="1701210" cy="108452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AIE4</a:t>
            </a:r>
          </a:p>
          <a:p>
            <a:pPr algn="ctr"/>
            <a:r>
              <a:rPr lang="en-US" dirty="0"/>
              <a:t>coef_1_0</a:t>
            </a:r>
          </a:p>
          <a:p>
            <a:pPr algn="ctr"/>
            <a:r>
              <a:rPr lang="en-US" sz="1600" dirty="0"/>
              <a:t>1,3,5,…,15</a:t>
            </a:r>
            <a:endParaRPr lang="en-GB" sz="1600" dirty="0"/>
          </a:p>
        </p:txBody>
      </p:sp>
      <p:sp>
        <p:nvSpPr>
          <p:cNvPr id="44" name="Rectangle: Rounded Corners 21">
            <a:extLst>
              <a:ext uri="{FF2B5EF4-FFF2-40B4-BE49-F238E27FC236}">
                <a16:creationId xmlns:a16="http://schemas.microsoft.com/office/drawing/2014/main" id="{CBDC8B1E-79E1-4E29-BAC6-C88FC7C4081C}"/>
              </a:ext>
            </a:extLst>
          </p:cNvPr>
          <p:cNvSpPr/>
          <p:nvPr/>
        </p:nvSpPr>
        <p:spPr>
          <a:xfrm>
            <a:off x="3510526" y="3760756"/>
            <a:ext cx="1701210" cy="108452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AIE5</a:t>
            </a:r>
          </a:p>
          <a:p>
            <a:pPr algn="ctr"/>
            <a:r>
              <a:rPr lang="en-US" dirty="0"/>
              <a:t>coef_1_1</a:t>
            </a:r>
          </a:p>
          <a:p>
            <a:pPr algn="ctr"/>
            <a:r>
              <a:rPr lang="en-US" sz="1600" dirty="0"/>
              <a:t>17,19,21,…,31</a:t>
            </a:r>
            <a:endParaRPr lang="en-GB" sz="1600" dirty="0"/>
          </a:p>
        </p:txBody>
      </p:sp>
      <p:sp>
        <p:nvSpPr>
          <p:cNvPr id="46" name="Rectangle: Rounded Corners 3">
            <a:extLst>
              <a:ext uri="{FF2B5EF4-FFF2-40B4-BE49-F238E27FC236}">
                <a16:creationId xmlns:a16="http://schemas.microsoft.com/office/drawing/2014/main" id="{EF8D0A99-95D9-4360-8A89-7ABE7415A7A8}"/>
              </a:ext>
            </a:extLst>
          </p:cNvPr>
          <p:cNvSpPr/>
          <p:nvPr/>
        </p:nvSpPr>
        <p:spPr>
          <a:xfrm>
            <a:off x="5994711" y="3741824"/>
            <a:ext cx="1701210" cy="108452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AIE6</a:t>
            </a:r>
          </a:p>
          <a:p>
            <a:pPr algn="ctr"/>
            <a:r>
              <a:rPr lang="en-US" dirty="0"/>
              <a:t>coef_0_0</a:t>
            </a:r>
          </a:p>
          <a:p>
            <a:pPr algn="ctr"/>
            <a:r>
              <a:rPr lang="en-US" sz="1600" dirty="0"/>
              <a:t>0,2,4,…,14</a:t>
            </a:r>
            <a:endParaRPr lang="en-GB" sz="1600" dirty="0"/>
          </a:p>
        </p:txBody>
      </p:sp>
      <p:sp>
        <p:nvSpPr>
          <p:cNvPr id="62" name="Rectangle: Rounded Corners 11">
            <a:extLst>
              <a:ext uri="{FF2B5EF4-FFF2-40B4-BE49-F238E27FC236}">
                <a16:creationId xmlns:a16="http://schemas.microsoft.com/office/drawing/2014/main" id="{78C551F3-65F0-4F78-A801-E2D0205D62A8}"/>
              </a:ext>
            </a:extLst>
          </p:cNvPr>
          <p:cNvSpPr/>
          <p:nvPr/>
        </p:nvSpPr>
        <p:spPr>
          <a:xfrm>
            <a:off x="8444033" y="3701395"/>
            <a:ext cx="1701210" cy="108452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AIE7</a:t>
            </a:r>
          </a:p>
          <a:p>
            <a:pPr algn="ctr"/>
            <a:r>
              <a:rPr lang="en-US" dirty="0"/>
              <a:t>coef_0_1</a:t>
            </a:r>
          </a:p>
          <a:p>
            <a:pPr algn="ctr"/>
            <a:r>
              <a:rPr lang="en-US" sz="1600" dirty="0"/>
              <a:t>16,18,20,…,30</a:t>
            </a:r>
            <a:endParaRPr lang="en-GB" sz="1600" dirty="0"/>
          </a:p>
        </p:txBody>
      </p:sp>
      <p:sp>
        <p:nvSpPr>
          <p:cNvPr id="63" name="Callout: Down Arrow 34">
            <a:extLst>
              <a:ext uri="{FF2B5EF4-FFF2-40B4-BE49-F238E27FC236}">
                <a16:creationId xmlns:a16="http://schemas.microsoft.com/office/drawing/2014/main" id="{4AF94955-9EAF-4275-B0C5-167D55236233}"/>
              </a:ext>
            </a:extLst>
          </p:cNvPr>
          <p:cNvSpPr/>
          <p:nvPr/>
        </p:nvSpPr>
        <p:spPr>
          <a:xfrm>
            <a:off x="4903953" y="1292482"/>
            <a:ext cx="1368410" cy="1695540"/>
          </a:xfrm>
          <a:prstGeom prst="downArrowCallout">
            <a:avLst>
              <a:gd name="adj1" fmla="val 12568"/>
              <a:gd name="adj2" fmla="val 16453"/>
              <a:gd name="adj3" fmla="val 25000"/>
              <a:gd name="adj4" fmla="val 64977"/>
            </a:avLst>
          </a:prstGeom>
          <a:solidFill>
            <a:schemeClr val="accent5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Cascade</a:t>
            </a:r>
          </a:p>
          <a:p>
            <a:pPr algn="ctr"/>
            <a:r>
              <a:rPr lang="en-US" dirty="0"/>
              <a:t>streams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478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Simulink model of the 4 AI Engines system @ 1GSPS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602" y="1470025"/>
            <a:ext cx="10616797" cy="46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4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Simulink model of the 8 AI Engines system @ 2GSPS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463" y="952402"/>
            <a:ext cx="7111159" cy="557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6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8F0D-CF3A-460C-85D7-B616EE65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go further 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B4DA2-6943-4BB4-A92D-C89EC9FAB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Balance between transfer and compute being 8 taps per AIE core</a:t>
            </a:r>
          </a:p>
          <a:p>
            <a:pPr lvl="1"/>
            <a:r>
              <a:rPr lang="en-US" dirty="0"/>
              <a:t>Data can be divided into 4 channels: indices 4n, 4n+1, 4n+2, 4n+3</a:t>
            </a:r>
          </a:p>
          <a:p>
            <a:r>
              <a:rPr lang="en-US" dirty="0"/>
              <a:t>4 AI Engine on each output channel, so in total 4x 4 AI Engines</a:t>
            </a:r>
          </a:p>
          <a:p>
            <a:r>
              <a:rPr lang="en-US" dirty="0"/>
              <a:t>16 AI Engine can achieve 4GSPS input/output overall data rate</a:t>
            </a:r>
          </a:p>
          <a:p>
            <a:pPr lvl="1"/>
            <a:r>
              <a:rPr lang="en-GB" i="1" dirty="0"/>
              <a:t>16 cores x 1GHz x 8 (</a:t>
            </a:r>
            <a:r>
              <a:rPr lang="en-GB" i="1" dirty="0" err="1"/>
              <a:t>cplx</a:t>
            </a:r>
            <a:r>
              <a:rPr lang="en-GB" i="1" dirty="0"/>
              <a:t> MAC)  / 32taps =  4 GSPS I/O throughput </a:t>
            </a:r>
          </a:p>
          <a:p>
            <a:r>
              <a:rPr lang="en-US" dirty="0"/>
              <a:t>Similarly:</a:t>
            </a:r>
          </a:p>
          <a:p>
            <a:pPr lvl="1"/>
            <a:r>
              <a:rPr lang="en-US" dirty="0"/>
              <a:t>32 AI Engine can achieve 8GSPS input/output overall data rate</a:t>
            </a:r>
          </a:p>
          <a:p>
            <a:pPr lvl="2"/>
            <a:r>
              <a:rPr lang="en-GB" i="1" dirty="0"/>
              <a:t>32 cores x 1GHz x 8 (</a:t>
            </a:r>
            <a:r>
              <a:rPr lang="en-GB" i="1" dirty="0" err="1"/>
              <a:t>cplx</a:t>
            </a:r>
            <a:r>
              <a:rPr lang="en-GB" i="1" dirty="0"/>
              <a:t> MAC)  / 32taps =  8 GSPS I/O throughput </a:t>
            </a:r>
          </a:p>
          <a:p>
            <a:pPr lvl="1"/>
            <a:r>
              <a:rPr lang="en-US" dirty="0"/>
              <a:t>64 AI Engine can achieve 16GSPS input/output overall data rate</a:t>
            </a:r>
          </a:p>
          <a:p>
            <a:pPr lvl="2"/>
            <a:r>
              <a:rPr lang="en-GB" i="1" dirty="0"/>
              <a:t>64 cores x 1GHz x 8 (</a:t>
            </a:r>
            <a:r>
              <a:rPr lang="en-GB" i="1" dirty="0" err="1"/>
              <a:t>cplx</a:t>
            </a:r>
            <a:r>
              <a:rPr lang="en-GB" i="1" dirty="0"/>
              <a:t> MAC)  / 32taps =  16 GSPS I/O throughput </a:t>
            </a:r>
            <a:endParaRPr lang="it-IT" i="1" dirty="0"/>
          </a:p>
          <a:p>
            <a:pPr lvl="1"/>
            <a:endParaRPr lang="it-IT" i="1" dirty="0"/>
          </a:p>
          <a:p>
            <a:pPr lvl="1"/>
            <a:endParaRPr lang="it-IT" i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77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Engine Refresh</a:t>
            </a:r>
            <a:endParaRPr lang="it-IT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F0830D2-CC8E-4612-8EAC-892C3D3F6326}"/>
              </a:ext>
            </a:extLst>
          </p:cNvPr>
          <p:cNvSpPr txBox="1">
            <a:spLocks/>
          </p:cNvSpPr>
          <p:nvPr/>
        </p:nvSpPr>
        <p:spPr>
          <a:xfrm>
            <a:off x="579121" y="4490866"/>
            <a:ext cx="7417990" cy="746358"/>
          </a:xfrm>
          <a:prstGeom prst="rect">
            <a:avLst/>
          </a:prstGeom>
        </p:spPr>
        <p:txBody>
          <a:bodyPr/>
          <a:lstStyle>
            <a:lvl1pPr marL="234962" indent="-234962" algn="l" defTabSz="1219261" rtl="0" eaLnBrk="1" latinLnBrk="0" hangingPunct="1">
              <a:lnSpc>
                <a:spcPct val="100000"/>
              </a:lnSpc>
              <a:spcBef>
                <a:spcPts val="16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4"/>
              <a:defRPr lang="en-US" sz="24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2989" indent="-220144" algn="l" defTabSz="914445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¬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35" indent="-232845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6563" indent="-230729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38824" indent="-222262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725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Olivier TREMOIS, </a:t>
            </a:r>
            <a:r>
              <a:rPr lang="en-US" sz="1800" i="1" dirty="0">
                <a:solidFill>
                  <a:schemeClr val="bg1"/>
                </a:solidFill>
              </a:rPr>
              <a:t>Software Marketing AI </a:t>
            </a:r>
            <a:r>
              <a:rPr lang="en-US" sz="1800" i="1">
                <a:solidFill>
                  <a:schemeClr val="bg1"/>
                </a:solidFill>
              </a:rPr>
              <a:t>Engine Tools</a:t>
            </a:r>
            <a:endParaRPr lang="en-US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71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FDF3-2E18-4AFA-B160-CD2B9114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Refresh</a:t>
            </a:r>
            <a:r>
              <a:rPr lang="fr-FR" dirty="0"/>
              <a:t>: AIE List of Data Types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59A27A-D5FF-4EF3-906A-1A32C6E3F5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736F4E-E21C-461B-B050-1263E62281BD}"/>
              </a:ext>
            </a:extLst>
          </p:cNvPr>
          <p:cNvGraphicFramePr>
            <a:graphicFrameLocks/>
          </p:cNvGraphicFramePr>
          <p:nvPr/>
        </p:nvGraphicFramePr>
        <p:xfrm>
          <a:off x="1981201" y="1390650"/>
          <a:ext cx="8234365" cy="2130268"/>
        </p:xfrm>
        <a:graphic>
          <a:graphicData uri="http://schemas.openxmlformats.org/drawingml/2006/table">
            <a:tbl>
              <a:tblPr firstRow="1"/>
              <a:tblGrid>
                <a:gridCol w="1646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94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A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/>
                        <a:t>128 bit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A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/>
                        <a:t>256 bit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A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/>
                        <a:t>512 bit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A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/>
                        <a:t>1024 bit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12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/>
                        <a:t>Complex</a:t>
                      </a:r>
                      <a:endParaRPr lang="en-GB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v2cint32</a:t>
                      </a:r>
                      <a:endParaRPr lang="en-GB" sz="1800" b="1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v4cint32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v8cint32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v16cint32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12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v4cint16</a:t>
                      </a:r>
                      <a:endParaRPr lang="en-GB" sz="180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3333FF"/>
                          </a:solidFill>
                        </a:rPr>
                        <a:t>v8cint16</a:t>
                      </a:r>
                      <a:endParaRPr lang="en-GB" dirty="0">
                        <a:solidFill>
                          <a:srgbClr val="3333FF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3333FF"/>
                          </a:solidFill>
                        </a:rPr>
                        <a:t>v16cint16</a:t>
                      </a:r>
                      <a:endParaRPr lang="en-GB" dirty="0">
                        <a:solidFill>
                          <a:srgbClr val="3333FF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v32cint16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12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/>
                        <a:t>Real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v4int32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v8int32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v16int32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v32int32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12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v8int16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v16int16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v32int16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v64int16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0584BF3-3920-4E13-A86B-349C4BBFA52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91544" y="4077072"/>
          <a:ext cx="8208912" cy="2166160"/>
        </p:xfrm>
        <a:graphic>
          <a:graphicData uri="http://schemas.openxmlformats.org/drawingml/2006/table">
            <a:tbl>
              <a:tblPr firstRow="1"/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6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A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/>
                        <a:t>320/384 bit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A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/>
                        <a:t>640/768 bit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/>
                        <a:t>Complex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v2cacc80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v4cacc80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3333FF"/>
                          </a:solidFill>
                        </a:rPr>
                        <a:t>v4cacc48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v8cacc48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10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/>
                        <a:t>Real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v4acc80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v8acc80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10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v8acc48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v16acc48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44FD49E-8D1F-41E1-BD11-7ADE849AD43A}"/>
              </a:ext>
            </a:extLst>
          </p:cNvPr>
          <p:cNvSpPr txBox="1"/>
          <p:nvPr/>
        </p:nvSpPr>
        <p:spPr bwMode="auto">
          <a:xfrm>
            <a:off x="1981201" y="946841"/>
            <a:ext cx="231409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defTabSz="91440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EC891D"/>
              </a:buClr>
              <a:buSzPct val="88000"/>
              <a:buFontTx/>
              <a:buNone/>
              <a:tabLst/>
              <a:defRPr/>
            </a:pPr>
            <a:r>
              <a:rPr kumimoji="0" lang="en-IE" sz="2000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</a:rPr>
              <a:t>Vector data types: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6C546-9B84-4CB1-97DC-BBE87084CF67}"/>
              </a:ext>
            </a:extLst>
          </p:cNvPr>
          <p:cNvSpPr txBox="1"/>
          <p:nvPr/>
        </p:nvSpPr>
        <p:spPr bwMode="auto">
          <a:xfrm>
            <a:off x="1991544" y="3645025"/>
            <a:ext cx="3083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defTabSz="91440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EC891D"/>
              </a:buClr>
              <a:buSzPct val="88000"/>
              <a:buFontTx/>
              <a:buNone/>
              <a:tabLst/>
              <a:defRPr/>
            </a:pPr>
            <a:r>
              <a:rPr kumimoji="0" lang="en-IE" sz="2000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</a:rPr>
              <a:t>Accumulator data types:</a:t>
            </a:r>
          </a:p>
        </p:txBody>
      </p:sp>
    </p:spTree>
    <p:extLst>
      <p:ext uri="{BB962C8B-B14F-4D97-AF65-F5344CB8AC3E}">
        <p14:creationId xmlns:p14="http://schemas.microsoft.com/office/powerpoint/2010/main" val="1905629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89CD-B89C-4F8C-8897-54F679D7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Refresh</a:t>
            </a:r>
            <a:r>
              <a:rPr lang="fr-FR" dirty="0"/>
              <a:t>: </a:t>
            </a:r>
            <a:r>
              <a:rPr lang="fr-FR" dirty="0" err="1"/>
              <a:t>Accumulator</a:t>
            </a:r>
            <a:r>
              <a:rPr lang="fr-FR" dirty="0"/>
              <a:t> and </a:t>
            </a:r>
            <a:r>
              <a:rPr lang="fr-FR" dirty="0" err="1"/>
              <a:t>Vector</a:t>
            </a:r>
            <a:r>
              <a:rPr lang="fr-FR" dirty="0"/>
              <a:t> Types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2E27F-86C6-49F5-8F82-44C6D57C6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B3B541-3EC4-46CE-A5AE-3F4EF02B039A}"/>
              </a:ext>
            </a:extLst>
          </p:cNvPr>
          <p:cNvSpPr/>
          <p:nvPr/>
        </p:nvSpPr>
        <p:spPr bwMode="auto">
          <a:xfrm>
            <a:off x="5198380" y="2830321"/>
            <a:ext cx="1761371" cy="889252"/>
          </a:xfrm>
          <a:prstGeom prst="rect">
            <a:avLst/>
          </a:prstGeom>
          <a:gradFill rotWithShape="1">
            <a:gsLst>
              <a:gs pos="0">
                <a:srgbClr val="6D7076">
                  <a:tint val="50000"/>
                  <a:satMod val="300000"/>
                </a:srgbClr>
              </a:gs>
              <a:gs pos="35000">
                <a:srgbClr val="6D7076">
                  <a:tint val="37000"/>
                  <a:satMod val="300000"/>
                </a:srgbClr>
              </a:gs>
              <a:gs pos="100000">
                <a:srgbClr val="6D707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6D707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Complex MAC SIMD Unit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150BAE-CAE9-4B30-B8E6-353A28099005}"/>
              </a:ext>
            </a:extLst>
          </p:cNvPr>
          <p:cNvCxnSpPr/>
          <p:nvPr/>
        </p:nvCxnSpPr>
        <p:spPr bwMode="auto">
          <a:xfrm>
            <a:off x="3481784" y="1880419"/>
            <a:ext cx="2109165" cy="94990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F1B255-F33A-4D93-BE68-6FDB72C15B2A}"/>
              </a:ext>
            </a:extLst>
          </p:cNvPr>
          <p:cNvCxnSpPr/>
          <p:nvPr/>
        </p:nvCxnSpPr>
        <p:spPr bwMode="auto">
          <a:xfrm flipH="1">
            <a:off x="6391499" y="1943609"/>
            <a:ext cx="1138741" cy="886712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90D912-88B8-4BA0-B3DF-5E3D02B89F2A}"/>
              </a:ext>
            </a:extLst>
          </p:cNvPr>
          <p:cNvCxnSpPr>
            <a:stCxn id="4" idx="2"/>
            <a:endCxn id="25" idx="0"/>
          </p:cNvCxnSpPr>
          <p:nvPr/>
        </p:nvCxnSpPr>
        <p:spPr bwMode="auto">
          <a:xfrm>
            <a:off x="6079066" y="3719575"/>
            <a:ext cx="6993" cy="109734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CB7F5B-E408-4950-A8EE-4D1E3F037667}"/>
              </a:ext>
            </a:extLst>
          </p:cNvPr>
          <p:cNvSpPr txBox="1"/>
          <p:nvPr/>
        </p:nvSpPr>
        <p:spPr>
          <a:xfrm>
            <a:off x="1971634" y="1062898"/>
            <a:ext cx="3255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Complex </a:t>
            </a:r>
            <a:r>
              <a:rPr kumimoji="0" lang="en-IE" sz="1600" b="0" i="0" u="none" strike="noStrike" kern="0" cap="none" spc="0" normalizeH="0" baseline="0" noProof="0" dirty="0">
                <a:ln>
                  <a:noFill/>
                </a:ln>
                <a:solidFill>
                  <a:srgbClr val="EC891D"/>
                </a:solidFill>
                <a:effectLst/>
                <a:uLnTx/>
                <a:uFillTx/>
              </a:rPr>
              <a:t>Vector </a:t>
            </a:r>
            <a:r>
              <a:rPr kumimoji="0" lang="en-I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(128b)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CCEC86-7BB6-4414-842C-FCA10EB07539}"/>
              </a:ext>
            </a:extLst>
          </p:cNvPr>
          <p:cNvSpPr txBox="1"/>
          <p:nvPr/>
        </p:nvSpPr>
        <p:spPr>
          <a:xfrm>
            <a:off x="5034058" y="14389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v4cint16</a:t>
            </a:r>
            <a:endParaRPr kumimoji="0" lang="en-I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0" name="Elbow Connector 26">
            <a:extLst>
              <a:ext uri="{FF2B5EF4-FFF2-40B4-BE49-F238E27FC236}">
                <a16:creationId xmlns:a16="http://schemas.microsoft.com/office/drawing/2014/main" id="{74C361BB-AE60-4C12-A49D-884E49B1A063}"/>
              </a:ext>
            </a:extLst>
          </p:cNvPr>
          <p:cNvCxnSpPr/>
          <p:nvPr/>
        </p:nvCxnSpPr>
        <p:spPr bwMode="auto">
          <a:xfrm rot="5400000" flipH="1">
            <a:off x="4584070" y="3824739"/>
            <a:ext cx="2102310" cy="887678"/>
          </a:xfrm>
          <a:prstGeom prst="bentConnector4">
            <a:avLst>
              <a:gd name="adj1" fmla="val -19992"/>
              <a:gd name="adj2" fmla="val 479483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B95C10-D9E9-4129-B997-470B8A269159}"/>
              </a:ext>
            </a:extLst>
          </p:cNvPr>
          <p:cNvSpPr txBox="1"/>
          <p:nvPr/>
        </p:nvSpPr>
        <p:spPr>
          <a:xfrm>
            <a:off x="6391499" y="1054597"/>
            <a:ext cx="3255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Complex </a:t>
            </a:r>
            <a:r>
              <a:rPr kumimoji="0" lang="en-IE" sz="1600" b="0" i="0" u="none" strike="noStrike" kern="0" cap="none" spc="0" normalizeH="0" baseline="0" noProof="0" dirty="0">
                <a:ln>
                  <a:noFill/>
                </a:ln>
                <a:solidFill>
                  <a:srgbClr val="EC891D"/>
                </a:solidFill>
                <a:effectLst/>
                <a:uLnTx/>
                <a:uFillTx/>
              </a:rPr>
              <a:t>Vector </a:t>
            </a:r>
            <a:r>
              <a:rPr kumimoji="0" lang="en-I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(128b)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BEE50-462F-43F1-9021-388440C87EAA}"/>
              </a:ext>
            </a:extLst>
          </p:cNvPr>
          <p:cNvSpPr txBox="1"/>
          <p:nvPr/>
        </p:nvSpPr>
        <p:spPr>
          <a:xfrm>
            <a:off x="9304953" y="14710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v4cint16</a:t>
            </a:r>
            <a:endParaRPr kumimoji="0" lang="en-I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9A4A58-BEDC-451C-AAE4-F2902360E5AA}"/>
              </a:ext>
            </a:extLst>
          </p:cNvPr>
          <p:cNvGrpSpPr/>
          <p:nvPr/>
        </p:nvGrpSpPr>
        <p:grpSpPr>
          <a:xfrm>
            <a:off x="6391498" y="1407653"/>
            <a:ext cx="2888184" cy="503174"/>
            <a:chOff x="179512" y="1405697"/>
            <a:chExt cx="3069587" cy="53477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7B535D-FD30-4670-AF23-0201AD099E92}"/>
                </a:ext>
              </a:extLst>
            </p:cNvPr>
            <p:cNvSpPr/>
            <p:nvPr/>
          </p:nvSpPr>
          <p:spPr bwMode="auto">
            <a:xfrm>
              <a:off x="179512" y="1405697"/>
              <a:ext cx="3069587" cy="534778"/>
            </a:xfrm>
            <a:prstGeom prst="rect">
              <a:avLst/>
            </a:prstGeom>
            <a:gradFill rotWithShape="1">
              <a:gsLst>
                <a:gs pos="0">
                  <a:srgbClr val="8B8D09">
                    <a:tint val="50000"/>
                    <a:satMod val="300000"/>
                  </a:srgbClr>
                </a:gs>
                <a:gs pos="35000">
                  <a:srgbClr val="8B8D09">
                    <a:tint val="37000"/>
                    <a:satMod val="300000"/>
                  </a:srgbClr>
                </a:gs>
                <a:gs pos="100000">
                  <a:srgbClr val="8B8D0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B8D0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9884481-058B-49CC-8039-5D642B6224D9}"/>
                </a:ext>
              </a:extLst>
            </p:cNvPr>
            <p:cNvGrpSpPr/>
            <p:nvPr/>
          </p:nvGrpSpPr>
          <p:grpSpPr>
            <a:xfrm>
              <a:off x="262555" y="1486888"/>
              <a:ext cx="2870942" cy="360000"/>
              <a:chOff x="262555" y="1486888"/>
              <a:chExt cx="2870942" cy="36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D423E96-4BF0-45CC-8517-F9CA5B805FB1}"/>
                  </a:ext>
                </a:extLst>
              </p:cNvPr>
              <p:cNvSpPr/>
              <p:nvPr/>
            </p:nvSpPr>
            <p:spPr bwMode="auto">
              <a:xfrm>
                <a:off x="2053378" y="1486888"/>
                <a:ext cx="360039" cy="360000"/>
              </a:xfrm>
              <a:prstGeom prst="rect">
                <a:avLst/>
              </a:prstGeom>
              <a:gradFill rotWithShape="1">
                <a:gsLst>
                  <a:gs pos="0">
                    <a:srgbClr val="EE3424">
                      <a:lumMod val="75000"/>
                    </a:srgbClr>
                  </a:gs>
                  <a:gs pos="35000">
                    <a:srgbClr val="EE3424">
                      <a:lumMod val="75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16b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91D9A88-9569-49BF-B41B-71EF95DDA97E}"/>
                  </a:ext>
                </a:extLst>
              </p:cNvPr>
              <p:cNvSpPr/>
              <p:nvPr/>
            </p:nvSpPr>
            <p:spPr bwMode="auto">
              <a:xfrm>
                <a:off x="2413419" y="1486888"/>
                <a:ext cx="360039" cy="360000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16b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65C79AC-0FC1-4D00-9681-387E8DEA6D01}"/>
                  </a:ext>
                </a:extLst>
              </p:cNvPr>
              <p:cNvSpPr/>
              <p:nvPr/>
            </p:nvSpPr>
            <p:spPr bwMode="auto">
              <a:xfrm>
                <a:off x="2773458" y="1486888"/>
                <a:ext cx="360039" cy="360000"/>
              </a:xfrm>
              <a:prstGeom prst="rect">
                <a:avLst/>
              </a:prstGeom>
              <a:gradFill rotWithShape="1">
                <a:gsLst>
                  <a:gs pos="0">
                    <a:srgbClr val="EE3424">
                      <a:lumMod val="75000"/>
                    </a:srgbClr>
                  </a:gs>
                  <a:gs pos="35000">
                    <a:srgbClr val="EE3424">
                      <a:lumMod val="75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16b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3156EAF-D85C-458B-B981-DA3889575306}"/>
                  </a:ext>
                </a:extLst>
              </p:cNvPr>
              <p:cNvSpPr/>
              <p:nvPr/>
            </p:nvSpPr>
            <p:spPr bwMode="auto">
              <a:xfrm>
                <a:off x="973259" y="1486888"/>
                <a:ext cx="360039" cy="360000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16b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1567078-271F-4857-B212-E82C510312BE}"/>
                  </a:ext>
                </a:extLst>
              </p:cNvPr>
              <p:cNvSpPr/>
              <p:nvPr/>
            </p:nvSpPr>
            <p:spPr bwMode="auto">
              <a:xfrm>
                <a:off x="1333300" y="1486888"/>
                <a:ext cx="360039" cy="360000"/>
              </a:xfrm>
              <a:prstGeom prst="rect">
                <a:avLst/>
              </a:prstGeom>
              <a:gradFill rotWithShape="1">
                <a:gsLst>
                  <a:gs pos="0">
                    <a:srgbClr val="EE3424">
                      <a:lumMod val="75000"/>
                    </a:srgbClr>
                  </a:gs>
                  <a:gs pos="35000">
                    <a:srgbClr val="EE3424">
                      <a:lumMod val="75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16b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8956FCB-4BCE-4D59-87AB-085A6BF2763B}"/>
                  </a:ext>
                </a:extLst>
              </p:cNvPr>
              <p:cNvSpPr/>
              <p:nvPr/>
            </p:nvSpPr>
            <p:spPr bwMode="auto">
              <a:xfrm>
                <a:off x="1693339" y="1486888"/>
                <a:ext cx="360039" cy="360000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16b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4911FC3-D9B6-4037-9F5C-CBE6405E8F03}"/>
                  </a:ext>
                </a:extLst>
              </p:cNvPr>
              <p:cNvSpPr/>
              <p:nvPr/>
            </p:nvSpPr>
            <p:spPr bwMode="auto">
              <a:xfrm>
                <a:off x="262555" y="1486888"/>
                <a:ext cx="360039" cy="360000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16b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8ED2224-F70E-468F-90BE-B6824ADDD0BE}"/>
                  </a:ext>
                </a:extLst>
              </p:cNvPr>
              <p:cNvSpPr/>
              <p:nvPr/>
            </p:nvSpPr>
            <p:spPr bwMode="auto">
              <a:xfrm>
                <a:off x="622596" y="1486888"/>
                <a:ext cx="360039" cy="360000"/>
              </a:xfrm>
              <a:prstGeom prst="rect">
                <a:avLst/>
              </a:prstGeom>
              <a:gradFill rotWithShape="1">
                <a:gsLst>
                  <a:gs pos="0">
                    <a:srgbClr val="EE3424">
                      <a:lumMod val="75000"/>
                    </a:srgbClr>
                  </a:gs>
                  <a:gs pos="35000">
                    <a:srgbClr val="EE3424">
                      <a:lumMod val="75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16b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ED86AA6-0CE7-4F28-9359-9BE08162C25C}"/>
              </a:ext>
            </a:extLst>
          </p:cNvPr>
          <p:cNvGrpSpPr/>
          <p:nvPr/>
        </p:nvGrpSpPr>
        <p:grpSpPr>
          <a:xfrm>
            <a:off x="1927867" y="4816921"/>
            <a:ext cx="8316380" cy="503174"/>
            <a:chOff x="845847" y="5385094"/>
            <a:chExt cx="8838721" cy="53477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C38644-E581-4663-83C5-18F1E2354E2B}"/>
                </a:ext>
              </a:extLst>
            </p:cNvPr>
            <p:cNvSpPr/>
            <p:nvPr/>
          </p:nvSpPr>
          <p:spPr bwMode="auto">
            <a:xfrm>
              <a:off x="845847" y="5385094"/>
              <a:ext cx="8838721" cy="534778"/>
            </a:xfrm>
            <a:prstGeom prst="rect">
              <a:avLst/>
            </a:prstGeom>
            <a:gradFill rotWithShape="1">
              <a:gsLst>
                <a:gs pos="0">
                  <a:srgbClr val="8B8D09">
                    <a:tint val="50000"/>
                    <a:satMod val="300000"/>
                  </a:srgbClr>
                </a:gs>
                <a:gs pos="35000">
                  <a:srgbClr val="8B8D09">
                    <a:tint val="37000"/>
                    <a:satMod val="300000"/>
                  </a:srgbClr>
                </a:gs>
                <a:gs pos="100000">
                  <a:srgbClr val="8B8D0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B8D0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8A97FAF-5536-4F97-8527-0C5813059854}"/>
                </a:ext>
              </a:extLst>
            </p:cNvPr>
            <p:cNvGrpSpPr/>
            <p:nvPr/>
          </p:nvGrpSpPr>
          <p:grpSpPr>
            <a:xfrm>
              <a:off x="956900" y="5471054"/>
              <a:ext cx="8612826" cy="360000"/>
              <a:chOff x="262555" y="1486888"/>
              <a:chExt cx="2870942" cy="360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C4BD994-1F29-4DB2-A77B-89113EFB5B4E}"/>
                  </a:ext>
                </a:extLst>
              </p:cNvPr>
              <p:cNvSpPr/>
              <p:nvPr/>
            </p:nvSpPr>
            <p:spPr bwMode="auto">
              <a:xfrm>
                <a:off x="2053378" y="1486888"/>
                <a:ext cx="360039" cy="360000"/>
              </a:xfrm>
              <a:prstGeom prst="rect">
                <a:avLst/>
              </a:prstGeom>
              <a:gradFill rotWithShape="1">
                <a:gsLst>
                  <a:gs pos="0">
                    <a:srgbClr val="EE3424">
                      <a:lumMod val="75000"/>
                    </a:srgbClr>
                  </a:gs>
                  <a:gs pos="35000">
                    <a:srgbClr val="EE3424">
                      <a:lumMod val="75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48b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76D807B-96F8-49EA-B9C4-A606CA2FE0C1}"/>
                  </a:ext>
                </a:extLst>
              </p:cNvPr>
              <p:cNvSpPr/>
              <p:nvPr/>
            </p:nvSpPr>
            <p:spPr bwMode="auto">
              <a:xfrm>
                <a:off x="2413419" y="1486888"/>
                <a:ext cx="360039" cy="360000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48b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783B324-5DB2-45A6-AF10-4732127BD915}"/>
                  </a:ext>
                </a:extLst>
              </p:cNvPr>
              <p:cNvSpPr/>
              <p:nvPr/>
            </p:nvSpPr>
            <p:spPr bwMode="auto">
              <a:xfrm>
                <a:off x="2773458" y="1486888"/>
                <a:ext cx="360039" cy="360000"/>
              </a:xfrm>
              <a:prstGeom prst="rect">
                <a:avLst/>
              </a:prstGeom>
              <a:gradFill rotWithShape="1">
                <a:gsLst>
                  <a:gs pos="0">
                    <a:srgbClr val="EE3424">
                      <a:lumMod val="75000"/>
                    </a:srgbClr>
                  </a:gs>
                  <a:gs pos="35000">
                    <a:srgbClr val="EE3424">
                      <a:lumMod val="75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48b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4DF50CC-1B01-4752-8550-E1EA958AE000}"/>
                  </a:ext>
                </a:extLst>
              </p:cNvPr>
              <p:cNvSpPr/>
              <p:nvPr/>
            </p:nvSpPr>
            <p:spPr bwMode="auto">
              <a:xfrm>
                <a:off x="973259" y="1486888"/>
                <a:ext cx="360039" cy="360000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48b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49B3B98-88CF-4A16-A3A1-CB1F5C6900C3}"/>
                  </a:ext>
                </a:extLst>
              </p:cNvPr>
              <p:cNvSpPr/>
              <p:nvPr/>
            </p:nvSpPr>
            <p:spPr bwMode="auto">
              <a:xfrm>
                <a:off x="1333300" y="1486888"/>
                <a:ext cx="360039" cy="360000"/>
              </a:xfrm>
              <a:prstGeom prst="rect">
                <a:avLst/>
              </a:prstGeom>
              <a:gradFill rotWithShape="1">
                <a:gsLst>
                  <a:gs pos="0">
                    <a:srgbClr val="EE3424">
                      <a:lumMod val="75000"/>
                    </a:srgbClr>
                  </a:gs>
                  <a:gs pos="35000">
                    <a:srgbClr val="EE3424">
                      <a:lumMod val="75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48b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8A1EDC8-4C1B-41A5-AC24-290DF63AF964}"/>
                  </a:ext>
                </a:extLst>
              </p:cNvPr>
              <p:cNvSpPr/>
              <p:nvPr/>
            </p:nvSpPr>
            <p:spPr bwMode="auto">
              <a:xfrm>
                <a:off x="1693339" y="1486888"/>
                <a:ext cx="360039" cy="360000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48b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64917C-4CC6-4FEE-B05C-C7A4CF01F76F}"/>
                  </a:ext>
                </a:extLst>
              </p:cNvPr>
              <p:cNvSpPr/>
              <p:nvPr/>
            </p:nvSpPr>
            <p:spPr bwMode="auto">
              <a:xfrm>
                <a:off x="262555" y="1486888"/>
                <a:ext cx="360039" cy="360000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48b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48FD32E-12A7-4ED4-8CCE-856C7EE4C77D}"/>
                  </a:ext>
                </a:extLst>
              </p:cNvPr>
              <p:cNvSpPr/>
              <p:nvPr/>
            </p:nvSpPr>
            <p:spPr bwMode="auto">
              <a:xfrm>
                <a:off x="622596" y="1486888"/>
                <a:ext cx="360039" cy="360000"/>
              </a:xfrm>
              <a:prstGeom prst="rect">
                <a:avLst/>
              </a:prstGeom>
              <a:gradFill rotWithShape="1">
                <a:gsLst>
                  <a:gs pos="0">
                    <a:srgbClr val="EE3424">
                      <a:lumMod val="75000"/>
                    </a:srgbClr>
                  </a:gs>
                  <a:gs pos="35000">
                    <a:srgbClr val="EE3424">
                      <a:lumMod val="75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48b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B09BE0C-3C3D-4205-A9F8-997269511CB5}"/>
              </a:ext>
            </a:extLst>
          </p:cNvPr>
          <p:cNvGrpSpPr/>
          <p:nvPr/>
        </p:nvGrpSpPr>
        <p:grpSpPr>
          <a:xfrm>
            <a:off x="2138465" y="1415145"/>
            <a:ext cx="2888184" cy="503174"/>
            <a:chOff x="179512" y="1405697"/>
            <a:chExt cx="3069587" cy="53477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2C36033-8D61-4D9C-A2BD-9561A0085459}"/>
                </a:ext>
              </a:extLst>
            </p:cNvPr>
            <p:cNvSpPr/>
            <p:nvPr/>
          </p:nvSpPr>
          <p:spPr bwMode="auto">
            <a:xfrm>
              <a:off x="179512" y="1405697"/>
              <a:ext cx="3069587" cy="534778"/>
            </a:xfrm>
            <a:prstGeom prst="rect">
              <a:avLst/>
            </a:prstGeom>
            <a:gradFill rotWithShape="1">
              <a:gsLst>
                <a:gs pos="0">
                  <a:srgbClr val="8B8D09">
                    <a:tint val="50000"/>
                    <a:satMod val="300000"/>
                  </a:srgbClr>
                </a:gs>
                <a:gs pos="35000">
                  <a:srgbClr val="8B8D09">
                    <a:tint val="37000"/>
                    <a:satMod val="300000"/>
                  </a:srgbClr>
                </a:gs>
                <a:gs pos="100000">
                  <a:srgbClr val="8B8D0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B8D0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4AC0395-2D90-4EA8-A0B3-C5B3BCD43632}"/>
                </a:ext>
              </a:extLst>
            </p:cNvPr>
            <p:cNvGrpSpPr/>
            <p:nvPr/>
          </p:nvGrpSpPr>
          <p:grpSpPr>
            <a:xfrm>
              <a:off x="262555" y="1486888"/>
              <a:ext cx="2870942" cy="360000"/>
              <a:chOff x="262555" y="1486888"/>
              <a:chExt cx="2870942" cy="3600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99AB296-ACF0-4AE2-8469-5E0EC7C6D561}"/>
                  </a:ext>
                </a:extLst>
              </p:cNvPr>
              <p:cNvSpPr/>
              <p:nvPr/>
            </p:nvSpPr>
            <p:spPr bwMode="auto">
              <a:xfrm>
                <a:off x="2053378" y="1486888"/>
                <a:ext cx="360039" cy="360000"/>
              </a:xfrm>
              <a:prstGeom prst="rect">
                <a:avLst/>
              </a:prstGeom>
              <a:gradFill rotWithShape="1">
                <a:gsLst>
                  <a:gs pos="0">
                    <a:srgbClr val="EE3424">
                      <a:lumMod val="75000"/>
                    </a:srgbClr>
                  </a:gs>
                  <a:gs pos="35000">
                    <a:srgbClr val="EE3424">
                      <a:lumMod val="75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16b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E80168-27D9-4BB8-B021-7ABE17B39BEE}"/>
                  </a:ext>
                </a:extLst>
              </p:cNvPr>
              <p:cNvSpPr/>
              <p:nvPr/>
            </p:nvSpPr>
            <p:spPr bwMode="auto">
              <a:xfrm>
                <a:off x="2413419" y="1486888"/>
                <a:ext cx="360039" cy="360000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16b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04AA6AC-DAAA-453C-B853-28E84119D775}"/>
                  </a:ext>
                </a:extLst>
              </p:cNvPr>
              <p:cNvSpPr/>
              <p:nvPr/>
            </p:nvSpPr>
            <p:spPr bwMode="auto">
              <a:xfrm>
                <a:off x="2773458" y="1486888"/>
                <a:ext cx="360039" cy="360000"/>
              </a:xfrm>
              <a:prstGeom prst="rect">
                <a:avLst/>
              </a:prstGeom>
              <a:gradFill rotWithShape="1">
                <a:gsLst>
                  <a:gs pos="0">
                    <a:srgbClr val="EE3424">
                      <a:lumMod val="75000"/>
                    </a:srgbClr>
                  </a:gs>
                  <a:gs pos="35000">
                    <a:srgbClr val="EE3424">
                      <a:lumMod val="75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16b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E1A0B19-912D-4225-95D9-1A3BD564FD21}"/>
                  </a:ext>
                </a:extLst>
              </p:cNvPr>
              <p:cNvSpPr/>
              <p:nvPr/>
            </p:nvSpPr>
            <p:spPr bwMode="auto">
              <a:xfrm>
                <a:off x="973259" y="1486888"/>
                <a:ext cx="360039" cy="360000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16b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013DF3B-E62A-49F8-A06C-A858DF66EB7D}"/>
                  </a:ext>
                </a:extLst>
              </p:cNvPr>
              <p:cNvSpPr/>
              <p:nvPr/>
            </p:nvSpPr>
            <p:spPr bwMode="auto">
              <a:xfrm>
                <a:off x="1333300" y="1486888"/>
                <a:ext cx="360039" cy="360000"/>
              </a:xfrm>
              <a:prstGeom prst="rect">
                <a:avLst/>
              </a:prstGeom>
              <a:gradFill rotWithShape="1">
                <a:gsLst>
                  <a:gs pos="0">
                    <a:srgbClr val="EE3424">
                      <a:lumMod val="75000"/>
                    </a:srgbClr>
                  </a:gs>
                  <a:gs pos="35000">
                    <a:srgbClr val="EE3424">
                      <a:lumMod val="75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16b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72219C4-5D78-4D63-8A23-6950C7D29B6D}"/>
                  </a:ext>
                </a:extLst>
              </p:cNvPr>
              <p:cNvSpPr/>
              <p:nvPr/>
            </p:nvSpPr>
            <p:spPr bwMode="auto">
              <a:xfrm>
                <a:off x="1693339" y="1486888"/>
                <a:ext cx="360039" cy="360000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16b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AAB0046-28EB-42FC-BFD4-B0B3B057EC52}"/>
                  </a:ext>
                </a:extLst>
              </p:cNvPr>
              <p:cNvSpPr/>
              <p:nvPr/>
            </p:nvSpPr>
            <p:spPr bwMode="auto">
              <a:xfrm>
                <a:off x="262555" y="1486888"/>
                <a:ext cx="360039" cy="360000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16b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22C389F-B8F3-4B67-9103-DD1D32ED2871}"/>
                  </a:ext>
                </a:extLst>
              </p:cNvPr>
              <p:cNvSpPr/>
              <p:nvPr/>
            </p:nvSpPr>
            <p:spPr bwMode="auto">
              <a:xfrm>
                <a:off x="622596" y="1486888"/>
                <a:ext cx="360039" cy="360000"/>
              </a:xfrm>
              <a:prstGeom prst="rect">
                <a:avLst/>
              </a:prstGeom>
              <a:gradFill rotWithShape="1">
                <a:gsLst>
                  <a:gs pos="0">
                    <a:srgbClr val="EE3424">
                      <a:lumMod val="75000"/>
                    </a:srgbClr>
                  </a:gs>
                  <a:gs pos="35000">
                    <a:srgbClr val="EE3424">
                      <a:lumMod val="75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16b</a:t>
                </a: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C12C20B-E5CF-468C-9DFD-2061B41A7076}"/>
              </a:ext>
            </a:extLst>
          </p:cNvPr>
          <p:cNvSpPr txBox="1"/>
          <p:nvPr/>
        </p:nvSpPr>
        <p:spPr>
          <a:xfrm>
            <a:off x="8832149" y="4440456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v4cacc48</a:t>
            </a:r>
            <a:endParaRPr kumimoji="0" lang="en-I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B5BF4C-97A1-4C4F-99BD-752C82771F76}"/>
              </a:ext>
            </a:extLst>
          </p:cNvPr>
          <p:cNvSpPr txBox="1"/>
          <p:nvPr/>
        </p:nvSpPr>
        <p:spPr>
          <a:xfrm>
            <a:off x="1935070" y="4478367"/>
            <a:ext cx="3255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Complex </a:t>
            </a:r>
            <a:r>
              <a:rPr kumimoji="0" lang="en-IE" sz="1600" b="0" i="0" u="none" strike="noStrike" kern="0" cap="none" spc="0" normalizeH="0" baseline="0" noProof="0" dirty="0">
                <a:ln>
                  <a:noFill/>
                </a:ln>
                <a:solidFill>
                  <a:srgbClr val="EE3424"/>
                </a:solidFill>
                <a:effectLst/>
                <a:uLnTx/>
                <a:uFillTx/>
              </a:rPr>
              <a:t>Accumulator</a:t>
            </a:r>
            <a:r>
              <a:rPr kumimoji="0" lang="en-I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(384b) </a:t>
            </a:r>
          </a:p>
        </p:txBody>
      </p:sp>
    </p:spTree>
    <p:extLst>
      <p:ext uri="{BB962C8B-B14F-4D97-AF65-F5344CB8AC3E}">
        <p14:creationId xmlns:p14="http://schemas.microsoft.com/office/powerpoint/2010/main" val="2828005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6CDA-7BC8-4964-A09C-47654B79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Refresh</a:t>
            </a:r>
            <a:r>
              <a:rPr lang="fr-FR" dirty="0"/>
              <a:t>: AIE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Register</a:t>
            </a:r>
            <a:r>
              <a:rPr lang="fr-FR" dirty="0"/>
              <a:t> File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D42BD1-2D91-4934-9679-BB31F5F3E4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8992E8-3AAD-447B-BB7E-C6654895AB65}"/>
              </a:ext>
            </a:extLst>
          </p:cNvPr>
          <p:cNvGrpSpPr/>
          <p:nvPr/>
        </p:nvGrpSpPr>
        <p:grpSpPr>
          <a:xfrm>
            <a:off x="292991" y="958226"/>
            <a:ext cx="8745468" cy="5431586"/>
            <a:chOff x="1730575" y="1011473"/>
            <a:chExt cx="8745468" cy="54315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E82A07-4592-4118-B54E-737DF2D4AB24}"/>
                </a:ext>
              </a:extLst>
            </p:cNvPr>
            <p:cNvSpPr/>
            <p:nvPr/>
          </p:nvSpPr>
          <p:spPr bwMode="auto">
            <a:xfrm>
              <a:off x="2855661" y="1064389"/>
              <a:ext cx="1744215" cy="3129696"/>
            </a:xfrm>
            <a:prstGeom prst="rect">
              <a:avLst/>
            </a:prstGeom>
            <a:gradFill rotWithShape="1">
              <a:gsLst>
                <a:gs pos="0">
                  <a:srgbClr val="D9DA56">
                    <a:lumMod val="50000"/>
                  </a:srgbClr>
                </a:gs>
                <a:gs pos="51000">
                  <a:srgbClr val="D9DA56">
                    <a:lumMod val="75000"/>
                  </a:srgbClr>
                </a:gs>
                <a:gs pos="94000">
                  <a:srgbClr val="D9DA56">
                    <a:lumMod val="40000"/>
                    <a:lumOff val="6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B8D0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XA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F79E4A-1C5B-4BE4-B966-10B2DA61EAA5}"/>
                </a:ext>
              </a:extLst>
            </p:cNvPr>
            <p:cNvSpPr txBox="1"/>
            <p:nvPr/>
          </p:nvSpPr>
          <p:spPr bwMode="auto">
            <a:xfrm>
              <a:off x="1924050" y="2281182"/>
              <a:ext cx="765086" cy="329321"/>
            </a:xfrm>
            <a:prstGeom prst="rect">
              <a:avLst/>
            </a:prstGeom>
            <a:noFill/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eaLnBrk="0" fontAlgn="auto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C891D"/>
                </a:buClr>
                <a:buSzPct val="88000"/>
                <a:buFontTx/>
                <a:buNone/>
                <a:tabLst/>
                <a:defRPr/>
              </a:pPr>
              <a:r>
                <a:rPr kumimoji="0" lang="en-I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128b</a:t>
              </a:r>
              <a:endParaRPr kumimoji="0" lang="en-IE" sz="1400" b="1" i="0" u="none" strike="noStrike" kern="0" cap="none" spc="0" normalizeH="0" baseline="0" noProof="0" dirty="0" err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BFEE6F-873A-4065-BAE4-3174F4A4793E}"/>
                </a:ext>
              </a:extLst>
            </p:cNvPr>
            <p:cNvCxnSpPr/>
            <p:nvPr/>
          </p:nvCxnSpPr>
          <p:spPr bwMode="auto">
            <a:xfrm>
              <a:off x="2675660" y="1645127"/>
              <a:ext cx="36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B20838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E536AD-43B3-4E25-8F1D-65D34A912EBF}"/>
                </a:ext>
              </a:extLst>
            </p:cNvPr>
            <p:cNvSpPr txBox="1"/>
            <p:nvPr/>
          </p:nvSpPr>
          <p:spPr bwMode="auto">
            <a:xfrm>
              <a:off x="1910575" y="1476983"/>
              <a:ext cx="765086" cy="310919"/>
            </a:xfrm>
            <a:prstGeom prst="rect">
              <a:avLst/>
            </a:prstGeom>
            <a:noFill/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eaLnBrk="0" fontAlgn="auto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C891D"/>
                </a:buClr>
                <a:buSzPct val="88000"/>
                <a:buFontTx/>
                <a:buNone/>
                <a:tabLst/>
                <a:defRPr/>
              </a:pPr>
              <a:r>
                <a:rPr kumimoji="0" lang="en-I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256b</a:t>
              </a:r>
              <a:endParaRPr kumimoji="0" lang="en-IE" sz="1400" b="1" i="0" u="none" strike="noStrike" kern="0" cap="none" spc="0" normalizeH="0" baseline="0" noProof="0" dirty="0" err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A8304D-C17B-4234-B71E-508D9DB8B099}"/>
                </a:ext>
              </a:extLst>
            </p:cNvPr>
            <p:cNvSpPr txBox="1"/>
            <p:nvPr/>
          </p:nvSpPr>
          <p:spPr>
            <a:xfrm>
              <a:off x="7961110" y="4275965"/>
              <a:ext cx="2514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Vector Register File: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16x 128b vector </a:t>
              </a:r>
              <a:r>
                <a:rPr kumimoji="0" lang="en-IE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regs</a:t>
              </a:r>
              <a:endParaRPr kumimoji="0" lang="en-I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8x 384b vector accumulators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23E1C9-7C68-42F4-8855-FCEB40CCACFD}"/>
                </a:ext>
              </a:extLst>
            </p:cNvPr>
            <p:cNvSpPr txBox="1"/>
            <p:nvPr/>
          </p:nvSpPr>
          <p:spPr bwMode="auto">
            <a:xfrm>
              <a:off x="1924049" y="1890503"/>
              <a:ext cx="765086" cy="329321"/>
            </a:xfrm>
            <a:prstGeom prst="rect">
              <a:avLst/>
            </a:prstGeom>
            <a:noFill/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eaLnBrk="0" fontAlgn="auto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C891D"/>
                </a:buClr>
                <a:buSzPct val="88000"/>
                <a:buFontTx/>
                <a:buNone/>
                <a:tabLst/>
                <a:defRPr/>
              </a:pPr>
              <a:r>
                <a:rPr kumimoji="0" lang="en-I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128b</a:t>
              </a:r>
              <a:endParaRPr kumimoji="0" lang="en-IE" sz="1400" b="1" i="0" u="none" strike="noStrike" kern="0" cap="none" spc="0" normalizeH="0" baseline="0" noProof="0" dirty="0" err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2ED6D8-C207-4F2A-ACC0-B84C6A8FCE6B}"/>
                </a:ext>
              </a:extLst>
            </p:cNvPr>
            <p:cNvSpPr/>
            <p:nvPr/>
          </p:nvSpPr>
          <p:spPr bwMode="auto">
            <a:xfrm>
              <a:off x="3043991" y="2866714"/>
              <a:ext cx="1395155" cy="1174971"/>
            </a:xfrm>
            <a:prstGeom prst="rect">
              <a:avLst/>
            </a:prstGeom>
            <a:gradFill rotWithShape="1">
              <a:gsLst>
                <a:gs pos="0">
                  <a:srgbClr val="8B8D09">
                    <a:tint val="50000"/>
                    <a:satMod val="300000"/>
                  </a:srgbClr>
                </a:gs>
                <a:gs pos="35000">
                  <a:srgbClr val="8B8D09">
                    <a:tint val="37000"/>
                    <a:satMod val="300000"/>
                  </a:srgbClr>
                </a:gs>
                <a:gs pos="100000">
                  <a:srgbClr val="8B8D0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B8D0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WR1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864C77-F4BF-4DCC-B3E8-501F25D1ABB5}"/>
                </a:ext>
              </a:extLst>
            </p:cNvPr>
            <p:cNvSpPr/>
            <p:nvPr/>
          </p:nvSpPr>
          <p:spPr bwMode="auto">
            <a:xfrm>
              <a:off x="3327567" y="3195146"/>
              <a:ext cx="828000" cy="360000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VRL1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F8032F-A7AA-4ACF-8449-72E7D681AF24}"/>
                </a:ext>
              </a:extLst>
            </p:cNvPr>
            <p:cNvSpPr/>
            <p:nvPr/>
          </p:nvSpPr>
          <p:spPr bwMode="auto">
            <a:xfrm>
              <a:off x="3327567" y="3591324"/>
              <a:ext cx="828000" cy="360000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VRH1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4F9864-9D62-49DE-BC88-B30E2FADE1C1}"/>
                </a:ext>
              </a:extLst>
            </p:cNvPr>
            <p:cNvSpPr/>
            <p:nvPr/>
          </p:nvSpPr>
          <p:spPr bwMode="auto">
            <a:xfrm>
              <a:off x="3043991" y="1577930"/>
              <a:ext cx="1395155" cy="1174971"/>
            </a:xfrm>
            <a:prstGeom prst="rect">
              <a:avLst/>
            </a:prstGeom>
            <a:gradFill rotWithShape="1">
              <a:gsLst>
                <a:gs pos="0">
                  <a:srgbClr val="8B8D09">
                    <a:tint val="50000"/>
                    <a:satMod val="300000"/>
                  </a:srgbClr>
                </a:gs>
                <a:gs pos="35000">
                  <a:srgbClr val="8B8D09">
                    <a:tint val="37000"/>
                    <a:satMod val="300000"/>
                  </a:srgbClr>
                </a:gs>
                <a:gs pos="100000">
                  <a:srgbClr val="8B8D0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B8D0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WR0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F9E487E-FD9D-4DDF-A301-19D319B5E96F}"/>
                </a:ext>
              </a:extLst>
            </p:cNvPr>
            <p:cNvSpPr/>
            <p:nvPr/>
          </p:nvSpPr>
          <p:spPr bwMode="auto">
            <a:xfrm>
              <a:off x="3327567" y="1906362"/>
              <a:ext cx="828000" cy="360000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VRL0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4E32CB7-0205-4A96-B41E-03F56E7B9E7F}"/>
                </a:ext>
              </a:extLst>
            </p:cNvPr>
            <p:cNvSpPr/>
            <p:nvPr/>
          </p:nvSpPr>
          <p:spPr bwMode="auto">
            <a:xfrm>
              <a:off x="3327567" y="2302540"/>
              <a:ext cx="828000" cy="360000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VRH0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9FDA6AA-DC84-456C-829D-52409F332246}"/>
                </a:ext>
              </a:extLst>
            </p:cNvPr>
            <p:cNvCxnSpPr/>
            <p:nvPr/>
          </p:nvCxnSpPr>
          <p:spPr bwMode="auto">
            <a:xfrm>
              <a:off x="2689135" y="2449326"/>
              <a:ext cx="640074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B20838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468AFE-980A-49BE-83F5-32F57E83DC2A}"/>
                </a:ext>
              </a:extLst>
            </p:cNvPr>
            <p:cNvCxnSpPr/>
            <p:nvPr/>
          </p:nvCxnSpPr>
          <p:spPr bwMode="auto">
            <a:xfrm>
              <a:off x="2689134" y="2058647"/>
              <a:ext cx="640074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B20838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E19D8DF-376A-4DB4-9C52-D0987AF39F62}"/>
                </a:ext>
              </a:extLst>
            </p:cNvPr>
            <p:cNvCxnSpPr/>
            <p:nvPr/>
          </p:nvCxnSpPr>
          <p:spPr bwMode="auto">
            <a:xfrm>
              <a:off x="2495660" y="1179617"/>
              <a:ext cx="36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B20838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3BCAA9-B165-45F2-AC55-4AE946C25C4C}"/>
                </a:ext>
              </a:extLst>
            </p:cNvPr>
            <p:cNvSpPr txBox="1"/>
            <p:nvPr/>
          </p:nvSpPr>
          <p:spPr bwMode="auto">
            <a:xfrm>
              <a:off x="1730575" y="1011473"/>
              <a:ext cx="765086" cy="310919"/>
            </a:xfrm>
            <a:prstGeom prst="rect">
              <a:avLst/>
            </a:prstGeom>
            <a:noFill/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eaLnBrk="0" fontAlgn="auto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C891D"/>
                </a:buClr>
                <a:buSzPct val="88000"/>
                <a:buFontTx/>
                <a:buNone/>
                <a:tabLst/>
                <a:defRPr/>
              </a:pPr>
              <a:r>
                <a:rPr kumimoji="0" lang="en-I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512b</a:t>
              </a:r>
              <a:endParaRPr kumimoji="0" lang="en-IE" sz="1400" b="1" i="0" u="none" strike="noStrike" kern="0" cap="none" spc="0" normalizeH="0" baseline="0" noProof="0" dirty="0" err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D2434ED-3F92-473F-B008-A2FE29662390}"/>
                </a:ext>
              </a:extLst>
            </p:cNvPr>
            <p:cNvGrpSpPr/>
            <p:nvPr/>
          </p:nvGrpSpPr>
          <p:grpSpPr>
            <a:xfrm>
              <a:off x="4757191" y="1064389"/>
              <a:ext cx="1744215" cy="3129696"/>
              <a:chOff x="3322840" y="1064389"/>
              <a:chExt cx="1744215" cy="3129696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8BE50FD-F7D3-4DCB-8824-1B124DE92ADA}"/>
                  </a:ext>
                </a:extLst>
              </p:cNvPr>
              <p:cNvSpPr/>
              <p:nvPr/>
            </p:nvSpPr>
            <p:spPr bwMode="auto">
              <a:xfrm>
                <a:off x="3322840" y="1064389"/>
                <a:ext cx="1744215" cy="3129696"/>
              </a:xfrm>
              <a:prstGeom prst="rect">
                <a:avLst/>
              </a:prstGeom>
              <a:gradFill rotWithShape="1">
                <a:gsLst>
                  <a:gs pos="0">
                    <a:srgbClr val="D9DA56">
                      <a:lumMod val="50000"/>
                    </a:srgbClr>
                  </a:gs>
                  <a:gs pos="51000">
                    <a:srgbClr val="D9DA56">
                      <a:lumMod val="75000"/>
                    </a:srgbClr>
                  </a:gs>
                  <a:gs pos="94000">
                    <a:srgbClr val="D9DA56">
                      <a:lumMod val="40000"/>
                      <a:lumOff val="6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B8D0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XB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FBEDBFE-B3DD-4C3A-A515-B937A87F3F4A}"/>
                  </a:ext>
                </a:extLst>
              </p:cNvPr>
              <p:cNvSpPr/>
              <p:nvPr/>
            </p:nvSpPr>
            <p:spPr bwMode="auto">
              <a:xfrm>
                <a:off x="3511170" y="2866713"/>
                <a:ext cx="1395155" cy="1174971"/>
              </a:xfrm>
              <a:prstGeom prst="rect">
                <a:avLst/>
              </a:prstGeom>
              <a:gradFill rotWithShape="1">
                <a:gsLst>
                  <a:gs pos="0">
                    <a:srgbClr val="8B8D09">
                      <a:tint val="50000"/>
                      <a:satMod val="300000"/>
                    </a:srgbClr>
                  </a:gs>
                  <a:gs pos="35000">
                    <a:srgbClr val="8B8D09">
                      <a:tint val="37000"/>
                      <a:satMod val="300000"/>
                    </a:srgbClr>
                  </a:gs>
                  <a:gs pos="100000">
                    <a:srgbClr val="8B8D0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B8D0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WR3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CB77E05-3BD3-482D-8ECC-EAD4F0027B08}"/>
                  </a:ext>
                </a:extLst>
              </p:cNvPr>
              <p:cNvSpPr/>
              <p:nvPr/>
            </p:nvSpPr>
            <p:spPr bwMode="auto">
              <a:xfrm>
                <a:off x="3794747" y="3195146"/>
                <a:ext cx="828000" cy="360000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VRL3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E400DFA-2BE1-4925-B6E9-223CAF270601}"/>
                  </a:ext>
                </a:extLst>
              </p:cNvPr>
              <p:cNvSpPr/>
              <p:nvPr/>
            </p:nvSpPr>
            <p:spPr bwMode="auto">
              <a:xfrm>
                <a:off x="3794747" y="3591324"/>
                <a:ext cx="828000" cy="360000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VRH3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F30426E-3AD5-43EA-98DE-BA9F58B95F70}"/>
                  </a:ext>
                </a:extLst>
              </p:cNvPr>
              <p:cNvSpPr/>
              <p:nvPr/>
            </p:nvSpPr>
            <p:spPr bwMode="auto">
              <a:xfrm>
                <a:off x="3511170" y="1577929"/>
                <a:ext cx="1395155" cy="1174971"/>
              </a:xfrm>
              <a:prstGeom prst="rect">
                <a:avLst/>
              </a:prstGeom>
              <a:gradFill rotWithShape="1">
                <a:gsLst>
                  <a:gs pos="0">
                    <a:srgbClr val="8B8D09">
                      <a:tint val="50000"/>
                      <a:satMod val="300000"/>
                    </a:srgbClr>
                  </a:gs>
                  <a:gs pos="35000">
                    <a:srgbClr val="8B8D09">
                      <a:tint val="37000"/>
                      <a:satMod val="300000"/>
                    </a:srgbClr>
                  </a:gs>
                  <a:gs pos="100000">
                    <a:srgbClr val="8B8D0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B8D0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WR2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870D56E-DE30-4CC2-921F-57F879B60094}"/>
                  </a:ext>
                </a:extLst>
              </p:cNvPr>
              <p:cNvSpPr/>
              <p:nvPr/>
            </p:nvSpPr>
            <p:spPr bwMode="auto">
              <a:xfrm>
                <a:off x="3794747" y="1906362"/>
                <a:ext cx="828000" cy="360000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VRL2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DF51019-4E93-43BA-9ED0-F2CFD7BB934D}"/>
                  </a:ext>
                </a:extLst>
              </p:cNvPr>
              <p:cNvSpPr/>
              <p:nvPr/>
            </p:nvSpPr>
            <p:spPr bwMode="auto">
              <a:xfrm>
                <a:off x="3794747" y="2302540"/>
                <a:ext cx="828000" cy="360000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VRH2</a:t>
                </a: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6945E2-AE81-44E5-9654-825B7CE238AA}"/>
                </a:ext>
              </a:extLst>
            </p:cNvPr>
            <p:cNvSpPr/>
            <p:nvPr/>
          </p:nvSpPr>
          <p:spPr>
            <a:xfrm>
              <a:off x="3417163" y="4345245"/>
              <a:ext cx="18510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YA (1024b) = XA, XB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DD7288B-44BB-42B6-8775-2B5ED10BA358}"/>
                </a:ext>
              </a:extLst>
            </p:cNvPr>
            <p:cNvGrpSpPr/>
            <p:nvPr/>
          </p:nvGrpSpPr>
          <p:grpSpPr>
            <a:xfrm>
              <a:off x="6657711" y="1064390"/>
              <a:ext cx="1744215" cy="3129696"/>
              <a:chOff x="3322840" y="1064389"/>
              <a:chExt cx="1744215" cy="3129696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4ADEED8-980A-4170-8ECF-5C39BA4F4DE1}"/>
                  </a:ext>
                </a:extLst>
              </p:cNvPr>
              <p:cNvSpPr/>
              <p:nvPr/>
            </p:nvSpPr>
            <p:spPr bwMode="auto">
              <a:xfrm>
                <a:off x="3322840" y="1064389"/>
                <a:ext cx="1744215" cy="3129696"/>
              </a:xfrm>
              <a:prstGeom prst="rect">
                <a:avLst/>
              </a:prstGeom>
              <a:gradFill rotWithShape="1">
                <a:gsLst>
                  <a:gs pos="0">
                    <a:srgbClr val="D9DA56">
                      <a:lumMod val="50000"/>
                    </a:srgbClr>
                  </a:gs>
                  <a:gs pos="51000">
                    <a:srgbClr val="D9DA56">
                      <a:lumMod val="75000"/>
                    </a:srgbClr>
                  </a:gs>
                  <a:gs pos="94000">
                    <a:srgbClr val="D9DA56">
                      <a:lumMod val="40000"/>
                      <a:lumOff val="6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B8D0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XC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4A605C0-4C05-41F9-B6EA-0A971F0BDE28}"/>
                  </a:ext>
                </a:extLst>
              </p:cNvPr>
              <p:cNvSpPr/>
              <p:nvPr/>
            </p:nvSpPr>
            <p:spPr bwMode="auto">
              <a:xfrm>
                <a:off x="3511170" y="2866713"/>
                <a:ext cx="1395155" cy="1174971"/>
              </a:xfrm>
              <a:prstGeom prst="rect">
                <a:avLst/>
              </a:prstGeom>
              <a:gradFill rotWithShape="1">
                <a:gsLst>
                  <a:gs pos="0">
                    <a:srgbClr val="8B8D09">
                      <a:tint val="50000"/>
                      <a:satMod val="300000"/>
                    </a:srgbClr>
                  </a:gs>
                  <a:gs pos="35000">
                    <a:srgbClr val="8B8D09">
                      <a:tint val="37000"/>
                      <a:satMod val="300000"/>
                    </a:srgbClr>
                  </a:gs>
                  <a:gs pos="100000">
                    <a:srgbClr val="8B8D0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B8D0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WC1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8FCD219-FA86-4784-B24A-AA81A66CA93F}"/>
                  </a:ext>
                </a:extLst>
              </p:cNvPr>
              <p:cNvSpPr/>
              <p:nvPr/>
            </p:nvSpPr>
            <p:spPr bwMode="auto">
              <a:xfrm>
                <a:off x="3794747" y="3195146"/>
                <a:ext cx="828000" cy="360000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VCL1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B205C1E-B849-4237-9690-3ABA3B443B71}"/>
                  </a:ext>
                </a:extLst>
              </p:cNvPr>
              <p:cNvSpPr/>
              <p:nvPr/>
            </p:nvSpPr>
            <p:spPr bwMode="auto">
              <a:xfrm>
                <a:off x="3794747" y="3591324"/>
                <a:ext cx="828000" cy="360000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VCH1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40FC9CF-BF2B-4D46-914A-14B427E03B4D}"/>
                  </a:ext>
                </a:extLst>
              </p:cNvPr>
              <p:cNvSpPr/>
              <p:nvPr/>
            </p:nvSpPr>
            <p:spPr bwMode="auto">
              <a:xfrm>
                <a:off x="3511170" y="1577929"/>
                <a:ext cx="1395155" cy="1174971"/>
              </a:xfrm>
              <a:prstGeom prst="rect">
                <a:avLst/>
              </a:prstGeom>
              <a:gradFill rotWithShape="1">
                <a:gsLst>
                  <a:gs pos="0">
                    <a:srgbClr val="8B8D09">
                      <a:tint val="50000"/>
                      <a:satMod val="300000"/>
                    </a:srgbClr>
                  </a:gs>
                  <a:gs pos="35000">
                    <a:srgbClr val="8B8D09">
                      <a:tint val="37000"/>
                      <a:satMod val="300000"/>
                    </a:srgbClr>
                  </a:gs>
                  <a:gs pos="100000">
                    <a:srgbClr val="8B8D0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B8D0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WC0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78066A4-789C-4192-BE6C-56848F25FECB}"/>
                  </a:ext>
                </a:extLst>
              </p:cNvPr>
              <p:cNvSpPr/>
              <p:nvPr/>
            </p:nvSpPr>
            <p:spPr bwMode="auto">
              <a:xfrm>
                <a:off x="3794747" y="1906362"/>
                <a:ext cx="828000" cy="360000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VCL0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01C0EE0-F7DC-44D7-BBB1-4EC4253CF25E}"/>
                  </a:ext>
                </a:extLst>
              </p:cNvPr>
              <p:cNvSpPr/>
              <p:nvPr/>
            </p:nvSpPr>
            <p:spPr bwMode="auto">
              <a:xfrm>
                <a:off x="3794747" y="2302540"/>
                <a:ext cx="828000" cy="360000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VCH0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80587A2-B747-42EE-A64F-0C145393B8D7}"/>
                </a:ext>
              </a:extLst>
            </p:cNvPr>
            <p:cNvGrpSpPr/>
            <p:nvPr/>
          </p:nvGrpSpPr>
          <p:grpSpPr>
            <a:xfrm>
              <a:off x="8549264" y="1064388"/>
              <a:ext cx="1744215" cy="3129696"/>
              <a:chOff x="3322840" y="1064389"/>
              <a:chExt cx="1744215" cy="312969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DDC85E9-3674-4DF1-83CA-019F581E603C}"/>
                  </a:ext>
                </a:extLst>
              </p:cNvPr>
              <p:cNvSpPr/>
              <p:nvPr/>
            </p:nvSpPr>
            <p:spPr bwMode="auto">
              <a:xfrm>
                <a:off x="3322840" y="1064389"/>
                <a:ext cx="1744215" cy="3129696"/>
              </a:xfrm>
              <a:prstGeom prst="rect">
                <a:avLst/>
              </a:prstGeom>
              <a:gradFill rotWithShape="1">
                <a:gsLst>
                  <a:gs pos="0">
                    <a:srgbClr val="D9DA56">
                      <a:lumMod val="50000"/>
                    </a:srgbClr>
                  </a:gs>
                  <a:gs pos="51000">
                    <a:srgbClr val="D9DA56">
                      <a:lumMod val="75000"/>
                    </a:srgbClr>
                  </a:gs>
                  <a:gs pos="94000">
                    <a:srgbClr val="D9DA56">
                      <a:lumMod val="40000"/>
                      <a:lumOff val="6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B8D0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XD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4B02921-C004-4AAD-9E3F-B466BA7602B6}"/>
                  </a:ext>
                </a:extLst>
              </p:cNvPr>
              <p:cNvSpPr/>
              <p:nvPr/>
            </p:nvSpPr>
            <p:spPr bwMode="auto">
              <a:xfrm>
                <a:off x="3511170" y="2866713"/>
                <a:ext cx="1395155" cy="1174971"/>
              </a:xfrm>
              <a:prstGeom prst="rect">
                <a:avLst/>
              </a:prstGeom>
              <a:gradFill rotWithShape="1">
                <a:gsLst>
                  <a:gs pos="0">
                    <a:srgbClr val="8B8D09">
                      <a:tint val="50000"/>
                      <a:satMod val="300000"/>
                    </a:srgbClr>
                  </a:gs>
                  <a:gs pos="35000">
                    <a:srgbClr val="8B8D09">
                      <a:tint val="37000"/>
                      <a:satMod val="300000"/>
                    </a:srgbClr>
                  </a:gs>
                  <a:gs pos="100000">
                    <a:srgbClr val="8B8D0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B8D0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WD1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680C6CB-7A69-4FD7-ABD1-E17E073872A6}"/>
                  </a:ext>
                </a:extLst>
              </p:cNvPr>
              <p:cNvSpPr/>
              <p:nvPr/>
            </p:nvSpPr>
            <p:spPr bwMode="auto">
              <a:xfrm>
                <a:off x="3794747" y="3195146"/>
                <a:ext cx="828000" cy="360000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VDL1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BD07B6A-B42E-4E32-864A-6D738A0C18F2}"/>
                  </a:ext>
                </a:extLst>
              </p:cNvPr>
              <p:cNvSpPr/>
              <p:nvPr/>
            </p:nvSpPr>
            <p:spPr bwMode="auto">
              <a:xfrm>
                <a:off x="3794747" y="3591324"/>
                <a:ext cx="828000" cy="360000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VDH1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6285D34-F1ED-4AF7-8F9C-2077208CEB06}"/>
                  </a:ext>
                </a:extLst>
              </p:cNvPr>
              <p:cNvSpPr/>
              <p:nvPr/>
            </p:nvSpPr>
            <p:spPr bwMode="auto">
              <a:xfrm>
                <a:off x="3511170" y="1577929"/>
                <a:ext cx="1395155" cy="1174971"/>
              </a:xfrm>
              <a:prstGeom prst="rect">
                <a:avLst/>
              </a:prstGeom>
              <a:gradFill rotWithShape="1">
                <a:gsLst>
                  <a:gs pos="0">
                    <a:srgbClr val="8B8D09">
                      <a:tint val="50000"/>
                      <a:satMod val="300000"/>
                    </a:srgbClr>
                  </a:gs>
                  <a:gs pos="35000">
                    <a:srgbClr val="8B8D09">
                      <a:tint val="37000"/>
                      <a:satMod val="300000"/>
                    </a:srgbClr>
                  </a:gs>
                  <a:gs pos="100000">
                    <a:srgbClr val="8B8D0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B8D0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WD0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93AE6E4-7C6F-48A2-B140-6DB638DABA73}"/>
                  </a:ext>
                </a:extLst>
              </p:cNvPr>
              <p:cNvSpPr/>
              <p:nvPr/>
            </p:nvSpPr>
            <p:spPr bwMode="auto">
              <a:xfrm>
                <a:off x="3794747" y="1906362"/>
                <a:ext cx="828000" cy="360000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VDL0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E28D82F-D928-4EE5-8B22-27510CF78C81}"/>
                  </a:ext>
                </a:extLst>
              </p:cNvPr>
              <p:cNvSpPr/>
              <p:nvPr/>
            </p:nvSpPr>
            <p:spPr bwMode="auto">
              <a:xfrm>
                <a:off x="3794747" y="2302540"/>
                <a:ext cx="828000" cy="360000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VDH0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5776D06-BDE9-4930-941C-370B5FDB29EF}"/>
                </a:ext>
              </a:extLst>
            </p:cNvPr>
            <p:cNvGrpSpPr/>
            <p:nvPr/>
          </p:nvGrpSpPr>
          <p:grpSpPr>
            <a:xfrm>
              <a:off x="1792242" y="5032126"/>
              <a:ext cx="8581479" cy="1410933"/>
              <a:chOff x="286171" y="4888688"/>
              <a:chExt cx="8581479" cy="1410933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A4F82C0-D38B-4454-9DBE-414474640F3C}"/>
                  </a:ext>
                </a:extLst>
              </p:cNvPr>
              <p:cNvGrpSpPr/>
              <p:nvPr/>
            </p:nvGrpSpPr>
            <p:grpSpPr>
              <a:xfrm>
                <a:off x="1411257" y="4888689"/>
                <a:ext cx="1880349" cy="1401970"/>
                <a:chOff x="1411257" y="4888689"/>
                <a:chExt cx="1880349" cy="1401970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246BAE0-5F43-4667-A9DD-500BDCD81F53}"/>
                    </a:ext>
                  </a:extLst>
                </p:cNvPr>
                <p:cNvSpPr/>
                <p:nvPr/>
              </p:nvSpPr>
              <p:spPr bwMode="auto">
                <a:xfrm>
                  <a:off x="1411257" y="4888689"/>
                  <a:ext cx="1880349" cy="1401970"/>
                </a:xfrm>
                <a:prstGeom prst="rect">
                  <a:avLst/>
                </a:prstGeom>
                <a:gradFill rotWithShape="1">
                  <a:gsLst>
                    <a:gs pos="0">
                      <a:srgbClr val="8B8D09">
                        <a:tint val="50000"/>
                        <a:satMod val="300000"/>
                      </a:srgbClr>
                    </a:gs>
                    <a:gs pos="35000">
                      <a:srgbClr val="8B8D09">
                        <a:tint val="37000"/>
                        <a:satMod val="300000"/>
                      </a:srgbClr>
                    </a:gs>
                    <a:gs pos="100000">
                      <a:srgbClr val="8B8D0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B8D09">
                      <a:shade val="95000"/>
                      <a:satMod val="105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E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BM0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7DD5EE4-41AD-4B87-8FAD-B103D37A8211}"/>
                    </a:ext>
                  </a:extLst>
                </p:cNvPr>
                <p:cNvSpPr/>
                <p:nvPr/>
              </p:nvSpPr>
              <p:spPr bwMode="auto">
                <a:xfrm>
                  <a:off x="1703209" y="5326021"/>
                  <a:ext cx="1372666" cy="360000"/>
                </a:xfrm>
                <a:prstGeom prst="rect">
                  <a:avLst/>
                </a:prstGeom>
                <a:gradFill rotWithShape="1">
                  <a:gsLst>
                    <a:gs pos="0">
                      <a:srgbClr val="B20838">
                        <a:tint val="50000"/>
                        <a:satMod val="300000"/>
                      </a:srgbClr>
                    </a:gs>
                    <a:gs pos="35000">
                      <a:srgbClr val="B20838">
                        <a:tint val="37000"/>
                        <a:satMod val="300000"/>
                      </a:srgbClr>
                    </a:gs>
                    <a:gs pos="100000">
                      <a:srgbClr val="B20838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B20838">
                      <a:shade val="95000"/>
                      <a:satMod val="105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E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AML0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034954E-4684-4E9C-B4CE-7F1037091479}"/>
                    </a:ext>
                  </a:extLst>
                </p:cNvPr>
                <p:cNvSpPr/>
                <p:nvPr/>
              </p:nvSpPr>
              <p:spPr bwMode="auto">
                <a:xfrm>
                  <a:off x="1703209" y="5733521"/>
                  <a:ext cx="1372666" cy="360000"/>
                </a:xfrm>
                <a:prstGeom prst="rect">
                  <a:avLst/>
                </a:prstGeom>
                <a:gradFill rotWithShape="1">
                  <a:gsLst>
                    <a:gs pos="0">
                      <a:srgbClr val="B20838">
                        <a:tint val="50000"/>
                        <a:satMod val="300000"/>
                      </a:srgbClr>
                    </a:gs>
                    <a:gs pos="35000">
                      <a:srgbClr val="B20838">
                        <a:tint val="37000"/>
                        <a:satMod val="300000"/>
                      </a:srgbClr>
                    </a:gs>
                    <a:gs pos="100000">
                      <a:srgbClr val="B20838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B20838">
                      <a:shade val="95000"/>
                      <a:satMod val="105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E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AMH0</a:t>
                  </a:r>
                </a:p>
              </p:txBody>
            </p:sp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7FDB3B5-0FD2-4755-9DB3-57D396B06319}"/>
                  </a:ext>
                </a:extLst>
              </p:cNvPr>
              <p:cNvCxnSpPr/>
              <p:nvPr/>
            </p:nvCxnSpPr>
            <p:spPr bwMode="auto">
              <a:xfrm>
                <a:off x="1051256" y="5499402"/>
                <a:ext cx="640074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B20838"/>
                </a:solidFill>
                <a:prstDash val="solid"/>
                <a:headEnd type="none" w="med" len="me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D613B6-61FB-452A-A29C-15032ED43F75}"/>
                  </a:ext>
                </a:extLst>
              </p:cNvPr>
              <p:cNvSpPr txBox="1"/>
              <p:nvPr/>
            </p:nvSpPr>
            <p:spPr bwMode="auto">
              <a:xfrm>
                <a:off x="286171" y="5331257"/>
                <a:ext cx="765086" cy="329321"/>
              </a:xfrm>
              <a:prstGeom prst="rect">
                <a:avLst/>
              </a:prstGeom>
              <a:noFill/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eaLnBrk="0" fontAlgn="auto" latinLnBrk="0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C891D"/>
                  </a:buClr>
                  <a:buSzPct val="88000"/>
                  <a:buFontTx/>
                  <a:buNone/>
                  <a:tabLst/>
                  <a:defRPr/>
                </a:pPr>
                <a:r>
                  <a:rPr kumimoji="0" lang="en-IE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384b</a:t>
                </a:r>
                <a:endParaRPr kumimoji="0" lang="en-IE" sz="1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3DAA619-41A6-4916-A57E-B0284FEFEE0E}"/>
                  </a:ext>
                </a:extLst>
              </p:cNvPr>
              <p:cNvCxnSpPr/>
              <p:nvPr/>
            </p:nvCxnSpPr>
            <p:spPr bwMode="auto">
              <a:xfrm>
                <a:off x="1051256" y="5059486"/>
                <a:ext cx="360000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B20838"/>
                </a:solidFill>
                <a:prstDash val="solid"/>
                <a:headEnd type="none" w="med" len="me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62E5D78-A072-49C4-91B1-4F6C77587339}"/>
                  </a:ext>
                </a:extLst>
              </p:cNvPr>
              <p:cNvSpPr txBox="1"/>
              <p:nvPr/>
            </p:nvSpPr>
            <p:spPr bwMode="auto">
              <a:xfrm>
                <a:off x="286171" y="4891341"/>
                <a:ext cx="765086" cy="310919"/>
              </a:xfrm>
              <a:prstGeom prst="rect">
                <a:avLst/>
              </a:prstGeom>
              <a:noFill/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eaLnBrk="0" fontAlgn="auto" latinLnBrk="0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C891D"/>
                  </a:buClr>
                  <a:buSzPct val="88000"/>
                  <a:buFontTx/>
                  <a:buNone/>
                  <a:tabLst/>
                  <a:defRPr/>
                </a:pPr>
                <a:r>
                  <a:rPr kumimoji="0" lang="en-IE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768b</a:t>
                </a:r>
                <a:endParaRPr kumimoji="0" lang="en-IE" sz="1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EFAFA63-5B61-4E35-B602-D01E8754F686}"/>
                  </a:ext>
                </a:extLst>
              </p:cNvPr>
              <p:cNvCxnSpPr/>
              <p:nvPr/>
            </p:nvCxnSpPr>
            <p:spPr bwMode="auto">
              <a:xfrm>
                <a:off x="1051970" y="5926206"/>
                <a:ext cx="640074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B20838"/>
                </a:solidFill>
                <a:prstDash val="solid"/>
                <a:headEnd type="none" w="med" len="me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18D9E37-D161-4A29-9806-B4AB54182D64}"/>
                  </a:ext>
                </a:extLst>
              </p:cNvPr>
              <p:cNvSpPr txBox="1"/>
              <p:nvPr/>
            </p:nvSpPr>
            <p:spPr bwMode="auto">
              <a:xfrm>
                <a:off x="286885" y="5758061"/>
                <a:ext cx="765086" cy="329321"/>
              </a:xfrm>
              <a:prstGeom prst="rect">
                <a:avLst/>
              </a:prstGeom>
              <a:noFill/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eaLnBrk="0" fontAlgn="auto" latinLnBrk="0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C891D"/>
                  </a:buClr>
                  <a:buSzPct val="88000"/>
                  <a:buFontTx/>
                  <a:buNone/>
                  <a:tabLst/>
                  <a:defRPr/>
                </a:pPr>
                <a:r>
                  <a:rPr kumimoji="0" lang="en-IE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384b</a:t>
                </a:r>
                <a:endParaRPr kumimoji="0" lang="en-IE" sz="1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3F1A5898-A17B-4426-B3B7-59B850CFCF71}"/>
                  </a:ext>
                </a:extLst>
              </p:cNvPr>
              <p:cNvGrpSpPr/>
              <p:nvPr/>
            </p:nvGrpSpPr>
            <p:grpSpPr>
              <a:xfrm>
                <a:off x="3361760" y="4888688"/>
                <a:ext cx="1785536" cy="1401970"/>
                <a:chOff x="1506070" y="4888689"/>
                <a:chExt cx="1785536" cy="140197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0424924-D55C-488B-84C4-F7988769FBE7}"/>
                    </a:ext>
                  </a:extLst>
                </p:cNvPr>
                <p:cNvSpPr/>
                <p:nvPr/>
              </p:nvSpPr>
              <p:spPr bwMode="auto">
                <a:xfrm>
                  <a:off x="1506070" y="4888689"/>
                  <a:ext cx="1785536" cy="1401970"/>
                </a:xfrm>
                <a:prstGeom prst="rect">
                  <a:avLst/>
                </a:prstGeom>
                <a:gradFill rotWithShape="1">
                  <a:gsLst>
                    <a:gs pos="0">
                      <a:srgbClr val="8B8D09">
                        <a:tint val="50000"/>
                        <a:satMod val="300000"/>
                      </a:srgbClr>
                    </a:gs>
                    <a:gs pos="35000">
                      <a:srgbClr val="8B8D09">
                        <a:tint val="37000"/>
                        <a:satMod val="300000"/>
                      </a:srgbClr>
                    </a:gs>
                    <a:gs pos="100000">
                      <a:srgbClr val="8B8D0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B8D09">
                      <a:shade val="95000"/>
                      <a:satMod val="105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E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BM1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6953C07-1F9C-4221-A72D-19D90A4F1080}"/>
                    </a:ext>
                  </a:extLst>
                </p:cNvPr>
                <p:cNvSpPr/>
                <p:nvPr/>
              </p:nvSpPr>
              <p:spPr bwMode="auto">
                <a:xfrm>
                  <a:off x="1703209" y="5326021"/>
                  <a:ext cx="1372666" cy="360000"/>
                </a:xfrm>
                <a:prstGeom prst="rect">
                  <a:avLst/>
                </a:prstGeom>
                <a:gradFill rotWithShape="1">
                  <a:gsLst>
                    <a:gs pos="0">
                      <a:srgbClr val="B20838">
                        <a:tint val="50000"/>
                        <a:satMod val="300000"/>
                      </a:srgbClr>
                    </a:gs>
                    <a:gs pos="35000">
                      <a:srgbClr val="B20838">
                        <a:tint val="37000"/>
                        <a:satMod val="300000"/>
                      </a:srgbClr>
                    </a:gs>
                    <a:gs pos="100000">
                      <a:srgbClr val="B20838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B20838">
                      <a:shade val="95000"/>
                      <a:satMod val="105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E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AML1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34A9F6C2-E154-4AE9-A223-DC1BFDF40E51}"/>
                    </a:ext>
                  </a:extLst>
                </p:cNvPr>
                <p:cNvSpPr/>
                <p:nvPr/>
              </p:nvSpPr>
              <p:spPr bwMode="auto">
                <a:xfrm>
                  <a:off x="1703209" y="5733521"/>
                  <a:ext cx="1372666" cy="360000"/>
                </a:xfrm>
                <a:prstGeom prst="rect">
                  <a:avLst/>
                </a:prstGeom>
                <a:gradFill rotWithShape="1">
                  <a:gsLst>
                    <a:gs pos="0">
                      <a:srgbClr val="B20838">
                        <a:tint val="50000"/>
                        <a:satMod val="300000"/>
                      </a:srgbClr>
                    </a:gs>
                    <a:gs pos="35000">
                      <a:srgbClr val="B20838">
                        <a:tint val="37000"/>
                        <a:satMod val="300000"/>
                      </a:srgbClr>
                    </a:gs>
                    <a:gs pos="100000">
                      <a:srgbClr val="B20838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B20838">
                      <a:shade val="95000"/>
                      <a:satMod val="105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E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AMH1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D96AF136-FE02-460A-81B3-E3A22B865B14}"/>
                  </a:ext>
                </a:extLst>
              </p:cNvPr>
              <p:cNvGrpSpPr/>
              <p:nvPr/>
            </p:nvGrpSpPr>
            <p:grpSpPr>
              <a:xfrm>
                <a:off x="5226420" y="4897651"/>
                <a:ext cx="1785536" cy="1401970"/>
                <a:chOff x="1506070" y="4888689"/>
                <a:chExt cx="1785536" cy="140197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953D2E9-08FC-4BD5-9F19-BBB00887942C}"/>
                    </a:ext>
                  </a:extLst>
                </p:cNvPr>
                <p:cNvSpPr/>
                <p:nvPr/>
              </p:nvSpPr>
              <p:spPr bwMode="auto">
                <a:xfrm>
                  <a:off x="1506070" y="4888689"/>
                  <a:ext cx="1785536" cy="1401970"/>
                </a:xfrm>
                <a:prstGeom prst="rect">
                  <a:avLst/>
                </a:prstGeom>
                <a:gradFill rotWithShape="1">
                  <a:gsLst>
                    <a:gs pos="0">
                      <a:srgbClr val="8B8D09">
                        <a:tint val="50000"/>
                        <a:satMod val="300000"/>
                      </a:srgbClr>
                    </a:gs>
                    <a:gs pos="35000">
                      <a:srgbClr val="8B8D09">
                        <a:tint val="37000"/>
                        <a:satMod val="300000"/>
                      </a:srgbClr>
                    </a:gs>
                    <a:gs pos="100000">
                      <a:srgbClr val="8B8D0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B8D09">
                      <a:shade val="95000"/>
                      <a:satMod val="105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E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BM2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7DF23379-EA9E-4E6A-9EB4-DA08C6F8A840}"/>
                    </a:ext>
                  </a:extLst>
                </p:cNvPr>
                <p:cNvSpPr/>
                <p:nvPr/>
              </p:nvSpPr>
              <p:spPr bwMode="auto">
                <a:xfrm>
                  <a:off x="1703209" y="5326021"/>
                  <a:ext cx="1372666" cy="360000"/>
                </a:xfrm>
                <a:prstGeom prst="rect">
                  <a:avLst/>
                </a:prstGeom>
                <a:gradFill rotWithShape="1">
                  <a:gsLst>
                    <a:gs pos="0">
                      <a:srgbClr val="B20838">
                        <a:tint val="50000"/>
                        <a:satMod val="300000"/>
                      </a:srgbClr>
                    </a:gs>
                    <a:gs pos="35000">
                      <a:srgbClr val="B20838">
                        <a:tint val="37000"/>
                        <a:satMod val="300000"/>
                      </a:srgbClr>
                    </a:gs>
                    <a:gs pos="100000">
                      <a:srgbClr val="B20838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B20838">
                      <a:shade val="95000"/>
                      <a:satMod val="105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E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AML2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56152D7-CEA5-4291-BB94-095772D715D1}"/>
                    </a:ext>
                  </a:extLst>
                </p:cNvPr>
                <p:cNvSpPr/>
                <p:nvPr/>
              </p:nvSpPr>
              <p:spPr bwMode="auto">
                <a:xfrm>
                  <a:off x="1703209" y="5733521"/>
                  <a:ext cx="1372666" cy="360000"/>
                </a:xfrm>
                <a:prstGeom prst="rect">
                  <a:avLst/>
                </a:prstGeom>
                <a:gradFill rotWithShape="1">
                  <a:gsLst>
                    <a:gs pos="0">
                      <a:srgbClr val="B20838">
                        <a:tint val="50000"/>
                        <a:satMod val="300000"/>
                      </a:srgbClr>
                    </a:gs>
                    <a:gs pos="35000">
                      <a:srgbClr val="B20838">
                        <a:tint val="37000"/>
                        <a:satMod val="300000"/>
                      </a:srgbClr>
                    </a:gs>
                    <a:gs pos="100000">
                      <a:srgbClr val="B20838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B20838">
                      <a:shade val="95000"/>
                      <a:satMod val="105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E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AMH2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3B2CE88-0C43-4090-AF52-414C86747775}"/>
                  </a:ext>
                </a:extLst>
              </p:cNvPr>
              <p:cNvGrpSpPr/>
              <p:nvPr/>
            </p:nvGrpSpPr>
            <p:grpSpPr>
              <a:xfrm>
                <a:off x="7082114" y="4897651"/>
                <a:ext cx="1785536" cy="1401970"/>
                <a:chOff x="1506070" y="4888689"/>
                <a:chExt cx="1785536" cy="140197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056BE52-119C-4109-AC17-61D667CB08A7}"/>
                    </a:ext>
                  </a:extLst>
                </p:cNvPr>
                <p:cNvSpPr/>
                <p:nvPr/>
              </p:nvSpPr>
              <p:spPr bwMode="auto">
                <a:xfrm>
                  <a:off x="1506070" y="4888689"/>
                  <a:ext cx="1785536" cy="1401970"/>
                </a:xfrm>
                <a:prstGeom prst="rect">
                  <a:avLst/>
                </a:prstGeom>
                <a:gradFill rotWithShape="1">
                  <a:gsLst>
                    <a:gs pos="0">
                      <a:srgbClr val="8B8D09">
                        <a:tint val="50000"/>
                        <a:satMod val="300000"/>
                      </a:srgbClr>
                    </a:gs>
                    <a:gs pos="35000">
                      <a:srgbClr val="8B8D09">
                        <a:tint val="37000"/>
                        <a:satMod val="300000"/>
                      </a:srgbClr>
                    </a:gs>
                    <a:gs pos="100000">
                      <a:srgbClr val="8B8D0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B8D09">
                      <a:shade val="95000"/>
                      <a:satMod val="105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E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BM3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05A3508-90F1-4C1E-B576-37D22C9EA95C}"/>
                    </a:ext>
                  </a:extLst>
                </p:cNvPr>
                <p:cNvSpPr/>
                <p:nvPr/>
              </p:nvSpPr>
              <p:spPr bwMode="auto">
                <a:xfrm>
                  <a:off x="1703209" y="5326021"/>
                  <a:ext cx="1372666" cy="360000"/>
                </a:xfrm>
                <a:prstGeom prst="rect">
                  <a:avLst/>
                </a:prstGeom>
                <a:gradFill rotWithShape="1">
                  <a:gsLst>
                    <a:gs pos="0">
                      <a:srgbClr val="B20838">
                        <a:tint val="50000"/>
                        <a:satMod val="300000"/>
                      </a:srgbClr>
                    </a:gs>
                    <a:gs pos="35000">
                      <a:srgbClr val="B20838">
                        <a:tint val="37000"/>
                        <a:satMod val="300000"/>
                      </a:srgbClr>
                    </a:gs>
                    <a:gs pos="100000">
                      <a:srgbClr val="B20838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B20838">
                      <a:shade val="95000"/>
                      <a:satMod val="105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E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AML3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70D342DC-BE2A-4418-A5C6-C6491D9B2E42}"/>
                    </a:ext>
                  </a:extLst>
                </p:cNvPr>
                <p:cNvSpPr/>
                <p:nvPr/>
              </p:nvSpPr>
              <p:spPr bwMode="auto">
                <a:xfrm>
                  <a:off x="1703209" y="5733521"/>
                  <a:ext cx="1372666" cy="360000"/>
                </a:xfrm>
                <a:prstGeom prst="rect">
                  <a:avLst/>
                </a:prstGeom>
                <a:gradFill rotWithShape="1">
                  <a:gsLst>
                    <a:gs pos="0">
                      <a:srgbClr val="B20838">
                        <a:tint val="50000"/>
                        <a:satMod val="300000"/>
                      </a:srgbClr>
                    </a:gs>
                    <a:gs pos="35000">
                      <a:srgbClr val="B20838">
                        <a:tint val="37000"/>
                        <a:satMod val="300000"/>
                      </a:srgbClr>
                    </a:gs>
                    <a:gs pos="100000">
                      <a:srgbClr val="B20838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B20838">
                      <a:shade val="95000"/>
                      <a:satMod val="105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E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AMH3</a:t>
                  </a:r>
                </a:p>
              </p:txBody>
            </p:sp>
          </p:grp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F9683E0-5B08-489E-A097-720EB21110FF}"/>
                </a:ext>
              </a:extLst>
            </p:cNvPr>
            <p:cNvSpPr/>
            <p:nvPr/>
          </p:nvSpPr>
          <p:spPr>
            <a:xfrm>
              <a:off x="5608073" y="4333561"/>
              <a:ext cx="18934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YD (1024b) = XB, XD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8CFE2784-722B-409E-8738-C8AAB925B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276" y="1011141"/>
            <a:ext cx="2819745" cy="488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21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9500-7D65-48FA-9CEF-30D26E32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Refresh</a:t>
            </a:r>
            <a:r>
              <a:rPr lang="fr-FR" dirty="0"/>
              <a:t>: AIE </a:t>
            </a:r>
            <a:r>
              <a:rPr lang="fr-FR" dirty="0" err="1"/>
              <a:t>Register</a:t>
            </a:r>
            <a:r>
              <a:rPr lang="fr-FR" dirty="0"/>
              <a:t> Management </a:t>
            </a:r>
            <a:r>
              <a:rPr lang="fr-FR" dirty="0" err="1"/>
              <a:t>with</a:t>
            </a:r>
            <a:r>
              <a:rPr lang="fr-FR" dirty="0"/>
              <a:t> Large </a:t>
            </a:r>
            <a:r>
              <a:rPr lang="fr-FR" dirty="0" err="1"/>
              <a:t>Vectors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1DEC41-BFA6-4EB1-A66C-372B07B0C0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9F7458-577D-4FAC-B251-867472BF9F83}"/>
              </a:ext>
            </a:extLst>
          </p:cNvPr>
          <p:cNvSpPr txBox="1">
            <a:spLocks/>
          </p:cNvSpPr>
          <p:nvPr/>
        </p:nvSpPr>
        <p:spPr>
          <a:xfrm>
            <a:off x="604518" y="1012416"/>
            <a:ext cx="10835204" cy="49622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Calibri" panose="020F0502020204030204" pitchFamily="34" charset="0"/>
              <a:buChar char="˃"/>
              <a:defRPr sz="2000" b="1" kern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AI Engine uses multiple registers to implement wide vector and accumulator types</a:t>
            </a:r>
          </a:p>
          <a:p>
            <a:pPr lvl="1"/>
            <a:r>
              <a:rPr lang="en-GB" dirty="0"/>
              <a:t>Examples : </a:t>
            </a:r>
          </a:p>
          <a:p>
            <a:pPr lvl="2"/>
            <a:r>
              <a:rPr lang="en-GB" dirty="0">
                <a:solidFill>
                  <a:schemeClr val="accent1"/>
                </a:solidFill>
              </a:rPr>
              <a:t>v8cint16</a:t>
            </a:r>
            <a:r>
              <a:rPr lang="en-GB" dirty="0"/>
              <a:t> occupies two 128-bit vector registers (256 bit)</a:t>
            </a:r>
          </a:p>
          <a:p>
            <a:pPr lvl="2"/>
            <a:endParaRPr lang="en-GB" dirty="0"/>
          </a:p>
          <a:p>
            <a:pPr lvl="2"/>
            <a:r>
              <a:rPr lang="en-GB" dirty="0">
                <a:solidFill>
                  <a:schemeClr val="accent1"/>
                </a:solidFill>
              </a:rPr>
              <a:t>v16cint16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/>
              <a:t>occupies four 128-bit vector registers (512 bit)</a:t>
            </a:r>
          </a:p>
          <a:p>
            <a:pPr lvl="2"/>
            <a:endParaRPr lang="en-GB" dirty="0"/>
          </a:p>
          <a:p>
            <a:pPr lvl="2"/>
            <a:r>
              <a:rPr lang="en-GB" dirty="0">
                <a:solidFill>
                  <a:schemeClr val="accent1"/>
                </a:solidFill>
              </a:rPr>
              <a:t>v4acc80</a:t>
            </a:r>
            <a:r>
              <a:rPr lang="en-GB" dirty="0"/>
              <a:t> occupies one 384-bit accumulator registers </a:t>
            </a:r>
            <a:endParaRPr lang="en-GB" sz="1400" dirty="0"/>
          </a:p>
          <a:p>
            <a:endParaRPr lang="en-IE" dirty="0"/>
          </a:p>
          <a:p>
            <a:endParaRPr lang="en-I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140F69-5B68-437E-AE50-A2DF108E21A1}"/>
              </a:ext>
            </a:extLst>
          </p:cNvPr>
          <p:cNvGrpSpPr/>
          <p:nvPr/>
        </p:nvGrpSpPr>
        <p:grpSpPr>
          <a:xfrm>
            <a:off x="9572590" y="1472948"/>
            <a:ext cx="1224136" cy="1977568"/>
            <a:chOff x="3322840" y="1064389"/>
            <a:chExt cx="1744215" cy="31296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57FA6D-F39E-4AAD-A4F0-F2A06559CF85}"/>
                </a:ext>
              </a:extLst>
            </p:cNvPr>
            <p:cNvSpPr/>
            <p:nvPr/>
          </p:nvSpPr>
          <p:spPr bwMode="auto">
            <a:xfrm>
              <a:off x="3322840" y="1064389"/>
              <a:ext cx="1744215" cy="3129696"/>
            </a:xfrm>
            <a:prstGeom prst="rect">
              <a:avLst/>
            </a:prstGeom>
            <a:gradFill rotWithShape="1">
              <a:gsLst>
                <a:gs pos="0">
                  <a:srgbClr val="D9DA56">
                    <a:lumMod val="50000"/>
                  </a:srgbClr>
                </a:gs>
                <a:gs pos="51000">
                  <a:srgbClr val="D9DA56">
                    <a:lumMod val="75000"/>
                  </a:srgbClr>
                </a:gs>
                <a:gs pos="94000">
                  <a:srgbClr val="D9DA56">
                    <a:lumMod val="40000"/>
                    <a:lumOff val="6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B8D0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XB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FCB5F4-44C2-417E-A645-BCF173A22495}"/>
                </a:ext>
              </a:extLst>
            </p:cNvPr>
            <p:cNvSpPr/>
            <p:nvPr/>
          </p:nvSpPr>
          <p:spPr bwMode="auto">
            <a:xfrm>
              <a:off x="3511170" y="2866713"/>
              <a:ext cx="1395155" cy="1174971"/>
            </a:xfrm>
            <a:prstGeom prst="rect">
              <a:avLst/>
            </a:prstGeom>
            <a:gradFill rotWithShape="1">
              <a:gsLst>
                <a:gs pos="0">
                  <a:srgbClr val="8B8D09">
                    <a:tint val="50000"/>
                    <a:satMod val="300000"/>
                  </a:srgbClr>
                </a:gs>
                <a:gs pos="35000">
                  <a:srgbClr val="8B8D09">
                    <a:tint val="37000"/>
                    <a:satMod val="300000"/>
                  </a:srgbClr>
                </a:gs>
                <a:gs pos="100000">
                  <a:srgbClr val="8B8D0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B8D0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WR1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16483D-D3AA-4A27-89C7-90CACC2FBADB}"/>
                </a:ext>
              </a:extLst>
            </p:cNvPr>
            <p:cNvSpPr/>
            <p:nvPr/>
          </p:nvSpPr>
          <p:spPr bwMode="auto">
            <a:xfrm>
              <a:off x="3794747" y="3195146"/>
              <a:ext cx="828000" cy="360000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VRL1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4CEAEF-DAFE-4C1E-9209-38092B5E5E08}"/>
                </a:ext>
              </a:extLst>
            </p:cNvPr>
            <p:cNvSpPr/>
            <p:nvPr/>
          </p:nvSpPr>
          <p:spPr bwMode="auto">
            <a:xfrm>
              <a:off x="3794747" y="3591324"/>
              <a:ext cx="828000" cy="360000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VRH1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1FAE1D-34B4-4A8A-B30C-60A5655647AB}"/>
                </a:ext>
              </a:extLst>
            </p:cNvPr>
            <p:cNvSpPr/>
            <p:nvPr/>
          </p:nvSpPr>
          <p:spPr bwMode="auto">
            <a:xfrm>
              <a:off x="3511170" y="1577929"/>
              <a:ext cx="1395155" cy="1174971"/>
            </a:xfrm>
            <a:prstGeom prst="rect">
              <a:avLst/>
            </a:prstGeom>
            <a:gradFill rotWithShape="1">
              <a:gsLst>
                <a:gs pos="0">
                  <a:srgbClr val="8B8D09">
                    <a:tint val="50000"/>
                    <a:satMod val="300000"/>
                  </a:srgbClr>
                </a:gs>
                <a:gs pos="35000">
                  <a:srgbClr val="8B8D09">
                    <a:tint val="37000"/>
                    <a:satMod val="300000"/>
                  </a:srgbClr>
                </a:gs>
                <a:gs pos="100000">
                  <a:srgbClr val="8B8D0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B8D0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WR0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CFC3B1-9FDB-46A6-BB8D-3160A2C87878}"/>
                </a:ext>
              </a:extLst>
            </p:cNvPr>
            <p:cNvSpPr/>
            <p:nvPr/>
          </p:nvSpPr>
          <p:spPr bwMode="auto">
            <a:xfrm>
              <a:off x="3794747" y="1906362"/>
              <a:ext cx="828000" cy="360000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VRL0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74678D-A77C-4026-88A4-8D730F1365D9}"/>
                </a:ext>
              </a:extLst>
            </p:cNvPr>
            <p:cNvSpPr/>
            <p:nvPr/>
          </p:nvSpPr>
          <p:spPr bwMode="auto">
            <a:xfrm>
              <a:off x="3794747" y="2302540"/>
              <a:ext cx="828000" cy="360000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VRH0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947799-0C40-44A9-B99D-CE6C9B96E477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>
            <a:off x="8093574" y="1904370"/>
            <a:ext cx="1611191" cy="264286"/>
          </a:xfrm>
          <a:prstGeom prst="straightConnector1">
            <a:avLst/>
          </a:prstGeom>
          <a:noFill/>
          <a:ln w="38100" cap="flat" cmpd="sng" algn="ctr">
            <a:solidFill>
              <a:srgbClr val="B20838"/>
            </a:solidFill>
            <a:prstDash val="solid"/>
            <a:headEnd type="none" w="med" len="me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8FF9BB-18C4-4EB3-BBD6-693099CDE518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 flipV="1">
            <a:off x="8214486" y="2461732"/>
            <a:ext cx="1358104" cy="78140"/>
          </a:xfrm>
          <a:prstGeom prst="straightConnector1">
            <a:avLst/>
          </a:prstGeom>
          <a:noFill/>
          <a:ln w="38100" cap="flat" cmpd="sng" algn="ctr">
            <a:solidFill>
              <a:srgbClr val="B20838"/>
            </a:solidFill>
            <a:prstDash val="solid"/>
            <a:headEnd type="none" w="med" len="me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4726D0-15A7-4357-967D-3D4C03E37CDE}"/>
              </a:ext>
            </a:extLst>
          </p:cNvPr>
          <p:cNvGrpSpPr/>
          <p:nvPr/>
        </p:nvGrpSpPr>
        <p:grpSpPr>
          <a:xfrm>
            <a:off x="8804907" y="3676204"/>
            <a:ext cx="1535367" cy="773427"/>
            <a:chOff x="4836833" y="4888689"/>
            <a:chExt cx="3200552" cy="140197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34BB29-4E9B-4334-92CF-C7ACFDDE26D9}"/>
                </a:ext>
              </a:extLst>
            </p:cNvPr>
            <p:cNvSpPr/>
            <p:nvPr/>
          </p:nvSpPr>
          <p:spPr bwMode="auto">
            <a:xfrm>
              <a:off x="4836833" y="4888689"/>
              <a:ext cx="3200552" cy="1401970"/>
            </a:xfrm>
            <a:prstGeom prst="rect">
              <a:avLst/>
            </a:prstGeom>
            <a:gradFill rotWithShape="1">
              <a:gsLst>
                <a:gs pos="0">
                  <a:srgbClr val="8B8D09">
                    <a:tint val="50000"/>
                    <a:satMod val="300000"/>
                  </a:srgbClr>
                </a:gs>
                <a:gs pos="35000">
                  <a:srgbClr val="8B8D09">
                    <a:tint val="37000"/>
                    <a:satMod val="300000"/>
                  </a:srgbClr>
                </a:gs>
                <a:gs pos="100000">
                  <a:srgbClr val="8B8D0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B8D0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BM1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AE7A0D-7DE9-42BF-9B35-649764E3FC42}"/>
                </a:ext>
              </a:extLst>
            </p:cNvPr>
            <p:cNvSpPr/>
            <p:nvPr/>
          </p:nvSpPr>
          <p:spPr bwMode="auto">
            <a:xfrm>
              <a:off x="5128785" y="5326021"/>
              <a:ext cx="2733782" cy="360000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AML1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4C5F729-3352-46FA-8470-761868DE2CEE}"/>
                </a:ext>
              </a:extLst>
            </p:cNvPr>
            <p:cNvSpPr/>
            <p:nvPr/>
          </p:nvSpPr>
          <p:spPr bwMode="auto">
            <a:xfrm>
              <a:off x="5128785" y="5733521"/>
              <a:ext cx="2733782" cy="360000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AMH1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90FA72-E0F8-436B-B203-0136F2F66A22}"/>
              </a:ext>
            </a:extLst>
          </p:cNvPr>
          <p:cNvCxnSpPr>
            <a:cxnSpLocks/>
            <a:endCxn id="17" idx="1"/>
          </p:cNvCxnSpPr>
          <p:nvPr/>
        </p:nvCxnSpPr>
        <p:spPr bwMode="auto">
          <a:xfrm>
            <a:off x="7794594" y="3293616"/>
            <a:ext cx="1150368" cy="723153"/>
          </a:xfrm>
          <a:prstGeom prst="straightConnector1">
            <a:avLst/>
          </a:prstGeom>
          <a:noFill/>
          <a:ln w="38100" cap="flat" cmpd="sng" algn="ctr">
            <a:solidFill>
              <a:srgbClr val="B20838"/>
            </a:solidFill>
            <a:prstDash val="solid"/>
            <a:headEnd type="none" w="med" len="me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902067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74F3-F00C-423D-BD5D-E10856E9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Refresh</a:t>
            </a:r>
            <a:r>
              <a:rPr lang="fr-FR" dirty="0"/>
              <a:t>: </a:t>
            </a:r>
            <a:r>
              <a:rPr lang="fr-FR" i="1" dirty="0"/>
              <a:t>mul4</a:t>
            </a:r>
            <a:r>
              <a:rPr lang="fr-FR" dirty="0"/>
              <a:t> </a:t>
            </a:r>
            <a:r>
              <a:rPr lang="fr-FR" dirty="0" err="1"/>
              <a:t>intrinsic</a:t>
            </a:r>
            <a:r>
              <a:rPr lang="fr-FR" dirty="0"/>
              <a:t> for 16x16 bits </a:t>
            </a:r>
            <a:r>
              <a:rPr lang="fr-FR" dirty="0" err="1"/>
              <a:t>complex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38A069-D77F-46A4-8C20-FBD8733FB6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E8F02A-CB35-4206-AD27-1FBB37CBE2C6}"/>
              </a:ext>
            </a:extLst>
          </p:cNvPr>
          <p:cNvSpPr txBox="1">
            <a:spLocks/>
          </p:cNvSpPr>
          <p:nvPr/>
        </p:nvSpPr>
        <p:spPr>
          <a:xfrm>
            <a:off x="645117" y="1191764"/>
            <a:ext cx="10835204" cy="44033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Calibri" panose="020F0502020204030204" pitchFamily="34" charset="0"/>
              <a:buChar char="˃"/>
              <a:defRPr sz="2000" b="1" kern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dirty="0"/>
              <a:t>Intrinsic signature:</a:t>
            </a:r>
          </a:p>
          <a:p>
            <a:endParaRPr lang="en-IE" dirty="0"/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Intrinsic parameters: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F51B74-908E-4D15-90E4-DA28A7146889}"/>
              </a:ext>
            </a:extLst>
          </p:cNvPr>
          <p:cNvSpPr/>
          <p:nvPr/>
        </p:nvSpPr>
        <p:spPr>
          <a:xfrm>
            <a:off x="1930431" y="1866535"/>
            <a:ext cx="7953376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v4cacc48 </a:t>
            </a:r>
            <a:r>
              <a:rPr lang="en-US" sz="1400" b="1" dirty="0"/>
              <a:t>mul4</a:t>
            </a:r>
            <a:r>
              <a:rPr lang="en-US" sz="1400" dirty="0"/>
              <a:t>  ( v16cint16  </a:t>
            </a:r>
            <a:r>
              <a:rPr lang="en-US" sz="1400" b="1" dirty="0" err="1"/>
              <a:t>xbuff</a:t>
            </a:r>
            <a:r>
              <a:rPr lang="en-US" sz="1400" dirty="0"/>
              <a:t>, </a:t>
            </a:r>
            <a:r>
              <a:rPr lang="en-US" sz="1400" dirty="0" err="1"/>
              <a:t>int</a:t>
            </a:r>
            <a:r>
              <a:rPr lang="en-US" sz="1400" dirty="0"/>
              <a:t>  </a:t>
            </a:r>
            <a:r>
              <a:rPr lang="en-US" sz="1400" b="1" dirty="0" err="1"/>
              <a:t>xstart</a:t>
            </a:r>
            <a:r>
              <a:rPr lang="en-US" sz="1400" dirty="0"/>
              <a:t>, unsigned </a:t>
            </a:r>
            <a:r>
              <a:rPr lang="en-US" sz="1400" dirty="0" err="1"/>
              <a:t>int</a:t>
            </a:r>
            <a:r>
              <a:rPr lang="en-US" sz="1400" dirty="0"/>
              <a:t>  </a:t>
            </a:r>
            <a:r>
              <a:rPr lang="en-US" sz="1400" b="1" dirty="0" err="1"/>
              <a:t>xoffsets</a:t>
            </a:r>
            <a:r>
              <a:rPr lang="en-US" sz="1400" dirty="0"/>
              <a:t>, </a:t>
            </a:r>
            <a:r>
              <a:rPr lang="en-US" sz="1400" dirty="0" err="1"/>
              <a:t>int</a:t>
            </a:r>
            <a:r>
              <a:rPr lang="en-US" sz="1400" dirty="0"/>
              <a:t>  </a:t>
            </a:r>
            <a:r>
              <a:rPr lang="en-US" sz="1400" b="1" dirty="0" err="1"/>
              <a:t>xstep</a:t>
            </a:r>
            <a:r>
              <a:rPr lang="en-US" sz="1400" dirty="0"/>
              <a:t>, v16int16  </a:t>
            </a:r>
            <a:r>
              <a:rPr lang="en-US" sz="1400" b="1" dirty="0" err="1"/>
              <a:t>zbuff</a:t>
            </a:r>
            <a:r>
              <a:rPr lang="en-US" sz="1400" dirty="0"/>
              <a:t>, </a:t>
            </a:r>
          </a:p>
          <a:p>
            <a:r>
              <a:rPr lang="en-US" sz="1400" dirty="0"/>
              <a:t>	          </a:t>
            </a:r>
            <a:r>
              <a:rPr lang="en-US" sz="1400" dirty="0" err="1"/>
              <a:t>int</a:t>
            </a:r>
            <a:r>
              <a:rPr lang="en-US" sz="1400" dirty="0"/>
              <a:t>  </a:t>
            </a:r>
            <a:r>
              <a:rPr lang="en-US" sz="1400" b="1" dirty="0" err="1"/>
              <a:t>zstart</a:t>
            </a:r>
            <a:r>
              <a:rPr lang="en-US" sz="1400" dirty="0"/>
              <a:t>, unsigned </a:t>
            </a:r>
            <a:r>
              <a:rPr lang="en-US" sz="1400" dirty="0" err="1"/>
              <a:t>int</a:t>
            </a:r>
            <a:r>
              <a:rPr lang="en-US" sz="1400" dirty="0"/>
              <a:t>  </a:t>
            </a:r>
            <a:r>
              <a:rPr lang="en-US" sz="1400" b="1" dirty="0" err="1"/>
              <a:t>zoffsets</a:t>
            </a:r>
            <a:r>
              <a:rPr lang="en-US" sz="1400" dirty="0"/>
              <a:t>, </a:t>
            </a:r>
            <a:r>
              <a:rPr lang="en-US" sz="1400" dirty="0" err="1"/>
              <a:t>int</a:t>
            </a:r>
            <a:r>
              <a:rPr lang="en-US" sz="1400" dirty="0"/>
              <a:t>  </a:t>
            </a:r>
            <a:r>
              <a:rPr lang="en-US" sz="1400" b="1" dirty="0" err="1"/>
              <a:t>zstep</a:t>
            </a:r>
            <a:r>
              <a:rPr lang="en-US" sz="1400" dirty="0"/>
              <a:t>)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CD68BA2-2AEE-487E-892B-95BCB73C7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706" y="3238135"/>
            <a:ext cx="73818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5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Architectural study</a:t>
            </a:r>
            <a:endParaRPr lang="it-IT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F0830D2-CC8E-4612-8EAC-892C3D3F6326}"/>
              </a:ext>
            </a:extLst>
          </p:cNvPr>
          <p:cNvSpPr txBox="1">
            <a:spLocks/>
          </p:cNvSpPr>
          <p:nvPr/>
        </p:nvSpPr>
        <p:spPr>
          <a:xfrm>
            <a:off x="579120" y="4490866"/>
            <a:ext cx="8638031" cy="746358"/>
          </a:xfrm>
          <a:prstGeom prst="rect">
            <a:avLst/>
          </a:prstGeom>
        </p:spPr>
        <p:txBody>
          <a:bodyPr/>
          <a:lstStyle>
            <a:lvl1pPr marL="234962" indent="-234962" algn="l" defTabSz="1219261" rtl="0" eaLnBrk="1" latinLnBrk="0" hangingPunct="1">
              <a:lnSpc>
                <a:spcPct val="100000"/>
              </a:lnSpc>
              <a:spcBef>
                <a:spcPts val="16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4"/>
              <a:defRPr lang="en-US" sz="24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2989" indent="-220144" algn="l" defTabSz="914445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¬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35" indent="-232845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6563" indent="-230729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38824" indent="-222262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725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Olivier TREMOIS, </a:t>
            </a:r>
            <a:r>
              <a:rPr lang="en-US" sz="2000" i="1" dirty="0">
                <a:solidFill>
                  <a:schemeClr val="bg1"/>
                </a:solidFill>
              </a:rPr>
              <a:t>Software Marketing AI Engine Tools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Daniele BAGNI, </a:t>
            </a:r>
            <a:r>
              <a:rPr lang="en-US" sz="2000" i="1" dirty="0">
                <a:solidFill>
                  <a:schemeClr val="bg1"/>
                </a:solidFill>
              </a:rPr>
              <a:t>DSP / ML Specialist for EMEA</a:t>
            </a:r>
          </a:p>
        </p:txBody>
      </p:sp>
    </p:spTree>
    <p:extLst>
      <p:ext uri="{BB962C8B-B14F-4D97-AF65-F5344CB8AC3E}">
        <p14:creationId xmlns:p14="http://schemas.microsoft.com/office/powerpoint/2010/main" val="67479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1922-239C-4AF9-BC80-98F9B4B5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Refresh</a:t>
            </a:r>
            <a:r>
              <a:rPr lang="fr-FR" dirty="0"/>
              <a:t>: </a:t>
            </a:r>
            <a:r>
              <a:rPr lang="fr-FR" i="1" dirty="0"/>
              <a:t>mac4 </a:t>
            </a:r>
            <a:r>
              <a:rPr lang="fr-FR" dirty="0" err="1"/>
              <a:t>intrinsic</a:t>
            </a:r>
            <a:r>
              <a:rPr lang="fr-FR" dirty="0"/>
              <a:t> for 16x16 bit </a:t>
            </a:r>
            <a:r>
              <a:rPr lang="fr-FR" dirty="0" err="1"/>
              <a:t>complex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EC4AC7-7921-4E72-AA05-C393C63DE1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7700" y="6356350"/>
            <a:ext cx="903514" cy="365125"/>
          </a:xfrm>
        </p:spPr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D0659F-AAC2-4EF5-9045-3057480339C7}"/>
              </a:ext>
            </a:extLst>
          </p:cNvPr>
          <p:cNvSpPr txBox="1">
            <a:spLocks/>
          </p:cNvSpPr>
          <p:nvPr/>
        </p:nvSpPr>
        <p:spPr>
          <a:xfrm>
            <a:off x="645117" y="1191764"/>
            <a:ext cx="10835204" cy="44033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Calibri" panose="020F0502020204030204" pitchFamily="34" charset="0"/>
              <a:buChar char="˃"/>
              <a:defRPr sz="2000" b="1" kern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dirty="0"/>
              <a:t>Intrinsic signature:</a:t>
            </a:r>
          </a:p>
          <a:p>
            <a:endParaRPr lang="en-IE" dirty="0"/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Intrinsic parameters: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7FDCF0-C1DF-4A9D-AAC8-8209D5BDCB99}"/>
              </a:ext>
            </a:extLst>
          </p:cNvPr>
          <p:cNvSpPr/>
          <p:nvPr/>
        </p:nvSpPr>
        <p:spPr>
          <a:xfrm>
            <a:off x="2241150" y="1804387"/>
            <a:ext cx="7953376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v4cacc48 </a:t>
            </a:r>
            <a:r>
              <a:rPr lang="en-US" sz="1400" b="1" dirty="0"/>
              <a:t>mac4</a:t>
            </a:r>
            <a:r>
              <a:rPr lang="en-US" sz="1400" dirty="0"/>
              <a:t>  ( v4cacc48  </a:t>
            </a:r>
            <a:r>
              <a:rPr lang="en-US" sz="1400" b="1" dirty="0" err="1"/>
              <a:t>acc</a:t>
            </a:r>
            <a:r>
              <a:rPr lang="en-US" sz="1400" dirty="0"/>
              <a:t>, v16cint16  </a:t>
            </a:r>
            <a:r>
              <a:rPr lang="en-US" sz="1400" b="1" dirty="0" err="1"/>
              <a:t>xbuff</a:t>
            </a:r>
            <a:r>
              <a:rPr lang="en-US" sz="1400" dirty="0"/>
              <a:t>,  </a:t>
            </a:r>
            <a:r>
              <a:rPr lang="en-US" sz="1400" dirty="0" err="1"/>
              <a:t>int</a:t>
            </a:r>
            <a:r>
              <a:rPr lang="en-US" sz="1400" dirty="0"/>
              <a:t>  </a:t>
            </a:r>
            <a:r>
              <a:rPr lang="en-US" sz="1400" b="1" dirty="0" err="1"/>
              <a:t>xrot</a:t>
            </a:r>
            <a:r>
              <a:rPr lang="en-US" sz="1400" dirty="0"/>
              <a:t>, </a:t>
            </a:r>
            <a:r>
              <a:rPr lang="en-US" sz="1400" dirty="0" err="1"/>
              <a:t>int</a:t>
            </a:r>
            <a:r>
              <a:rPr lang="en-US" sz="1400" dirty="0"/>
              <a:t>  </a:t>
            </a:r>
            <a:r>
              <a:rPr lang="en-US" sz="1400" b="1" dirty="0" err="1"/>
              <a:t>xstart</a:t>
            </a:r>
            <a:r>
              <a:rPr lang="en-US" sz="1400" dirty="0"/>
              <a:t>,  unsigned </a:t>
            </a:r>
            <a:r>
              <a:rPr lang="en-US" sz="1400" dirty="0" err="1"/>
              <a:t>int</a:t>
            </a:r>
            <a:r>
              <a:rPr lang="en-US" sz="1400" dirty="0"/>
              <a:t>  </a:t>
            </a:r>
            <a:r>
              <a:rPr lang="en-US" sz="1400" b="1" dirty="0" err="1"/>
              <a:t>xoffsets</a:t>
            </a:r>
            <a:r>
              <a:rPr lang="en-US" sz="1400" dirty="0"/>
              <a:t>,  </a:t>
            </a:r>
          </a:p>
          <a:p>
            <a:r>
              <a:rPr lang="en-US" sz="1400" dirty="0"/>
              <a:t>                              </a:t>
            </a:r>
            <a:r>
              <a:rPr lang="en-US" sz="1400" dirty="0" err="1"/>
              <a:t>int</a:t>
            </a:r>
            <a:r>
              <a:rPr lang="en-US" sz="1400" dirty="0"/>
              <a:t>  </a:t>
            </a:r>
            <a:r>
              <a:rPr lang="en-US" sz="1400" b="1" dirty="0" err="1"/>
              <a:t>xstep</a:t>
            </a:r>
            <a:r>
              <a:rPr lang="en-US" sz="1400" dirty="0"/>
              <a:t>, v16int16  </a:t>
            </a:r>
            <a:r>
              <a:rPr lang="en-US" sz="1400" b="1" dirty="0" err="1"/>
              <a:t>zbuff</a:t>
            </a:r>
            <a:r>
              <a:rPr lang="en-US" sz="1400" dirty="0"/>
              <a:t>,  </a:t>
            </a:r>
            <a:r>
              <a:rPr lang="en-US" sz="1400" dirty="0" err="1"/>
              <a:t>int</a:t>
            </a:r>
            <a:r>
              <a:rPr lang="en-US" sz="1400" dirty="0"/>
              <a:t>  </a:t>
            </a:r>
            <a:r>
              <a:rPr lang="en-US" sz="1400" b="1" dirty="0" err="1"/>
              <a:t>zstart</a:t>
            </a:r>
            <a:r>
              <a:rPr lang="en-US" sz="1400" dirty="0"/>
              <a:t>, unsigned </a:t>
            </a:r>
            <a:r>
              <a:rPr lang="en-US" sz="1400" dirty="0" err="1"/>
              <a:t>int</a:t>
            </a:r>
            <a:r>
              <a:rPr lang="en-US" sz="1400" dirty="0"/>
              <a:t>  </a:t>
            </a:r>
            <a:r>
              <a:rPr lang="en-US" sz="1400" b="1" dirty="0" err="1"/>
              <a:t>zoffsets</a:t>
            </a:r>
            <a:r>
              <a:rPr lang="en-US" sz="1400" dirty="0"/>
              <a:t>,  </a:t>
            </a:r>
            <a:r>
              <a:rPr lang="en-US" sz="1400" dirty="0" err="1"/>
              <a:t>int</a:t>
            </a:r>
            <a:r>
              <a:rPr lang="en-US" sz="1400" dirty="0"/>
              <a:t>  </a:t>
            </a:r>
            <a:r>
              <a:rPr lang="en-US" sz="1400" b="1" dirty="0" err="1"/>
              <a:t>zstep</a:t>
            </a:r>
            <a:r>
              <a:rPr lang="en-US" sz="1400" dirty="0"/>
              <a:t>)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DA2725-D1E9-496A-B872-1D93997F4E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44"/>
          <a:stretch/>
        </p:blipFill>
        <p:spPr>
          <a:xfrm>
            <a:off x="2241150" y="3099787"/>
            <a:ext cx="79819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30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Refresh: 16-bit complex by 16-bit complex </a:t>
            </a:r>
            <a:r>
              <a:rPr lang="en-GB" dirty="0" err="1"/>
              <a:t>mult</a:t>
            </a:r>
            <a:r>
              <a:rPr lang="en-GB" dirty="0"/>
              <a:t>		1/4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058" y="1470025"/>
            <a:ext cx="10881885" cy="46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0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Refresh: 16-bit complex by 16-bit complex </a:t>
            </a:r>
            <a:r>
              <a:rPr lang="en-GB" dirty="0" err="1"/>
              <a:t>mult</a:t>
            </a:r>
            <a:r>
              <a:rPr lang="en-GB" dirty="0"/>
              <a:t>		2/4</a:t>
            </a:r>
            <a:endParaRPr lang="it-I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106" y="1470025"/>
            <a:ext cx="6983788" cy="46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4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Refresh: 16-bit complex by 16-bit complex </a:t>
            </a:r>
            <a:r>
              <a:rPr lang="en-GB" dirty="0" err="1"/>
              <a:t>mult</a:t>
            </a:r>
            <a:r>
              <a:rPr lang="en-GB" dirty="0"/>
              <a:t>		3/4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266" y="1470025"/>
            <a:ext cx="9543469" cy="46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Refresh: 16-bit complex by 16-bit complex </a:t>
            </a:r>
            <a:r>
              <a:rPr lang="en-GB" dirty="0" err="1"/>
              <a:t>mult</a:t>
            </a:r>
            <a:r>
              <a:rPr lang="en-GB" dirty="0"/>
              <a:t>		4/4</a:t>
            </a:r>
            <a:endParaRPr lang="it-I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584" y="2104008"/>
            <a:ext cx="11860358" cy="34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8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53F2-9DB2-46A2-977A-3F97158B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Refresh</a:t>
            </a:r>
            <a:r>
              <a:rPr lang="fr-FR" dirty="0"/>
              <a:t>:  </a:t>
            </a:r>
            <a:r>
              <a:rPr lang="fr-FR" dirty="0" err="1"/>
              <a:t>upd_v</a:t>
            </a:r>
            <a:r>
              <a:rPr lang="fr-FR" dirty="0"/>
              <a:t>(…,N,…) / </a:t>
            </a:r>
            <a:r>
              <a:rPr lang="fr-FR" dirty="0" err="1"/>
              <a:t>upd_w</a:t>
            </a:r>
            <a:r>
              <a:rPr lang="fr-FR" dirty="0"/>
              <a:t>(…,N,…)	1/2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1FC151-CEFA-4EE4-AE5E-974D38B947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6141D2-0F1E-4923-9401-947B96E59124}"/>
              </a:ext>
            </a:extLst>
          </p:cNvPr>
          <p:cNvSpPr txBox="1">
            <a:spLocks/>
          </p:cNvSpPr>
          <p:nvPr/>
        </p:nvSpPr>
        <p:spPr>
          <a:xfrm>
            <a:off x="457314" y="1555667"/>
            <a:ext cx="10835204" cy="44033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Calibri" panose="020F0502020204030204" pitchFamily="34" charset="0"/>
              <a:buChar char="˃"/>
              <a:defRPr sz="2000" b="1" kern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This family of intrinsic functions allows substitution of a 4 or 8 lane complex vector into a larger vector</a:t>
            </a:r>
          </a:p>
          <a:p>
            <a:r>
              <a:rPr lang="en-GB" dirty="0"/>
              <a:t>Usage</a:t>
            </a:r>
          </a:p>
          <a:p>
            <a:pPr lvl="1"/>
            <a:r>
              <a:rPr lang="en-GB" dirty="0" err="1"/>
              <a:t>upd_v</a:t>
            </a:r>
            <a:r>
              <a:rPr lang="en-GB" dirty="0"/>
              <a:t>(</a:t>
            </a:r>
            <a:r>
              <a:rPr lang="en-GB" dirty="0" err="1"/>
              <a:t>buf,N,val</a:t>
            </a:r>
            <a:r>
              <a:rPr lang="en-GB" dirty="0"/>
              <a:t>)    </a:t>
            </a:r>
            <a:r>
              <a:rPr lang="en-GB" dirty="0" err="1"/>
              <a:t>upd_w</a:t>
            </a:r>
            <a:r>
              <a:rPr lang="en-GB" dirty="0"/>
              <a:t>(</a:t>
            </a:r>
            <a:r>
              <a:rPr lang="en-GB" dirty="0" err="1"/>
              <a:t>buf,N,val</a:t>
            </a:r>
            <a:r>
              <a:rPr lang="en-GB" dirty="0"/>
              <a:t>)</a:t>
            </a:r>
          </a:p>
          <a:p>
            <a:r>
              <a:rPr lang="en-GB" dirty="0"/>
              <a:t>Examples</a:t>
            </a:r>
          </a:p>
          <a:p>
            <a:pPr lvl="1"/>
            <a:r>
              <a:rPr lang="en-GB" dirty="0" err="1">
                <a:solidFill>
                  <a:srgbClr val="00B050"/>
                </a:solidFill>
              </a:rPr>
              <a:t>upd_v</a:t>
            </a:r>
            <a:r>
              <a:rPr lang="en-GB" dirty="0">
                <a:solidFill>
                  <a:srgbClr val="00B050"/>
                </a:solidFill>
              </a:rPr>
              <a:t>(</a:t>
            </a:r>
            <a:r>
              <a:rPr lang="en-GB" dirty="0" err="1">
                <a:solidFill>
                  <a:srgbClr val="00B050"/>
                </a:solidFill>
              </a:rPr>
              <a:t>buf,N,val</a:t>
            </a:r>
            <a:r>
              <a:rPr lang="en-GB" dirty="0">
                <a:solidFill>
                  <a:srgbClr val="00B050"/>
                </a:solidFill>
              </a:rPr>
              <a:t>)</a:t>
            </a:r>
            <a:r>
              <a:rPr lang="en-GB" dirty="0"/>
              <a:t> allows replacement of a 128-bit subset of a vector</a:t>
            </a:r>
          </a:p>
          <a:p>
            <a:pPr lvl="2"/>
            <a:r>
              <a:rPr lang="en-GB" sz="1800" dirty="0" err="1">
                <a:solidFill>
                  <a:srgbClr val="00B050"/>
                </a:solidFill>
              </a:rPr>
              <a:t>upd_v</a:t>
            </a:r>
            <a:r>
              <a:rPr lang="en-GB" sz="1800" dirty="0">
                <a:solidFill>
                  <a:srgbClr val="00B050"/>
                </a:solidFill>
              </a:rPr>
              <a:t>(</a:t>
            </a:r>
            <a:r>
              <a:rPr lang="en-GB" sz="1800" dirty="0" err="1">
                <a:solidFill>
                  <a:srgbClr val="00B050"/>
                </a:solidFill>
              </a:rPr>
              <a:t>buf</a:t>
            </a:r>
            <a:r>
              <a:rPr lang="en-GB" sz="1800" dirty="0">
                <a:solidFill>
                  <a:srgbClr val="00B050"/>
                </a:solidFill>
              </a:rPr>
              <a:t>,&lt;0..3&gt;,</a:t>
            </a:r>
            <a:r>
              <a:rPr lang="en-GB" sz="1800" dirty="0" err="1">
                <a:solidFill>
                  <a:srgbClr val="00B050"/>
                </a:solidFill>
              </a:rPr>
              <a:t>val</a:t>
            </a:r>
            <a:r>
              <a:rPr lang="en-GB" sz="1800" dirty="0">
                <a:solidFill>
                  <a:srgbClr val="00B050"/>
                </a:solidFill>
              </a:rPr>
              <a:t>) </a:t>
            </a:r>
            <a:r>
              <a:rPr lang="en-GB" sz="1800" dirty="0"/>
              <a:t>: Replace four of the 16-lanes in a </a:t>
            </a:r>
            <a:r>
              <a:rPr lang="en-GB" sz="1800" dirty="0">
                <a:solidFill>
                  <a:schemeClr val="tx2"/>
                </a:solidFill>
              </a:rPr>
              <a:t>v16cint16 </a:t>
            </a:r>
          </a:p>
          <a:p>
            <a:pPr lvl="2"/>
            <a:r>
              <a:rPr lang="en-GB" sz="1800" dirty="0" err="1">
                <a:solidFill>
                  <a:srgbClr val="00B050"/>
                </a:solidFill>
              </a:rPr>
              <a:t>upd_v</a:t>
            </a:r>
            <a:r>
              <a:rPr lang="en-GB" sz="1800" dirty="0">
                <a:solidFill>
                  <a:srgbClr val="00B050"/>
                </a:solidFill>
              </a:rPr>
              <a:t> (</a:t>
            </a:r>
            <a:r>
              <a:rPr lang="en-GB" sz="1800" dirty="0" err="1">
                <a:solidFill>
                  <a:srgbClr val="00B050"/>
                </a:solidFill>
              </a:rPr>
              <a:t>buf</a:t>
            </a:r>
            <a:r>
              <a:rPr lang="en-GB" sz="1800" dirty="0">
                <a:solidFill>
                  <a:srgbClr val="00B050"/>
                </a:solidFill>
              </a:rPr>
              <a:t>,&lt;0..7&gt;,</a:t>
            </a:r>
            <a:r>
              <a:rPr lang="en-GB" sz="1800" dirty="0" err="1">
                <a:solidFill>
                  <a:srgbClr val="00B050"/>
                </a:solidFill>
              </a:rPr>
              <a:t>val</a:t>
            </a:r>
            <a:r>
              <a:rPr lang="en-GB" sz="1800" dirty="0">
                <a:solidFill>
                  <a:srgbClr val="00B050"/>
                </a:solidFill>
              </a:rPr>
              <a:t>)  </a:t>
            </a:r>
            <a:r>
              <a:rPr lang="en-GB" sz="1800" dirty="0"/>
              <a:t>: Replace four of the 32-lanes in a </a:t>
            </a:r>
            <a:r>
              <a:rPr lang="en-GB" sz="1800" dirty="0">
                <a:solidFill>
                  <a:schemeClr val="tx2"/>
                </a:solidFill>
              </a:rPr>
              <a:t>v32cint16</a:t>
            </a:r>
          </a:p>
          <a:p>
            <a:pPr marL="914400" lvl="2" indent="0">
              <a:buNone/>
            </a:pPr>
            <a:endParaRPr lang="en-GB" sz="1800" dirty="0">
              <a:solidFill>
                <a:srgbClr val="00B050"/>
              </a:solidFill>
            </a:endParaRPr>
          </a:p>
          <a:p>
            <a:pPr lvl="1"/>
            <a:r>
              <a:rPr lang="en-GB" dirty="0" err="1">
                <a:solidFill>
                  <a:srgbClr val="00B050"/>
                </a:solidFill>
              </a:rPr>
              <a:t>upd_w</a:t>
            </a:r>
            <a:r>
              <a:rPr lang="en-GB" dirty="0">
                <a:solidFill>
                  <a:srgbClr val="00B050"/>
                </a:solidFill>
              </a:rPr>
              <a:t>(</a:t>
            </a:r>
            <a:r>
              <a:rPr lang="en-GB" dirty="0" err="1">
                <a:solidFill>
                  <a:srgbClr val="00B050"/>
                </a:solidFill>
              </a:rPr>
              <a:t>buf,N,val</a:t>
            </a:r>
            <a:r>
              <a:rPr lang="en-GB" dirty="0">
                <a:solidFill>
                  <a:srgbClr val="00B050"/>
                </a:solidFill>
              </a:rPr>
              <a:t>)</a:t>
            </a:r>
            <a:r>
              <a:rPr lang="en-GB" dirty="0"/>
              <a:t> allows replacement of a 256-bit subset of a vector</a:t>
            </a:r>
          </a:p>
          <a:p>
            <a:pPr lvl="2"/>
            <a:r>
              <a:rPr lang="en-GB" sz="1800" dirty="0" err="1">
                <a:solidFill>
                  <a:srgbClr val="00B050"/>
                </a:solidFill>
              </a:rPr>
              <a:t>upd_w</a:t>
            </a:r>
            <a:r>
              <a:rPr lang="en-GB" sz="1800" dirty="0">
                <a:solidFill>
                  <a:srgbClr val="00B050"/>
                </a:solidFill>
              </a:rPr>
              <a:t>(</a:t>
            </a:r>
            <a:r>
              <a:rPr lang="en-GB" sz="1800" dirty="0" err="1">
                <a:solidFill>
                  <a:srgbClr val="00B050"/>
                </a:solidFill>
              </a:rPr>
              <a:t>buf</a:t>
            </a:r>
            <a:r>
              <a:rPr lang="en-GB" sz="1800" dirty="0">
                <a:solidFill>
                  <a:srgbClr val="00B050"/>
                </a:solidFill>
              </a:rPr>
              <a:t>,&lt;0..1&gt;,</a:t>
            </a:r>
            <a:r>
              <a:rPr lang="en-GB" sz="1800" dirty="0" err="1">
                <a:solidFill>
                  <a:srgbClr val="00B050"/>
                </a:solidFill>
              </a:rPr>
              <a:t>val</a:t>
            </a:r>
            <a:r>
              <a:rPr lang="en-GB" sz="1800" dirty="0">
                <a:solidFill>
                  <a:srgbClr val="00B050"/>
                </a:solidFill>
              </a:rPr>
              <a:t>) </a:t>
            </a:r>
            <a:r>
              <a:rPr lang="en-GB" sz="1800" dirty="0"/>
              <a:t>: Replace eight of the 16-lane in a </a:t>
            </a:r>
            <a:r>
              <a:rPr lang="en-GB" sz="1800" dirty="0">
                <a:solidFill>
                  <a:schemeClr val="tx2"/>
                </a:solidFill>
              </a:rPr>
              <a:t>v16cint16</a:t>
            </a:r>
          </a:p>
          <a:p>
            <a:pPr lvl="2"/>
            <a:r>
              <a:rPr lang="en-GB" sz="1800" dirty="0" err="1">
                <a:solidFill>
                  <a:srgbClr val="00B050"/>
                </a:solidFill>
              </a:rPr>
              <a:t>upd_w</a:t>
            </a:r>
            <a:r>
              <a:rPr lang="en-GB" sz="1800" dirty="0">
                <a:solidFill>
                  <a:srgbClr val="00B050"/>
                </a:solidFill>
              </a:rPr>
              <a:t>(</a:t>
            </a:r>
            <a:r>
              <a:rPr lang="en-GB" sz="1800" dirty="0" err="1">
                <a:solidFill>
                  <a:srgbClr val="00B050"/>
                </a:solidFill>
              </a:rPr>
              <a:t>buf</a:t>
            </a:r>
            <a:r>
              <a:rPr lang="en-GB" sz="1800" dirty="0">
                <a:solidFill>
                  <a:srgbClr val="00B050"/>
                </a:solidFill>
              </a:rPr>
              <a:t>,&lt;0..3&gt;,</a:t>
            </a:r>
            <a:r>
              <a:rPr lang="en-GB" sz="1800" dirty="0" err="1">
                <a:solidFill>
                  <a:srgbClr val="00B050"/>
                </a:solidFill>
              </a:rPr>
              <a:t>val</a:t>
            </a:r>
            <a:r>
              <a:rPr lang="en-GB" sz="1800" dirty="0">
                <a:solidFill>
                  <a:srgbClr val="00B050"/>
                </a:solidFill>
              </a:rPr>
              <a:t>) </a:t>
            </a:r>
            <a:r>
              <a:rPr lang="en-GB" sz="1800" dirty="0"/>
              <a:t>: Replace eight of the 32-lanes in a </a:t>
            </a:r>
            <a:r>
              <a:rPr lang="en-GB" sz="1800" dirty="0">
                <a:solidFill>
                  <a:schemeClr val="tx2"/>
                </a:solidFill>
              </a:rPr>
              <a:t>v32cint16</a:t>
            </a:r>
          </a:p>
        </p:txBody>
      </p:sp>
    </p:spTree>
    <p:extLst>
      <p:ext uri="{BB962C8B-B14F-4D97-AF65-F5344CB8AC3E}">
        <p14:creationId xmlns:p14="http://schemas.microsoft.com/office/powerpoint/2010/main" val="4116169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6D28-4877-411B-B750-E306F73B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Refresh</a:t>
            </a:r>
            <a:r>
              <a:rPr lang="fr-FR" dirty="0"/>
              <a:t>:  </a:t>
            </a:r>
            <a:r>
              <a:rPr lang="fr-FR" dirty="0" err="1"/>
              <a:t>upd_v</a:t>
            </a:r>
            <a:r>
              <a:rPr lang="fr-FR" dirty="0"/>
              <a:t>(…,N,…) / </a:t>
            </a:r>
            <a:r>
              <a:rPr lang="fr-FR" dirty="0" err="1"/>
              <a:t>upd_w</a:t>
            </a:r>
            <a:r>
              <a:rPr lang="fr-FR" dirty="0"/>
              <a:t>(…,N,…)	2/2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D8FEE2-D229-4737-B062-9D1E20C048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39C32E-24BF-4D0F-802D-0A41CF24C256}"/>
              </a:ext>
            </a:extLst>
          </p:cNvPr>
          <p:cNvGrpSpPr/>
          <p:nvPr/>
        </p:nvGrpSpPr>
        <p:grpSpPr>
          <a:xfrm>
            <a:off x="1849496" y="1997294"/>
            <a:ext cx="4291907" cy="190185"/>
            <a:chOff x="353467" y="2734759"/>
            <a:chExt cx="4291907" cy="1901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2786AA-240A-4E71-A5A4-827996145084}"/>
                </a:ext>
              </a:extLst>
            </p:cNvPr>
            <p:cNvSpPr/>
            <p:nvPr/>
          </p:nvSpPr>
          <p:spPr bwMode="auto">
            <a:xfrm>
              <a:off x="353467" y="2734760"/>
              <a:ext cx="134122" cy="190156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60F164-CC19-442B-9527-45C9E8EE297D}"/>
                </a:ext>
              </a:extLst>
            </p:cNvPr>
            <p:cNvSpPr/>
            <p:nvPr/>
          </p:nvSpPr>
          <p:spPr bwMode="auto">
            <a:xfrm>
              <a:off x="487589" y="2734760"/>
              <a:ext cx="134122" cy="190156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033AEA-64B6-4218-A3A5-FBB6E917291E}"/>
                </a:ext>
              </a:extLst>
            </p:cNvPr>
            <p:cNvSpPr/>
            <p:nvPr/>
          </p:nvSpPr>
          <p:spPr bwMode="auto">
            <a:xfrm>
              <a:off x="621711" y="2734759"/>
              <a:ext cx="134122" cy="190156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A196ED-9F3B-495E-9F45-44B7C5EB7A67}"/>
                </a:ext>
              </a:extLst>
            </p:cNvPr>
            <p:cNvSpPr/>
            <p:nvPr/>
          </p:nvSpPr>
          <p:spPr bwMode="auto">
            <a:xfrm>
              <a:off x="755833" y="2734760"/>
              <a:ext cx="134122" cy="190156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1BD14EC-249C-4793-A69C-A64BFEFCC6BE}"/>
                </a:ext>
              </a:extLst>
            </p:cNvPr>
            <p:cNvSpPr/>
            <p:nvPr/>
          </p:nvSpPr>
          <p:spPr bwMode="auto">
            <a:xfrm>
              <a:off x="889955" y="2734785"/>
              <a:ext cx="134122" cy="190156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A5C127-2DEF-45D5-9CE8-FF57EF49E661}"/>
                </a:ext>
              </a:extLst>
            </p:cNvPr>
            <p:cNvSpPr/>
            <p:nvPr/>
          </p:nvSpPr>
          <p:spPr bwMode="auto">
            <a:xfrm>
              <a:off x="1024077" y="2734785"/>
              <a:ext cx="134122" cy="190156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C09A3C-5F2C-453D-AD9E-EB14CE102EA8}"/>
                </a:ext>
              </a:extLst>
            </p:cNvPr>
            <p:cNvSpPr/>
            <p:nvPr/>
          </p:nvSpPr>
          <p:spPr bwMode="auto">
            <a:xfrm>
              <a:off x="1158200" y="2734784"/>
              <a:ext cx="134122" cy="190156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E22BC3-C8A5-4ED4-9EAD-761DDDE964A1}"/>
                </a:ext>
              </a:extLst>
            </p:cNvPr>
            <p:cNvSpPr/>
            <p:nvPr/>
          </p:nvSpPr>
          <p:spPr bwMode="auto">
            <a:xfrm>
              <a:off x="1292322" y="2734784"/>
              <a:ext cx="134122" cy="190156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F22762-5459-4899-8CCB-15747292CDF4}"/>
                </a:ext>
              </a:extLst>
            </p:cNvPr>
            <p:cNvSpPr/>
            <p:nvPr/>
          </p:nvSpPr>
          <p:spPr bwMode="auto">
            <a:xfrm>
              <a:off x="1426444" y="2734761"/>
              <a:ext cx="134122" cy="190156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1EB017-79BB-4A38-A626-7745F918AF48}"/>
                </a:ext>
              </a:extLst>
            </p:cNvPr>
            <p:cNvSpPr/>
            <p:nvPr/>
          </p:nvSpPr>
          <p:spPr bwMode="auto">
            <a:xfrm>
              <a:off x="1560566" y="2734761"/>
              <a:ext cx="134122" cy="190156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C3247D-D2C8-427E-8245-90C1C980F33F}"/>
                </a:ext>
              </a:extLst>
            </p:cNvPr>
            <p:cNvSpPr/>
            <p:nvPr/>
          </p:nvSpPr>
          <p:spPr bwMode="auto">
            <a:xfrm>
              <a:off x="1694688" y="2734760"/>
              <a:ext cx="134122" cy="190156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E84D54-6F4A-44E2-8658-C52D177CDE99}"/>
                </a:ext>
              </a:extLst>
            </p:cNvPr>
            <p:cNvSpPr/>
            <p:nvPr/>
          </p:nvSpPr>
          <p:spPr bwMode="auto">
            <a:xfrm>
              <a:off x="1828810" y="2734761"/>
              <a:ext cx="134122" cy="190156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59BD190-6BAA-47C0-9BDA-149940516C92}"/>
                </a:ext>
              </a:extLst>
            </p:cNvPr>
            <p:cNvSpPr/>
            <p:nvPr/>
          </p:nvSpPr>
          <p:spPr bwMode="auto">
            <a:xfrm>
              <a:off x="1962932" y="2734786"/>
              <a:ext cx="134122" cy="190156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97237A-2D58-4DA1-B420-ACEA92359919}"/>
                </a:ext>
              </a:extLst>
            </p:cNvPr>
            <p:cNvSpPr/>
            <p:nvPr/>
          </p:nvSpPr>
          <p:spPr bwMode="auto">
            <a:xfrm>
              <a:off x="2097054" y="2734786"/>
              <a:ext cx="134122" cy="190156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CD64A1-9721-4AFB-8B05-C306DAB87040}"/>
                </a:ext>
              </a:extLst>
            </p:cNvPr>
            <p:cNvSpPr/>
            <p:nvPr/>
          </p:nvSpPr>
          <p:spPr bwMode="auto">
            <a:xfrm>
              <a:off x="2231176" y="2734785"/>
              <a:ext cx="134122" cy="190156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F0C37D2-2F7E-4426-AF13-77A4546E7D1F}"/>
                </a:ext>
              </a:extLst>
            </p:cNvPr>
            <p:cNvSpPr/>
            <p:nvPr/>
          </p:nvSpPr>
          <p:spPr bwMode="auto">
            <a:xfrm>
              <a:off x="2365298" y="2734785"/>
              <a:ext cx="134122" cy="190156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45F86D3-1381-409F-A99E-FC51E0788E9E}"/>
                </a:ext>
              </a:extLst>
            </p:cNvPr>
            <p:cNvSpPr/>
            <p:nvPr/>
          </p:nvSpPr>
          <p:spPr bwMode="auto">
            <a:xfrm>
              <a:off x="2499421" y="2734762"/>
              <a:ext cx="134122" cy="190156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184EA0-413D-4D91-8FB9-0FB4EDA26864}"/>
                </a:ext>
              </a:extLst>
            </p:cNvPr>
            <p:cNvSpPr/>
            <p:nvPr/>
          </p:nvSpPr>
          <p:spPr bwMode="auto">
            <a:xfrm>
              <a:off x="2633543" y="2734762"/>
              <a:ext cx="134122" cy="190156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1A4D69-542D-4D04-B71C-0146AB5AFBB3}"/>
                </a:ext>
              </a:extLst>
            </p:cNvPr>
            <p:cNvSpPr/>
            <p:nvPr/>
          </p:nvSpPr>
          <p:spPr bwMode="auto">
            <a:xfrm>
              <a:off x="2767665" y="2734761"/>
              <a:ext cx="134122" cy="190156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8CB1553-BE00-4C30-8D67-243927415729}"/>
                </a:ext>
              </a:extLst>
            </p:cNvPr>
            <p:cNvSpPr/>
            <p:nvPr/>
          </p:nvSpPr>
          <p:spPr bwMode="auto">
            <a:xfrm>
              <a:off x="2901787" y="2734762"/>
              <a:ext cx="134122" cy="190156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CB7B0-AB6C-4D8F-80E0-CAD06ECE40EF}"/>
                </a:ext>
              </a:extLst>
            </p:cNvPr>
            <p:cNvSpPr/>
            <p:nvPr/>
          </p:nvSpPr>
          <p:spPr bwMode="auto">
            <a:xfrm>
              <a:off x="3035909" y="2734787"/>
              <a:ext cx="134122" cy="190156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4BA626-B45C-4746-8074-7A0536802707}"/>
                </a:ext>
              </a:extLst>
            </p:cNvPr>
            <p:cNvSpPr/>
            <p:nvPr/>
          </p:nvSpPr>
          <p:spPr bwMode="auto">
            <a:xfrm>
              <a:off x="3170031" y="2734787"/>
              <a:ext cx="134122" cy="190156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7113AD-E8A8-4E0B-ABBB-FB69D3B56C1C}"/>
                </a:ext>
              </a:extLst>
            </p:cNvPr>
            <p:cNvSpPr/>
            <p:nvPr/>
          </p:nvSpPr>
          <p:spPr bwMode="auto">
            <a:xfrm>
              <a:off x="3304153" y="2734786"/>
              <a:ext cx="134122" cy="190156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76BCDD9-6D06-45BF-8237-CBDCFBF61414}"/>
                </a:ext>
              </a:extLst>
            </p:cNvPr>
            <p:cNvSpPr/>
            <p:nvPr/>
          </p:nvSpPr>
          <p:spPr bwMode="auto">
            <a:xfrm>
              <a:off x="3438275" y="2734787"/>
              <a:ext cx="134122" cy="190156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8489BAC-EEB9-44E8-B69C-87CACCE91738}"/>
                </a:ext>
              </a:extLst>
            </p:cNvPr>
            <p:cNvSpPr/>
            <p:nvPr/>
          </p:nvSpPr>
          <p:spPr bwMode="auto">
            <a:xfrm>
              <a:off x="3572397" y="2734763"/>
              <a:ext cx="134122" cy="190156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4049D09-687D-4C18-B75D-20E87B672104}"/>
                </a:ext>
              </a:extLst>
            </p:cNvPr>
            <p:cNvSpPr/>
            <p:nvPr/>
          </p:nvSpPr>
          <p:spPr bwMode="auto">
            <a:xfrm>
              <a:off x="3706519" y="2734763"/>
              <a:ext cx="134122" cy="190156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D46D2EC-86B0-40F6-A877-823B672E4727}"/>
                </a:ext>
              </a:extLst>
            </p:cNvPr>
            <p:cNvSpPr/>
            <p:nvPr/>
          </p:nvSpPr>
          <p:spPr bwMode="auto">
            <a:xfrm>
              <a:off x="3840641" y="2734762"/>
              <a:ext cx="134122" cy="190156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F6BB4E-1F31-46EE-A396-3C6D61B2B25B}"/>
                </a:ext>
              </a:extLst>
            </p:cNvPr>
            <p:cNvSpPr/>
            <p:nvPr/>
          </p:nvSpPr>
          <p:spPr bwMode="auto">
            <a:xfrm>
              <a:off x="3974764" y="2734763"/>
              <a:ext cx="134122" cy="190156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16C2D49-16E3-4A23-85FE-43D0BD4C08EA}"/>
                </a:ext>
              </a:extLst>
            </p:cNvPr>
            <p:cNvSpPr/>
            <p:nvPr/>
          </p:nvSpPr>
          <p:spPr bwMode="auto">
            <a:xfrm>
              <a:off x="4108886" y="2734788"/>
              <a:ext cx="134122" cy="190156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DD28DE-264A-46CC-8723-03A6032A800C}"/>
                </a:ext>
              </a:extLst>
            </p:cNvPr>
            <p:cNvSpPr/>
            <p:nvPr/>
          </p:nvSpPr>
          <p:spPr bwMode="auto">
            <a:xfrm>
              <a:off x="4243008" y="2734788"/>
              <a:ext cx="134122" cy="190156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D2AA761-F197-4283-847F-97C2DC458976}"/>
                </a:ext>
              </a:extLst>
            </p:cNvPr>
            <p:cNvSpPr/>
            <p:nvPr/>
          </p:nvSpPr>
          <p:spPr bwMode="auto">
            <a:xfrm>
              <a:off x="4377130" y="2734787"/>
              <a:ext cx="134122" cy="190156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C97CE3A-2ACA-4C18-AE3C-CFB909AE34F3}"/>
                </a:ext>
              </a:extLst>
            </p:cNvPr>
            <p:cNvSpPr/>
            <p:nvPr/>
          </p:nvSpPr>
          <p:spPr bwMode="auto">
            <a:xfrm>
              <a:off x="4511252" y="2734788"/>
              <a:ext cx="134122" cy="190156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04D990-4097-439C-B1D4-D5FBA3631225}"/>
              </a:ext>
            </a:extLst>
          </p:cNvPr>
          <p:cNvGrpSpPr/>
          <p:nvPr/>
        </p:nvGrpSpPr>
        <p:grpSpPr>
          <a:xfrm>
            <a:off x="1862193" y="3235426"/>
            <a:ext cx="8583814" cy="190214"/>
            <a:chOff x="338193" y="3555034"/>
            <a:chExt cx="8583814" cy="19021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E98772C-3A98-479F-8A12-1951E84F8486}"/>
                </a:ext>
              </a:extLst>
            </p:cNvPr>
            <p:cNvGrpSpPr/>
            <p:nvPr/>
          </p:nvGrpSpPr>
          <p:grpSpPr>
            <a:xfrm>
              <a:off x="338193" y="3555063"/>
              <a:ext cx="4291907" cy="190185"/>
              <a:chOff x="242700" y="5733254"/>
              <a:chExt cx="10840384" cy="338777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1D10707-329E-4837-8644-8E2644FCB784}"/>
                  </a:ext>
                </a:extLst>
              </p:cNvPr>
              <p:cNvSpPr/>
              <p:nvPr/>
            </p:nvSpPr>
            <p:spPr bwMode="auto">
              <a:xfrm>
                <a:off x="242700" y="5733256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BD8E51E-4BDB-48DA-BCE9-AC7F0539FC73}"/>
                  </a:ext>
                </a:extLst>
              </p:cNvPr>
              <p:cNvSpPr/>
              <p:nvPr/>
            </p:nvSpPr>
            <p:spPr bwMode="auto">
              <a:xfrm>
                <a:off x="581462" y="5733256"/>
                <a:ext cx="338762" cy="338725"/>
              </a:xfrm>
              <a:prstGeom prst="rect">
                <a:avLst/>
              </a:prstGeom>
              <a:gradFill rotWithShape="1">
                <a:gsLst>
                  <a:gs pos="65000">
                    <a:srgbClr val="B20838">
                      <a:tint val="50000"/>
                      <a:satMod val="300000"/>
                    </a:srgbClr>
                  </a:gs>
                  <a:gs pos="80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88F73AC-0D92-4FCF-8B43-F303AF32ADED}"/>
                  </a:ext>
                </a:extLst>
              </p:cNvPr>
              <p:cNvSpPr/>
              <p:nvPr/>
            </p:nvSpPr>
            <p:spPr bwMode="auto">
              <a:xfrm>
                <a:off x="920224" y="573325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694FA55-A5FC-4E4B-A4C4-9127805F14E9}"/>
                  </a:ext>
                </a:extLst>
              </p:cNvPr>
              <p:cNvSpPr/>
              <p:nvPr/>
            </p:nvSpPr>
            <p:spPr bwMode="auto">
              <a:xfrm>
                <a:off x="1258986" y="5733255"/>
                <a:ext cx="338762" cy="338725"/>
              </a:xfrm>
              <a:prstGeom prst="rect">
                <a:avLst/>
              </a:prstGeom>
              <a:gradFill rotWithShape="1">
                <a:gsLst>
                  <a:gs pos="65000">
                    <a:srgbClr val="B20838">
                      <a:tint val="50000"/>
                      <a:satMod val="300000"/>
                    </a:srgbClr>
                  </a:gs>
                  <a:gs pos="80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44F5203-429E-4D17-91C9-335566C7B974}"/>
                  </a:ext>
                </a:extLst>
              </p:cNvPr>
              <p:cNvSpPr/>
              <p:nvPr/>
            </p:nvSpPr>
            <p:spPr bwMode="auto">
              <a:xfrm>
                <a:off x="1597748" y="5733300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90B248B-A0A3-4207-89EE-84166B777346}"/>
                  </a:ext>
                </a:extLst>
              </p:cNvPr>
              <p:cNvSpPr/>
              <p:nvPr/>
            </p:nvSpPr>
            <p:spPr bwMode="auto">
              <a:xfrm>
                <a:off x="1936510" y="5733300"/>
                <a:ext cx="338762" cy="338725"/>
              </a:xfrm>
              <a:prstGeom prst="rect">
                <a:avLst/>
              </a:prstGeom>
              <a:gradFill rotWithShape="1">
                <a:gsLst>
                  <a:gs pos="65000">
                    <a:srgbClr val="B20838">
                      <a:tint val="50000"/>
                      <a:satMod val="300000"/>
                    </a:srgbClr>
                  </a:gs>
                  <a:gs pos="80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94C7451-D421-421F-8533-07FD1F5F12EF}"/>
                  </a:ext>
                </a:extLst>
              </p:cNvPr>
              <p:cNvSpPr/>
              <p:nvPr/>
            </p:nvSpPr>
            <p:spPr bwMode="auto">
              <a:xfrm>
                <a:off x="2275272" y="5733298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E544857-8F80-4BD7-8C0A-D9C7DA851937}"/>
                  </a:ext>
                </a:extLst>
              </p:cNvPr>
              <p:cNvSpPr/>
              <p:nvPr/>
            </p:nvSpPr>
            <p:spPr bwMode="auto">
              <a:xfrm>
                <a:off x="2614034" y="5733299"/>
                <a:ext cx="338762" cy="338725"/>
              </a:xfrm>
              <a:prstGeom prst="rect">
                <a:avLst/>
              </a:prstGeom>
              <a:gradFill rotWithShape="1">
                <a:gsLst>
                  <a:gs pos="65000">
                    <a:srgbClr val="B20838">
                      <a:tint val="50000"/>
                      <a:satMod val="300000"/>
                    </a:srgbClr>
                  </a:gs>
                  <a:gs pos="80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EEB1D65-6E38-4C42-BF08-A844F75B32C8}"/>
                  </a:ext>
                </a:extLst>
              </p:cNvPr>
              <p:cNvSpPr/>
              <p:nvPr/>
            </p:nvSpPr>
            <p:spPr bwMode="auto">
              <a:xfrm>
                <a:off x="2952796" y="5733258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0732BCA-CFF8-4055-8C6C-3FE32B529558}"/>
                  </a:ext>
                </a:extLst>
              </p:cNvPr>
              <p:cNvSpPr/>
              <p:nvPr/>
            </p:nvSpPr>
            <p:spPr bwMode="auto">
              <a:xfrm>
                <a:off x="3291558" y="5733258"/>
                <a:ext cx="338762" cy="338725"/>
              </a:xfrm>
              <a:prstGeom prst="rect">
                <a:avLst/>
              </a:prstGeom>
              <a:gradFill rotWithShape="1">
                <a:gsLst>
                  <a:gs pos="65000">
                    <a:srgbClr val="B20838">
                      <a:tint val="50000"/>
                      <a:satMod val="300000"/>
                    </a:srgbClr>
                  </a:gs>
                  <a:gs pos="80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EF9D70A-8C72-46E1-B845-0BBD16F4A67A}"/>
                  </a:ext>
                </a:extLst>
              </p:cNvPr>
              <p:cNvSpPr/>
              <p:nvPr/>
            </p:nvSpPr>
            <p:spPr bwMode="auto">
              <a:xfrm>
                <a:off x="3630320" y="5733256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244C522-1D44-44D9-AEC0-05C7E1152701}"/>
                  </a:ext>
                </a:extLst>
              </p:cNvPr>
              <p:cNvSpPr/>
              <p:nvPr/>
            </p:nvSpPr>
            <p:spPr bwMode="auto">
              <a:xfrm>
                <a:off x="3969082" y="5733257"/>
                <a:ext cx="338762" cy="338725"/>
              </a:xfrm>
              <a:prstGeom prst="rect">
                <a:avLst/>
              </a:prstGeom>
              <a:gradFill rotWithShape="1">
                <a:gsLst>
                  <a:gs pos="65000">
                    <a:srgbClr val="B20838">
                      <a:tint val="50000"/>
                      <a:satMod val="300000"/>
                    </a:srgbClr>
                  </a:gs>
                  <a:gs pos="80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E6D7789-845A-4E75-BC44-9D9CB3A42955}"/>
                  </a:ext>
                </a:extLst>
              </p:cNvPr>
              <p:cNvSpPr/>
              <p:nvPr/>
            </p:nvSpPr>
            <p:spPr bwMode="auto">
              <a:xfrm>
                <a:off x="4307844" y="5733302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A62B99E-C106-4AE3-927F-6A1249F5FF80}"/>
                  </a:ext>
                </a:extLst>
              </p:cNvPr>
              <p:cNvSpPr/>
              <p:nvPr/>
            </p:nvSpPr>
            <p:spPr bwMode="auto">
              <a:xfrm>
                <a:off x="4646606" y="5733302"/>
                <a:ext cx="338762" cy="338725"/>
              </a:xfrm>
              <a:prstGeom prst="rect">
                <a:avLst/>
              </a:prstGeom>
              <a:gradFill rotWithShape="1">
                <a:gsLst>
                  <a:gs pos="65000">
                    <a:srgbClr val="B20838">
                      <a:tint val="50000"/>
                      <a:satMod val="300000"/>
                    </a:srgbClr>
                  </a:gs>
                  <a:gs pos="80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FA30BC9-07AE-4E7F-88F9-9CE2FA4B78D8}"/>
                  </a:ext>
                </a:extLst>
              </p:cNvPr>
              <p:cNvSpPr/>
              <p:nvPr/>
            </p:nvSpPr>
            <p:spPr bwMode="auto">
              <a:xfrm>
                <a:off x="4985368" y="5733300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95E2E6D-368D-4FD3-99A3-02168411DEC7}"/>
                  </a:ext>
                </a:extLst>
              </p:cNvPr>
              <p:cNvSpPr/>
              <p:nvPr/>
            </p:nvSpPr>
            <p:spPr bwMode="auto">
              <a:xfrm>
                <a:off x="5324130" y="5733301"/>
                <a:ext cx="338762" cy="338725"/>
              </a:xfrm>
              <a:prstGeom prst="rect">
                <a:avLst/>
              </a:prstGeom>
              <a:gradFill rotWithShape="1">
                <a:gsLst>
                  <a:gs pos="65000">
                    <a:srgbClr val="B20838">
                      <a:tint val="50000"/>
                      <a:satMod val="300000"/>
                    </a:srgbClr>
                  </a:gs>
                  <a:gs pos="80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B1CC204-9AD9-470B-8082-5F9DEF706918}"/>
                  </a:ext>
                </a:extLst>
              </p:cNvPr>
              <p:cNvSpPr/>
              <p:nvPr/>
            </p:nvSpPr>
            <p:spPr bwMode="auto">
              <a:xfrm>
                <a:off x="5662892" y="5733260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76FAFB6-11B8-4FDE-9A8C-45B0451C4C08}"/>
                  </a:ext>
                </a:extLst>
              </p:cNvPr>
              <p:cNvSpPr/>
              <p:nvPr/>
            </p:nvSpPr>
            <p:spPr bwMode="auto">
              <a:xfrm>
                <a:off x="6001654" y="5733260"/>
                <a:ext cx="338762" cy="338725"/>
              </a:xfrm>
              <a:prstGeom prst="rect">
                <a:avLst/>
              </a:prstGeom>
              <a:gradFill rotWithShape="1">
                <a:gsLst>
                  <a:gs pos="65000">
                    <a:srgbClr val="B20838">
                      <a:tint val="50000"/>
                      <a:satMod val="300000"/>
                    </a:srgbClr>
                  </a:gs>
                  <a:gs pos="80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75065003-7E0E-4FF3-B644-B1978A278FC8}"/>
                  </a:ext>
                </a:extLst>
              </p:cNvPr>
              <p:cNvSpPr/>
              <p:nvPr/>
            </p:nvSpPr>
            <p:spPr bwMode="auto">
              <a:xfrm>
                <a:off x="6340416" y="5733258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C0D4BC7-4168-4CEC-9D18-156EBEC23E09}"/>
                  </a:ext>
                </a:extLst>
              </p:cNvPr>
              <p:cNvSpPr/>
              <p:nvPr/>
            </p:nvSpPr>
            <p:spPr bwMode="auto">
              <a:xfrm>
                <a:off x="6679178" y="5733259"/>
                <a:ext cx="338762" cy="338725"/>
              </a:xfrm>
              <a:prstGeom prst="rect">
                <a:avLst/>
              </a:prstGeom>
              <a:gradFill rotWithShape="1">
                <a:gsLst>
                  <a:gs pos="65000">
                    <a:srgbClr val="B20838">
                      <a:tint val="50000"/>
                      <a:satMod val="300000"/>
                    </a:srgbClr>
                  </a:gs>
                  <a:gs pos="80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C9500BA-6DFA-4153-B843-BED149FD0CC7}"/>
                  </a:ext>
                </a:extLst>
              </p:cNvPr>
              <p:cNvSpPr/>
              <p:nvPr/>
            </p:nvSpPr>
            <p:spPr bwMode="auto">
              <a:xfrm>
                <a:off x="7017940" y="57333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1BEDC88-8D08-4041-BAEB-7A747EDA76BC}"/>
                  </a:ext>
                </a:extLst>
              </p:cNvPr>
              <p:cNvSpPr/>
              <p:nvPr/>
            </p:nvSpPr>
            <p:spPr bwMode="auto">
              <a:xfrm>
                <a:off x="7356702" y="5733304"/>
                <a:ext cx="338762" cy="338725"/>
              </a:xfrm>
              <a:prstGeom prst="rect">
                <a:avLst/>
              </a:prstGeom>
              <a:gradFill rotWithShape="1">
                <a:gsLst>
                  <a:gs pos="65000">
                    <a:srgbClr val="B20838">
                      <a:tint val="50000"/>
                      <a:satMod val="300000"/>
                    </a:srgbClr>
                  </a:gs>
                  <a:gs pos="80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5E508BB-6D0D-4413-9902-D4AD423ADFC4}"/>
                  </a:ext>
                </a:extLst>
              </p:cNvPr>
              <p:cNvSpPr/>
              <p:nvPr/>
            </p:nvSpPr>
            <p:spPr bwMode="auto">
              <a:xfrm>
                <a:off x="7695464" y="5733302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1001FFE-687A-46B3-BFCC-C1B9CA2D5759}"/>
                  </a:ext>
                </a:extLst>
              </p:cNvPr>
              <p:cNvSpPr/>
              <p:nvPr/>
            </p:nvSpPr>
            <p:spPr bwMode="auto">
              <a:xfrm>
                <a:off x="8034226" y="5733303"/>
                <a:ext cx="338762" cy="338725"/>
              </a:xfrm>
              <a:prstGeom prst="rect">
                <a:avLst/>
              </a:prstGeom>
              <a:gradFill rotWithShape="1">
                <a:gsLst>
                  <a:gs pos="65000">
                    <a:srgbClr val="B20838">
                      <a:tint val="50000"/>
                      <a:satMod val="300000"/>
                    </a:srgbClr>
                  </a:gs>
                  <a:gs pos="80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4E4D14C-2F7A-4FA8-9222-EE5E1A036704}"/>
                  </a:ext>
                </a:extLst>
              </p:cNvPr>
              <p:cNvSpPr/>
              <p:nvPr/>
            </p:nvSpPr>
            <p:spPr bwMode="auto">
              <a:xfrm>
                <a:off x="8372988" y="5733262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3C2C3D5-5139-40BA-AD84-169DEBF51007}"/>
                  </a:ext>
                </a:extLst>
              </p:cNvPr>
              <p:cNvSpPr/>
              <p:nvPr/>
            </p:nvSpPr>
            <p:spPr bwMode="auto">
              <a:xfrm>
                <a:off x="8711750" y="5733262"/>
                <a:ext cx="338762" cy="338725"/>
              </a:xfrm>
              <a:prstGeom prst="rect">
                <a:avLst/>
              </a:prstGeom>
              <a:gradFill rotWithShape="1">
                <a:gsLst>
                  <a:gs pos="65000">
                    <a:srgbClr val="B20838">
                      <a:tint val="50000"/>
                      <a:satMod val="300000"/>
                    </a:srgbClr>
                  </a:gs>
                  <a:gs pos="80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27DBA13-1FCA-4D9B-AFEF-8E76A34E31E0}"/>
                  </a:ext>
                </a:extLst>
              </p:cNvPr>
              <p:cNvSpPr/>
              <p:nvPr/>
            </p:nvSpPr>
            <p:spPr bwMode="auto">
              <a:xfrm>
                <a:off x="9050512" y="5733260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68AD325-C56D-45B6-B845-B27A036B698D}"/>
                  </a:ext>
                </a:extLst>
              </p:cNvPr>
              <p:cNvSpPr/>
              <p:nvPr/>
            </p:nvSpPr>
            <p:spPr bwMode="auto">
              <a:xfrm>
                <a:off x="9389274" y="5733261"/>
                <a:ext cx="338762" cy="338725"/>
              </a:xfrm>
              <a:prstGeom prst="rect">
                <a:avLst/>
              </a:prstGeom>
              <a:gradFill rotWithShape="1">
                <a:gsLst>
                  <a:gs pos="65000">
                    <a:srgbClr val="B20838">
                      <a:tint val="50000"/>
                      <a:satMod val="300000"/>
                    </a:srgbClr>
                  </a:gs>
                  <a:gs pos="80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67E5B54-4359-4FA1-9C74-116B372106D1}"/>
                  </a:ext>
                </a:extLst>
              </p:cNvPr>
              <p:cNvSpPr/>
              <p:nvPr/>
            </p:nvSpPr>
            <p:spPr bwMode="auto">
              <a:xfrm>
                <a:off x="9728036" y="5733306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42E11FC-66C7-4E2C-BA5E-BD6657A22CB1}"/>
                  </a:ext>
                </a:extLst>
              </p:cNvPr>
              <p:cNvSpPr/>
              <p:nvPr/>
            </p:nvSpPr>
            <p:spPr bwMode="auto">
              <a:xfrm>
                <a:off x="10066798" y="5733306"/>
                <a:ext cx="338762" cy="338725"/>
              </a:xfrm>
              <a:prstGeom prst="rect">
                <a:avLst/>
              </a:prstGeom>
              <a:gradFill rotWithShape="1">
                <a:gsLst>
                  <a:gs pos="65000">
                    <a:srgbClr val="B20838">
                      <a:tint val="50000"/>
                      <a:satMod val="300000"/>
                    </a:srgbClr>
                  </a:gs>
                  <a:gs pos="80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7E31A32-712B-44E7-B13D-222FC219086F}"/>
                  </a:ext>
                </a:extLst>
              </p:cNvPr>
              <p:cNvSpPr/>
              <p:nvPr/>
            </p:nvSpPr>
            <p:spPr bwMode="auto">
              <a:xfrm>
                <a:off x="10405560" y="57333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C9BE38AE-9C7C-436A-97B9-5AAE84044911}"/>
                  </a:ext>
                </a:extLst>
              </p:cNvPr>
              <p:cNvSpPr/>
              <p:nvPr/>
            </p:nvSpPr>
            <p:spPr bwMode="auto">
              <a:xfrm>
                <a:off x="10744322" y="5733305"/>
                <a:ext cx="338762" cy="338725"/>
              </a:xfrm>
              <a:prstGeom prst="rect">
                <a:avLst/>
              </a:prstGeom>
              <a:gradFill rotWithShape="1">
                <a:gsLst>
                  <a:gs pos="65000">
                    <a:srgbClr val="B20838">
                      <a:tint val="50000"/>
                      <a:satMod val="300000"/>
                    </a:srgbClr>
                  </a:gs>
                  <a:gs pos="80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C68D2B0-9B7E-40FE-A3D9-2B0C178B05B7}"/>
                </a:ext>
              </a:extLst>
            </p:cNvPr>
            <p:cNvGrpSpPr/>
            <p:nvPr/>
          </p:nvGrpSpPr>
          <p:grpSpPr>
            <a:xfrm>
              <a:off x="4630100" y="3555034"/>
              <a:ext cx="4291907" cy="190185"/>
              <a:chOff x="242700" y="5733254"/>
              <a:chExt cx="10840384" cy="338777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8FB8CF4-C57A-405A-894A-9BB1B7578A37}"/>
                  </a:ext>
                </a:extLst>
              </p:cNvPr>
              <p:cNvSpPr/>
              <p:nvPr/>
            </p:nvSpPr>
            <p:spPr bwMode="auto">
              <a:xfrm>
                <a:off x="242700" y="5733256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DC9C134-1E13-4323-A44C-716EE3A8A026}"/>
                  </a:ext>
                </a:extLst>
              </p:cNvPr>
              <p:cNvSpPr/>
              <p:nvPr/>
            </p:nvSpPr>
            <p:spPr bwMode="auto">
              <a:xfrm>
                <a:off x="581462" y="5733256"/>
                <a:ext cx="338762" cy="338725"/>
              </a:xfrm>
              <a:prstGeom prst="rect">
                <a:avLst/>
              </a:prstGeom>
              <a:gradFill rotWithShape="1">
                <a:gsLst>
                  <a:gs pos="65000">
                    <a:srgbClr val="B20838">
                      <a:tint val="50000"/>
                      <a:satMod val="300000"/>
                    </a:srgbClr>
                  </a:gs>
                  <a:gs pos="80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BB40D92-3364-4FA9-B4CD-7177B34F79AA}"/>
                  </a:ext>
                </a:extLst>
              </p:cNvPr>
              <p:cNvSpPr/>
              <p:nvPr/>
            </p:nvSpPr>
            <p:spPr bwMode="auto">
              <a:xfrm>
                <a:off x="920224" y="573325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0D3368B-5B31-4CFD-B2EF-BD62E94B9F46}"/>
                  </a:ext>
                </a:extLst>
              </p:cNvPr>
              <p:cNvSpPr/>
              <p:nvPr/>
            </p:nvSpPr>
            <p:spPr bwMode="auto">
              <a:xfrm>
                <a:off x="1258986" y="5733255"/>
                <a:ext cx="338762" cy="338725"/>
              </a:xfrm>
              <a:prstGeom prst="rect">
                <a:avLst/>
              </a:prstGeom>
              <a:gradFill rotWithShape="1">
                <a:gsLst>
                  <a:gs pos="65000">
                    <a:srgbClr val="B20838">
                      <a:tint val="50000"/>
                      <a:satMod val="300000"/>
                    </a:srgbClr>
                  </a:gs>
                  <a:gs pos="80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1190E44-794F-44B5-A2B4-B389A2C4B74B}"/>
                  </a:ext>
                </a:extLst>
              </p:cNvPr>
              <p:cNvSpPr/>
              <p:nvPr/>
            </p:nvSpPr>
            <p:spPr bwMode="auto">
              <a:xfrm>
                <a:off x="1597748" y="5733300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DA734D0-5FC0-4D9D-9C9B-B22D809AAB68}"/>
                  </a:ext>
                </a:extLst>
              </p:cNvPr>
              <p:cNvSpPr/>
              <p:nvPr/>
            </p:nvSpPr>
            <p:spPr bwMode="auto">
              <a:xfrm>
                <a:off x="1936510" y="5733300"/>
                <a:ext cx="338762" cy="338725"/>
              </a:xfrm>
              <a:prstGeom prst="rect">
                <a:avLst/>
              </a:prstGeom>
              <a:gradFill rotWithShape="1">
                <a:gsLst>
                  <a:gs pos="65000">
                    <a:srgbClr val="B20838">
                      <a:tint val="50000"/>
                      <a:satMod val="300000"/>
                    </a:srgbClr>
                  </a:gs>
                  <a:gs pos="80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695D64E-7ED2-4864-8FBA-DE456C185F98}"/>
                  </a:ext>
                </a:extLst>
              </p:cNvPr>
              <p:cNvSpPr/>
              <p:nvPr/>
            </p:nvSpPr>
            <p:spPr bwMode="auto">
              <a:xfrm>
                <a:off x="2275272" y="5733298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57B50D1-374F-405C-9023-74677F5EB1D3}"/>
                  </a:ext>
                </a:extLst>
              </p:cNvPr>
              <p:cNvSpPr/>
              <p:nvPr/>
            </p:nvSpPr>
            <p:spPr bwMode="auto">
              <a:xfrm>
                <a:off x="2614034" y="5733299"/>
                <a:ext cx="338762" cy="338725"/>
              </a:xfrm>
              <a:prstGeom prst="rect">
                <a:avLst/>
              </a:prstGeom>
              <a:gradFill rotWithShape="1">
                <a:gsLst>
                  <a:gs pos="65000">
                    <a:srgbClr val="B20838">
                      <a:tint val="50000"/>
                      <a:satMod val="300000"/>
                    </a:srgbClr>
                  </a:gs>
                  <a:gs pos="80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B8AB8F0-A8B5-425B-836A-121452247648}"/>
                  </a:ext>
                </a:extLst>
              </p:cNvPr>
              <p:cNvSpPr/>
              <p:nvPr/>
            </p:nvSpPr>
            <p:spPr bwMode="auto">
              <a:xfrm>
                <a:off x="2952796" y="5733258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5CC16B6-C698-4075-A3B2-723CF5799F4F}"/>
                  </a:ext>
                </a:extLst>
              </p:cNvPr>
              <p:cNvSpPr/>
              <p:nvPr/>
            </p:nvSpPr>
            <p:spPr bwMode="auto">
              <a:xfrm>
                <a:off x="3291558" y="5733258"/>
                <a:ext cx="338762" cy="338725"/>
              </a:xfrm>
              <a:prstGeom prst="rect">
                <a:avLst/>
              </a:prstGeom>
              <a:gradFill rotWithShape="1">
                <a:gsLst>
                  <a:gs pos="65000">
                    <a:srgbClr val="B20838">
                      <a:tint val="50000"/>
                      <a:satMod val="300000"/>
                    </a:srgbClr>
                  </a:gs>
                  <a:gs pos="80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2ADE169-1F37-436D-8D6D-87F6CA9007F5}"/>
                  </a:ext>
                </a:extLst>
              </p:cNvPr>
              <p:cNvSpPr/>
              <p:nvPr/>
            </p:nvSpPr>
            <p:spPr bwMode="auto">
              <a:xfrm>
                <a:off x="3630320" y="5733256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0EC9C63-32C8-4298-AFCE-2988BD1B3A8A}"/>
                  </a:ext>
                </a:extLst>
              </p:cNvPr>
              <p:cNvSpPr/>
              <p:nvPr/>
            </p:nvSpPr>
            <p:spPr bwMode="auto">
              <a:xfrm>
                <a:off x="3969082" y="5733257"/>
                <a:ext cx="338762" cy="338725"/>
              </a:xfrm>
              <a:prstGeom prst="rect">
                <a:avLst/>
              </a:prstGeom>
              <a:gradFill rotWithShape="1">
                <a:gsLst>
                  <a:gs pos="65000">
                    <a:srgbClr val="B20838">
                      <a:tint val="50000"/>
                      <a:satMod val="300000"/>
                    </a:srgbClr>
                  </a:gs>
                  <a:gs pos="80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9EE5AF9-4329-4021-A668-755E9EE6A6BC}"/>
                  </a:ext>
                </a:extLst>
              </p:cNvPr>
              <p:cNvSpPr/>
              <p:nvPr/>
            </p:nvSpPr>
            <p:spPr bwMode="auto">
              <a:xfrm>
                <a:off x="4307844" y="5733302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99FFC10-5F76-46A1-A9AD-0DA30A4B868D}"/>
                  </a:ext>
                </a:extLst>
              </p:cNvPr>
              <p:cNvSpPr/>
              <p:nvPr/>
            </p:nvSpPr>
            <p:spPr bwMode="auto">
              <a:xfrm>
                <a:off x="4646606" y="5733302"/>
                <a:ext cx="338762" cy="338725"/>
              </a:xfrm>
              <a:prstGeom prst="rect">
                <a:avLst/>
              </a:prstGeom>
              <a:gradFill rotWithShape="1">
                <a:gsLst>
                  <a:gs pos="65000">
                    <a:srgbClr val="B20838">
                      <a:tint val="50000"/>
                      <a:satMod val="300000"/>
                    </a:srgbClr>
                  </a:gs>
                  <a:gs pos="80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0D6AAAB-EFF1-41B3-BD4E-E6B8529C5589}"/>
                  </a:ext>
                </a:extLst>
              </p:cNvPr>
              <p:cNvSpPr/>
              <p:nvPr/>
            </p:nvSpPr>
            <p:spPr bwMode="auto">
              <a:xfrm>
                <a:off x="4985368" y="5733300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7712095-F068-4AF1-97B0-E40701AF4891}"/>
                  </a:ext>
                </a:extLst>
              </p:cNvPr>
              <p:cNvSpPr/>
              <p:nvPr/>
            </p:nvSpPr>
            <p:spPr bwMode="auto">
              <a:xfrm>
                <a:off x="5324130" y="5733301"/>
                <a:ext cx="338762" cy="338725"/>
              </a:xfrm>
              <a:prstGeom prst="rect">
                <a:avLst/>
              </a:prstGeom>
              <a:gradFill rotWithShape="1">
                <a:gsLst>
                  <a:gs pos="65000">
                    <a:srgbClr val="B20838">
                      <a:tint val="50000"/>
                      <a:satMod val="300000"/>
                    </a:srgbClr>
                  </a:gs>
                  <a:gs pos="80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332CED8-5152-4EC3-B1FA-3323DEBB3D0A}"/>
                  </a:ext>
                </a:extLst>
              </p:cNvPr>
              <p:cNvSpPr/>
              <p:nvPr/>
            </p:nvSpPr>
            <p:spPr bwMode="auto">
              <a:xfrm>
                <a:off x="5662892" y="5733260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1601303-B0BD-49FF-BBA2-A6ABD346A75B}"/>
                  </a:ext>
                </a:extLst>
              </p:cNvPr>
              <p:cNvSpPr/>
              <p:nvPr/>
            </p:nvSpPr>
            <p:spPr bwMode="auto">
              <a:xfrm>
                <a:off x="6001654" y="5733260"/>
                <a:ext cx="338762" cy="338725"/>
              </a:xfrm>
              <a:prstGeom prst="rect">
                <a:avLst/>
              </a:prstGeom>
              <a:gradFill rotWithShape="1">
                <a:gsLst>
                  <a:gs pos="65000">
                    <a:srgbClr val="B20838">
                      <a:tint val="50000"/>
                      <a:satMod val="300000"/>
                    </a:srgbClr>
                  </a:gs>
                  <a:gs pos="80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4AE9D1F-F41A-4D8E-B3D1-F36DB43C3CD0}"/>
                  </a:ext>
                </a:extLst>
              </p:cNvPr>
              <p:cNvSpPr/>
              <p:nvPr/>
            </p:nvSpPr>
            <p:spPr bwMode="auto">
              <a:xfrm>
                <a:off x="6340416" y="5733258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00F56B5-43DF-4DA9-879B-3C698CB634C9}"/>
                  </a:ext>
                </a:extLst>
              </p:cNvPr>
              <p:cNvSpPr/>
              <p:nvPr/>
            </p:nvSpPr>
            <p:spPr bwMode="auto">
              <a:xfrm>
                <a:off x="6679178" y="5733259"/>
                <a:ext cx="338762" cy="338725"/>
              </a:xfrm>
              <a:prstGeom prst="rect">
                <a:avLst/>
              </a:prstGeom>
              <a:gradFill rotWithShape="1">
                <a:gsLst>
                  <a:gs pos="65000">
                    <a:srgbClr val="B20838">
                      <a:tint val="50000"/>
                      <a:satMod val="300000"/>
                    </a:srgbClr>
                  </a:gs>
                  <a:gs pos="80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B9EE8A9-40EC-4764-BE2D-20966F8AC1C3}"/>
                  </a:ext>
                </a:extLst>
              </p:cNvPr>
              <p:cNvSpPr/>
              <p:nvPr/>
            </p:nvSpPr>
            <p:spPr bwMode="auto">
              <a:xfrm>
                <a:off x="7017940" y="57333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DE8DF11-91BE-4E12-A2B6-91965706E68C}"/>
                  </a:ext>
                </a:extLst>
              </p:cNvPr>
              <p:cNvSpPr/>
              <p:nvPr/>
            </p:nvSpPr>
            <p:spPr bwMode="auto">
              <a:xfrm>
                <a:off x="7356702" y="5733304"/>
                <a:ext cx="338762" cy="338725"/>
              </a:xfrm>
              <a:prstGeom prst="rect">
                <a:avLst/>
              </a:prstGeom>
              <a:gradFill rotWithShape="1">
                <a:gsLst>
                  <a:gs pos="65000">
                    <a:srgbClr val="B20838">
                      <a:tint val="50000"/>
                      <a:satMod val="300000"/>
                    </a:srgbClr>
                  </a:gs>
                  <a:gs pos="80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2D7673D-E9EA-4FC9-B032-E44DF0A75EDB}"/>
                  </a:ext>
                </a:extLst>
              </p:cNvPr>
              <p:cNvSpPr/>
              <p:nvPr/>
            </p:nvSpPr>
            <p:spPr bwMode="auto">
              <a:xfrm>
                <a:off x="7695464" y="5733302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9221E76-A1A0-4F9D-936F-4762C9090408}"/>
                  </a:ext>
                </a:extLst>
              </p:cNvPr>
              <p:cNvSpPr/>
              <p:nvPr/>
            </p:nvSpPr>
            <p:spPr bwMode="auto">
              <a:xfrm>
                <a:off x="8034226" y="5733303"/>
                <a:ext cx="338762" cy="338725"/>
              </a:xfrm>
              <a:prstGeom prst="rect">
                <a:avLst/>
              </a:prstGeom>
              <a:gradFill rotWithShape="1">
                <a:gsLst>
                  <a:gs pos="65000">
                    <a:srgbClr val="B20838">
                      <a:tint val="50000"/>
                      <a:satMod val="300000"/>
                    </a:srgbClr>
                  </a:gs>
                  <a:gs pos="80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B85BC8C-4B22-47AE-894E-DC3157BD5D3C}"/>
                  </a:ext>
                </a:extLst>
              </p:cNvPr>
              <p:cNvSpPr/>
              <p:nvPr/>
            </p:nvSpPr>
            <p:spPr bwMode="auto">
              <a:xfrm>
                <a:off x="8372988" y="5733262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A4521DB-0FBA-43E6-8F90-1DA3B18EBCE3}"/>
                  </a:ext>
                </a:extLst>
              </p:cNvPr>
              <p:cNvSpPr/>
              <p:nvPr/>
            </p:nvSpPr>
            <p:spPr bwMode="auto">
              <a:xfrm>
                <a:off x="8711750" y="5733262"/>
                <a:ext cx="338762" cy="338725"/>
              </a:xfrm>
              <a:prstGeom prst="rect">
                <a:avLst/>
              </a:prstGeom>
              <a:gradFill rotWithShape="1">
                <a:gsLst>
                  <a:gs pos="65000">
                    <a:srgbClr val="B20838">
                      <a:tint val="50000"/>
                      <a:satMod val="300000"/>
                    </a:srgbClr>
                  </a:gs>
                  <a:gs pos="80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8F93055-833C-40C9-84A2-51C7114BC3CE}"/>
                  </a:ext>
                </a:extLst>
              </p:cNvPr>
              <p:cNvSpPr/>
              <p:nvPr/>
            </p:nvSpPr>
            <p:spPr bwMode="auto">
              <a:xfrm>
                <a:off x="9050512" y="5733260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0C401C9-CD7A-4310-A403-50F5381288B1}"/>
                  </a:ext>
                </a:extLst>
              </p:cNvPr>
              <p:cNvSpPr/>
              <p:nvPr/>
            </p:nvSpPr>
            <p:spPr bwMode="auto">
              <a:xfrm>
                <a:off x="9389274" y="5733261"/>
                <a:ext cx="338762" cy="338725"/>
              </a:xfrm>
              <a:prstGeom prst="rect">
                <a:avLst/>
              </a:prstGeom>
              <a:gradFill rotWithShape="1">
                <a:gsLst>
                  <a:gs pos="65000">
                    <a:srgbClr val="B20838">
                      <a:tint val="50000"/>
                      <a:satMod val="300000"/>
                    </a:srgbClr>
                  </a:gs>
                  <a:gs pos="80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955E8C8-10D2-4CDF-B932-AA53EA684709}"/>
                  </a:ext>
                </a:extLst>
              </p:cNvPr>
              <p:cNvSpPr/>
              <p:nvPr/>
            </p:nvSpPr>
            <p:spPr bwMode="auto">
              <a:xfrm>
                <a:off x="9728036" y="5733306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4C2DF4F-419E-4833-AA7C-651536B927E4}"/>
                  </a:ext>
                </a:extLst>
              </p:cNvPr>
              <p:cNvSpPr/>
              <p:nvPr/>
            </p:nvSpPr>
            <p:spPr bwMode="auto">
              <a:xfrm>
                <a:off x="10066798" y="5733306"/>
                <a:ext cx="338762" cy="338725"/>
              </a:xfrm>
              <a:prstGeom prst="rect">
                <a:avLst/>
              </a:prstGeom>
              <a:gradFill rotWithShape="1">
                <a:gsLst>
                  <a:gs pos="65000">
                    <a:srgbClr val="B20838">
                      <a:tint val="50000"/>
                      <a:satMod val="300000"/>
                    </a:srgbClr>
                  </a:gs>
                  <a:gs pos="80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70CCCB9-A21A-4654-964A-3A4F6E144DF6}"/>
                  </a:ext>
                </a:extLst>
              </p:cNvPr>
              <p:cNvSpPr/>
              <p:nvPr/>
            </p:nvSpPr>
            <p:spPr bwMode="auto">
              <a:xfrm>
                <a:off x="10405560" y="57333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B20838">
                      <a:tint val="50000"/>
                      <a:satMod val="300000"/>
                    </a:srgbClr>
                  </a:gs>
                  <a:gs pos="35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8E5249C-6FC9-4D37-94F7-EE549DFEB5B3}"/>
                  </a:ext>
                </a:extLst>
              </p:cNvPr>
              <p:cNvSpPr/>
              <p:nvPr/>
            </p:nvSpPr>
            <p:spPr bwMode="auto">
              <a:xfrm>
                <a:off x="10744322" y="5733305"/>
                <a:ext cx="338762" cy="338725"/>
              </a:xfrm>
              <a:prstGeom prst="rect">
                <a:avLst/>
              </a:prstGeom>
              <a:gradFill rotWithShape="1">
                <a:gsLst>
                  <a:gs pos="65000">
                    <a:srgbClr val="B20838">
                      <a:tint val="50000"/>
                      <a:satMod val="300000"/>
                    </a:srgbClr>
                  </a:gs>
                  <a:gs pos="80000">
                    <a:srgbClr val="B20838">
                      <a:tint val="37000"/>
                      <a:satMod val="300000"/>
                    </a:srgbClr>
                  </a:gs>
                  <a:gs pos="100000">
                    <a:srgbClr val="B20838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B20838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9BAB9748-AB4D-476B-9ADE-9154EB8A59C8}"/>
              </a:ext>
            </a:extLst>
          </p:cNvPr>
          <p:cNvGrpSpPr/>
          <p:nvPr/>
        </p:nvGrpSpPr>
        <p:grpSpPr>
          <a:xfrm>
            <a:off x="1555469" y="1997352"/>
            <a:ext cx="1516762" cy="508245"/>
            <a:chOff x="1555469" y="1997352"/>
            <a:chExt cx="1516762" cy="508245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88B5A8A-0827-4260-8A15-1B9510D4CFA7}"/>
                </a:ext>
              </a:extLst>
            </p:cNvPr>
            <p:cNvGrpSpPr/>
            <p:nvPr/>
          </p:nvGrpSpPr>
          <p:grpSpPr>
            <a:xfrm>
              <a:off x="1849496" y="1997352"/>
              <a:ext cx="1072977" cy="190126"/>
              <a:chOff x="1168803" y="4498704"/>
              <a:chExt cx="2701278" cy="338725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5AE3FAC-9C76-4A35-8B62-F73172F6D1E2}"/>
                  </a:ext>
                </a:extLst>
              </p:cNvPr>
              <p:cNvSpPr/>
              <p:nvPr/>
            </p:nvSpPr>
            <p:spPr bwMode="auto">
              <a:xfrm>
                <a:off x="2853794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DD2D9478-7939-40E0-91A5-53BD1C1D1BDA}"/>
                  </a:ext>
                </a:extLst>
              </p:cNvPr>
              <p:cNvSpPr/>
              <p:nvPr/>
            </p:nvSpPr>
            <p:spPr bwMode="auto">
              <a:xfrm>
                <a:off x="319255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B4912BF-67F6-421B-80D2-CFE93D22A851}"/>
                  </a:ext>
                </a:extLst>
              </p:cNvPr>
              <p:cNvSpPr/>
              <p:nvPr/>
            </p:nvSpPr>
            <p:spPr bwMode="auto">
              <a:xfrm>
                <a:off x="3531319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A3C0E1D-A132-4DF4-B918-F5F1D22D2881}"/>
                  </a:ext>
                </a:extLst>
              </p:cNvPr>
              <p:cNvSpPr/>
              <p:nvPr/>
            </p:nvSpPr>
            <p:spPr bwMode="auto">
              <a:xfrm>
                <a:off x="183750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F22951D-14BC-4EFB-80A8-EEBC28437C2B}"/>
                  </a:ext>
                </a:extLst>
              </p:cNvPr>
              <p:cNvSpPr/>
              <p:nvPr/>
            </p:nvSpPr>
            <p:spPr bwMode="auto">
              <a:xfrm>
                <a:off x="2176270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3589589-14D7-4100-ABB0-9C91EF72220F}"/>
                  </a:ext>
                </a:extLst>
              </p:cNvPr>
              <p:cNvSpPr/>
              <p:nvPr/>
            </p:nvSpPr>
            <p:spPr bwMode="auto">
              <a:xfrm>
                <a:off x="2515032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9B7695C5-AD4B-4D4F-BF9E-B3142A952EC1}"/>
                  </a:ext>
                </a:extLst>
              </p:cNvPr>
              <p:cNvSpPr/>
              <p:nvPr/>
            </p:nvSpPr>
            <p:spPr bwMode="auto">
              <a:xfrm>
                <a:off x="1168803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AE84158-3889-45D6-8C3E-D8AB9FFC21C2}"/>
                  </a:ext>
                </a:extLst>
              </p:cNvPr>
              <p:cNvSpPr/>
              <p:nvPr/>
            </p:nvSpPr>
            <p:spPr bwMode="auto">
              <a:xfrm>
                <a:off x="150756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E7651590-23F5-401E-AF53-88D014C11A0E}"/>
                </a:ext>
              </a:extLst>
            </p:cNvPr>
            <p:cNvSpPr/>
            <p:nvPr/>
          </p:nvSpPr>
          <p:spPr>
            <a:xfrm>
              <a:off x="1555469" y="2197820"/>
              <a:ext cx="151676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upd_v</a:t>
              </a: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(buf,0,val) 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AB8EBE23-16AB-4ADE-A308-E737C0D30383}"/>
              </a:ext>
            </a:extLst>
          </p:cNvPr>
          <p:cNvGrpSpPr/>
          <p:nvPr/>
        </p:nvGrpSpPr>
        <p:grpSpPr>
          <a:xfrm>
            <a:off x="2689674" y="1657673"/>
            <a:ext cx="1467068" cy="529805"/>
            <a:chOff x="2689674" y="1657673"/>
            <a:chExt cx="1467068" cy="529805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45C32F35-BD5E-4B2E-989D-BA4D25D0EF98}"/>
                </a:ext>
              </a:extLst>
            </p:cNvPr>
            <p:cNvGrpSpPr/>
            <p:nvPr/>
          </p:nvGrpSpPr>
          <p:grpSpPr>
            <a:xfrm>
              <a:off x="2911451" y="1997352"/>
              <a:ext cx="1072977" cy="190126"/>
              <a:chOff x="1168803" y="4498704"/>
              <a:chExt cx="2701278" cy="338725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132EFB83-A210-40EB-BF41-FF95CA1439AA}"/>
                  </a:ext>
                </a:extLst>
              </p:cNvPr>
              <p:cNvSpPr/>
              <p:nvPr/>
            </p:nvSpPr>
            <p:spPr bwMode="auto">
              <a:xfrm>
                <a:off x="2853794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7793478F-1391-4B8B-9393-02E4F16B7809}"/>
                  </a:ext>
                </a:extLst>
              </p:cNvPr>
              <p:cNvSpPr/>
              <p:nvPr/>
            </p:nvSpPr>
            <p:spPr bwMode="auto">
              <a:xfrm>
                <a:off x="319255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3147C75E-59FF-4261-BD6E-FD6F39E472A8}"/>
                  </a:ext>
                </a:extLst>
              </p:cNvPr>
              <p:cNvSpPr/>
              <p:nvPr/>
            </p:nvSpPr>
            <p:spPr bwMode="auto">
              <a:xfrm>
                <a:off x="3531319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A847692E-0529-44EC-A12C-364E41222D2C}"/>
                  </a:ext>
                </a:extLst>
              </p:cNvPr>
              <p:cNvSpPr/>
              <p:nvPr/>
            </p:nvSpPr>
            <p:spPr bwMode="auto">
              <a:xfrm>
                <a:off x="183750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66B41A72-642B-44D1-A151-753D7C2653CB}"/>
                  </a:ext>
                </a:extLst>
              </p:cNvPr>
              <p:cNvSpPr/>
              <p:nvPr/>
            </p:nvSpPr>
            <p:spPr bwMode="auto">
              <a:xfrm>
                <a:off x="2176270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56E75F73-0E9E-47A8-9BC6-C7B10BB54615}"/>
                  </a:ext>
                </a:extLst>
              </p:cNvPr>
              <p:cNvSpPr/>
              <p:nvPr/>
            </p:nvSpPr>
            <p:spPr bwMode="auto">
              <a:xfrm>
                <a:off x="2515032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B8DFEB55-7529-43BE-AFD5-896A80946820}"/>
                  </a:ext>
                </a:extLst>
              </p:cNvPr>
              <p:cNvSpPr/>
              <p:nvPr/>
            </p:nvSpPr>
            <p:spPr bwMode="auto">
              <a:xfrm>
                <a:off x="1168803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6B88A08D-87BB-4F47-B78E-F0A372149558}"/>
                  </a:ext>
                </a:extLst>
              </p:cNvPr>
              <p:cNvSpPr/>
              <p:nvPr/>
            </p:nvSpPr>
            <p:spPr bwMode="auto">
              <a:xfrm>
                <a:off x="150756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91D9DBB6-F106-41DF-AADA-E85F50763454}"/>
                </a:ext>
              </a:extLst>
            </p:cNvPr>
            <p:cNvSpPr/>
            <p:nvPr/>
          </p:nvSpPr>
          <p:spPr>
            <a:xfrm>
              <a:off x="2689674" y="1657673"/>
              <a:ext cx="1467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upd_v</a:t>
              </a: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(buf,1,val)</a:t>
              </a:r>
            </a:p>
          </p:txBody>
        </p: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E96788AC-F05F-47C3-AC36-B558BFBC935E}"/>
              </a:ext>
            </a:extLst>
          </p:cNvPr>
          <p:cNvGrpSpPr/>
          <p:nvPr/>
        </p:nvGrpSpPr>
        <p:grpSpPr>
          <a:xfrm>
            <a:off x="3773578" y="1997352"/>
            <a:ext cx="1516762" cy="507507"/>
            <a:chOff x="3773578" y="1997352"/>
            <a:chExt cx="1516762" cy="507507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E345D672-00A2-462D-ABF6-F6823381379E}"/>
                </a:ext>
              </a:extLst>
            </p:cNvPr>
            <p:cNvGrpSpPr/>
            <p:nvPr/>
          </p:nvGrpSpPr>
          <p:grpSpPr>
            <a:xfrm>
              <a:off x="3986940" y="1997352"/>
              <a:ext cx="1072977" cy="190126"/>
              <a:chOff x="1168803" y="4498704"/>
              <a:chExt cx="2701278" cy="338725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A061059-1500-4A36-88C9-CFB0FAF6F3EE}"/>
                  </a:ext>
                </a:extLst>
              </p:cNvPr>
              <p:cNvSpPr/>
              <p:nvPr/>
            </p:nvSpPr>
            <p:spPr bwMode="auto">
              <a:xfrm>
                <a:off x="2853794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1474B331-E450-4D19-9C19-92A980899F56}"/>
                  </a:ext>
                </a:extLst>
              </p:cNvPr>
              <p:cNvSpPr/>
              <p:nvPr/>
            </p:nvSpPr>
            <p:spPr bwMode="auto">
              <a:xfrm>
                <a:off x="319255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0DC134D-EEC8-4E8D-A70B-2495E73AF3B3}"/>
                  </a:ext>
                </a:extLst>
              </p:cNvPr>
              <p:cNvSpPr/>
              <p:nvPr/>
            </p:nvSpPr>
            <p:spPr bwMode="auto">
              <a:xfrm>
                <a:off x="3531319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FB910649-C8A2-43B4-B469-90514097CA28}"/>
                  </a:ext>
                </a:extLst>
              </p:cNvPr>
              <p:cNvSpPr/>
              <p:nvPr/>
            </p:nvSpPr>
            <p:spPr bwMode="auto">
              <a:xfrm>
                <a:off x="183750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4F9C92E8-294E-4089-9395-6182BD33F024}"/>
                  </a:ext>
                </a:extLst>
              </p:cNvPr>
              <p:cNvSpPr/>
              <p:nvPr/>
            </p:nvSpPr>
            <p:spPr bwMode="auto">
              <a:xfrm>
                <a:off x="2176270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B86B4B34-2D31-4C77-ABCD-968A0A26F9D0}"/>
                  </a:ext>
                </a:extLst>
              </p:cNvPr>
              <p:cNvSpPr/>
              <p:nvPr/>
            </p:nvSpPr>
            <p:spPr bwMode="auto">
              <a:xfrm>
                <a:off x="2515032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B63A1847-5CA8-4B4A-AEE2-93DC5E63F28A}"/>
                  </a:ext>
                </a:extLst>
              </p:cNvPr>
              <p:cNvSpPr/>
              <p:nvPr/>
            </p:nvSpPr>
            <p:spPr bwMode="auto">
              <a:xfrm>
                <a:off x="1168803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0C7A7A7F-DD80-4EEF-8983-98DC90CF383F}"/>
                  </a:ext>
                </a:extLst>
              </p:cNvPr>
              <p:cNvSpPr/>
              <p:nvPr/>
            </p:nvSpPr>
            <p:spPr bwMode="auto">
              <a:xfrm>
                <a:off x="150756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9E00C7C-A56A-4994-AD9D-AE1F467EEF69}"/>
                </a:ext>
              </a:extLst>
            </p:cNvPr>
            <p:cNvSpPr/>
            <p:nvPr/>
          </p:nvSpPr>
          <p:spPr>
            <a:xfrm>
              <a:off x="3773578" y="2197082"/>
              <a:ext cx="151676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upd_v</a:t>
              </a: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(buf,2,val) 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137C2619-1C5E-4820-A04D-E864E8395000}"/>
              </a:ext>
            </a:extLst>
          </p:cNvPr>
          <p:cNvGrpSpPr/>
          <p:nvPr/>
        </p:nvGrpSpPr>
        <p:grpSpPr>
          <a:xfrm>
            <a:off x="5002625" y="1646728"/>
            <a:ext cx="1516762" cy="540750"/>
            <a:chOff x="5002625" y="1646728"/>
            <a:chExt cx="1516762" cy="540750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88A4193E-8FA8-44A9-BE73-2D99A5C78582}"/>
                </a:ext>
              </a:extLst>
            </p:cNvPr>
            <p:cNvGrpSpPr/>
            <p:nvPr/>
          </p:nvGrpSpPr>
          <p:grpSpPr>
            <a:xfrm>
              <a:off x="5067060" y="1997352"/>
              <a:ext cx="1072977" cy="190126"/>
              <a:chOff x="1168803" y="4498704"/>
              <a:chExt cx="2701278" cy="338725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B7557ADA-018D-4409-928F-577016888F70}"/>
                  </a:ext>
                </a:extLst>
              </p:cNvPr>
              <p:cNvSpPr/>
              <p:nvPr/>
            </p:nvSpPr>
            <p:spPr bwMode="auto">
              <a:xfrm>
                <a:off x="2853794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DEE9557A-A1EA-444C-9BA1-0DCA7A5B2768}"/>
                  </a:ext>
                </a:extLst>
              </p:cNvPr>
              <p:cNvSpPr/>
              <p:nvPr/>
            </p:nvSpPr>
            <p:spPr bwMode="auto">
              <a:xfrm>
                <a:off x="319255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2DA4A4CF-F7CD-4BC0-915A-42FC2D8DEC52}"/>
                  </a:ext>
                </a:extLst>
              </p:cNvPr>
              <p:cNvSpPr/>
              <p:nvPr/>
            </p:nvSpPr>
            <p:spPr bwMode="auto">
              <a:xfrm>
                <a:off x="3531319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1A1FC94C-B4CE-46D4-836B-4328C612BAA2}"/>
                  </a:ext>
                </a:extLst>
              </p:cNvPr>
              <p:cNvSpPr/>
              <p:nvPr/>
            </p:nvSpPr>
            <p:spPr bwMode="auto">
              <a:xfrm>
                <a:off x="183750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10032C4C-745A-40B5-BB42-F9D0CA91B5F9}"/>
                  </a:ext>
                </a:extLst>
              </p:cNvPr>
              <p:cNvSpPr/>
              <p:nvPr/>
            </p:nvSpPr>
            <p:spPr bwMode="auto">
              <a:xfrm>
                <a:off x="2176270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5A6C67C0-0A87-4604-89C9-6714BCB7A48C}"/>
                  </a:ext>
                </a:extLst>
              </p:cNvPr>
              <p:cNvSpPr/>
              <p:nvPr/>
            </p:nvSpPr>
            <p:spPr bwMode="auto">
              <a:xfrm>
                <a:off x="2515032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3FB0D3C-74F9-454D-AFFB-410D2B706196}"/>
                  </a:ext>
                </a:extLst>
              </p:cNvPr>
              <p:cNvSpPr/>
              <p:nvPr/>
            </p:nvSpPr>
            <p:spPr bwMode="auto">
              <a:xfrm>
                <a:off x="1168803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A1EF388F-F6A6-47D1-B886-ACE54221CB52}"/>
                  </a:ext>
                </a:extLst>
              </p:cNvPr>
              <p:cNvSpPr/>
              <p:nvPr/>
            </p:nvSpPr>
            <p:spPr bwMode="auto">
              <a:xfrm>
                <a:off x="150756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8A3B96E-A7A2-4A34-8463-C0AA88C195FE}"/>
                </a:ext>
              </a:extLst>
            </p:cNvPr>
            <p:cNvSpPr/>
            <p:nvPr/>
          </p:nvSpPr>
          <p:spPr>
            <a:xfrm>
              <a:off x="5002625" y="1646728"/>
              <a:ext cx="151676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upd_v</a:t>
              </a: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(buf,3,val) 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FBA67836-608D-4EAF-846B-720385C6B933}"/>
              </a:ext>
            </a:extLst>
          </p:cNvPr>
          <p:cNvGrpSpPr/>
          <p:nvPr/>
        </p:nvGrpSpPr>
        <p:grpSpPr>
          <a:xfrm>
            <a:off x="1870227" y="4700539"/>
            <a:ext cx="4291907" cy="190185"/>
            <a:chOff x="346226" y="4869220"/>
            <a:chExt cx="4291907" cy="190185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CB681F67-3B7E-44A2-8607-FCE151BBBAC7}"/>
                </a:ext>
              </a:extLst>
            </p:cNvPr>
            <p:cNvSpPr/>
            <p:nvPr/>
          </p:nvSpPr>
          <p:spPr bwMode="auto">
            <a:xfrm>
              <a:off x="346226" y="4869221"/>
              <a:ext cx="134122" cy="190156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AF4BC2F1-FC6B-4124-A3A8-62F12EBABC71}"/>
                </a:ext>
              </a:extLst>
            </p:cNvPr>
            <p:cNvSpPr/>
            <p:nvPr/>
          </p:nvSpPr>
          <p:spPr bwMode="auto">
            <a:xfrm>
              <a:off x="480348" y="4869221"/>
              <a:ext cx="134122" cy="190156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C014740A-4819-4BC1-AC26-481FF7F64505}"/>
                </a:ext>
              </a:extLst>
            </p:cNvPr>
            <p:cNvSpPr/>
            <p:nvPr/>
          </p:nvSpPr>
          <p:spPr bwMode="auto">
            <a:xfrm>
              <a:off x="614470" y="4869220"/>
              <a:ext cx="134122" cy="190156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3B31C8FC-ED80-42F7-9789-D4D6A9E726BA}"/>
                </a:ext>
              </a:extLst>
            </p:cNvPr>
            <p:cNvSpPr/>
            <p:nvPr/>
          </p:nvSpPr>
          <p:spPr bwMode="auto">
            <a:xfrm>
              <a:off x="748592" y="4869221"/>
              <a:ext cx="134122" cy="190156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48E8E8FC-990E-4C7F-A46B-D699A7C89138}"/>
                </a:ext>
              </a:extLst>
            </p:cNvPr>
            <p:cNvSpPr/>
            <p:nvPr/>
          </p:nvSpPr>
          <p:spPr bwMode="auto">
            <a:xfrm>
              <a:off x="882714" y="4869246"/>
              <a:ext cx="134122" cy="190156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986B39A2-63A4-4783-9A20-A28578936668}"/>
                </a:ext>
              </a:extLst>
            </p:cNvPr>
            <p:cNvSpPr/>
            <p:nvPr/>
          </p:nvSpPr>
          <p:spPr bwMode="auto">
            <a:xfrm>
              <a:off x="1016836" y="4869246"/>
              <a:ext cx="134122" cy="190156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13B87CB-9260-4DE0-8AB5-41DCE65686CA}"/>
                </a:ext>
              </a:extLst>
            </p:cNvPr>
            <p:cNvSpPr/>
            <p:nvPr/>
          </p:nvSpPr>
          <p:spPr bwMode="auto">
            <a:xfrm>
              <a:off x="1150959" y="4869245"/>
              <a:ext cx="134122" cy="190156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65C94D2F-9386-459F-BB91-905F4ACFACD0}"/>
                </a:ext>
              </a:extLst>
            </p:cNvPr>
            <p:cNvSpPr/>
            <p:nvPr/>
          </p:nvSpPr>
          <p:spPr bwMode="auto">
            <a:xfrm>
              <a:off x="1285081" y="4869245"/>
              <a:ext cx="134122" cy="190156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7AABFE16-518D-4634-AAE1-F8A52E0543DF}"/>
                </a:ext>
              </a:extLst>
            </p:cNvPr>
            <p:cNvSpPr/>
            <p:nvPr/>
          </p:nvSpPr>
          <p:spPr bwMode="auto">
            <a:xfrm>
              <a:off x="1419203" y="4869222"/>
              <a:ext cx="134122" cy="190156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CFEE161D-0F23-4A99-A349-E917B0F09CB3}"/>
                </a:ext>
              </a:extLst>
            </p:cNvPr>
            <p:cNvSpPr/>
            <p:nvPr/>
          </p:nvSpPr>
          <p:spPr bwMode="auto">
            <a:xfrm>
              <a:off x="1553325" y="4869222"/>
              <a:ext cx="134122" cy="190156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74679BE1-DF03-41AF-967C-D7C209BDD646}"/>
                </a:ext>
              </a:extLst>
            </p:cNvPr>
            <p:cNvSpPr/>
            <p:nvPr/>
          </p:nvSpPr>
          <p:spPr bwMode="auto">
            <a:xfrm>
              <a:off x="1687447" y="4869221"/>
              <a:ext cx="134122" cy="190156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7A0AE6F4-C17F-4506-AD1C-4C8F4782C5DC}"/>
                </a:ext>
              </a:extLst>
            </p:cNvPr>
            <p:cNvSpPr/>
            <p:nvPr/>
          </p:nvSpPr>
          <p:spPr bwMode="auto">
            <a:xfrm>
              <a:off x="1821569" y="4869222"/>
              <a:ext cx="134122" cy="190156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887E740-35A8-4A14-93C5-76958E614E97}"/>
                </a:ext>
              </a:extLst>
            </p:cNvPr>
            <p:cNvSpPr/>
            <p:nvPr/>
          </p:nvSpPr>
          <p:spPr bwMode="auto">
            <a:xfrm>
              <a:off x="1955691" y="4869247"/>
              <a:ext cx="134122" cy="190156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C5FC4CCB-AF66-43F2-B8A2-0B214AF28830}"/>
                </a:ext>
              </a:extLst>
            </p:cNvPr>
            <p:cNvSpPr/>
            <p:nvPr/>
          </p:nvSpPr>
          <p:spPr bwMode="auto">
            <a:xfrm>
              <a:off x="2089813" y="4869247"/>
              <a:ext cx="134122" cy="190156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FC1AF420-207E-4B5D-ADCE-D007A35C1E62}"/>
                </a:ext>
              </a:extLst>
            </p:cNvPr>
            <p:cNvSpPr/>
            <p:nvPr/>
          </p:nvSpPr>
          <p:spPr bwMode="auto">
            <a:xfrm>
              <a:off x="2223935" y="4869246"/>
              <a:ext cx="134122" cy="190156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A50E6365-913A-4E62-8F87-8AF7368AD6FE}"/>
                </a:ext>
              </a:extLst>
            </p:cNvPr>
            <p:cNvSpPr/>
            <p:nvPr/>
          </p:nvSpPr>
          <p:spPr bwMode="auto">
            <a:xfrm>
              <a:off x="2358057" y="4869246"/>
              <a:ext cx="134122" cy="190156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B00F4D3-E808-47F1-B591-C5DFB6DAE6F5}"/>
                </a:ext>
              </a:extLst>
            </p:cNvPr>
            <p:cNvSpPr/>
            <p:nvPr/>
          </p:nvSpPr>
          <p:spPr bwMode="auto">
            <a:xfrm>
              <a:off x="2492180" y="4869223"/>
              <a:ext cx="134122" cy="190156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5F60A54B-71FE-4C11-87DA-FEEEF5A15D36}"/>
                </a:ext>
              </a:extLst>
            </p:cNvPr>
            <p:cNvSpPr/>
            <p:nvPr/>
          </p:nvSpPr>
          <p:spPr bwMode="auto">
            <a:xfrm>
              <a:off x="2626302" y="4869223"/>
              <a:ext cx="134122" cy="190156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8FA7D7B-302A-42AD-B1A3-2199D6C3CB3A}"/>
                </a:ext>
              </a:extLst>
            </p:cNvPr>
            <p:cNvSpPr/>
            <p:nvPr/>
          </p:nvSpPr>
          <p:spPr bwMode="auto">
            <a:xfrm>
              <a:off x="2760424" y="4869222"/>
              <a:ext cx="134122" cy="190156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746502F-95F2-4A18-BBA7-1CA638A7859E}"/>
                </a:ext>
              </a:extLst>
            </p:cNvPr>
            <p:cNvSpPr/>
            <p:nvPr/>
          </p:nvSpPr>
          <p:spPr bwMode="auto">
            <a:xfrm>
              <a:off x="2894546" y="4869223"/>
              <a:ext cx="134122" cy="190156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5B049F05-62F0-4E65-B65C-031146822DFD}"/>
                </a:ext>
              </a:extLst>
            </p:cNvPr>
            <p:cNvSpPr/>
            <p:nvPr/>
          </p:nvSpPr>
          <p:spPr bwMode="auto">
            <a:xfrm>
              <a:off x="3028668" y="4869248"/>
              <a:ext cx="134122" cy="190156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26218BC-52B2-4151-937F-7E7C6CF50FA6}"/>
                </a:ext>
              </a:extLst>
            </p:cNvPr>
            <p:cNvSpPr/>
            <p:nvPr/>
          </p:nvSpPr>
          <p:spPr bwMode="auto">
            <a:xfrm>
              <a:off x="3162790" y="4869248"/>
              <a:ext cx="134122" cy="190156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C335BA99-D6B9-4563-9CCC-8C1C8B8B0337}"/>
                </a:ext>
              </a:extLst>
            </p:cNvPr>
            <p:cNvSpPr/>
            <p:nvPr/>
          </p:nvSpPr>
          <p:spPr bwMode="auto">
            <a:xfrm>
              <a:off x="3296912" y="4869247"/>
              <a:ext cx="134122" cy="190156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8E3B457A-7459-40BD-9477-AA16BF62951D}"/>
                </a:ext>
              </a:extLst>
            </p:cNvPr>
            <p:cNvSpPr/>
            <p:nvPr/>
          </p:nvSpPr>
          <p:spPr bwMode="auto">
            <a:xfrm>
              <a:off x="3431034" y="4869248"/>
              <a:ext cx="134122" cy="190156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6F328FF1-D8A0-46C4-9663-BE9CD0D83D45}"/>
                </a:ext>
              </a:extLst>
            </p:cNvPr>
            <p:cNvSpPr/>
            <p:nvPr/>
          </p:nvSpPr>
          <p:spPr bwMode="auto">
            <a:xfrm>
              <a:off x="3565156" y="4869224"/>
              <a:ext cx="134122" cy="190156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0E049224-C141-4B5C-BEC8-DCFB7FD14555}"/>
                </a:ext>
              </a:extLst>
            </p:cNvPr>
            <p:cNvSpPr/>
            <p:nvPr/>
          </p:nvSpPr>
          <p:spPr bwMode="auto">
            <a:xfrm>
              <a:off x="3699278" y="4869224"/>
              <a:ext cx="134122" cy="190156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29F9080D-BACD-49DE-A60F-FF59D06E42A5}"/>
                </a:ext>
              </a:extLst>
            </p:cNvPr>
            <p:cNvSpPr/>
            <p:nvPr/>
          </p:nvSpPr>
          <p:spPr bwMode="auto">
            <a:xfrm>
              <a:off x="3833400" y="4869223"/>
              <a:ext cx="134122" cy="190156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644A86D8-3C0E-47E4-B3C0-CD8F3A3C6B0F}"/>
                </a:ext>
              </a:extLst>
            </p:cNvPr>
            <p:cNvSpPr/>
            <p:nvPr/>
          </p:nvSpPr>
          <p:spPr bwMode="auto">
            <a:xfrm>
              <a:off x="3967523" y="4869224"/>
              <a:ext cx="134122" cy="190156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544300CA-CA7A-45B0-8F47-81730C153C72}"/>
                </a:ext>
              </a:extLst>
            </p:cNvPr>
            <p:cNvSpPr/>
            <p:nvPr/>
          </p:nvSpPr>
          <p:spPr bwMode="auto">
            <a:xfrm>
              <a:off x="4101645" y="4869249"/>
              <a:ext cx="134122" cy="190156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1DD586C3-4D8A-4943-9AB9-2F51BC914027}"/>
                </a:ext>
              </a:extLst>
            </p:cNvPr>
            <p:cNvSpPr/>
            <p:nvPr/>
          </p:nvSpPr>
          <p:spPr bwMode="auto">
            <a:xfrm>
              <a:off x="4235767" y="4869249"/>
              <a:ext cx="134122" cy="190156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2BC061E8-9BDE-4015-A17D-C3F3BC61E2F5}"/>
                </a:ext>
              </a:extLst>
            </p:cNvPr>
            <p:cNvSpPr/>
            <p:nvPr/>
          </p:nvSpPr>
          <p:spPr bwMode="auto">
            <a:xfrm>
              <a:off x="4369889" y="4869248"/>
              <a:ext cx="134122" cy="190156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30EF4068-6573-454D-9579-F5DE0F648089}"/>
                </a:ext>
              </a:extLst>
            </p:cNvPr>
            <p:cNvSpPr/>
            <p:nvPr/>
          </p:nvSpPr>
          <p:spPr bwMode="auto">
            <a:xfrm>
              <a:off x="4504011" y="4869249"/>
              <a:ext cx="134122" cy="190156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4AA46C8D-7967-4F81-89A6-E277DF7FADD2}"/>
              </a:ext>
            </a:extLst>
          </p:cNvPr>
          <p:cNvGrpSpPr/>
          <p:nvPr/>
        </p:nvGrpSpPr>
        <p:grpSpPr>
          <a:xfrm>
            <a:off x="1861348" y="5782144"/>
            <a:ext cx="4291907" cy="190185"/>
            <a:chOff x="242700" y="5733254"/>
            <a:chExt cx="10840384" cy="338777"/>
          </a:xfrm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DF42C873-6661-4900-A01F-8878EC51E19B}"/>
                </a:ext>
              </a:extLst>
            </p:cNvPr>
            <p:cNvSpPr/>
            <p:nvPr/>
          </p:nvSpPr>
          <p:spPr bwMode="auto">
            <a:xfrm>
              <a:off x="242700" y="5733256"/>
              <a:ext cx="338762" cy="338725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8065D0BF-154E-4FCC-B458-9C279F88C517}"/>
                </a:ext>
              </a:extLst>
            </p:cNvPr>
            <p:cNvSpPr/>
            <p:nvPr/>
          </p:nvSpPr>
          <p:spPr bwMode="auto">
            <a:xfrm>
              <a:off x="581462" y="5733256"/>
              <a:ext cx="338762" cy="338725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EC395C28-95B8-45C3-9B5A-063089282CCC}"/>
                </a:ext>
              </a:extLst>
            </p:cNvPr>
            <p:cNvSpPr/>
            <p:nvPr/>
          </p:nvSpPr>
          <p:spPr bwMode="auto">
            <a:xfrm>
              <a:off x="920224" y="5733254"/>
              <a:ext cx="338762" cy="338725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A17F8556-2D8D-4542-A262-6AF284E94D07}"/>
                </a:ext>
              </a:extLst>
            </p:cNvPr>
            <p:cNvSpPr/>
            <p:nvPr/>
          </p:nvSpPr>
          <p:spPr bwMode="auto">
            <a:xfrm>
              <a:off x="1258986" y="5733255"/>
              <a:ext cx="338762" cy="338725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0C5A9B9A-A8F5-4C13-A7C8-59BDDB72F318}"/>
                </a:ext>
              </a:extLst>
            </p:cNvPr>
            <p:cNvSpPr/>
            <p:nvPr/>
          </p:nvSpPr>
          <p:spPr bwMode="auto">
            <a:xfrm>
              <a:off x="1597748" y="5733300"/>
              <a:ext cx="338762" cy="338725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216E8AB5-D36E-47CE-92B8-CCA0FC3335CC}"/>
                </a:ext>
              </a:extLst>
            </p:cNvPr>
            <p:cNvSpPr/>
            <p:nvPr/>
          </p:nvSpPr>
          <p:spPr bwMode="auto">
            <a:xfrm>
              <a:off x="1936510" y="5733300"/>
              <a:ext cx="338762" cy="338725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CE548717-B3B4-4712-BA62-869B02D82D6F}"/>
                </a:ext>
              </a:extLst>
            </p:cNvPr>
            <p:cNvSpPr/>
            <p:nvPr/>
          </p:nvSpPr>
          <p:spPr bwMode="auto">
            <a:xfrm>
              <a:off x="2275272" y="5733298"/>
              <a:ext cx="338762" cy="338725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C244F402-794D-42E9-85DF-787CAB2C85C3}"/>
                </a:ext>
              </a:extLst>
            </p:cNvPr>
            <p:cNvSpPr/>
            <p:nvPr/>
          </p:nvSpPr>
          <p:spPr bwMode="auto">
            <a:xfrm>
              <a:off x="2614034" y="5733299"/>
              <a:ext cx="338762" cy="338725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664D8636-DDC7-47EC-A865-F6145D0C8A58}"/>
                </a:ext>
              </a:extLst>
            </p:cNvPr>
            <p:cNvSpPr/>
            <p:nvPr/>
          </p:nvSpPr>
          <p:spPr bwMode="auto">
            <a:xfrm>
              <a:off x="2952796" y="5733258"/>
              <a:ext cx="338762" cy="338725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57185D41-E8D3-4606-B24B-AAFF95137C04}"/>
                </a:ext>
              </a:extLst>
            </p:cNvPr>
            <p:cNvSpPr/>
            <p:nvPr/>
          </p:nvSpPr>
          <p:spPr bwMode="auto">
            <a:xfrm>
              <a:off x="3291558" y="5733258"/>
              <a:ext cx="338762" cy="338725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D278EAD1-DFE2-4776-AB6D-36731C428932}"/>
                </a:ext>
              </a:extLst>
            </p:cNvPr>
            <p:cNvSpPr/>
            <p:nvPr/>
          </p:nvSpPr>
          <p:spPr bwMode="auto">
            <a:xfrm>
              <a:off x="3630320" y="5733256"/>
              <a:ext cx="338762" cy="338725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B9FD3A80-C2F5-4101-BF2E-30CF70EAF9C6}"/>
                </a:ext>
              </a:extLst>
            </p:cNvPr>
            <p:cNvSpPr/>
            <p:nvPr/>
          </p:nvSpPr>
          <p:spPr bwMode="auto">
            <a:xfrm>
              <a:off x="3969082" y="5733257"/>
              <a:ext cx="338762" cy="338725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5984E14F-E81B-4A5A-B75D-E3FECF3C3B4E}"/>
                </a:ext>
              </a:extLst>
            </p:cNvPr>
            <p:cNvSpPr/>
            <p:nvPr/>
          </p:nvSpPr>
          <p:spPr bwMode="auto">
            <a:xfrm>
              <a:off x="4307844" y="5733302"/>
              <a:ext cx="338762" cy="338725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80731AF-C874-43D8-9AAA-096865FF44B8}"/>
                </a:ext>
              </a:extLst>
            </p:cNvPr>
            <p:cNvSpPr/>
            <p:nvPr/>
          </p:nvSpPr>
          <p:spPr bwMode="auto">
            <a:xfrm>
              <a:off x="4646606" y="5733302"/>
              <a:ext cx="338762" cy="338725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68781150-DA50-4AB4-B945-22C45101951E}"/>
                </a:ext>
              </a:extLst>
            </p:cNvPr>
            <p:cNvSpPr/>
            <p:nvPr/>
          </p:nvSpPr>
          <p:spPr bwMode="auto">
            <a:xfrm>
              <a:off x="4985368" y="5733300"/>
              <a:ext cx="338762" cy="338725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408F98DB-6D8B-4A14-85AD-BF6F4559F02B}"/>
                </a:ext>
              </a:extLst>
            </p:cNvPr>
            <p:cNvSpPr/>
            <p:nvPr/>
          </p:nvSpPr>
          <p:spPr bwMode="auto">
            <a:xfrm>
              <a:off x="5324130" y="5733301"/>
              <a:ext cx="338762" cy="338725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D4E41D9-E269-4C0D-8D92-A4DA24019110}"/>
                </a:ext>
              </a:extLst>
            </p:cNvPr>
            <p:cNvSpPr/>
            <p:nvPr/>
          </p:nvSpPr>
          <p:spPr bwMode="auto">
            <a:xfrm>
              <a:off x="5662892" y="5733260"/>
              <a:ext cx="338762" cy="338725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7E0606DA-786F-49A5-847F-CBD9C3031243}"/>
                </a:ext>
              </a:extLst>
            </p:cNvPr>
            <p:cNvSpPr/>
            <p:nvPr/>
          </p:nvSpPr>
          <p:spPr bwMode="auto">
            <a:xfrm>
              <a:off x="6001654" y="5733260"/>
              <a:ext cx="338762" cy="338725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E1B94338-AAD3-4F7E-A557-466AA50F5791}"/>
                </a:ext>
              </a:extLst>
            </p:cNvPr>
            <p:cNvSpPr/>
            <p:nvPr/>
          </p:nvSpPr>
          <p:spPr bwMode="auto">
            <a:xfrm>
              <a:off x="6340416" y="5733258"/>
              <a:ext cx="338762" cy="338725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B263F19C-B49D-4B0E-98BE-3130D213F19B}"/>
                </a:ext>
              </a:extLst>
            </p:cNvPr>
            <p:cNvSpPr/>
            <p:nvPr/>
          </p:nvSpPr>
          <p:spPr bwMode="auto">
            <a:xfrm>
              <a:off x="6679178" y="5733259"/>
              <a:ext cx="338762" cy="338725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774D19BC-D5D6-4B8A-9513-09201A32A60B}"/>
                </a:ext>
              </a:extLst>
            </p:cNvPr>
            <p:cNvSpPr/>
            <p:nvPr/>
          </p:nvSpPr>
          <p:spPr bwMode="auto">
            <a:xfrm>
              <a:off x="7017940" y="5733304"/>
              <a:ext cx="338762" cy="338725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44815C5-2771-4F35-9840-D552D3C32439}"/>
                </a:ext>
              </a:extLst>
            </p:cNvPr>
            <p:cNvSpPr/>
            <p:nvPr/>
          </p:nvSpPr>
          <p:spPr bwMode="auto">
            <a:xfrm>
              <a:off x="7356702" y="5733304"/>
              <a:ext cx="338762" cy="338725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180C9B43-7C61-4704-9643-3516567B6ADE}"/>
                </a:ext>
              </a:extLst>
            </p:cNvPr>
            <p:cNvSpPr/>
            <p:nvPr/>
          </p:nvSpPr>
          <p:spPr bwMode="auto">
            <a:xfrm>
              <a:off x="7695464" y="5733302"/>
              <a:ext cx="338762" cy="338725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1166CFD0-5492-4C47-9952-88D31B797773}"/>
                </a:ext>
              </a:extLst>
            </p:cNvPr>
            <p:cNvSpPr/>
            <p:nvPr/>
          </p:nvSpPr>
          <p:spPr bwMode="auto">
            <a:xfrm>
              <a:off x="8034226" y="5733303"/>
              <a:ext cx="338762" cy="338725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F6E8FFBB-0ACD-472C-9F9E-8DBA86A01B28}"/>
                </a:ext>
              </a:extLst>
            </p:cNvPr>
            <p:cNvSpPr/>
            <p:nvPr/>
          </p:nvSpPr>
          <p:spPr bwMode="auto">
            <a:xfrm>
              <a:off x="8372988" y="5733262"/>
              <a:ext cx="338762" cy="338725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81D73612-93EA-4802-9983-DD1BEA789DF5}"/>
                </a:ext>
              </a:extLst>
            </p:cNvPr>
            <p:cNvSpPr/>
            <p:nvPr/>
          </p:nvSpPr>
          <p:spPr bwMode="auto">
            <a:xfrm>
              <a:off x="8711750" y="5733262"/>
              <a:ext cx="338762" cy="338725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A88BD299-85C0-428B-9829-7A52B2ED0288}"/>
                </a:ext>
              </a:extLst>
            </p:cNvPr>
            <p:cNvSpPr/>
            <p:nvPr/>
          </p:nvSpPr>
          <p:spPr bwMode="auto">
            <a:xfrm>
              <a:off x="9050512" y="5733260"/>
              <a:ext cx="338762" cy="338725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11EDE842-C28B-4EBA-B95A-612A7156382A}"/>
                </a:ext>
              </a:extLst>
            </p:cNvPr>
            <p:cNvSpPr/>
            <p:nvPr/>
          </p:nvSpPr>
          <p:spPr bwMode="auto">
            <a:xfrm>
              <a:off x="9389274" y="5733261"/>
              <a:ext cx="338762" cy="338725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9E79C722-617E-4E60-B0B6-FB361BB3A408}"/>
                </a:ext>
              </a:extLst>
            </p:cNvPr>
            <p:cNvSpPr/>
            <p:nvPr/>
          </p:nvSpPr>
          <p:spPr bwMode="auto">
            <a:xfrm>
              <a:off x="9728036" y="5733306"/>
              <a:ext cx="338762" cy="338725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6415F825-B148-41F7-98BD-E9E5420841CE}"/>
                </a:ext>
              </a:extLst>
            </p:cNvPr>
            <p:cNvSpPr/>
            <p:nvPr/>
          </p:nvSpPr>
          <p:spPr bwMode="auto">
            <a:xfrm>
              <a:off x="10066798" y="5733306"/>
              <a:ext cx="338762" cy="338725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5DA2FA38-937D-4E98-B7AF-1AA8C6E1B40D}"/>
                </a:ext>
              </a:extLst>
            </p:cNvPr>
            <p:cNvSpPr/>
            <p:nvPr/>
          </p:nvSpPr>
          <p:spPr bwMode="auto">
            <a:xfrm>
              <a:off x="10405560" y="5733304"/>
              <a:ext cx="338762" cy="338725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B4053ED8-0777-4D1D-92DF-0D7545D18F80}"/>
                </a:ext>
              </a:extLst>
            </p:cNvPr>
            <p:cNvSpPr/>
            <p:nvPr/>
          </p:nvSpPr>
          <p:spPr bwMode="auto">
            <a:xfrm>
              <a:off x="10744322" y="5733305"/>
              <a:ext cx="338762" cy="338725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F08005F7-B5F1-4151-B9CA-D9FFF47B40A7}"/>
              </a:ext>
            </a:extLst>
          </p:cNvPr>
          <p:cNvGrpSpPr/>
          <p:nvPr/>
        </p:nvGrpSpPr>
        <p:grpSpPr>
          <a:xfrm>
            <a:off x="6153255" y="5782115"/>
            <a:ext cx="4291907" cy="190185"/>
            <a:chOff x="242700" y="5733254"/>
            <a:chExt cx="10840384" cy="338777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6DFF929F-7FCE-431B-B5E9-1DA126D1E504}"/>
                </a:ext>
              </a:extLst>
            </p:cNvPr>
            <p:cNvSpPr/>
            <p:nvPr/>
          </p:nvSpPr>
          <p:spPr bwMode="auto">
            <a:xfrm>
              <a:off x="242700" y="5733256"/>
              <a:ext cx="338762" cy="338725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6D86E86A-F3AF-408F-945A-ACAEDB935CA6}"/>
                </a:ext>
              </a:extLst>
            </p:cNvPr>
            <p:cNvSpPr/>
            <p:nvPr/>
          </p:nvSpPr>
          <p:spPr bwMode="auto">
            <a:xfrm>
              <a:off x="581462" y="5733256"/>
              <a:ext cx="338762" cy="338725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44DA344A-5C7E-4649-86CD-BE68E9776532}"/>
                </a:ext>
              </a:extLst>
            </p:cNvPr>
            <p:cNvSpPr/>
            <p:nvPr/>
          </p:nvSpPr>
          <p:spPr bwMode="auto">
            <a:xfrm>
              <a:off x="920224" y="5733254"/>
              <a:ext cx="338762" cy="338725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D377F6B1-CC08-480F-B4B8-81E5991C5889}"/>
                </a:ext>
              </a:extLst>
            </p:cNvPr>
            <p:cNvSpPr/>
            <p:nvPr/>
          </p:nvSpPr>
          <p:spPr bwMode="auto">
            <a:xfrm>
              <a:off x="1258986" y="5733255"/>
              <a:ext cx="338762" cy="338725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861308B9-4D51-4CF1-A000-1A8DF335BA77}"/>
                </a:ext>
              </a:extLst>
            </p:cNvPr>
            <p:cNvSpPr/>
            <p:nvPr/>
          </p:nvSpPr>
          <p:spPr bwMode="auto">
            <a:xfrm>
              <a:off x="1597748" y="5733300"/>
              <a:ext cx="338762" cy="338725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AA4B5514-EF89-4A72-96D4-4321634C2DAB}"/>
                </a:ext>
              </a:extLst>
            </p:cNvPr>
            <p:cNvSpPr/>
            <p:nvPr/>
          </p:nvSpPr>
          <p:spPr bwMode="auto">
            <a:xfrm>
              <a:off x="1936510" y="5733300"/>
              <a:ext cx="338762" cy="338725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A3E3EB3A-DFC5-410C-9423-873FC60B7DEC}"/>
                </a:ext>
              </a:extLst>
            </p:cNvPr>
            <p:cNvSpPr/>
            <p:nvPr/>
          </p:nvSpPr>
          <p:spPr bwMode="auto">
            <a:xfrm>
              <a:off x="2275272" y="5733298"/>
              <a:ext cx="338762" cy="338725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9BF71000-204E-4C7B-AC20-2CC7215AC42A}"/>
                </a:ext>
              </a:extLst>
            </p:cNvPr>
            <p:cNvSpPr/>
            <p:nvPr/>
          </p:nvSpPr>
          <p:spPr bwMode="auto">
            <a:xfrm>
              <a:off x="2614034" y="5733299"/>
              <a:ext cx="338762" cy="338725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32615334-D75A-4B4D-9D5C-F8A04FE463E0}"/>
                </a:ext>
              </a:extLst>
            </p:cNvPr>
            <p:cNvSpPr/>
            <p:nvPr/>
          </p:nvSpPr>
          <p:spPr bwMode="auto">
            <a:xfrm>
              <a:off x="2952796" y="5733258"/>
              <a:ext cx="338762" cy="338725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C01FB1F5-EEBC-4AA7-B186-95BDBCF71E98}"/>
                </a:ext>
              </a:extLst>
            </p:cNvPr>
            <p:cNvSpPr/>
            <p:nvPr/>
          </p:nvSpPr>
          <p:spPr bwMode="auto">
            <a:xfrm>
              <a:off x="3291558" y="5733258"/>
              <a:ext cx="338762" cy="338725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ECB51BDB-D892-4334-A42B-47AE54705209}"/>
                </a:ext>
              </a:extLst>
            </p:cNvPr>
            <p:cNvSpPr/>
            <p:nvPr/>
          </p:nvSpPr>
          <p:spPr bwMode="auto">
            <a:xfrm>
              <a:off x="3630320" y="5733256"/>
              <a:ext cx="338762" cy="338725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DFE6BF5C-BDD7-4FBA-97C7-AEBA58C663B1}"/>
                </a:ext>
              </a:extLst>
            </p:cNvPr>
            <p:cNvSpPr/>
            <p:nvPr/>
          </p:nvSpPr>
          <p:spPr bwMode="auto">
            <a:xfrm>
              <a:off x="3969082" y="5733257"/>
              <a:ext cx="338762" cy="338725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435E2E16-AF2B-4F73-B911-39093AB08A9B}"/>
                </a:ext>
              </a:extLst>
            </p:cNvPr>
            <p:cNvSpPr/>
            <p:nvPr/>
          </p:nvSpPr>
          <p:spPr bwMode="auto">
            <a:xfrm>
              <a:off x="4307844" y="5733302"/>
              <a:ext cx="338762" cy="338725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34FD33D1-38DD-4FED-BEE9-6F8279398D7A}"/>
                </a:ext>
              </a:extLst>
            </p:cNvPr>
            <p:cNvSpPr/>
            <p:nvPr/>
          </p:nvSpPr>
          <p:spPr bwMode="auto">
            <a:xfrm>
              <a:off x="4646606" y="5733302"/>
              <a:ext cx="338762" cy="338725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6D55B5C2-662B-43FF-B05E-F0B7A4C8AAB2}"/>
                </a:ext>
              </a:extLst>
            </p:cNvPr>
            <p:cNvSpPr/>
            <p:nvPr/>
          </p:nvSpPr>
          <p:spPr bwMode="auto">
            <a:xfrm>
              <a:off x="4985368" y="5733300"/>
              <a:ext cx="338762" cy="338725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33BB761C-1EB8-47B4-8D4C-BA1DB860FA5A}"/>
                </a:ext>
              </a:extLst>
            </p:cNvPr>
            <p:cNvSpPr/>
            <p:nvPr/>
          </p:nvSpPr>
          <p:spPr bwMode="auto">
            <a:xfrm>
              <a:off x="5324130" y="5733301"/>
              <a:ext cx="338762" cy="338725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1E62DDB6-69A5-4FB0-A3E7-BD8636340822}"/>
                </a:ext>
              </a:extLst>
            </p:cNvPr>
            <p:cNvSpPr/>
            <p:nvPr/>
          </p:nvSpPr>
          <p:spPr bwMode="auto">
            <a:xfrm>
              <a:off x="5662892" y="5733260"/>
              <a:ext cx="338762" cy="338725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FC63DDDA-FED1-4F6B-880C-BA39D3A37868}"/>
                </a:ext>
              </a:extLst>
            </p:cNvPr>
            <p:cNvSpPr/>
            <p:nvPr/>
          </p:nvSpPr>
          <p:spPr bwMode="auto">
            <a:xfrm>
              <a:off x="6001654" y="5733260"/>
              <a:ext cx="338762" cy="338725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9FCDA536-22A8-4B28-AD76-8792E2C063DA}"/>
                </a:ext>
              </a:extLst>
            </p:cNvPr>
            <p:cNvSpPr/>
            <p:nvPr/>
          </p:nvSpPr>
          <p:spPr bwMode="auto">
            <a:xfrm>
              <a:off x="6340416" y="5733258"/>
              <a:ext cx="338762" cy="338725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59C243C3-3621-46E8-96FA-609285049D05}"/>
                </a:ext>
              </a:extLst>
            </p:cNvPr>
            <p:cNvSpPr/>
            <p:nvPr/>
          </p:nvSpPr>
          <p:spPr bwMode="auto">
            <a:xfrm>
              <a:off x="6679178" y="5733259"/>
              <a:ext cx="338762" cy="338725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76128366-848E-47A1-9CAE-4CB18C64FA80}"/>
                </a:ext>
              </a:extLst>
            </p:cNvPr>
            <p:cNvSpPr/>
            <p:nvPr/>
          </p:nvSpPr>
          <p:spPr bwMode="auto">
            <a:xfrm>
              <a:off x="7017940" y="5733304"/>
              <a:ext cx="338762" cy="338725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735ABF6F-95CD-4C5C-BDD5-28A0C0BB8578}"/>
                </a:ext>
              </a:extLst>
            </p:cNvPr>
            <p:cNvSpPr/>
            <p:nvPr/>
          </p:nvSpPr>
          <p:spPr bwMode="auto">
            <a:xfrm>
              <a:off x="7356702" y="5733304"/>
              <a:ext cx="338762" cy="338725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09BDCD36-6025-4671-9409-71752632E0DB}"/>
                </a:ext>
              </a:extLst>
            </p:cNvPr>
            <p:cNvSpPr/>
            <p:nvPr/>
          </p:nvSpPr>
          <p:spPr bwMode="auto">
            <a:xfrm>
              <a:off x="7695464" y="5733302"/>
              <a:ext cx="338762" cy="338725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4CF9D2F7-4C76-4879-8E2C-741FF24948D3}"/>
                </a:ext>
              </a:extLst>
            </p:cNvPr>
            <p:cNvSpPr/>
            <p:nvPr/>
          </p:nvSpPr>
          <p:spPr bwMode="auto">
            <a:xfrm>
              <a:off x="8034226" y="5733303"/>
              <a:ext cx="338762" cy="338725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6BF92C2A-B2B5-4A83-8C2F-99F56188C451}"/>
                </a:ext>
              </a:extLst>
            </p:cNvPr>
            <p:cNvSpPr/>
            <p:nvPr/>
          </p:nvSpPr>
          <p:spPr bwMode="auto">
            <a:xfrm>
              <a:off x="8372988" y="5733262"/>
              <a:ext cx="338762" cy="338725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49315F08-1849-4458-AB7C-E36DEAB161A1}"/>
                </a:ext>
              </a:extLst>
            </p:cNvPr>
            <p:cNvSpPr/>
            <p:nvPr/>
          </p:nvSpPr>
          <p:spPr bwMode="auto">
            <a:xfrm>
              <a:off x="8711750" y="5733262"/>
              <a:ext cx="338762" cy="338725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09713207-EB2C-4514-BFDD-3095B464567F}"/>
                </a:ext>
              </a:extLst>
            </p:cNvPr>
            <p:cNvSpPr/>
            <p:nvPr/>
          </p:nvSpPr>
          <p:spPr bwMode="auto">
            <a:xfrm>
              <a:off x="9050512" y="5733260"/>
              <a:ext cx="338762" cy="338725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6DBD17ED-B430-4918-A2B9-34475A59F36C}"/>
                </a:ext>
              </a:extLst>
            </p:cNvPr>
            <p:cNvSpPr/>
            <p:nvPr/>
          </p:nvSpPr>
          <p:spPr bwMode="auto">
            <a:xfrm>
              <a:off x="9389274" y="5733261"/>
              <a:ext cx="338762" cy="338725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A846AC97-9F13-4C24-B387-5F81C418DEB0}"/>
                </a:ext>
              </a:extLst>
            </p:cNvPr>
            <p:cNvSpPr/>
            <p:nvPr/>
          </p:nvSpPr>
          <p:spPr bwMode="auto">
            <a:xfrm>
              <a:off x="9728036" y="5733306"/>
              <a:ext cx="338762" cy="338725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D4237B00-A0A7-4092-A73F-0BDB322B1808}"/>
                </a:ext>
              </a:extLst>
            </p:cNvPr>
            <p:cNvSpPr/>
            <p:nvPr/>
          </p:nvSpPr>
          <p:spPr bwMode="auto">
            <a:xfrm>
              <a:off x="10066798" y="5733306"/>
              <a:ext cx="338762" cy="338725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F8B376C2-C200-4BD1-A085-0E0D0E9638AA}"/>
                </a:ext>
              </a:extLst>
            </p:cNvPr>
            <p:cNvSpPr/>
            <p:nvPr/>
          </p:nvSpPr>
          <p:spPr bwMode="auto">
            <a:xfrm>
              <a:off x="10405560" y="5733304"/>
              <a:ext cx="338762" cy="338725"/>
            </a:xfrm>
            <a:prstGeom prst="rect">
              <a:avLst/>
            </a:prstGeom>
            <a:gradFill rotWithShape="1">
              <a:gsLst>
                <a:gs pos="0">
                  <a:srgbClr val="B20838">
                    <a:tint val="50000"/>
                    <a:satMod val="300000"/>
                  </a:srgbClr>
                </a:gs>
                <a:gs pos="35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B4579896-78A6-4FED-803D-939FE786BC5F}"/>
                </a:ext>
              </a:extLst>
            </p:cNvPr>
            <p:cNvSpPr/>
            <p:nvPr/>
          </p:nvSpPr>
          <p:spPr bwMode="auto">
            <a:xfrm>
              <a:off x="10744322" y="5733305"/>
              <a:ext cx="338762" cy="338725"/>
            </a:xfrm>
            <a:prstGeom prst="rect">
              <a:avLst/>
            </a:prstGeom>
            <a:gradFill rotWithShape="1">
              <a:gsLst>
                <a:gs pos="65000">
                  <a:srgbClr val="B20838">
                    <a:tint val="50000"/>
                    <a:satMod val="300000"/>
                  </a:srgbClr>
                </a:gs>
                <a:gs pos="80000">
                  <a:srgbClr val="B20838">
                    <a:tint val="37000"/>
                    <a:satMod val="300000"/>
                  </a:srgbClr>
                </a:gs>
                <a:gs pos="100000">
                  <a:srgbClr val="B2083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20838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E97CECBE-B4D7-4123-9B77-02D858A48352}"/>
              </a:ext>
            </a:extLst>
          </p:cNvPr>
          <p:cNvGrpSpPr/>
          <p:nvPr/>
        </p:nvGrpSpPr>
        <p:grpSpPr>
          <a:xfrm>
            <a:off x="1861347" y="5782202"/>
            <a:ext cx="2141576" cy="468088"/>
            <a:chOff x="1861347" y="5782202"/>
            <a:chExt cx="2141576" cy="468088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A491AB2F-D1FC-4427-A04B-E04F7AF2D0CE}"/>
                </a:ext>
              </a:extLst>
            </p:cNvPr>
            <p:cNvGrpSpPr/>
            <p:nvPr/>
          </p:nvGrpSpPr>
          <p:grpSpPr>
            <a:xfrm>
              <a:off x="1861347" y="5782202"/>
              <a:ext cx="2141576" cy="190126"/>
              <a:chOff x="1861347" y="5782202"/>
              <a:chExt cx="2141576" cy="190126"/>
            </a:xfrm>
          </p:grpSpPr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80D198F3-70F0-47F6-9767-3A0486BA8538}"/>
                  </a:ext>
                </a:extLst>
              </p:cNvPr>
              <p:cNvGrpSpPr/>
              <p:nvPr/>
            </p:nvGrpSpPr>
            <p:grpSpPr>
              <a:xfrm>
                <a:off x="1861347" y="5782202"/>
                <a:ext cx="1072977" cy="190126"/>
                <a:chOff x="1168803" y="4498704"/>
                <a:chExt cx="2701278" cy="338725"/>
              </a:xfrm>
            </p:grpSpPr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C7980AC0-6221-48FA-A9A1-E8FF5EFDDB9D}"/>
                    </a:ext>
                  </a:extLst>
                </p:cNvPr>
                <p:cNvSpPr/>
                <p:nvPr/>
              </p:nvSpPr>
              <p:spPr bwMode="auto">
                <a:xfrm>
                  <a:off x="2853794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FAEE6DAE-8CAA-4D56-A989-802ADE3CDFA5}"/>
                    </a:ext>
                  </a:extLst>
                </p:cNvPr>
                <p:cNvSpPr/>
                <p:nvPr/>
              </p:nvSpPr>
              <p:spPr bwMode="auto">
                <a:xfrm>
                  <a:off x="319255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AA966B11-8D55-47BE-8CA6-6C5260442E63}"/>
                    </a:ext>
                  </a:extLst>
                </p:cNvPr>
                <p:cNvSpPr/>
                <p:nvPr/>
              </p:nvSpPr>
              <p:spPr bwMode="auto">
                <a:xfrm>
                  <a:off x="3531319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C90F02BD-F201-4F39-A8CF-E6E45BD37422}"/>
                    </a:ext>
                  </a:extLst>
                </p:cNvPr>
                <p:cNvSpPr/>
                <p:nvPr/>
              </p:nvSpPr>
              <p:spPr bwMode="auto">
                <a:xfrm>
                  <a:off x="183750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53AD6818-EF98-42CB-AEAB-20E6F9388D07}"/>
                    </a:ext>
                  </a:extLst>
                </p:cNvPr>
                <p:cNvSpPr/>
                <p:nvPr/>
              </p:nvSpPr>
              <p:spPr bwMode="auto">
                <a:xfrm>
                  <a:off x="2176270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BFF06D80-5539-4317-9516-1CD0E3274C67}"/>
                    </a:ext>
                  </a:extLst>
                </p:cNvPr>
                <p:cNvSpPr/>
                <p:nvPr/>
              </p:nvSpPr>
              <p:spPr bwMode="auto">
                <a:xfrm>
                  <a:off x="2515032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0064EEFC-691A-4926-8938-A15AD8939684}"/>
                    </a:ext>
                  </a:extLst>
                </p:cNvPr>
                <p:cNvSpPr/>
                <p:nvPr/>
              </p:nvSpPr>
              <p:spPr bwMode="auto">
                <a:xfrm>
                  <a:off x="1168803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C144B8DD-0C4E-4A05-9AE8-55FE9031CB19}"/>
                    </a:ext>
                  </a:extLst>
                </p:cNvPr>
                <p:cNvSpPr/>
                <p:nvPr/>
              </p:nvSpPr>
              <p:spPr bwMode="auto">
                <a:xfrm>
                  <a:off x="150756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EA9E2686-5B83-45FE-B4D9-47EC947285B3}"/>
                  </a:ext>
                </a:extLst>
              </p:cNvPr>
              <p:cNvGrpSpPr/>
              <p:nvPr/>
            </p:nvGrpSpPr>
            <p:grpSpPr>
              <a:xfrm>
                <a:off x="2929946" y="5782202"/>
                <a:ext cx="1072977" cy="190126"/>
                <a:chOff x="1168803" y="4498704"/>
                <a:chExt cx="2701278" cy="338725"/>
              </a:xfrm>
            </p:grpSpPr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CD721243-5BF7-42C8-9927-BBF747584AE1}"/>
                    </a:ext>
                  </a:extLst>
                </p:cNvPr>
                <p:cNvSpPr/>
                <p:nvPr/>
              </p:nvSpPr>
              <p:spPr bwMode="auto">
                <a:xfrm>
                  <a:off x="2853794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1B411ADC-A379-4CC9-90F4-5E305162D83E}"/>
                    </a:ext>
                  </a:extLst>
                </p:cNvPr>
                <p:cNvSpPr/>
                <p:nvPr/>
              </p:nvSpPr>
              <p:spPr bwMode="auto">
                <a:xfrm>
                  <a:off x="319255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92A45BCC-A5AB-498B-AEC7-D764037C93F7}"/>
                    </a:ext>
                  </a:extLst>
                </p:cNvPr>
                <p:cNvSpPr/>
                <p:nvPr/>
              </p:nvSpPr>
              <p:spPr bwMode="auto">
                <a:xfrm>
                  <a:off x="3531319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CE32684A-5466-402A-9D79-D9EEFEDC9552}"/>
                    </a:ext>
                  </a:extLst>
                </p:cNvPr>
                <p:cNvSpPr/>
                <p:nvPr/>
              </p:nvSpPr>
              <p:spPr bwMode="auto">
                <a:xfrm>
                  <a:off x="183750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A1DEB45A-27BF-4173-8AA4-A015C962EB2E}"/>
                    </a:ext>
                  </a:extLst>
                </p:cNvPr>
                <p:cNvSpPr/>
                <p:nvPr/>
              </p:nvSpPr>
              <p:spPr bwMode="auto">
                <a:xfrm>
                  <a:off x="2176270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91CE4C56-2467-4707-930C-9299AF04F6DE}"/>
                    </a:ext>
                  </a:extLst>
                </p:cNvPr>
                <p:cNvSpPr/>
                <p:nvPr/>
              </p:nvSpPr>
              <p:spPr bwMode="auto">
                <a:xfrm>
                  <a:off x="2515032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5DEC1E0A-EA15-4669-A4D5-F46955C1AB3F}"/>
                    </a:ext>
                  </a:extLst>
                </p:cNvPr>
                <p:cNvSpPr/>
                <p:nvPr/>
              </p:nvSpPr>
              <p:spPr bwMode="auto">
                <a:xfrm>
                  <a:off x="1168803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AB2D5A8C-79DD-42D0-AE28-FE37487BA87B}"/>
                    </a:ext>
                  </a:extLst>
                </p:cNvPr>
                <p:cNvSpPr/>
                <p:nvPr/>
              </p:nvSpPr>
              <p:spPr bwMode="auto">
                <a:xfrm>
                  <a:off x="150756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015C639A-AF3B-43B9-977C-986C36E6100D}"/>
                </a:ext>
              </a:extLst>
            </p:cNvPr>
            <p:cNvSpPr/>
            <p:nvPr/>
          </p:nvSpPr>
          <p:spPr>
            <a:xfrm>
              <a:off x="1866556" y="5942513"/>
              <a:ext cx="15568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upd_w</a:t>
              </a: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(buf,0,val) 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B94D4BAE-06A0-4C3D-A94D-8ED7CA346924}"/>
              </a:ext>
            </a:extLst>
          </p:cNvPr>
          <p:cNvGrpSpPr/>
          <p:nvPr/>
        </p:nvGrpSpPr>
        <p:grpSpPr>
          <a:xfrm>
            <a:off x="4007302" y="5782202"/>
            <a:ext cx="2153053" cy="475386"/>
            <a:chOff x="4007302" y="5782202"/>
            <a:chExt cx="2153053" cy="475386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FA021A03-E43C-43D7-9B13-89ADC58B1CC6}"/>
                </a:ext>
              </a:extLst>
            </p:cNvPr>
            <p:cNvGrpSpPr/>
            <p:nvPr/>
          </p:nvGrpSpPr>
          <p:grpSpPr>
            <a:xfrm>
              <a:off x="4007302" y="5782202"/>
              <a:ext cx="2153053" cy="190126"/>
              <a:chOff x="4007302" y="5782202"/>
              <a:chExt cx="2153053" cy="190126"/>
            </a:xfrm>
          </p:grpSpPr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43393C75-1312-4DE0-9653-123E067D4330}"/>
                  </a:ext>
                </a:extLst>
              </p:cNvPr>
              <p:cNvGrpSpPr/>
              <p:nvPr/>
            </p:nvGrpSpPr>
            <p:grpSpPr>
              <a:xfrm>
                <a:off x="4007302" y="5782202"/>
                <a:ext cx="1072977" cy="190126"/>
                <a:chOff x="1168803" y="4498704"/>
                <a:chExt cx="2701278" cy="338725"/>
              </a:xfrm>
            </p:grpSpPr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DC67AAF9-5A2D-4F10-8E04-6DEF5F90560A}"/>
                    </a:ext>
                  </a:extLst>
                </p:cNvPr>
                <p:cNvSpPr/>
                <p:nvPr/>
              </p:nvSpPr>
              <p:spPr bwMode="auto">
                <a:xfrm>
                  <a:off x="2853794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0DE143AB-AAAE-4D57-8508-73E5597494AD}"/>
                    </a:ext>
                  </a:extLst>
                </p:cNvPr>
                <p:cNvSpPr/>
                <p:nvPr/>
              </p:nvSpPr>
              <p:spPr bwMode="auto">
                <a:xfrm>
                  <a:off x="319255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EF55E61E-1C46-4135-A67B-A7BE01875DD8}"/>
                    </a:ext>
                  </a:extLst>
                </p:cNvPr>
                <p:cNvSpPr/>
                <p:nvPr/>
              </p:nvSpPr>
              <p:spPr bwMode="auto">
                <a:xfrm>
                  <a:off x="3531319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3011E88C-3314-4E1C-A10D-507165BCC36C}"/>
                    </a:ext>
                  </a:extLst>
                </p:cNvPr>
                <p:cNvSpPr/>
                <p:nvPr/>
              </p:nvSpPr>
              <p:spPr bwMode="auto">
                <a:xfrm>
                  <a:off x="183750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D698CE89-8A7D-4D9A-948E-E877C6CE96D4}"/>
                    </a:ext>
                  </a:extLst>
                </p:cNvPr>
                <p:cNvSpPr/>
                <p:nvPr/>
              </p:nvSpPr>
              <p:spPr bwMode="auto">
                <a:xfrm>
                  <a:off x="2176270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98A08FC0-3558-4B5F-AE0E-4999925BC946}"/>
                    </a:ext>
                  </a:extLst>
                </p:cNvPr>
                <p:cNvSpPr/>
                <p:nvPr/>
              </p:nvSpPr>
              <p:spPr bwMode="auto">
                <a:xfrm>
                  <a:off x="2515032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DE0EACD1-DD64-4CBE-A9CD-40C075565DBD}"/>
                    </a:ext>
                  </a:extLst>
                </p:cNvPr>
                <p:cNvSpPr/>
                <p:nvPr/>
              </p:nvSpPr>
              <p:spPr bwMode="auto">
                <a:xfrm>
                  <a:off x="1168803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7B7122EC-F9DF-47A0-A161-9B1B9BD57DF9}"/>
                    </a:ext>
                  </a:extLst>
                </p:cNvPr>
                <p:cNvSpPr/>
                <p:nvPr/>
              </p:nvSpPr>
              <p:spPr bwMode="auto">
                <a:xfrm>
                  <a:off x="150756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51A1156E-36C9-431A-AE13-5FB242FAF242}"/>
                  </a:ext>
                </a:extLst>
              </p:cNvPr>
              <p:cNvGrpSpPr/>
              <p:nvPr/>
            </p:nvGrpSpPr>
            <p:grpSpPr>
              <a:xfrm>
                <a:off x="5087378" y="5782202"/>
                <a:ext cx="1072977" cy="190126"/>
                <a:chOff x="1168803" y="4498704"/>
                <a:chExt cx="2701278" cy="338725"/>
              </a:xfrm>
            </p:grpSpPr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9D28DFBE-EB4E-46A0-AAF1-7053E04C12DD}"/>
                    </a:ext>
                  </a:extLst>
                </p:cNvPr>
                <p:cNvSpPr/>
                <p:nvPr/>
              </p:nvSpPr>
              <p:spPr bwMode="auto">
                <a:xfrm>
                  <a:off x="2853794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C1CA9835-B9C7-4234-B78A-395E48A062BD}"/>
                    </a:ext>
                  </a:extLst>
                </p:cNvPr>
                <p:cNvSpPr/>
                <p:nvPr/>
              </p:nvSpPr>
              <p:spPr bwMode="auto">
                <a:xfrm>
                  <a:off x="319255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9B4A705C-823C-49A8-B22E-B6900EAAA414}"/>
                    </a:ext>
                  </a:extLst>
                </p:cNvPr>
                <p:cNvSpPr/>
                <p:nvPr/>
              </p:nvSpPr>
              <p:spPr bwMode="auto">
                <a:xfrm>
                  <a:off x="3531319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EC61271F-6DFC-4E5F-9D07-CA5C38C3EBB4}"/>
                    </a:ext>
                  </a:extLst>
                </p:cNvPr>
                <p:cNvSpPr/>
                <p:nvPr/>
              </p:nvSpPr>
              <p:spPr bwMode="auto">
                <a:xfrm>
                  <a:off x="183750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51DBC037-1FA4-4C4D-ABA5-BEF072458CB6}"/>
                    </a:ext>
                  </a:extLst>
                </p:cNvPr>
                <p:cNvSpPr/>
                <p:nvPr/>
              </p:nvSpPr>
              <p:spPr bwMode="auto">
                <a:xfrm>
                  <a:off x="2176270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B52AD99A-9461-4604-B9F8-89F430860054}"/>
                    </a:ext>
                  </a:extLst>
                </p:cNvPr>
                <p:cNvSpPr/>
                <p:nvPr/>
              </p:nvSpPr>
              <p:spPr bwMode="auto">
                <a:xfrm>
                  <a:off x="2515032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8BC53F7A-EDEA-49C2-B5FB-1ED5181BB6B2}"/>
                    </a:ext>
                  </a:extLst>
                </p:cNvPr>
                <p:cNvSpPr/>
                <p:nvPr/>
              </p:nvSpPr>
              <p:spPr bwMode="auto">
                <a:xfrm>
                  <a:off x="1168803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F943A8D8-3264-4D22-8A5A-38176826E4AB}"/>
                    </a:ext>
                  </a:extLst>
                </p:cNvPr>
                <p:cNvSpPr/>
                <p:nvPr/>
              </p:nvSpPr>
              <p:spPr bwMode="auto">
                <a:xfrm>
                  <a:off x="150756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2B9F8B3E-D7CA-494D-AF34-EBE30FAD2129}"/>
                </a:ext>
              </a:extLst>
            </p:cNvPr>
            <p:cNvSpPr/>
            <p:nvPr/>
          </p:nvSpPr>
          <p:spPr>
            <a:xfrm>
              <a:off x="4033594" y="5949811"/>
              <a:ext cx="15568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upd_w</a:t>
              </a: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(buf,1,val) 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2BA9A3C8-EA9C-4ACB-81D5-D93CC23E2845}"/>
              </a:ext>
            </a:extLst>
          </p:cNvPr>
          <p:cNvGrpSpPr/>
          <p:nvPr/>
        </p:nvGrpSpPr>
        <p:grpSpPr>
          <a:xfrm>
            <a:off x="6177481" y="5782202"/>
            <a:ext cx="2135232" cy="474607"/>
            <a:chOff x="6177481" y="5782202"/>
            <a:chExt cx="2135232" cy="474607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BFD46D2B-1177-412F-8A39-53E746EBC7FB}"/>
                </a:ext>
              </a:extLst>
            </p:cNvPr>
            <p:cNvGrpSpPr/>
            <p:nvPr/>
          </p:nvGrpSpPr>
          <p:grpSpPr>
            <a:xfrm>
              <a:off x="6177481" y="5782202"/>
              <a:ext cx="2135232" cy="190126"/>
              <a:chOff x="6177481" y="5782202"/>
              <a:chExt cx="2135232" cy="190126"/>
            </a:xfrm>
          </p:grpSpPr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F3E943ED-8459-4FEB-ADEC-0A87C7F97B51}"/>
                  </a:ext>
                </a:extLst>
              </p:cNvPr>
              <p:cNvGrpSpPr/>
              <p:nvPr/>
            </p:nvGrpSpPr>
            <p:grpSpPr>
              <a:xfrm>
                <a:off x="6177481" y="5782202"/>
                <a:ext cx="1072977" cy="190126"/>
                <a:chOff x="1168803" y="4498704"/>
                <a:chExt cx="2701278" cy="338725"/>
              </a:xfrm>
            </p:grpSpPr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C7EF1EF9-04DF-401D-932B-888CDDE83BAE}"/>
                    </a:ext>
                  </a:extLst>
                </p:cNvPr>
                <p:cNvSpPr/>
                <p:nvPr/>
              </p:nvSpPr>
              <p:spPr bwMode="auto">
                <a:xfrm>
                  <a:off x="2853794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5C0643D3-C1A9-4764-9B67-52957E58B865}"/>
                    </a:ext>
                  </a:extLst>
                </p:cNvPr>
                <p:cNvSpPr/>
                <p:nvPr/>
              </p:nvSpPr>
              <p:spPr bwMode="auto">
                <a:xfrm>
                  <a:off x="319255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4C639EE7-64D0-43E8-8025-D7DAC51D284F}"/>
                    </a:ext>
                  </a:extLst>
                </p:cNvPr>
                <p:cNvSpPr/>
                <p:nvPr/>
              </p:nvSpPr>
              <p:spPr bwMode="auto">
                <a:xfrm>
                  <a:off x="3531319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9EED4296-7E33-4B33-8C51-891DB157A889}"/>
                    </a:ext>
                  </a:extLst>
                </p:cNvPr>
                <p:cNvSpPr/>
                <p:nvPr/>
              </p:nvSpPr>
              <p:spPr bwMode="auto">
                <a:xfrm>
                  <a:off x="183750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0AD7A55F-D401-4E30-B7DA-2425A488D061}"/>
                    </a:ext>
                  </a:extLst>
                </p:cNvPr>
                <p:cNvSpPr/>
                <p:nvPr/>
              </p:nvSpPr>
              <p:spPr bwMode="auto">
                <a:xfrm>
                  <a:off x="2176270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CA65E4CF-C944-46A6-815D-9FDFF247FF2D}"/>
                    </a:ext>
                  </a:extLst>
                </p:cNvPr>
                <p:cNvSpPr/>
                <p:nvPr/>
              </p:nvSpPr>
              <p:spPr bwMode="auto">
                <a:xfrm>
                  <a:off x="2515032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6C15C2E1-6BA4-4EB8-8788-9AA4BEF87A99}"/>
                    </a:ext>
                  </a:extLst>
                </p:cNvPr>
                <p:cNvSpPr/>
                <p:nvPr/>
              </p:nvSpPr>
              <p:spPr bwMode="auto">
                <a:xfrm>
                  <a:off x="1168803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4F5AB912-81B8-44F6-838C-FC70FFC1A382}"/>
                    </a:ext>
                  </a:extLst>
                </p:cNvPr>
                <p:cNvSpPr/>
                <p:nvPr/>
              </p:nvSpPr>
              <p:spPr bwMode="auto">
                <a:xfrm>
                  <a:off x="150756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605187BE-82F5-4D54-AE2E-85CEBC592D19}"/>
                  </a:ext>
                </a:extLst>
              </p:cNvPr>
              <p:cNvGrpSpPr/>
              <p:nvPr/>
            </p:nvGrpSpPr>
            <p:grpSpPr>
              <a:xfrm>
                <a:off x="7239736" y="5782202"/>
                <a:ext cx="1072977" cy="190126"/>
                <a:chOff x="1168803" y="4498704"/>
                <a:chExt cx="2701278" cy="338725"/>
              </a:xfrm>
            </p:grpSpPr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D3E819D8-7EA8-48A9-965F-C5057B51DCC4}"/>
                    </a:ext>
                  </a:extLst>
                </p:cNvPr>
                <p:cNvSpPr/>
                <p:nvPr/>
              </p:nvSpPr>
              <p:spPr bwMode="auto">
                <a:xfrm>
                  <a:off x="2853794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237C47B7-8D37-4F1A-9792-EDA7F7FAAF78}"/>
                    </a:ext>
                  </a:extLst>
                </p:cNvPr>
                <p:cNvSpPr/>
                <p:nvPr/>
              </p:nvSpPr>
              <p:spPr bwMode="auto">
                <a:xfrm>
                  <a:off x="319255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EEBCC48A-E9D3-4002-B46B-F91FBC6ADA54}"/>
                    </a:ext>
                  </a:extLst>
                </p:cNvPr>
                <p:cNvSpPr/>
                <p:nvPr/>
              </p:nvSpPr>
              <p:spPr bwMode="auto">
                <a:xfrm>
                  <a:off x="3531319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72944EFC-6D14-48B6-B5C7-4772BC832189}"/>
                    </a:ext>
                  </a:extLst>
                </p:cNvPr>
                <p:cNvSpPr/>
                <p:nvPr/>
              </p:nvSpPr>
              <p:spPr bwMode="auto">
                <a:xfrm>
                  <a:off x="183750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F6D41DF7-F31B-4268-8C98-1DCC30DAF51C}"/>
                    </a:ext>
                  </a:extLst>
                </p:cNvPr>
                <p:cNvSpPr/>
                <p:nvPr/>
              </p:nvSpPr>
              <p:spPr bwMode="auto">
                <a:xfrm>
                  <a:off x="2176270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81B16268-2EC1-4CB0-8FF7-C0D6357ADB04}"/>
                    </a:ext>
                  </a:extLst>
                </p:cNvPr>
                <p:cNvSpPr/>
                <p:nvPr/>
              </p:nvSpPr>
              <p:spPr bwMode="auto">
                <a:xfrm>
                  <a:off x="2515032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63232C6A-ABB0-47FD-82E9-78A67B3C20A0}"/>
                    </a:ext>
                  </a:extLst>
                </p:cNvPr>
                <p:cNvSpPr/>
                <p:nvPr/>
              </p:nvSpPr>
              <p:spPr bwMode="auto">
                <a:xfrm>
                  <a:off x="1168803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85" name="Rectangle 384">
                  <a:extLst>
                    <a:ext uri="{FF2B5EF4-FFF2-40B4-BE49-F238E27FC236}">
                      <a16:creationId xmlns:a16="http://schemas.microsoft.com/office/drawing/2014/main" id="{DFC74E09-ACB0-4F22-A1F5-FDFA1C6EBAD2}"/>
                    </a:ext>
                  </a:extLst>
                </p:cNvPr>
                <p:cNvSpPr/>
                <p:nvPr/>
              </p:nvSpPr>
              <p:spPr bwMode="auto">
                <a:xfrm>
                  <a:off x="150756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CFA9FE0C-E3B2-4397-9D11-B563AA8D733B}"/>
                </a:ext>
              </a:extLst>
            </p:cNvPr>
            <p:cNvSpPr/>
            <p:nvPr/>
          </p:nvSpPr>
          <p:spPr>
            <a:xfrm>
              <a:off x="6209724" y="5949032"/>
              <a:ext cx="15568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upd_w</a:t>
              </a: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(buf,2,val) 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15485ACD-45C3-407F-8FFF-8BC5DE56D368}"/>
              </a:ext>
            </a:extLst>
          </p:cNvPr>
          <p:cNvGrpSpPr/>
          <p:nvPr/>
        </p:nvGrpSpPr>
        <p:grpSpPr>
          <a:xfrm>
            <a:off x="8312713" y="5782202"/>
            <a:ext cx="2145954" cy="468088"/>
            <a:chOff x="8312713" y="5782202"/>
            <a:chExt cx="2145954" cy="468088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37BD3D34-50F4-49FA-B064-5134DB7A55DF}"/>
                </a:ext>
              </a:extLst>
            </p:cNvPr>
            <p:cNvGrpSpPr/>
            <p:nvPr/>
          </p:nvGrpSpPr>
          <p:grpSpPr>
            <a:xfrm>
              <a:off x="8312713" y="5782202"/>
              <a:ext cx="2145954" cy="190126"/>
              <a:chOff x="8312713" y="5782202"/>
              <a:chExt cx="2145954" cy="190126"/>
            </a:xfrm>
          </p:grpSpPr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D2C356A4-0C10-44AF-B19F-F5589A7AC49E}"/>
                  </a:ext>
                </a:extLst>
              </p:cNvPr>
              <p:cNvGrpSpPr/>
              <p:nvPr/>
            </p:nvGrpSpPr>
            <p:grpSpPr>
              <a:xfrm>
                <a:off x="8312713" y="5782202"/>
                <a:ext cx="1072977" cy="190126"/>
                <a:chOff x="1168803" y="4498704"/>
                <a:chExt cx="2701278" cy="338725"/>
              </a:xfrm>
            </p:grpSpPr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C904E77A-DE62-45B0-99B5-A58A6A037A34}"/>
                    </a:ext>
                  </a:extLst>
                </p:cNvPr>
                <p:cNvSpPr/>
                <p:nvPr/>
              </p:nvSpPr>
              <p:spPr bwMode="auto">
                <a:xfrm>
                  <a:off x="2853794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5F9D41A1-BA4B-469F-8FE9-5A500299AEA1}"/>
                    </a:ext>
                  </a:extLst>
                </p:cNvPr>
                <p:cNvSpPr/>
                <p:nvPr/>
              </p:nvSpPr>
              <p:spPr bwMode="auto">
                <a:xfrm>
                  <a:off x="319255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C79D17A3-F780-4D54-8E03-FD6497645C08}"/>
                    </a:ext>
                  </a:extLst>
                </p:cNvPr>
                <p:cNvSpPr/>
                <p:nvPr/>
              </p:nvSpPr>
              <p:spPr bwMode="auto">
                <a:xfrm>
                  <a:off x="3531319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DCFDAF43-19FE-4BC4-A647-6F31108AB801}"/>
                    </a:ext>
                  </a:extLst>
                </p:cNvPr>
                <p:cNvSpPr/>
                <p:nvPr/>
              </p:nvSpPr>
              <p:spPr bwMode="auto">
                <a:xfrm>
                  <a:off x="183750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B2033912-B146-420F-9160-DEB7055B189D}"/>
                    </a:ext>
                  </a:extLst>
                </p:cNvPr>
                <p:cNvSpPr/>
                <p:nvPr/>
              </p:nvSpPr>
              <p:spPr bwMode="auto">
                <a:xfrm>
                  <a:off x="2176270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6CEE6C4F-CCBA-438F-982B-AB7FC94123CD}"/>
                    </a:ext>
                  </a:extLst>
                </p:cNvPr>
                <p:cNvSpPr/>
                <p:nvPr/>
              </p:nvSpPr>
              <p:spPr bwMode="auto">
                <a:xfrm>
                  <a:off x="2515032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09B07BFF-1536-456D-B09A-6C21A0862BBA}"/>
                    </a:ext>
                  </a:extLst>
                </p:cNvPr>
                <p:cNvSpPr/>
                <p:nvPr/>
              </p:nvSpPr>
              <p:spPr bwMode="auto">
                <a:xfrm>
                  <a:off x="1168803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E3D7E06D-8498-4B28-8FE8-0E669F452E27}"/>
                    </a:ext>
                  </a:extLst>
                </p:cNvPr>
                <p:cNvSpPr/>
                <p:nvPr/>
              </p:nvSpPr>
              <p:spPr bwMode="auto">
                <a:xfrm>
                  <a:off x="150756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241B6004-0B23-40DD-9905-2036F1BB6A09}"/>
                  </a:ext>
                </a:extLst>
              </p:cNvPr>
              <p:cNvGrpSpPr/>
              <p:nvPr/>
            </p:nvGrpSpPr>
            <p:grpSpPr>
              <a:xfrm>
                <a:off x="9385690" y="5782202"/>
                <a:ext cx="1072977" cy="190126"/>
                <a:chOff x="1168803" y="4498704"/>
                <a:chExt cx="2701278" cy="338725"/>
              </a:xfrm>
            </p:grpSpPr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BA8B3D2A-A057-4936-8D34-DCBDCAE00E1A}"/>
                    </a:ext>
                  </a:extLst>
                </p:cNvPr>
                <p:cNvSpPr/>
                <p:nvPr/>
              </p:nvSpPr>
              <p:spPr bwMode="auto">
                <a:xfrm>
                  <a:off x="2853794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9C134F45-8355-4B93-A136-8F2917843197}"/>
                    </a:ext>
                  </a:extLst>
                </p:cNvPr>
                <p:cNvSpPr/>
                <p:nvPr/>
              </p:nvSpPr>
              <p:spPr bwMode="auto">
                <a:xfrm>
                  <a:off x="319255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9F4595FE-6231-424F-B132-27D5A24FA84B}"/>
                    </a:ext>
                  </a:extLst>
                </p:cNvPr>
                <p:cNvSpPr/>
                <p:nvPr/>
              </p:nvSpPr>
              <p:spPr bwMode="auto">
                <a:xfrm>
                  <a:off x="3531319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8FA6B4AE-29BB-4DC4-A9A9-738AECC1E32C}"/>
                    </a:ext>
                  </a:extLst>
                </p:cNvPr>
                <p:cNvSpPr/>
                <p:nvPr/>
              </p:nvSpPr>
              <p:spPr bwMode="auto">
                <a:xfrm>
                  <a:off x="183750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B0F558AE-524E-4289-BB6E-66B3760D337C}"/>
                    </a:ext>
                  </a:extLst>
                </p:cNvPr>
                <p:cNvSpPr/>
                <p:nvPr/>
              </p:nvSpPr>
              <p:spPr bwMode="auto">
                <a:xfrm>
                  <a:off x="2176270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8BDC10B3-E832-4FC8-B7D8-4909A56A8E08}"/>
                    </a:ext>
                  </a:extLst>
                </p:cNvPr>
                <p:cNvSpPr/>
                <p:nvPr/>
              </p:nvSpPr>
              <p:spPr bwMode="auto">
                <a:xfrm>
                  <a:off x="2515032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834D5B21-07AE-4DB8-8748-5786BAE50480}"/>
                    </a:ext>
                  </a:extLst>
                </p:cNvPr>
                <p:cNvSpPr/>
                <p:nvPr/>
              </p:nvSpPr>
              <p:spPr bwMode="auto">
                <a:xfrm>
                  <a:off x="1168803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A2793D5E-FF5E-4BF6-A229-F71676EF1021}"/>
                    </a:ext>
                  </a:extLst>
                </p:cNvPr>
                <p:cNvSpPr/>
                <p:nvPr/>
              </p:nvSpPr>
              <p:spPr bwMode="auto">
                <a:xfrm>
                  <a:off x="150756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1933E037-C76C-4FB2-B58B-DA0EF83FFAE0}"/>
                </a:ext>
              </a:extLst>
            </p:cNvPr>
            <p:cNvSpPr/>
            <p:nvPr/>
          </p:nvSpPr>
          <p:spPr>
            <a:xfrm>
              <a:off x="8351490" y="5942513"/>
              <a:ext cx="15568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upd_w</a:t>
              </a: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(buf,3,val) 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6FA5BBD3-1553-4B3A-9FCC-E4EF51FA5AAF}"/>
              </a:ext>
            </a:extLst>
          </p:cNvPr>
          <p:cNvGrpSpPr/>
          <p:nvPr/>
        </p:nvGrpSpPr>
        <p:grpSpPr>
          <a:xfrm>
            <a:off x="1847529" y="4700597"/>
            <a:ext cx="2163119" cy="523683"/>
            <a:chOff x="1847529" y="4700597"/>
            <a:chExt cx="2163119" cy="523683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FCF4A146-B013-43E2-89AC-00FD87C55D8B}"/>
                </a:ext>
              </a:extLst>
            </p:cNvPr>
            <p:cNvGrpSpPr/>
            <p:nvPr/>
          </p:nvGrpSpPr>
          <p:grpSpPr>
            <a:xfrm>
              <a:off x="1862288" y="4700597"/>
              <a:ext cx="2148360" cy="190126"/>
              <a:chOff x="1862288" y="4700597"/>
              <a:chExt cx="2148360" cy="190126"/>
            </a:xfrm>
          </p:grpSpPr>
          <p:grpSp>
            <p:nvGrpSpPr>
              <p:cNvPr id="323" name="Group 322">
                <a:extLst>
                  <a:ext uri="{FF2B5EF4-FFF2-40B4-BE49-F238E27FC236}">
                    <a16:creationId xmlns:a16="http://schemas.microsoft.com/office/drawing/2014/main" id="{3E0726B7-6221-4C07-8AFD-0941F462E2AE}"/>
                  </a:ext>
                </a:extLst>
              </p:cNvPr>
              <p:cNvGrpSpPr/>
              <p:nvPr/>
            </p:nvGrpSpPr>
            <p:grpSpPr>
              <a:xfrm>
                <a:off x="1862288" y="4700597"/>
                <a:ext cx="1072977" cy="190126"/>
                <a:chOff x="1168803" y="4498704"/>
                <a:chExt cx="2701278" cy="338725"/>
              </a:xfrm>
            </p:grpSpPr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0FC0D9FB-1374-4915-9D96-05FD11886F9E}"/>
                    </a:ext>
                  </a:extLst>
                </p:cNvPr>
                <p:cNvSpPr/>
                <p:nvPr/>
              </p:nvSpPr>
              <p:spPr bwMode="auto">
                <a:xfrm>
                  <a:off x="2853794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12B0FBB3-1521-4E8D-8EA7-E8F2839C43A2}"/>
                    </a:ext>
                  </a:extLst>
                </p:cNvPr>
                <p:cNvSpPr/>
                <p:nvPr/>
              </p:nvSpPr>
              <p:spPr bwMode="auto">
                <a:xfrm>
                  <a:off x="319255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EBC7794D-648D-4176-9E3A-B47A9A43BD7F}"/>
                    </a:ext>
                  </a:extLst>
                </p:cNvPr>
                <p:cNvSpPr/>
                <p:nvPr/>
              </p:nvSpPr>
              <p:spPr bwMode="auto">
                <a:xfrm>
                  <a:off x="3531319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E0D99676-8A9C-4CF7-9316-E529D0F7B0D6}"/>
                    </a:ext>
                  </a:extLst>
                </p:cNvPr>
                <p:cNvSpPr/>
                <p:nvPr/>
              </p:nvSpPr>
              <p:spPr bwMode="auto">
                <a:xfrm>
                  <a:off x="183750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99C61E8B-AFAC-4BCF-BB34-79212BA065AD}"/>
                    </a:ext>
                  </a:extLst>
                </p:cNvPr>
                <p:cNvSpPr/>
                <p:nvPr/>
              </p:nvSpPr>
              <p:spPr bwMode="auto">
                <a:xfrm>
                  <a:off x="2176270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C898F0AD-8CE5-4053-A392-8E2E8AAB5268}"/>
                    </a:ext>
                  </a:extLst>
                </p:cNvPr>
                <p:cNvSpPr/>
                <p:nvPr/>
              </p:nvSpPr>
              <p:spPr bwMode="auto">
                <a:xfrm>
                  <a:off x="2515032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96E0ECAA-D9A7-4693-9E2D-11E98423FF0E}"/>
                    </a:ext>
                  </a:extLst>
                </p:cNvPr>
                <p:cNvSpPr/>
                <p:nvPr/>
              </p:nvSpPr>
              <p:spPr bwMode="auto">
                <a:xfrm>
                  <a:off x="1168803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1C3956D4-9FF6-4CB2-B432-19EBEDB88637}"/>
                    </a:ext>
                  </a:extLst>
                </p:cNvPr>
                <p:cNvSpPr/>
                <p:nvPr/>
              </p:nvSpPr>
              <p:spPr bwMode="auto">
                <a:xfrm>
                  <a:off x="150756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04" name="Group 403">
                <a:extLst>
                  <a:ext uri="{FF2B5EF4-FFF2-40B4-BE49-F238E27FC236}">
                    <a16:creationId xmlns:a16="http://schemas.microsoft.com/office/drawing/2014/main" id="{F60328E2-154E-49AD-8E17-7236B9E35D5E}"/>
                  </a:ext>
                </a:extLst>
              </p:cNvPr>
              <p:cNvGrpSpPr/>
              <p:nvPr/>
            </p:nvGrpSpPr>
            <p:grpSpPr>
              <a:xfrm>
                <a:off x="2937671" y="4700597"/>
                <a:ext cx="1072977" cy="190126"/>
                <a:chOff x="1168803" y="4498704"/>
                <a:chExt cx="2701278" cy="338725"/>
              </a:xfrm>
            </p:grpSpPr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3F6DBD7F-1D9C-437F-BF72-0B0C7A5A0D90}"/>
                    </a:ext>
                  </a:extLst>
                </p:cNvPr>
                <p:cNvSpPr/>
                <p:nvPr/>
              </p:nvSpPr>
              <p:spPr bwMode="auto">
                <a:xfrm>
                  <a:off x="2853794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1DBA8E80-18F5-437D-A5FE-60E7EF6AFAE6}"/>
                    </a:ext>
                  </a:extLst>
                </p:cNvPr>
                <p:cNvSpPr/>
                <p:nvPr/>
              </p:nvSpPr>
              <p:spPr bwMode="auto">
                <a:xfrm>
                  <a:off x="319255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AC5489A6-89E6-4482-BD4B-403580562A5D}"/>
                    </a:ext>
                  </a:extLst>
                </p:cNvPr>
                <p:cNvSpPr/>
                <p:nvPr/>
              </p:nvSpPr>
              <p:spPr bwMode="auto">
                <a:xfrm>
                  <a:off x="3531319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41893B5C-49D6-4218-AE49-C061C5195101}"/>
                    </a:ext>
                  </a:extLst>
                </p:cNvPr>
                <p:cNvSpPr/>
                <p:nvPr/>
              </p:nvSpPr>
              <p:spPr bwMode="auto">
                <a:xfrm>
                  <a:off x="183750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C02D586D-9743-4523-B110-446BCF41202D}"/>
                    </a:ext>
                  </a:extLst>
                </p:cNvPr>
                <p:cNvSpPr/>
                <p:nvPr/>
              </p:nvSpPr>
              <p:spPr bwMode="auto">
                <a:xfrm>
                  <a:off x="2176270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687D59A1-0F14-494D-AF55-5BE88FE0751C}"/>
                    </a:ext>
                  </a:extLst>
                </p:cNvPr>
                <p:cNvSpPr/>
                <p:nvPr/>
              </p:nvSpPr>
              <p:spPr bwMode="auto">
                <a:xfrm>
                  <a:off x="2515032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6D17F57B-B041-41F7-91DE-5B2EB5FCBC8F}"/>
                    </a:ext>
                  </a:extLst>
                </p:cNvPr>
                <p:cNvSpPr/>
                <p:nvPr/>
              </p:nvSpPr>
              <p:spPr bwMode="auto">
                <a:xfrm>
                  <a:off x="1168803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64CB604C-D286-4B23-AE6B-DE37EDC1AD72}"/>
                    </a:ext>
                  </a:extLst>
                </p:cNvPr>
                <p:cNvSpPr/>
                <p:nvPr/>
              </p:nvSpPr>
              <p:spPr bwMode="auto">
                <a:xfrm>
                  <a:off x="150756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1E55FDE3-ED76-437D-8579-EDC124D4DB93}"/>
                </a:ext>
              </a:extLst>
            </p:cNvPr>
            <p:cNvSpPr/>
            <p:nvPr/>
          </p:nvSpPr>
          <p:spPr>
            <a:xfrm>
              <a:off x="1847529" y="4916503"/>
              <a:ext cx="15568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upd_w</a:t>
              </a: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(buf,0,val) 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8AF631FB-ADFB-45C7-B002-EE3BA289C79F}"/>
              </a:ext>
            </a:extLst>
          </p:cNvPr>
          <p:cNvGrpSpPr/>
          <p:nvPr/>
        </p:nvGrpSpPr>
        <p:grpSpPr>
          <a:xfrm>
            <a:off x="4022055" y="4700538"/>
            <a:ext cx="2150032" cy="523742"/>
            <a:chOff x="4022055" y="4700538"/>
            <a:chExt cx="2150032" cy="523742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A991DBC-9A96-4F4F-8E60-30FC34DB01C9}"/>
                </a:ext>
              </a:extLst>
            </p:cNvPr>
            <p:cNvGrpSpPr/>
            <p:nvPr/>
          </p:nvGrpSpPr>
          <p:grpSpPr>
            <a:xfrm>
              <a:off x="4022055" y="4700538"/>
              <a:ext cx="2150032" cy="190126"/>
              <a:chOff x="4022055" y="4700538"/>
              <a:chExt cx="2150032" cy="190126"/>
            </a:xfrm>
          </p:grpSpPr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7D4D8AD8-EF30-4DB4-B99E-69379407F82F}"/>
                  </a:ext>
                </a:extLst>
              </p:cNvPr>
              <p:cNvGrpSpPr/>
              <p:nvPr/>
            </p:nvGrpSpPr>
            <p:grpSpPr>
              <a:xfrm>
                <a:off x="4022055" y="4700538"/>
                <a:ext cx="1072977" cy="190126"/>
                <a:chOff x="1168803" y="4498704"/>
                <a:chExt cx="2701278" cy="338725"/>
              </a:xfrm>
            </p:grpSpPr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CE40ED56-F7CB-4126-8604-8F3B1FC834EF}"/>
                    </a:ext>
                  </a:extLst>
                </p:cNvPr>
                <p:cNvSpPr/>
                <p:nvPr/>
              </p:nvSpPr>
              <p:spPr bwMode="auto">
                <a:xfrm>
                  <a:off x="2853794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784500C9-8CFB-43B1-98FF-7BF6CEDBE0CF}"/>
                    </a:ext>
                  </a:extLst>
                </p:cNvPr>
                <p:cNvSpPr/>
                <p:nvPr/>
              </p:nvSpPr>
              <p:spPr bwMode="auto">
                <a:xfrm>
                  <a:off x="319255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FFC2232E-3DC0-4578-BAFB-F8FD84027BC5}"/>
                    </a:ext>
                  </a:extLst>
                </p:cNvPr>
                <p:cNvSpPr/>
                <p:nvPr/>
              </p:nvSpPr>
              <p:spPr bwMode="auto">
                <a:xfrm>
                  <a:off x="3531319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F9602B4E-F158-408C-80CD-01ED0EEA03D5}"/>
                    </a:ext>
                  </a:extLst>
                </p:cNvPr>
                <p:cNvSpPr/>
                <p:nvPr/>
              </p:nvSpPr>
              <p:spPr bwMode="auto">
                <a:xfrm>
                  <a:off x="183750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D83BB13F-56D7-4985-81F7-C4E13807D855}"/>
                    </a:ext>
                  </a:extLst>
                </p:cNvPr>
                <p:cNvSpPr/>
                <p:nvPr/>
              </p:nvSpPr>
              <p:spPr bwMode="auto">
                <a:xfrm>
                  <a:off x="2176270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96FD5D29-3C1C-4238-B81E-6881764DF4B1}"/>
                    </a:ext>
                  </a:extLst>
                </p:cNvPr>
                <p:cNvSpPr/>
                <p:nvPr/>
              </p:nvSpPr>
              <p:spPr bwMode="auto">
                <a:xfrm>
                  <a:off x="2515032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1DDF7A26-2258-412B-84B8-4345756CCBCF}"/>
                    </a:ext>
                  </a:extLst>
                </p:cNvPr>
                <p:cNvSpPr/>
                <p:nvPr/>
              </p:nvSpPr>
              <p:spPr bwMode="auto">
                <a:xfrm>
                  <a:off x="1168803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CBF2ADFA-CA48-4DA1-82DF-6C497922884D}"/>
                    </a:ext>
                  </a:extLst>
                </p:cNvPr>
                <p:cNvSpPr/>
                <p:nvPr/>
              </p:nvSpPr>
              <p:spPr bwMode="auto">
                <a:xfrm>
                  <a:off x="150756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22" name="Group 421">
                <a:extLst>
                  <a:ext uri="{FF2B5EF4-FFF2-40B4-BE49-F238E27FC236}">
                    <a16:creationId xmlns:a16="http://schemas.microsoft.com/office/drawing/2014/main" id="{F1E6E950-2797-4DF9-853E-0C05CCA61968}"/>
                  </a:ext>
                </a:extLst>
              </p:cNvPr>
              <p:cNvGrpSpPr/>
              <p:nvPr/>
            </p:nvGrpSpPr>
            <p:grpSpPr>
              <a:xfrm>
                <a:off x="5099110" y="4700538"/>
                <a:ext cx="1072977" cy="190126"/>
                <a:chOff x="1168803" y="4498704"/>
                <a:chExt cx="2701278" cy="338725"/>
              </a:xfrm>
            </p:grpSpPr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A32CD118-B3BD-4FF6-AFDB-AAA131316350}"/>
                    </a:ext>
                  </a:extLst>
                </p:cNvPr>
                <p:cNvSpPr/>
                <p:nvPr/>
              </p:nvSpPr>
              <p:spPr bwMode="auto">
                <a:xfrm>
                  <a:off x="2853794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755F081C-3604-456E-BA54-B1C7F478B5F1}"/>
                    </a:ext>
                  </a:extLst>
                </p:cNvPr>
                <p:cNvSpPr/>
                <p:nvPr/>
              </p:nvSpPr>
              <p:spPr bwMode="auto">
                <a:xfrm>
                  <a:off x="319255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40A4BCBD-DB64-4CFA-894D-A3B5267AEF55}"/>
                    </a:ext>
                  </a:extLst>
                </p:cNvPr>
                <p:cNvSpPr/>
                <p:nvPr/>
              </p:nvSpPr>
              <p:spPr bwMode="auto">
                <a:xfrm>
                  <a:off x="3531319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A02B7E32-98EE-4061-B340-1F13EB2271C4}"/>
                    </a:ext>
                  </a:extLst>
                </p:cNvPr>
                <p:cNvSpPr/>
                <p:nvPr/>
              </p:nvSpPr>
              <p:spPr bwMode="auto">
                <a:xfrm>
                  <a:off x="183750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69F7AB23-57C7-48A8-BB8B-32B4BFA76964}"/>
                    </a:ext>
                  </a:extLst>
                </p:cNvPr>
                <p:cNvSpPr/>
                <p:nvPr/>
              </p:nvSpPr>
              <p:spPr bwMode="auto">
                <a:xfrm>
                  <a:off x="2176270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F30A3E6D-A997-44E0-A166-9E96D1C5F72F}"/>
                    </a:ext>
                  </a:extLst>
                </p:cNvPr>
                <p:cNvSpPr/>
                <p:nvPr/>
              </p:nvSpPr>
              <p:spPr bwMode="auto">
                <a:xfrm>
                  <a:off x="2515032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28DC011B-1180-4BC9-AD4A-B783712CD4BC}"/>
                    </a:ext>
                  </a:extLst>
                </p:cNvPr>
                <p:cNvSpPr/>
                <p:nvPr/>
              </p:nvSpPr>
              <p:spPr bwMode="auto">
                <a:xfrm>
                  <a:off x="1168803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693DB088-4CD7-435E-83AE-C42FB54278E4}"/>
                    </a:ext>
                  </a:extLst>
                </p:cNvPr>
                <p:cNvSpPr/>
                <p:nvPr/>
              </p:nvSpPr>
              <p:spPr bwMode="auto">
                <a:xfrm>
                  <a:off x="1507567" y="4498704"/>
                  <a:ext cx="338762" cy="338725"/>
                </a:xfrm>
                <a:prstGeom prst="rect">
                  <a:avLst/>
                </a:prstGeom>
                <a:gradFill rotWithShape="1"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16200000" scaled="1"/>
                </a:gradFill>
                <a:ln w="952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89B56805-45A1-4BDC-AF35-80817FF55365}"/>
                </a:ext>
              </a:extLst>
            </p:cNvPr>
            <p:cNvSpPr/>
            <p:nvPr/>
          </p:nvSpPr>
          <p:spPr>
            <a:xfrm>
              <a:off x="4026419" y="4916503"/>
              <a:ext cx="15568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upd_w</a:t>
              </a: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(buf,1,val) 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81E51625-6502-4893-A6A4-908E72B1320B}"/>
              </a:ext>
            </a:extLst>
          </p:cNvPr>
          <p:cNvGrpSpPr/>
          <p:nvPr/>
        </p:nvGrpSpPr>
        <p:grpSpPr>
          <a:xfrm>
            <a:off x="1555469" y="3235514"/>
            <a:ext cx="1516762" cy="531917"/>
            <a:chOff x="1555469" y="3235514"/>
            <a:chExt cx="1516762" cy="531917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2717E3C-8699-4AE0-B772-535E6FA58712}"/>
                </a:ext>
              </a:extLst>
            </p:cNvPr>
            <p:cNvGrpSpPr/>
            <p:nvPr/>
          </p:nvGrpSpPr>
          <p:grpSpPr>
            <a:xfrm>
              <a:off x="1854672" y="3235514"/>
              <a:ext cx="1072977" cy="190126"/>
              <a:chOff x="1168803" y="4498704"/>
              <a:chExt cx="2701278" cy="338725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66FFC30-5A57-4717-A6CC-079E21A2EC1F}"/>
                  </a:ext>
                </a:extLst>
              </p:cNvPr>
              <p:cNvSpPr/>
              <p:nvPr/>
            </p:nvSpPr>
            <p:spPr bwMode="auto">
              <a:xfrm>
                <a:off x="2853794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D8123EE1-E29A-4A14-90CB-6B3ADB3FB663}"/>
                  </a:ext>
                </a:extLst>
              </p:cNvPr>
              <p:cNvSpPr/>
              <p:nvPr/>
            </p:nvSpPr>
            <p:spPr bwMode="auto">
              <a:xfrm>
                <a:off x="319255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CC29175-B740-46FE-A80F-1DD927487F95}"/>
                  </a:ext>
                </a:extLst>
              </p:cNvPr>
              <p:cNvSpPr/>
              <p:nvPr/>
            </p:nvSpPr>
            <p:spPr bwMode="auto">
              <a:xfrm>
                <a:off x="3531319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41AA7F2-9B37-4A72-BF82-9585E2AFFBAA}"/>
                  </a:ext>
                </a:extLst>
              </p:cNvPr>
              <p:cNvSpPr/>
              <p:nvPr/>
            </p:nvSpPr>
            <p:spPr bwMode="auto">
              <a:xfrm>
                <a:off x="183750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81325D8-11CB-42B7-BF9F-08E82F35A55B}"/>
                  </a:ext>
                </a:extLst>
              </p:cNvPr>
              <p:cNvSpPr/>
              <p:nvPr/>
            </p:nvSpPr>
            <p:spPr bwMode="auto">
              <a:xfrm>
                <a:off x="2176270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E6020C1-ABFE-4D03-9378-61093C398221}"/>
                  </a:ext>
                </a:extLst>
              </p:cNvPr>
              <p:cNvSpPr/>
              <p:nvPr/>
            </p:nvSpPr>
            <p:spPr bwMode="auto">
              <a:xfrm>
                <a:off x="2515032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B4ED83C-FC98-4F53-9799-79A16A92986F}"/>
                  </a:ext>
                </a:extLst>
              </p:cNvPr>
              <p:cNvSpPr/>
              <p:nvPr/>
            </p:nvSpPr>
            <p:spPr bwMode="auto">
              <a:xfrm>
                <a:off x="1168803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9B6FE89-98C1-46C5-A093-44B06A4A2F24}"/>
                  </a:ext>
                </a:extLst>
              </p:cNvPr>
              <p:cNvSpPr/>
              <p:nvPr/>
            </p:nvSpPr>
            <p:spPr bwMode="auto">
              <a:xfrm>
                <a:off x="150756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66C0604B-9AA0-44C6-AAF9-B03822021956}"/>
                </a:ext>
              </a:extLst>
            </p:cNvPr>
            <p:cNvSpPr/>
            <p:nvPr/>
          </p:nvSpPr>
          <p:spPr>
            <a:xfrm>
              <a:off x="1555469" y="3459654"/>
              <a:ext cx="151676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upd_v</a:t>
              </a: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(buf,0,val) 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FBDD10A0-1C15-4399-BD12-DC3598F77235}"/>
              </a:ext>
            </a:extLst>
          </p:cNvPr>
          <p:cNvGrpSpPr/>
          <p:nvPr/>
        </p:nvGrpSpPr>
        <p:grpSpPr>
          <a:xfrm>
            <a:off x="3729188" y="3235514"/>
            <a:ext cx="1516762" cy="531179"/>
            <a:chOff x="3729188" y="3235514"/>
            <a:chExt cx="1516762" cy="531179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8182F7E-12A8-473C-A2CF-8075FF0DCFF6}"/>
                </a:ext>
              </a:extLst>
            </p:cNvPr>
            <p:cNvGrpSpPr/>
            <p:nvPr/>
          </p:nvGrpSpPr>
          <p:grpSpPr>
            <a:xfrm>
              <a:off x="4003769" y="3235514"/>
              <a:ext cx="1072977" cy="190126"/>
              <a:chOff x="1168803" y="4498704"/>
              <a:chExt cx="2701278" cy="338725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13A14C3F-E4DE-4F78-ABA5-9DFA8E367428}"/>
                  </a:ext>
                </a:extLst>
              </p:cNvPr>
              <p:cNvSpPr/>
              <p:nvPr/>
            </p:nvSpPr>
            <p:spPr bwMode="auto">
              <a:xfrm>
                <a:off x="2853794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37E17499-E5F4-4E4C-9141-AFFF85B1192F}"/>
                  </a:ext>
                </a:extLst>
              </p:cNvPr>
              <p:cNvSpPr/>
              <p:nvPr/>
            </p:nvSpPr>
            <p:spPr bwMode="auto">
              <a:xfrm>
                <a:off x="319255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55E9F50-41C3-45E9-BCBC-E61CE058D721}"/>
                  </a:ext>
                </a:extLst>
              </p:cNvPr>
              <p:cNvSpPr/>
              <p:nvPr/>
            </p:nvSpPr>
            <p:spPr bwMode="auto">
              <a:xfrm>
                <a:off x="3531319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1E2CAD45-84C6-4473-BC9F-D9E2D5D5A5C8}"/>
                  </a:ext>
                </a:extLst>
              </p:cNvPr>
              <p:cNvSpPr/>
              <p:nvPr/>
            </p:nvSpPr>
            <p:spPr bwMode="auto">
              <a:xfrm>
                <a:off x="183750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4D12507D-90F5-436A-B3F0-32F32D27C62B}"/>
                  </a:ext>
                </a:extLst>
              </p:cNvPr>
              <p:cNvSpPr/>
              <p:nvPr/>
            </p:nvSpPr>
            <p:spPr bwMode="auto">
              <a:xfrm>
                <a:off x="2176270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D2B8066B-601D-4F69-8E5C-F350DB4B11BC}"/>
                  </a:ext>
                </a:extLst>
              </p:cNvPr>
              <p:cNvSpPr/>
              <p:nvPr/>
            </p:nvSpPr>
            <p:spPr bwMode="auto">
              <a:xfrm>
                <a:off x="2515032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CD8E914-301D-47C9-ACCD-47E603F66548}"/>
                  </a:ext>
                </a:extLst>
              </p:cNvPr>
              <p:cNvSpPr/>
              <p:nvPr/>
            </p:nvSpPr>
            <p:spPr bwMode="auto">
              <a:xfrm>
                <a:off x="1168803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82E796BF-A823-4EEA-88CE-7A5025D133CC}"/>
                  </a:ext>
                </a:extLst>
              </p:cNvPr>
              <p:cNvSpPr/>
              <p:nvPr/>
            </p:nvSpPr>
            <p:spPr bwMode="auto">
              <a:xfrm>
                <a:off x="150756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B10F9D8B-79CE-4927-8121-83D418F0C365}"/>
                </a:ext>
              </a:extLst>
            </p:cNvPr>
            <p:cNvSpPr/>
            <p:nvPr/>
          </p:nvSpPr>
          <p:spPr>
            <a:xfrm>
              <a:off x="3729188" y="3458916"/>
              <a:ext cx="151676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upd_v</a:t>
              </a: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(buf,2,val) 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E51DE07-B8C2-4312-92AF-65E5EFDDEBA8}"/>
              </a:ext>
            </a:extLst>
          </p:cNvPr>
          <p:cNvGrpSpPr/>
          <p:nvPr/>
        </p:nvGrpSpPr>
        <p:grpSpPr>
          <a:xfrm>
            <a:off x="2836025" y="2892974"/>
            <a:ext cx="1467068" cy="532666"/>
            <a:chOff x="2836025" y="2892974"/>
            <a:chExt cx="1467068" cy="532666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DFFC925-5412-4CDD-A606-6563A9AC8AB8}"/>
                </a:ext>
              </a:extLst>
            </p:cNvPr>
            <p:cNvGrpSpPr/>
            <p:nvPr/>
          </p:nvGrpSpPr>
          <p:grpSpPr>
            <a:xfrm>
              <a:off x="2930792" y="3235514"/>
              <a:ext cx="1072977" cy="190126"/>
              <a:chOff x="1168803" y="4498704"/>
              <a:chExt cx="2701278" cy="338725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034693D1-C375-4BF1-B5C9-0C4CEA7FE97D}"/>
                  </a:ext>
                </a:extLst>
              </p:cNvPr>
              <p:cNvSpPr/>
              <p:nvPr/>
            </p:nvSpPr>
            <p:spPr bwMode="auto">
              <a:xfrm>
                <a:off x="2853794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AC749781-FDB4-40F6-A469-BCEF3667AED0}"/>
                  </a:ext>
                </a:extLst>
              </p:cNvPr>
              <p:cNvSpPr/>
              <p:nvPr/>
            </p:nvSpPr>
            <p:spPr bwMode="auto">
              <a:xfrm>
                <a:off x="319255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BAC0D580-75C0-4BCA-97B7-FACED8EDE02F}"/>
                  </a:ext>
                </a:extLst>
              </p:cNvPr>
              <p:cNvSpPr/>
              <p:nvPr/>
            </p:nvSpPr>
            <p:spPr bwMode="auto">
              <a:xfrm>
                <a:off x="3531319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961B5FF-DB6B-4574-83FF-989F672FCA01}"/>
                  </a:ext>
                </a:extLst>
              </p:cNvPr>
              <p:cNvSpPr/>
              <p:nvPr/>
            </p:nvSpPr>
            <p:spPr bwMode="auto">
              <a:xfrm>
                <a:off x="183750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42692397-7EC4-424A-9B92-71CC7998C657}"/>
                  </a:ext>
                </a:extLst>
              </p:cNvPr>
              <p:cNvSpPr/>
              <p:nvPr/>
            </p:nvSpPr>
            <p:spPr bwMode="auto">
              <a:xfrm>
                <a:off x="2176270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7299B3A-BB36-4602-A604-DCCD441D7A11}"/>
                  </a:ext>
                </a:extLst>
              </p:cNvPr>
              <p:cNvSpPr/>
              <p:nvPr/>
            </p:nvSpPr>
            <p:spPr bwMode="auto">
              <a:xfrm>
                <a:off x="2515032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1DDF99A-87F2-4248-AA40-FFBC9F7FA6AB}"/>
                  </a:ext>
                </a:extLst>
              </p:cNvPr>
              <p:cNvSpPr/>
              <p:nvPr/>
            </p:nvSpPr>
            <p:spPr bwMode="auto">
              <a:xfrm>
                <a:off x="1168803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45004AA-400A-4C2D-9D39-6FE199D302A9}"/>
                  </a:ext>
                </a:extLst>
              </p:cNvPr>
              <p:cNvSpPr/>
              <p:nvPr/>
            </p:nvSpPr>
            <p:spPr bwMode="auto">
              <a:xfrm>
                <a:off x="150756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4BBB1D3B-F7D6-4164-A078-BE17C180FC9F}"/>
                </a:ext>
              </a:extLst>
            </p:cNvPr>
            <p:cNvSpPr/>
            <p:nvPr/>
          </p:nvSpPr>
          <p:spPr>
            <a:xfrm>
              <a:off x="2836025" y="2892974"/>
              <a:ext cx="1467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upd_v</a:t>
              </a: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(buf,1,val)</a:t>
              </a:r>
            </a:p>
          </p:txBody>
        </p: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FB26DB85-EA69-4082-BD12-3251135CB632}"/>
              </a:ext>
            </a:extLst>
          </p:cNvPr>
          <p:cNvGrpSpPr/>
          <p:nvPr/>
        </p:nvGrpSpPr>
        <p:grpSpPr>
          <a:xfrm>
            <a:off x="4965295" y="2882029"/>
            <a:ext cx="1516762" cy="543611"/>
            <a:chOff x="4965295" y="2882029"/>
            <a:chExt cx="1516762" cy="543611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84235D11-90C7-423F-8A07-401B4D53E063}"/>
                </a:ext>
              </a:extLst>
            </p:cNvPr>
            <p:cNvGrpSpPr/>
            <p:nvPr/>
          </p:nvGrpSpPr>
          <p:grpSpPr>
            <a:xfrm>
              <a:off x="5076746" y="3235514"/>
              <a:ext cx="1072977" cy="190126"/>
              <a:chOff x="1168803" y="4498704"/>
              <a:chExt cx="2701278" cy="338725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572B2212-15D9-4284-BE0F-C17B4FE67375}"/>
                  </a:ext>
                </a:extLst>
              </p:cNvPr>
              <p:cNvSpPr/>
              <p:nvPr/>
            </p:nvSpPr>
            <p:spPr bwMode="auto">
              <a:xfrm>
                <a:off x="2853794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C72C4982-8F60-466D-B503-B13AB8960919}"/>
                  </a:ext>
                </a:extLst>
              </p:cNvPr>
              <p:cNvSpPr/>
              <p:nvPr/>
            </p:nvSpPr>
            <p:spPr bwMode="auto">
              <a:xfrm>
                <a:off x="319255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DBDC64B-E65C-4033-BC78-5CC953776FD7}"/>
                  </a:ext>
                </a:extLst>
              </p:cNvPr>
              <p:cNvSpPr/>
              <p:nvPr/>
            </p:nvSpPr>
            <p:spPr bwMode="auto">
              <a:xfrm>
                <a:off x="3531319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ED1402C-680B-4700-B140-CD1DA2176468}"/>
                  </a:ext>
                </a:extLst>
              </p:cNvPr>
              <p:cNvSpPr/>
              <p:nvPr/>
            </p:nvSpPr>
            <p:spPr bwMode="auto">
              <a:xfrm>
                <a:off x="183750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EF305EC-1E57-498E-914C-8C63209A74FA}"/>
                  </a:ext>
                </a:extLst>
              </p:cNvPr>
              <p:cNvSpPr/>
              <p:nvPr/>
            </p:nvSpPr>
            <p:spPr bwMode="auto">
              <a:xfrm>
                <a:off x="2176270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9E7A239-9B71-484A-A25B-2EEB7B73510E}"/>
                  </a:ext>
                </a:extLst>
              </p:cNvPr>
              <p:cNvSpPr/>
              <p:nvPr/>
            </p:nvSpPr>
            <p:spPr bwMode="auto">
              <a:xfrm>
                <a:off x="2515032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4C6EA1E1-7717-4D80-91C1-CF50E634BD4B}"/>
                  </a:ext>
                </a:extLst>
              </p:cNvPr>
              <p:cNvSpPr/>
              <p:nvPr/>
            </p:nvSpPr>
            <p:spPr bwMode="auto">
              <a:xfrm>
                <a:off x="1168803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A068DC5-3080-4987-AB9E-6E5D1403E3F7}"/>
                  </a:ext>
                </a:extLst>
              </p:cNvPr>
              <p:cNvSpPr/>
              <p:nvPr/>
            </p:nvSpPr>
            <p:spPr bwMode="auto">
              <a:xfrm>
                <a:off x="150756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CAC28E19-268D-4F5B-8A7E-2D4D2B77693E}"/>
                </a:ext>
              </a:extLst>
            </p:cNvPr>
            <p:cNvSpPr/>
            <p:nvPr/>
          </p:nvSpPr>
          <p:spPr>
            <a:xfrm>
              <a:off x="4965295" y="2882029"/>
              <a:ext cx="151676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upd_v</a:t>
              </a: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(buf,3,val) 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B5D41FD7-BDE0-4EEF-98E8-84D4AB7DE262}"/>
              </a:ext>
            </a:extLst>
          </p:cNvPr>
          <p:cNvGrpSpPr/>
          <p:nvPr/>
        </p:nvGrpSpPr>
        <p:grpSpPr>
          <a:xfrm>
            <a:off x="5892546" y="3235514"/>
            <a:ext cx="1516762" cy="531179"/>
            <a:chOff x="5892546" y="3235514"/>
            <a:chExt cx="1516762" cy="531179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A9AB0383-F29E-494B-AB7E-6BB9C89F4E3C}"/>
                </a:ext>
              </a:extLst>
            </p:cNvPr>
            <p:cNvGrpSpPr/>
            <p:nvPr/>
          </p:nvGrpSpPr>
          <p:grpSpPr>
            <a:xfrm>
              <a:off x="6149723" y="3235514"/>
              <a:ext cx="1072977" cy="190126"/>
              <a:chOff x="1168803" y="4498704"/>
              <a:chExt cx="2701278" cy="338725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5A62241E-41DB-4471-A425-2B71770F3F77}"/>
                  </a:ext>
                </a:extLst>
              </p:cNvPr>
              <p:cNvSpPr/>
              <p:nvPr/>
            </p:nvSpPr>
            <p:spPr bwMode="auto">
              <a:xfrm>
                <a:off x="2853794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1FF46C5-FB29-4F8B-8E39-53BC5511D97E}"/>
                  </a:ext>
                </a:extLst>
              </p:cNvPr>
              <p:cNvSpPr/>
              <p:nvPr/>
            </p:nvSpPr>
            <p:spPr bwMode="auto">
              <a:xfrm>
                <a:off x="319255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199B2C31-A36A-4E69-A808-CD56C60BBDC6}"/>
                  </a:ext>
                </a:extLst>
              </p:cNvPr>
              <p:cNvSpPr/>
              <p:nvPr/>
            </p:nvSpPr>
            <p:spPr bwMode="auto">
              <a:xfrm>
                <a:off x="3531319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A198C37-862E-49F6-A93A-C91B99DD67BA}"/>
                  </a:ext>
                </a:extLst>
              </p:cNvPr>
              <p:cNvSpPr/>
              <p:nvPr/>
            </p:nvSpPr>
            <p:spPr bwMode="auto">
              <a:xfrm>
                <a:off x="183750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55F91AFB-BF8B-4460-8066-51437A28FAD2}"/>
                  </a:ext>
                </a:extLst>
              </p:cNvPr>
              <p:cNvSpPr/>
              <p:nvPr/>
            </p:nvSpPr>
            <p:spPr bwMode="auto">
              <a:xfrm>
                <a:off x="2176270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31D5DAF9-2924-442A-98EC-ABF1087C0CC5}"/>
                  </a:ext>
                </a:extLst>
              </p:cNvPr>
              <p:cNvSpPr/>
              <p:nvPr/>
            </p:nvSpPr>
            <p:spPr bwMode="auto">
              <a:xfrm>
                <a:off x="2515032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A18F18BE-6353-4EEC-914E-3AA94210B98E}"/>
                  </a:ext>
                </a:extLst>
              </p:cNvPr>
              <p:cNvSpPr/>
              <p:nvPr/>
            </p:nvSpPr>
            <p:spPr bwMode="auto">
              <a:xfrm>
                <a:off x="1168803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6CB207C8-2ACE-4AA0-A645-F1D5D1686E20}"/>
                  </a:ext>
                </a:extLst>
              </p:cNvPr>
              <p:cNvSpPr/>
              <p:nvPr/>
            </p:nvSpPr>
            <p:spPr bwMode="auto">
              <a:xfrm>
                <a:off x="150756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ED924779-F479-44E1-BC98-98198FA4EF3B}"/>
                </a:ext>
              </a:extLst>
            </p:cNvPr>
            <p:cNvSpPr/>
            <p:nvPr/>
          </p:nvSpPr>
          <p:spPr>
            <a:xfrm>
              <a:off x="5892546" y="3458916"/>
              <a:ext cx="151676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upd_v</a:t>
              </a: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(buf,4,val) 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BAFE7787-6BAC-42C6-85B4-1C2BEC360175}"/>
              </a:ext>
            </a:extLst>
          </p:cNvPr>
          <p:cNvGrpSpPr/>
          <p:nvPr/>
        </p:nvGrpSpPr>
        <p:grpSpPr>
          <a:xfrm>
            <a:off x="8211890" y="3235426"/>
            <a:ext cx="1516762" cy="531267"/>
            <a:chOff x="8211890" y="3235426"/>
            <a:chExt cx="1516762" cy="531267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92710D7B-C491-4FB7-8CDD-A724CD697DCE}"/>
                </a:ext>
              </a:extLst>
            </p:cNvPr>
            <p:cNvGrpSpPr/>
            <p:nvPr/>
          </p:nvGrpSpPr>
          <p:grpSpPr>
            <a:xfrm>
              <a:off x="8303241" y="3235426"/>
              <a:ext cx="1072977" cy="190126"/>
              <a:chOff x="1168803" y="4498704"/>
              <a:chExt cx="2701278" cy="338725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704D690-D66E-43EA-A2A0-E5C2D4037B4E}"/>
                  </a:ext>
                </a:extLst>
              </p:cNvPr>
              <p:cNvSpPr/>
              <p:nvPr/>
            </p:nvSpPr>
            <p:spPr bwMode="auto">
              <a:xfrm>
                <a:off x="2853794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02E29505-C946-40EA-A6EE-0B026141252E}"/>
                  </a:ext>
                </a:extLst>
              </p:cNvPr>
              <p:cNvSpPr/>
              <p:nvPr/>
            </p:nvSpPr>
            <p:spPr bwMode="auto">
              <a:xfrm>
                <a:off x="319255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A9047BA-6BD1-4B43-956D-090C706FD76B}"/>
                  </a:ext>
                </a:extLst>
              </p:cNvPr>
              <p:cNvSpPr/>
              <p:nvPr/>
            </p:nvSpPr>
            <p:spPr bwMode="auto">
              <a:xfrm>
                <a:off x="3531319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8EA47B7-F0EA-4B80-BF43-49C53FBF75FE}"/>
                  </a:ext>
                </a:extLst>
              </p:cNvPr>
              <p:cNvSpPr/>
              <p:nvPr/>
            </p:nvSpPr>
            <p:spPr bwMode="auto">
              <a:xfrm>
                <a:off x="183750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8E426D27-3C71-4B61-89FD-F77AB372C713}"/>
                  </a:ext>
                </a:extLst>
              </p:cNvPr>
              <p:cNvSpPr/>
              <p:nvPr/>
            </p:nvSpPr>
            <p:spPr bwMode="auto">
              <a:xfrm>
                <a:off x="2176270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518ED594-A303-4DC8-85F8-B4D95D03394C}"/>
                  </a:ext>
                </a:extLst>
              </p:cNvPr>
              <p:cNvSpPr/>
              <p:nvPr/>
            </p:nvSpPr>
            <p:spPr bwMode="auto">
              <a:xfrm>
                <a:off x="2515032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38B63601-0FC4-4AA9-8123-FB6E268D60B9}"/>
                  </a:ext>
                </a:extLst>
              </p:cNvPr>
              <p:cNvSpPr/>
              <p:nvPr/>
            </p:nvSpPr>
            <p:spPr bwMode="auto">
              <a:xfrm>
                <a:off x="1168803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AE1BB63-25B7-4751-876C-25AA7A24D734}"/>
                  </a:ext>
                </a:extLst>
              </p:cNvPr>
              <p:cNvSpPr/>
              <p:nvPr/>
            </p:nvSpPr>
            <p:spPr bwMode="auto">
              <a:xfrm>
                <a:off x="150756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729F7DFF-743E-4338-A319-135688544C07}"/>
                </a:ext>
              </a:extLst>
            </p:cNvPr>
            <p:cNvSpPr/>
            <p:nvPr/>
          </p:nvSpPr>
          <p:spPr>
            <a:xfrm>
              <a:off x="8211890" y="3458916"/>
              <a:ext cx="151676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upd_v</a:t>
              </a: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(buf,6,val) 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69F4763C-B1DF-4102-A013-C857ECAF302C}"/>
              </a:ext>
            </a:extLst>
          </p:cNvPr>
          <p:cNvGrpSpPr/>
          <p:nvPr/>
        </p:nvGrpSpPr>
        <p:grpSpPr>
          <a:xfrm>
            <a:off x="7088140" y="2882029"/>
            <a:ext cx="1467068" cy="545198"/>
            <a:chOff x="7088140" y="2882029"/>
            <a:chExt cx="1467068" cy="545198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ADD5433-5C79-4A52-A39B-50A78FDE6A08}"/>
                </a:ext>
              </a:extLst>
            </p:cNvPr>
            <p:cNvGrpSpPr/>
            <p:nvPr/>
          </p:nvGrpSpPr>
          <p:grpSpPr>
            <a:xfrm>
              <a:off x="7226232" y="3237101"/>
              <a:ext cx="1072977" cy="190126"/>
              <a:chOff x="1168803" y="4498704"/>
              <a:chExt cx="2701278" cy="338725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64E72B31-5281-4C83-AD2D-3AB7D4925F4C}"/>
                  </a:ext>
                </a:extLst>
              </p:cNvPr>
              <p:cNvSpPr/>
              <p:nvPr/>
            </p:nvSpPr>
            <p:spPr bwMode="auto">
              <a:xfrm>
                <a:off x="2853794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5A55BB42-E622-4A82-98B3-88175DB526C3}"/>
                  </a:ext>
                </a:extLst>
              </p:cNvPr>
              <p:cNvSpPr/>
              <p:nvPr/>
            </p:nvSpPr>
            <p:spPr bwMode="auto">
              <a:xfrm>
                <a:off x="319255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C6BFDBB7-A850-4F4A-8239-5E184299D86C}"/>
                  </a:ext>
                </a:extLst>
              </p:cNvPr>
              <p:cNvSpPr/>
              <p:nvPr/>
            </p:nvSpPr>
            <p:spPr bwMode="auto">
              <a:xfrm>
                <a:off x="3531319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28108E2C-D909-4232-B7D1-301005540FF2}"/>
                  </a:ext>
                </a:extLst>
              </p:cNvPr>
              <p:cNvSpPr/>
              <p:nvPr/>
            </p:nvSpPr>
            <p:spPr bwMode="auto">
              <a:xfrm>
                <a:off x="183750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BFF4E4B-DCBF-4DE1-BB48-DFDCE2F5ECDC}"/>
                  </a:ext>
                </a:extLst>
              </p:cNvPr>
              <p:cNvSpPr/>
              <p:nvPr/>
            </p:nvSpPr>
            <p:spPr bwMode="auto">
              <a:xfrm>
                <a:off x="2176270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6153DF5B-F37B-47E9-801B-791CB52A008B}"/>
                  </a:ext>
                </a:extLst>
              </p:cNvPr>
              <p:cNvSpPr/>
              <p:nvPr/>
            </p:nvSpPr>
            <p:spPr bwMode="auto">
              <a:xfrm>
                <a:off x="2515032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AA0511AE-5822-4228-B612-D5980B46BD60}"/>
                  </a:ext>
                </a:extLst>
              </p:cNvPr>
              <p:cNvSpPr/>
              <p:nvPr/>
            </p:nvSpPr>
            <p:spPr bwMode="auto">
              <a:xfrm>
                <a:off x="1168803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38D4BC19-B033-4C57-9B6D-616910B7F469}"/>
                  </a:ext>
                </a:extLst>
              </p:cNvPr>
              <p:cNvSpPr/>
              <p:nvPr/>
            </p:nvSpPr>
            <p:spPr bwMode="auto">
              <a:xfrm>
                <a:off x="150756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5BED1649-3F05-4D2D-A2E1-119859CDC59B}"/>
                </a:ext>
              </a:extLst>
            </p:cNvPr>
            <p:cNvSpPr/>
            <p:nvPr/>
          </p:nvSpPr>
          <p:spPr>
            <a:xfrm>
              <a:off x="7088140" y="2882029"/>
              <a:ext cx="1467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upd_v</a:t>
              </a: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(buf,5,val)</a:t>
              </a: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92397903-B9B5-4D48-BBAF-1C6D3A4A9DB0}"/>
              </a:ext>
            </a:extLst>
          </p:cNvPr>
          <p:cNvGrpSpPr/>
          <p:nvPr/>
        </p:nvGrpSpPr>
        <p:grpSpPr>
          <a:xfrm>
            <a:off x="9372185" y="2882029"/>
            <a:ext cx="1643023" cy="545198"/>
            <a:chOff x="9372185" y="2882029"/>
            <a:chExt cx="1643023" cy="545198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0078F0E8-5F40-4820-93A6-1757CEA4DD05}"/>
                </a:ext>
              </a:extLst>
            </p:cNvPr>
            <p:cNvGrpSpPr/>
            <p:nvPr/>
          </p:nvGrpSpPr>
          <p:grpSpPr>
            <a:xfrm>
              <a:off x="9372185" y="3237101"/>
              <a:ext cx="1072977" cy="190126"/>
              <a:chOff x="1168803" y="4498704"/>
              <a:chExt cx="2701278" cy="338725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11FDE970-F317-48BF-9A5A-49306DB80792}"/>
                  </a:ext>
                </a:extLst>
              </p:cNvPr>
              <p:cNvSpPr/>
              <p:nvPr/>
            </p:nvSpPr>
            <p:spPr bwMode="auto">
              <a:xfrm>
                <a:off x="2853794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0D1C7193-020A-4837-A926-D43C50492D2C}"/>
                  </a:ext>
                </a:extLst>
              </p:cNvPr>
              <p:cNvSpPr/>
              <p:nvPr/>
            </p:nvSpPr>
            <p:spPr bwMode="auto">
              <a:xfrm>
                <a:off x="319255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13C9CFF0-7AFD-47B0-8F37-85F166487634}"/>
                  </a:ext>
                </a:extLst>
              </p:cNvPr>
              <p:cNvSpPr/>
              <p:nvPr/>
            </p:nvSpPr>
            <p:spPr bwMode="auto">
              <a:xfrm>
                <a:off x="3531319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9D79E4C0-F430-436D-BFFC-92E7CCC13BA1}"/>
                  </a:ext>
                </a:extLst>
              </p:cNvPr>
              <p:cNvSpPr/>
              <p:nvPr/>
            </p:nvSpPr>
            <p:spPr bwMode="auto">
              <a:xfrm>
                <a:off x="183750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F1CE4A03-11A4-4F25-A774-39B8F74AED6B}"/>
                  </a:ext>
                </a:extLst>
              </p:cNvPr>
              <p:cNvSpPr/>
              <p:nvPr/>
            </p:nvSpPr>
            <p:spPr bwMode="auto">
              <a:xfrm>
                <a:off x="2176270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E33D9AB2-10C3-431F-A0AF-2FE99F1490C9}"/>
                  </a:ext>
                </a:extLst>
              </p:cNvPr>
              <p:cNvSpPr/>
              <p:nvPr/>
            </p:nvSpPr>
            <p:spPr bwMode="auto">
              <a:xfrm>
                <a:off x="2515032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DE0A52D1-E073-4BFB-88B8-E0DDB2924E74}"/>
                  </a:ext>
                </a:extLst>
              </p:cNvPr>
              <p:cNvSpPr/>
              <p:nvPr/>
            </p:nvSpPr>
            <p:spPr bwMode="auto">
              <a:xfrm>
                <a:off x="1168803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7A036F1-D859-49A1-B8DF-1968BB761788}"/>
                  </a:ext>
                </a:extLst>
              </p:cNvPr>
              <p:cNvSpPr/>
              <p:nvPr/>
            </p:nvSpPr>
            <p:spPr bwMode="auto">
              <a:xfrm>
                <a:off x="1507567" y="4498704"/>
                <a:ext cx="338762" cy="33872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6200000" scaled="1"/>
              </a:gradFill>
              <a:ln w="952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B0C963EC-7F80-47AB-804A-4112F7968376}"/>
                </a:ext>
              </a:extLst>
            </p:cNvPr>
            <p:cNvSpPr/>
            <p:nvPr/>
          </p:nvSpPr>
          <p:spPr>
            <a:xfrm>
              <a:off x="9498446" y="2882029"/>
              <a:ext cx="151676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upd_v</a:t>
              </a: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(buf,7,val) 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83" name="Content Placeholder 2">
            <a:extLst>
              <a:ext uri="{FF2B5EF4-FFF2-40B4-BE49-F238E27FC236}">
                <a16:creationId xmlns:a16="http://schemas.microsoft.com/office/drawing/2014/main" id="{C5A88327-A19A-4ECF-B09A-02B13F1D2F48}"/>
              </a:ext>
            </a:extLst>
          </p:cNvPr>
          <p:cNvSpPr txBox="1">
            <a:spLocks/>
          </p:cNvSpPr>
          <p:nvPr/>
        </p:nvSpPr>
        <p:spPr>
          <a:xfrm>
            <a:off x="484519" y="1179654"/>
            <a:ext cx="10835204" cy="20099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Calibri" panose="020F0502020204030204" pitchFamily="34" charset="0"/>
              <a:buChar char="˃"/>
              <a:defRPr sz="2000" b="1" kern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>
                <a:solidFill>
                  <a:srgbClr val="00B050"/>
                </a:solidFill>
              </a:rPr>
              <a:t>upd_v</a:t>
            </a:r>
            <a:r>
              <a:rPr lang="en-GB" sz="1800" dirty="0">
                <a:solidFill>
                  <a:srgbClr val="00B050"/>
                </a:solidFill>
              </a:rPr>
              <a:t>(</a:t>
            </a:r>
            <a:r>
              <a:rPr lang="en-GB" sz="1800" dirty="0" err="1">
                <a:solidFill>
                  <a:srgbClr val="00B050"/>
                </a:solidFill>
              </a:rPr>
              <a:t>buf</a:t>
            </a:r>
            <a:r>
              <a:rPr lang="en-GB" sz="1800" dirty="0">
                <a:solidFill>
                  <a:srgbClr val="00B050"/>
                </a:solidFill>
              </a:rPr>
              <a:t>,&lt;0..3&gt;,</a:t>
            </a:r>
            <a:r>
              <a:rPr lang="en-GB" sz="1800" dirty="0" err="1">
                <a:solidFill>
                  <a:srgbClr val="00B050"/>
                </a:solidFill>
              </a:rPr>
              <a:t>val</a:t>
            </a:r>
            <a:r>
              <a:rPr lang="en-GB" sz="1800" dirty="0">
                <a:solidFill>
                  <a:srgbClr val="00B050"/>
                </a:solidFill>
              </a:rPr>
              <a:t>) </a:t>
            </a:r>
            <a:r>
              <a:rPr lang="en-GB" sz="1800" dirty="0"/>
              <a:t>: Replace four of the 16-lanes in a </a:t>
            </a:r>
            <a:r>
              <a:rPr lang="en-GB" sz="1800" dirty="0">
                <a:solidFill>
                  <a:schemeClr val="tx2"/>
                </a:solidFill>
              </a:rPr>
              <a:t>v16cint16 </a:t>
            </a:r>
          </a:p>
          <a:p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r>
              <a:rPr lang="en-GB" sz="1800" dirty="0" err="1">
                <a:solidFill>
                  <a:srgbClr val="00B050"/>
                </a:solidFill>
              </a:rPr>
              <a:t>upd_v</a:t>
            </a:r>
            <a:r>
              <a:rPr lang="en-GB" sz="1800" dirty="0">
                <a:solidFill>
                  <a:srgbClr val="00B050"/>
                </a:solidFill>
              </a:rPr>
              <a:t> (</a:t>
            </a:r>
            <a:r>
              <a:rPr lang="en-GB" sz="1800" dirty="0" err="1">
                <a:solidFill>
                  <a:srgbClr val="00B050"/>
                </a:solidFill>
              </a:rPr>
              <a:t>buf</a:t>
            </a:r>
            <a:r>
              <a:rPr lang="en-GB" sz="1800" dirty="0">
                <a:solidFill>
                  <a:srgbClr val="00B050"/>
                </a:solidFill>
              </a:rPr>
              <a:t>,&lt;0..7&gt;,</a:t>
            </a:r>
            <a:r>
              <a:rPr lang="en-GB" sz="1800" dirty="0" err="1">
                <a:solidFill>
                  <a:srgbClr val="00B050"/>
                </a:solidFill>
              </a:rPr>
              <a:t>val</a:t>
            </a:r>
            <a:r>
              <a:rPr lang="en-GB" sz="1800" dirty="0">
                <a:solidFill>
                  <a:srgbClr val="00B050"/>
                </a:solidFill>
              </a:rPr>
              <a:t>)  </a:t>
            </a:r>
            <a:r>
              <a:rPr lang="en-GB" sz="1800" dirty="0"/>
              <a:t>: Replace four of the 32-lanes in a </a:t>
            </a:r>
            <a:r>
              <a:rPr lang="en-GB" sz="1800" dirty="0">
                <a:solidFill>
                  <a:schemeClr val="tx2"/>
                </a:solidFill>
              </a:rPr>
              <a:t>v32cint16</a:t>
            </a:r>
          </a:p>
          <a:p>
            <a:pPr marL="914400" lvl="2" indent="0">
              <a:buNone/>
            </a:pPr>
            <a:endParaRPr lang="en-GB" sz="1800" dirty="0">
              <a:solidFill>
                <a:srgbClr val="00B050"/>
              </a:solidFill>
            </a:endParaRPr>
          </a:p>
          <a:p>
            <a:endParaRPr lang="en-GB" sz="1800" dirty="0">
              <a:solidFill>
                <a:srgbClr val="00B050"/>
              </a:solidFill>
            </a:endParaRPr>
          </a:p>
          <a:p>
            <a:endParaRPr lang="en-GB" sz="1800" dirty="0">
              <a:solidFill>
                <a:srgbClr val="00B050"/>
              </a:solidFill>
            </a:endParaRPr>
          </a:p>
          <a:p>
            <a:r>
              <a:rPr lang="en-GB" sz="1800" dirty="0" err="1">
                <a:solidFill>
                  <a:srgbClr val="00B050"/>
                </a:solidFill>
              </a:rPr>
              <a:t>upd_w</a:t>
            </a:r>
            <a:r>
              <a:rPr lang="en-GB" sz="1800" dirty="0">
                <a:solidFill>
                  <a:srgbClr val="00B050"/>
                </a:solidFill>
              </a:rPr>
              <a:t>(</a:t>
            </a:r>
            <a:r>
              <a:rPr lang="en-GB" sz="1800" dirty="0" err="1">
                <a:solidFill>
                  <a:srgbClr val="00B050"/>
                </a:solidFill>
              </a:rPr>
              <a:t>buf</a:t>
            </a:r>
            <a:r>
              <a:rPr lang="en-GB" sz="1800" dirty="0">
                <a:solidFill>
                  <a:srgbClr val="00B050"/>
                </a:solidFill>
              </a:rPr>
              <a:t>,&lt;0..1&gt;,</a:t>
            </a:r>
            <a:r>
              <a:rPr lang="en-GB" sz="1800" dirty="0" err="1">
                <a:solidFill>
                  <a:srgbClr val="00B050"/>
                </a:solidFill>
              </a:rPr>
              <a:t>val</a:t>
            </a:r>
            <a:r>
              <a:rPr lang="en-GB" sz="1800" dirty="0">
                <a:solidFill>
                  <a:srgbClr val="00B050"/>
                </a:solidFill>
              </a:rPr>
              <a:t>) </a:t>
            </a:r>
            <a:r>
              <a:rPr lang="en-GB" sz="1800" dirty="0"/>
              <a:t>: Replace eight of the 16-lane in a </a:t>
            </a:r>
            <a:r>
              <a:rPr lang="en-GB" sz="1800" dirty="0">
                <a:solidFill>
                  <a:schemeClr val="tx2"/>
                </a:solidFill>
              </a:rPr>
              <a:t>v16cint16</a:t>
            </a:r>
          </a:p>
          <a:p>
            <a:endParaRPr lang="en-GB" sz="1800" dirty="0">
              <a:solidFill>
                <a:srgbClr val="00B050"/>
              </a:solidFill>
            </a:endParaRPr>
          </a:p>
          <a:p>
            <a:endParaRPr lang="en-GB" sz="1800" dirty="0">
              <a:solidFill>
                <a:srgbClr val="00B050"/>
              </a:solidFill>
            </a:endParaRPr>
          </a:p>
          <a:p>
            <a:r>
              <a:rPr lang="en-GB" sz="1800" dirty="0" err="1">
                <a:solidFill>
                  <a:srgbClr val="00B050"/>
                </a:solidFill>
              </a:rPr>
              <a:t>upd_w</a:t>
            </a:r>
            <a:r>
              <a:rPr lang="en-GB" sz="1800" dirty="0">
                <a:solidFill>
                  <a:srgbClr val="00B050"/>
                </a:solidFill>
              </a:rPr>
              <a:t>(</a:t>
            </a:r>
            <a:r>
              <a:rPr lang="en-GB" sz="1800" dirty="0" err="1">
                <a:solidFill>
                  <a:srgbClr val="00B050"/>
                </a:solidFill>
              </a:rPr>
              <a:t>buf</a:t>
            </a:r>
            <a:r>
              <a:rPr lang="en-GB" sz="1800" dirty="0">
                <a:solidFill>
                  <a:srgbClr val="00B050"/>
                </a:solidFill>
              </a:rPr>
              <a:t>,&lt;0..3&gt;,</a:t>
            </a:r>
            <a:r>
              <a:rPr lang="en-GB" sz="1800" dirty="0" err="1">
                <a:solidFill>
                  <a:srgbClr val="00B050"/>
                </a:solidFill>
              </a:rPr>
              <a:t>val</a:t>
            </a:r>
            <a:r>
              <a:rPr lang="en-GB" sz="1800" dirty="0">
                <a:solidFill>
                  <a:srgbClr val="00B050"/>
                </a:solidFill>
              </a:rPr>
              <a:t>) </a:t>
            </a:r>
            <a:r>
              <a:rPr lang="en-GB" sz="1800" dirty="0"/>
              <a:t>: Replace eight of the 32-lanes in a </a:t>
            </a:r>
            <a:r>
              <a:rPr lang="en-GB" sz="1800" dirty="0">
                <a:solidFill>
                  <a:schemeClr val="tx2"/>
                </a:solidFill>
              </a:rPr>
              <a:t>v32cint16</a:t>
            </a:r>
          </a:p>
        </p:txBody>
      </p:sp>
    </p:spTree>
    <p:extLst>
      <p:ext uri="{BB962C8B-B14F-4D97-AF65-F5344CB8AC3E}">
        <p14:creationId xmlns:p14="http://schemas.microsoft.com/office/powerpoint/2010/main" val="43352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fir_32t_8core0.cpp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128" y="821211"/>
            <a:ext cx="7073489" cy="60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CB992696-947B-466F-A863-510DFF1742DE}"/>
              </a:ext>
            </a:extLst>
          </p:cNvPr>
          <p:cNvSpPr txBox="1"/>
          <p:nvPr/>
        </p:nvSpPr>
        <p:spPr>
          <a:xfrm>
            <a:off x="194173" y="373681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Line   </a:t>
            </a:r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EA550-CD00-4327-A67B-0684AF2E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097" y="210312"/>
            <a:ext cx="10541508" cy="502920"/>
          </a:xfrm>
        </p:spPr>
        <p:txBody>
          <a:bodyPr/>
          <a:lstStyle/>
          <a:p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8-tap </a:t>
            </a:r>
            <a:r>
              <a:rPr lang="fr-FR" dirty="0" err="1"/>
              <a:t>complex</a:t>
            </a:r>
            <a:r>
              <a:rPr lang="fr-FR" dirty="0"/>
              <a:t> FIR – mul4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0991EF-CCF8-430F-86BE-9F6E7BAD0B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56984-4725-41C6-8520-96F37BBE0CFA}"/>
              </a:ext>
            </a:extLst>
          </p:cNvPr>
          <p:cNvSpPr txBox="1"/>
          <p:nvPr/>
        </p:nvSpPr>
        <p:spPr>
          <a:xfrm>
            <a:off x="399431" y="2465726"/>
            <a:ext cx="688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zbuff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3F674E-89DE-4FF0-994A-34DE5A8D703B}"/>
              </a:ext>
            </a:extLst>
          </p:cNvPr>
          <p:cNvCxnSpPr/>
          <p:nvPr/>
        </p:nvCxnSpPr>
        <p:spPr bwMode="auto">
          <a:xfrm>
            <a:off x="1091512" y="2377858"/>
            <a:ext cx="208289" cy="0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B505E1-B5DC-4692-A247-A9764812388C}"/>
              </a:ext>
            </a:extLst>
          </p:cNvPr>
          <p:cNvSpPr txBox="1"/>
          <p:nvPr/>
        </p:nvSpPr>
        <p:spPr>
          <a:xfrm>
            <a:off x="967434" y="209899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16b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8E709-BEDF-4E30-A142-EE2C3E1BF4F9}"/>
              </a:ext>
            </a:extLst>
          </p:cNvPr>
          <p:cNvSpPr txBox="1"/>
          <p:nvPr/>
        </p:nvSpPr>
        <p:spPr>
          <a:xfrm>
            <a:off x="354084" y="1230589"/>
            <a:ext cx="69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xbuff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F68E1-E142-479F-A60B-51ED23EAB071}"/>
              </a:ext>
            </a:extLst>
          </p:cNvPr>
          <p:cNvSpPr txBox="1"/>
          <p:nvPr/>
        </p:nvSpPr>
        <p:spPr>
          <a:xfrm>
            <a:off x="920153" y="3704854"/>
            <a:ext cx="4268073" cy="132343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 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</a:t>
            </a:r>
            <a:endParaRPr kumimoji="0" lang="en-I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 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4</a:t>
            </a:r>
            <a:endParaRPr kumimoji="0" lang="en-I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5</a:t>
            </a:r>
            <a:endParaRPr kumimoji="0" lang="en-I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5 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6</a:t>
            </a:r>
            <a:endParaRPr kumimoji="0" lang="en-I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BF148A-1B5B-4E47-9206-A4E2F2B31B53}"/>
              </a:ext>
            </a:extLst>
          </p:cNvPr>
          <p:cNvCxnSpPr/>
          <p:nvPr/>
        </p:nvCxnSpPr>
        <p:spPr bwMode="auto">
          <a:xfrm>
            <a:off x="1122746" y="1158658"/>
            <a:ext cx="435815" cy="0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F3B056-1A4E-4F12-9B4C-6058DA6DEF5B}"/>
              </a:ext>
            </a:extLst>
          </p:cNvPr>
          <p:cNvSpPr txBox="1"/>
          <p:nvPr/>
        </p:nvSpPr>
        <p:spPr>
          <a:xfrm>
            <a:off x="1112808" y="87515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32b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F7316E4-25ED-408F-83F0-AAA2F1A44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646" y="1272271"/>
            <a:ext cx="7141415" cy="29177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4914A9-5DC9-4F67-B5C0-0F1E9CF4C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417" y="2467087"/>
            <a:ext cx="3598629" cy="29177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7E6D36B-3596-463E-9C12-A97033974191}"/>
              </a:ext>
            </a:extLst>
          </p:cNvPr>
          <p:cNvSpPr/>
          <p:nvPr/>
        </p:nvSpPr>
        <p:spPr bwMode="auto">
          <a:xfrm>
            <a:off x="1116462" y="1286317"/>
            <a:ext cx="1786992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5A2C8B-25AA-41EE-8493-37E4920B5CEE}"/>
              </a:ext>
            </a:extLst>
          </p:cNvPr>
          <p:cNvSpPr/>
          <p:nvPr/>
        </p:nvSpPr>
        <p:spPr bwMode="auto">
          <a:xfrm>
            <a:off x="4705524" y="1286317"/>
            <a:ext cx="1774312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F846A5-21A6-4C15-B877-8767986A7CF1}"/>
              </a:ext>
            </a:extLst>
          </p:cNvPr>
          <p:cNvSpPr/>
          <p:nvPr/>
        </p:nvSpPr>
        <p:spPr bwMode="auto">
          <a:xfrm>
            <a:off x="2900999" y="1286317"/>
            <a:ext cx="1810483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D5A468-7503-4B5C-B4A6-19273977FDA0}"/>
              </a:ext>
            </a:extLst>
          </p:cNvPr>
          <p:cNvSpPr/>
          <p:nvPr/>
        </p:nvSpPr>
        <p:spPr bwMode="auto">
          <a:xfrm>
            <a:off x="1104998" y="2470904"/>
            <a:ext cx="1786992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B87666-AE83-4256-AD35-6DF9B572574F}"/>
              </a:ext>
            </a:extLst>
          </p:cNvPr>
          <p:cNvSpPr/>
          <p:nvPr/>
        </p:nvSpPr>
        <p:spPr bwMode="auto">
          <a:xfrm>
            <a:off x="2894686" y="2470904"/>
            <a:ext cx="1786992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215ADED-C545-4645-A2BC-401B4813A459}"/>
              </a:ext>
            </a:extLst>
          </p:cNvPr>
          <p:cNvSpPr/>
          <p:nvPr/>
        </p:nvSpPr>
        <p:spPr bwMode="auto">
          <a:xfrm>
            <a:off x="1099508" y="1230589"/>
            <a:ext cx="1806301" cy="36188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58B815-1A31-4E44-815B-CC8AB4B7A108}"/>
              </a:ext>
            </a:extLst>
          </p:cNvPr>
          <p:cNvSpPr/>
          <p:nvPr/>
        </p:nvSpPr>
        <p:spPr bwMode="auto">
          <a:xfrm>
            <a:off x="1053555" y="2456985"/>
            <a:ext cx="982507" cy="317594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43498-2A37-4966-B621-9C5D31FA57E7}"/>
              </a:ext>
            </a:extLst>
          </p:cNvPr>
          <p:cNvSpPr txBox="1"/>
          <p:nvPr/>
        </p:nvSpPr>
        <p:spPr>
          <a:xfrm>
            <a:off x="8338242" y="1094990"/>
            <a:ext cx="2661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xbuff</a:t>
            </a:r>
            <a:r>
              <a:rPr lang="en-US" dirty="0"/>
              <a:t> is </a:t>
            </a:r>
            <a:r>
              <a:rPr lang="en-US" b="1" dirty="0"/>
              <a:t>v16cint16</a:t>
            </a:r>
          </a:p>
          <a:p>
            <a:r>
              <a:rPr lang="en-US" dirty="0"/>
              <a:t>vector of length 16,</a:t>
            </a:r>
          </a:p>
          <a:p>
            <a:r>
              <a:rPr lang="en-US" dirty="0"/>
              <a:t>16 bit complex integers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17042-B36C-4D60-9967-859DEF52645C}"/>
              </a:ext>
            </a:extLst>
          </p:cNvPr>
          <p:cNvSpPr txBox="1"/>
          <p:nvPr/>
        </p:nvSpPr>
        <p:spPr>
          <a:xfrm>
            <a:off x="8391787" y="2194948"/>
            <a:ext cx="2557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zbuff</a:t>
            </a:r>
            <a:r>
              <a:rPr lang="en-US" dirty="0"/>
              <a:t> is </a:t>
            </a:r>
            <a:r>
              <a:rPr lang="en-US" b="1" dirty="0"/>
              <a:t>v8cint16</a:t>
            </a:r>
          </a:p>
          <a:p>
            <a:r>
              <a:rPr lang="en-US" dirty="0"/>
              <a:t>vector of length 8,</a:t>
            </a:r>
          </a:p>
          <a:p>
            <a:r>
              <a:rPr lang="en-US" dirty="0"/>
              <a:t>16 bit complex integers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521D0-7BB7-4905-8214-6043485A65E0}"/>
              </a:ext>
            </a:extLst>
          </p:cNvPr>
          <p:cNvSpPr txBox="1"/>
          <p:nvPr/>
        </p:nvSpPr>
        <p:spPr>
          <a:xfrm>
            <a:off x="5517337" y="3321321"/>
            <a:ext cx="6659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d0  d1  d2  d3  d4  d5  d6  d7  d8  d9  d10  d11  d12  d13  d14  d15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4E09CE-4615-420E-A364-A0AD1343A4F5}"/>
              </a:ext>
            </a:extLst>
          </p:cNvPr>
          <p:cNvSpPr/>
          <p:nvPr/>
        </p:nvSpPr>
        <p:spPr>
          <a:xfrm>
            <a:off x="1689652" y="3736819"/>
            <a:ext cx="1583900" cy="29846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84BB8-4409-4EA9-89CA-11FC6DF5A78E}"/>
              </a:ext>
            </a:extLst>
          </p:cNvPr>
          <p:cNvSpPr/>
          <p:nvPr/>
        </p:nvSpPr>
        <p:spPr>
          <a:xfrm>
            <a:off x="1689652" y="4078104"/>
            <a:ext cx="1583900" cy="29846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B57392-77F6-42F8-9962-40D8E1C23496}"/>
              </a:ext>
            </a:extLst>
          </p:cNvPr>
          <p:cNvSpPr/>
          <p:nvPr/>
        </p:nvSpPr>
        <p:spPr>
          <a:xfrm>
            <a:off x="1689652" y="4400847"/>
            <a:ext cx="1583900" cy="29846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FD9852B-9503-4754-8231-6154F3AFD6CD}"/>
              </a:ext>
            </a:extLst>
          </p:cNvPr>
          <p:cNvSpPr/>
          <p:nvPr/>
        </p:nvSpPr>
        <p:spPr>
          <a:xfrm>
            <a:off x="1692967" y="4724107"/>
            <a:ext cx="1580585" cy="29846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9A28C1-6B2A-435F-841E-DB75EB0EA5F7}"/>
              </a:ext>
            </a:extLst>
          </p:cNvPr>
          <p:cNvSpPr/>
          <p:nvPr/>
        </p:nvSpPr>
        <p:spPr bwMode="auto">
          <a:xfrm>
            <a:off x="1572533" y="1240489"/>
            <a:ext cx="1806301" cy="36188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45D923-D603-4797-98E6-13EA0CB98331}"/>
              </a:ext>
            </a:extLst>
          </p:cNvPr>
          <p:cNvSpPr/>
          <p:nvPr/>
        </p:nvSpPr>
        <p:spPr bwMode="auto">
          <a:xfrm>
            <a:off x="2009940" y="1238511"/>
            <a:ext cx="1806301" cy="36188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C68D8E-4F91-4AE5-8FC7-0B91CCB7DAB4}"/>
              </a:ext>
            </a:extLst>
          </p:cNvPr>
          <p:cNvSpPr/>
          <p:nvPr/>
        </p:nvSpPr>
        <p:spPr bwMode="auto">
          <a:xfrm>
            <a:off x="2459222" y="1236535"/>
            <a:ext cx="1806301" cy="36188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" name="TextBox 11">
            <a:extLst>
              <a:ext uri="{FF2B5EF4-FFF2-40B4-BE49-F238E27FC236}">
                <a16:creationId xmlns:a16="http://schemas.microsoft.com/office/drawing/2014/main" id="{9699DBA2-B760-4BB9-9043-E05DBBE966F4}"/>
              </a:ext>
            </a:extLst>
          </p:cNvPr>
          <p:cNvSpPr txBox="1"/>
          <p:nvPr/>
        </p:nvSpPr>
        <p:spPr>
          <a:xfrm>
            <a:off x="5503728" y="3704854"/>
            <a:ext cx="2770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c0  c1  c2   c3  c4  c5  c6  c7 </a:t>
            </a:r>
          </a:p>
        </p:txBody>
      </p:sp>
      <p:sp>
        <p:nvSpPr>
          <p:cNvPr id="54" name="TextBox 11">
            <a:extLst>
              <a:ext uri="{FF2B5EF4-FFF2-40B4-BE49-F238E27FC236}">
                <a16:creationId xmlns:a16="http://schemas.microsoft.com/office/drawing/2014/main" id="{7A9C0DF4-777F-4666-8CA1-29BD4B34EEC4}"/>
              </a:ext>
            </a:extLst>
          </p:cNvPr>
          <p:cNvSpPr txBox="1"/>
          <p:nvPr/>
        </p:nvSpPr>
        <p:spPr>
          <a:xfrm>
            <a:off x="5503727" y="4033970"/>
            <a:ext cx="2770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c0  c1  c2   c3  c4  c5  c6  c7 </a:t>
            </a:r>
          </a:p>
        </p:txBody>
      </p:sp>
      <p:sp>
        <p:nvSpPr>
          <p:cNvPr id="57" name="TextBox 11">
            <a:extLst>
              <a:ext uri="{FF2B5EF4-FFF2-40B4-BE49-F238E27FC236}">
                <a16:creationId xmlns:a16="http://schemas.microsoft.com/office/drawing/2014/main" id="{26FDAF6A-2F1F-43A3-9ED0-05B5AB2AB3D7}"/>
              </a:ext>
            </a:extLst>
          </p:cNvPr>
          <p:cNvSpPr txBox="1"/>
          <p:nvPr/>
        </p:nvSpPr>
        <p:spPr>
          <a:xfrm>
            <a:off x="5519200" y="4363086"/>
            <a:ext cx="2770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c0  c1  c2   c3  c4  c5  c6  c7 </a:t>
            </a:r>
          </a:p>
        </p:txBody>
      </p:sp>
      <p:sp>
        <p:nvSpPr>
          <p:cNvPr id="58" name="TextBox 11">
            <a:extLst>
              <a:ext uri="{FF2B5EF4-FFF2-40B4-BE49-F238E27FC236}">
                <a16:creationId xmlns:a16="http://schemas.microsoft.com/office/drawing/2014/main" id="{40EDB460-B8AB-4D9C-A97F-069A1AB1E35A}"/>
              </a:ext>
            </a:extLst>
          </p:cNvPr>
          <p:cNvSpPr txBox="1"/>
          <p:nvPr/>
        </p:nvSpPr>
        <p:spPr>
          <a:xfrm>
            <a:off x="5503727" y="4692203"/>
            <a:ext cx="2770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c0  c1  c2   c3  c4  c5  c6  c7 </a:t>
            </a:r>
          </a:p>
        </p:txBody>
      </p:sp>
      <p:sp>
        <p:nvSpPr>
          <p:cNvPr id="19" name="Parallélogramme 18">
            <a:extLst>
              <a:ext uri="{FF2B5EF4-FFF2-40B4-BE49-F238E27FC236}">
                <a16:creationId xmlns:a16="http://schemas.microsoft.com/office/drawing/2014/main" id="{F3FB9DAA-C81B-4C00-AAA7-048B6CF02FED}"/>
              </a:ext>
            </a:extLst>
          </p:cNvPr>
          <p:cNvSpPr/>
          <p:nvPr/>
        </p:nvSpPr>
        <p:spPr>
          <a:xfrm>
            <a:off x="5515602" y="3375738"/>
            <a:ext cx="1383961" cy="284138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arallélogramme 18">
            <a:extLst>
              <a:ext uri="{FF2B5EF4-FFF2-40B4-BE49-F238E27FC236}">
                <a16:creationId xmlns:a16="http://schemas.microsoft.com/office/drawing/2014/main" id="{B9EA9607-2A2F-4C0C-AF84-DD9E142AE988}"/>
              </a:ext>
            </a:extLst>
          </p:cNvPr>
          <p:cNvSpPr/>
          <p:nvPr/>
        </p:nvSpPr>
        <p:spPr>
          <a:xfrm>
            <a:off x="5515597" y="3736818"/>
            <a:ext cx="685811" cy="271401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arallélogramme 18">
            <a:extLst>
              <a:ext uri="{FF2B5EF4-FFF2-40B4-BE49-F238E27FC236}">
                <a16:creationId xmlns:a16="http://schemas.microsoft.com/office/drawing/2014/main" id="{7EBE2340-E1B0-4C7C-91C8-E36B7B45A309}"/>
              </a:ext>
            </a:extLst>
          </p:cNvPr>
          <p:cNvSpPr/>
          <p:nvPr/>
        </p:nvSpPr>
        <p:spPr>
          <a:xfrm>
            <a:off x="5515597" y="4078103"/>
            <a:ext cx="685811" cy="273021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arallélogramme 18">
            <a:extLst>
              <a:ext uri="{FF2B5EF4-FFF2-40B4-BE49-F238E27FC236}">
                <a16:creationId xmlns:a16="http://schemas.microsoft.com/office/drawing/2014/main" id="{0C11D21F-1DC0-4347-94BD-05E149A77FF3}"/>
              </a:ext>
            </a:extLst>
          </p:cNvPr>
          <p:cNvSpPr/>
          <p:nvPr/>
        </p:nvSpPr>
        <p:spPr>
          <a:xfrm>
            <a:off x="5515597" y="4407219"/>
            <a:ext cx="685811" cy="286807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arallélogramme 18">
            <a:extLst>
              <a:ext uri="{FF2B5EF4-FFF2-40B4-BE49-F238E27FC236}">
                <a16:creationId xmlns:a16="http://schemas.microsoft.com/office/drawing/2014/main" id="{D4CCCA55-861E-45F6-ACF5-FF2A47F93198}"/>
              </a:ext>
            </a:extLst>
          </p:cNvPr>
          <p:cNvSpPr/>
          <p:nvPr/>
        </p:nvSpPr>
        <p:spPr>
          <a:xfrm>
            <a:off x="5515597" y="4746618"/>
            <a:ext cx="685811" cy="279425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arallélogramme 18">
            <a:extLst>
              <a:ext uri="{FF2B5EF4-FFF2-40B4-BE49-F238E27FC236}">
                <a16:creationId xmlns:a16="http://schemas.microsoft.com/office/drawing/2014/main" id="{EEE6964C-1714-41F8-9BD1-6B8F3ACC2384}"/>
              </a:ext>
            </a:extLst>
          </p:cNvPr>
          <p:cNvSpPr/>
          <p:nvPr/>
        </p:nvSpPr>
        <p:spPr>
          <a:xfrm>
            <a:off x="5874833" y="3375734"/>
            <a:ext cx="1383961" cy="284138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Parallélogramme 18">
            <a:extLst>
              <a:ext uri="{FF2B5EF4-FFF2-40B4-BE49-F238E27FC236}">
                <a16:creationId xmlns:a16="http://schemas.microsoft.com/office/drawing/2014/main" id="{5E1A30FA-D887-41E7-941A-94BDCF6DE05B}"/>
              </a:ext>
            </a:extLst>
          </p:cNvPr>
          <p:cNvSpPr/>
          <p:nvPr/>
        </p:nvSpPr>
        <p:spPr>
          <a:xfrm>
            <a:off x="6201408" y="3375731"/>
            <a:ext cx="1383961" cy="284138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Parallélogramme 18">
            <a:extLst>
              <a:ext uri="{FF2B5EF4-FFF2-40B4-BE49-F238E27FC236}">
                <a16:creationId xmlns:a16="http://schemas.microsoft.com/office/drawing/2014/main" id="{8CD072F3-8411-46CA-BC64-88EBCEB4E8A5}"/>
              </a:ext>
            </a:extLst>
          </p:cNvPr>
          <p:cNvSpPr/>
          <p:nvPr/>
        </p:nvSpPr>
        <p:spPr>
          <a:xfrm>
            <a:off x="6560639" y="3375728"/>
            <a:ext cx="1383961" cy="284138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26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15" grpId="0" animBg="1"/>
      <p:bldP spid="43" grpId="0" animBg="1"/>
      <p:bldP spid="44" grpId="0" animBg="1"/>
      <p:bldP spid="47" grpId="0" animBg="1"/>
      <p:bldP spid="40" grpId="0" animBg="1"/>
      <p:bldP spid="41" grpId="0" animBg="1"/>
      <p:bldP spid="51" grpId="0" animBg="1"/>
      <p:bldP spid="53" grpId="0"/>
      <p:bldP spid="54" grpId="0"/>
      <p:bldP spid="57" grpId="0"/>
      <p:bldP spid="58" grpId="0"/>
      <p:bldP spid="19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2" grpId="0" animBg="1"/>
      <p:bldP spid="5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CB992696-947B-466F-A863-510DFF1742DE}"/>
              </a:ext>
            </a:extLst>
          </p:cNvPr>
          <p:cNvSpPr txBox="1"/>
          <p:nvPr/>
        </p:nvSpPr>
        <p:spPr>
          <a:xfrm>
            <a:off x="194173" y="392964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Line   </a:t>
            </a:r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EA550-CD00-4327-A67B-0684AF2E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097" y="210312"/>
            <a:ext cx="10541508" cy="502920"/>
          </a:xfrm>
        </p:spPr>
        <p:txBody>
          <a:bodyPr/>
          <a:lstStyle/>
          <a:p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8-tap </a:t>
            </a:r>
            <a:r>
              <a:rPr lang="fr-FR" dirty="0" err="1"/>
              <a:t>complex</a:t>
            </a:r>
            <a:r>
              <a:rPr lang="fr-FR" dirty="0"/>
              <a:t> FIR – mul4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0991EF-CCF8-430F-86BE-9F6E7BAD0B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56984-4725-41C6-8520-96F37BBE0CFA}"/>
              </a:ext>
            </a:extLst>
          </p:cNvPr>
          <p:cNvSpPr txBox="1"/>
          <p:nvPr/>
        </p:nvSpPr>
        <p:spPr>
          <a:xfrm>
            <a:off x="399431" y="2465726"/>
            <a:ext cx="688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zbuff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3F674E-89DE-4FF0-994A-34DE5A8D703B}"/>
              </a:ext>
            </a:extLst>
          </p:cNvPr>
          <p:cNvCxnSpPr/>
          <p:nvPr/>
        </p:nvCxnSpPr>
        <p:spPr bwMode="auto">
          <a:xfrm>
            <a:off x="1091512" y="2377858"/>
            <a:ext cx="208289" cy="0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B505E1-B5DC-4692-A247-A9764812388C}"/>
              </a:ext>
            </a:extLst>
          </p:cNvPr>
          <p:cNvSpPr txBox="1"/>
          <p:nvPr/>
        </p:nvSpPr>
        <p:spPr>
          <a:xfrm>
            <a:off x="967434" y="209899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16b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8E709-BEDF-4E30-A142-EE2C3E1BF4F9}"/>
              </a:ext>
            </a:extLst>
          </p:cNvPr>
          <p:cNvSpPr txBox="1"/>
          <p:nvPr/>
        </p:nvSpPr>
        <p:spPr>
          <a:xfrm>
            <a:off x="354084" y="1230589"/>
            <a:ext cx="69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xbuff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F68E1-E142-479F-A60B-51ED23EAB071}"/>
              </a:ext>
            </a:extLst>
          </p:cNvPr>
          <p:cNvSpPr txBox="1"/>
          <p:nvPr/>
        </p:nvSpPr>
        <p:spPr>
          <a:xfrm>
            <a:off x="920153" y="3897682"/>
            <a:ext cx="4268073" cy="132343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 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</a:t>
            </a:r>
            <a:endParaRPr kumimoji="0" lang="en-I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 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4</a:t>
            </a:r>
            <a:endParaRPr kumimoji="0" lang="en-I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5</a:t>
            </a:r>
            <a:endParaRPr kumimoji="0" lang="en-I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5 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6</a:t>
            </a:r>
            <a:endParaRPr kumimoji="0" lang="en-I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BF148A-1B5B-4E47-9206-A4E2F2B31B53}"/>
              </a:ext>
            </a:extLst>
          </p:cNvPr>
          <p:cNvCxnSpPr/>
          <p:nvPr/>
        </p:nvCxnSpPr>
        <p:spPr bwMode="auto">
          <a:xfrm>
            <a:off x="1122746" y="1158658"/>
            <a:ext cx="435815" cy="0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F3B056-1A4E-4F12-9B4C-6058DA6DEF5B}"/>
              </a:ext>
            </a:extLst>
          </p:cNvPr>
          <p:cNvSpPr txBox="1"/>
          <p:nvPr/>
        </p:nvSpPr>
        <p:spPr>
          <a:xfrm>
            <a:off x="1112808" y="87515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32b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F7316E4-25ED-408F-83F0-AAA2F1A44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646" y="1272271"/>
            <a:ext cx="7141415" cy="29177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4914A9-5DC9-4F67-B5C0-0F1E9CF4C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417" y="2467087"/>
            <a:ext cx="3598629" cy="29177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7E6D36B-3596-463E-9C12-A97033974191}"/>
              </a:ext>
            </a:extLst>
          </p:cNvPr>
          <p:cNvSpPr/>
          <p:nvPr/>
        </p:nvSpPr>
        <p:spPr bwMode="auto">
          <a:xfrm>
            <a:off x="1116462" y="1286317"/>
            <a:ext cx="1786992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5A2C8B-25AA-41EE-8493-37E4920B5CEE}"/>
              </a:ext>
            </a:extLst>
          </p:cNvPr>
          <p:cNvSpPr/>
          <p:nvPr/>
        </p:nvSpPr>
        <p:spPr bwMode="auto">
          <a:xfrm>
            <a:off x="4705524" y="1286317"/>
            <a:ext cx="1774312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F846A5-21A6-4C15-B877-8767986A7CF1}"/>
              </a:ext>
            </a:extLst>
          </p:cNvPr>
          <p:cNvSpPr/>
          <p:nvPr/>
        </p:nvSpPr>
        <p:spPr bwMode="auto">
          <a:xfrm>
            <a:off x="2900999" y="1286317"/>
            <a:ext cx="1810483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D5A468-7503-4B5C-B4A6-19273977FDA0}"/>
              </a:ext>
            </a:extLst>
          </p:cNvPr>
          <p:cNvSpPr/>
          <p:nvPr/>
        </p:nvSpPr>
        <p:spPr bwMode="auto">
          <a:xfrm>
            <a:off x="1104998" y="2470904"/>
            <a:ext cx="1786992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B87666-AE83-4256-AD35-6DF9B572574F}"/>
              </a:ext>
            </a:extLst>
          </p:cNvPr>
          <p:cNvSpPr/>
          <p:nvPr/>
        </p:nvSpPr>
        <p:spPr bwMode="auto">
          <a:xfrm>
            <a:off x="2894686" y="2470904"/>
            <a:ext cx="1786992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215ADED-C545-4645-A2BC-401B4813A459}"/>
              </a:ext>
            </a:extLst>
          </p:cNvPr>
          <p:cNvSpPr/>
          <p:nvPr/>
        </p:nvSpPr>
        <p:spPr bwMode="auto">
          <a:xfrm>
            <a:off x="1099508" y="1230589"/>
            <a:ext cx="1806301" cy="36188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58B815-1A31-4E44-815B-CC8AB4B7A108}"/>
              </a:ext>
            </a:extLst>
          </p:cNvPr>
          <p:cNvSpPr/>
          <p:nvPr/>
        </p:nvSpPr>
        <p:spPr bwMode="auto">
          <a:xfrm>
            <a:off x="1053555" y="2456985"/>
            <a:ext cx="982507" cy="317594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521D0-7BB7-4905-8214-6043485A65E0}"/>
              </a:ext>
            </a:extLst>
          </p:cNvPr>
          <p:cNvSpPr txBox="1"/>
          <p:nvPr/>
        </p:nvSpPr>
        <p:spPr>
          <a:xfrm>
            <a:off x="5473797" y="3321321"/>
            <a:ext cx="6659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d0  d1  d2  d3  d4  d5  d6  d7  d8  d9  d10  d11  d12  d13  d14  d15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4E09CE-4615-420E-A364-A0AD1343A4F5}"/>
              </a:ext>
            </a:extLst>
          </p:cNvPr>
          <p:cNvSpPr/>
          <p:nvPr/>
        </p:nvSpPr>
        <p:spPr>
          <a:xfrm>
            <a:off x="1689652" y="3929647"/>
            <a:ext cx="1574756" cy="29846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84BB8-4409-4EA9-89CA-11FC6DF5A78E}"/>
              </a:ext>
            </a:extLst>
          </p:cNvPr>
          <p:cNvSpPr/>
          <p:nvPr/>
        </p:nvSpPr>
        <p:spPr>
          <a:xfrm>
            <a:off x="1689652" y="4270932"/>
            <a:ext cx="1574756" cy="29846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B57392-77F6-42F8-9962-40D8E1C23496}"/>
              </a:ext>
            </a:extLst>
          </p:cNvPr>
          <p:cNvSpPr/>
          <p:nvPr/>
        </p:nvSpPr>
        <p:spPr>
          <a:xfrm>
            <a:off x="1689652" y="4593675"/>
            <a:ext cx="1574756" cy="29846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FD9852B-9503-4754-8231-6154F3AFD6CD}"/>
              </a:ext>
            </a:extLst>
          </p:cNvPr>
          <p:cNvSpPr/>
          <p:nvPr/>
        </p:nvSpPr>
        <p:spPr>
          <a:xfrm>
            <a:off x="1692967" y="4916935"/>
            <a:ext cx="1571441" cy="29846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9A28C1-6B2A-435F-841E-DB75EB0EA5F7}"/>
              </a:ext>
            </a:extLst>
          </p:cNvPr>
          <p:cNvSpPr/>
          <p:nvPr/>
        </p:nvSpPr>
        <p:spPr bwMode="auto">
          <a:xfrm>
            <a:off x="1572533" y="1240489"/>
            <a:ext cx="1806301" cy="36188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45D923-D603-4797-98E6-13EA0CB98331}"/>
              </a:ext>
            </a:extLst>
          </p:cNvPr>
          <p:cNvSpPr/>
          <p:nvPr/>
        </p:nvSpPr>
        <p:spPr bwMode="auto">
          <a:xfrm>
            <a:off x="2009940" y="1238511"/>
            <a:ext cx="1806301" cy="36188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C68D8E-4F91-4AE5-8FC7-0B91CCB7DAB4}"/>
              </a:ext>
            </a:extLst>
          </p:cNvPr>
          <p:cNvSpPr/>
          <p:nvPr/>
        </p:nvSpPr>
        <p:spPr bwMode="auto">
          <a:xfrm>
            <a:off x="2459222" y="1236535"/>
            <a:ext cx="1806301" cy="36188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" name="TextBox 11">
            <a:extLst>
              <a:ext uri="{FF2B5EF4-FFF2-40B4-BE49-F238E27FC236}">
                <a16:creationId xmlns:a16="http://schemas.microsoft.com/office/drawing/2014/main" id="{9699DBA2-B760-4BB9-9043-E05DBBE966F4}"/>
              </a:ext>
            </a:extLst>
          </p:cNvPr>
          <p:cNvSpPr txBox="1"/>
          <p:nvPr/>
        </p:nvSpPr>
        <p:spPr>
          <a:xfrm>
            <a:off x="5503728" y="3897682"/>
            <a:ext cx="2770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c0  c1  c2   c3  c4  c5  c6  c7 </a:t>
            </a:r>
          </a:p>
        </p:txBody>
      </p:sp>
      <p:sp>
        <p:nvSpPr>
          <p:cNvPr id="54" name="TextBox 11">
            <a:extLst>
              <a:ext uri="{FF2B5EF4-FFF2-40B4-BE49-F238E27FC236}">
                <a16:creationId xmlns:a16="http://schemas.microsoft.com/office/drawing/2014/main" id="{7A9C0DF4-777F-4666-8CA1-29BD4B34EEC4}"/>
              </a:ext>
            </a:extLst>
          </p:cNvPr>
          <p:cNvSpPr txBox="1"/>
          <p:nvPr/>
        </p:nvSpPr>
        <p:spPr>
          <a:xfrm>
            <a:off x="5845849" y="4226798"/>
            <a:ext cx="2770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c0  c1  c2   c3  c4  c5  c6  c7 </a:t>
            </a:r>
          </a:p>
        </p:txBody>
      </p:sp>
      <p:sp>
        <p:nvSpPr>
          <p:cNvPr id="57" name="TextBox 11">
            <a:extLst>
              <a:ext uri="{FF2B5EF4-FFF2-40B4-BE49-F238E27FC236}">
                <a16:creationId xmlns:a16="http://schemas.microsoft.com/office/drawing/2014/main" id="{26FDAF6A-2F1F-43A3-9ED0-05B5AB2AB3D7}"/>
              </a:ext>
            </a:extLst>
          </p:cNvPr>
          <p:cNvSpPr txBox="1"/>
          <p:nvPr/>
        </p:nvSpPr>
        <p:spPr>
          <a:xfrm>
            <a:off x="6172338" y="4555914"/>
            <a:ext cx="2770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c0  c1  c2   c3  c4  c5  c6  c7 </a:t>
            </a:r>
          </a:p>
        </p:txBody>
      </p:sp>
      <p:sp>
        <p:nvSpPr>
          <p:cNvPr id="58" name="TextBox 11">
            <a:extLst>
              <a:ext uri="{FF2B5EF4-FFF2-40B4-BE49-F238E27FC236}">
                <a16:creationId xmlns:a16="http://schemas.microsoft.com/office/drawing/2014/main" id="{40EDB460-B8AB-4D9C-A97F-069A1AB1E35A}"/>
              </a:ext>
            </a:extLst>
          </p:cNvPr>
          <p:cNvSpPr txBox="1"/>
          <p:nvPr/>
        </p:nvSpPr>
        <p:spPr>
          <a:xfrm>
            <a:off x="6523869" y="4885031"/>
            <a:ext cx="2770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c0  c1  c2   c3  c4  c5  c6  c7 </a:t>
            </a:r>
          </a:p>
        </p:txBody>
      </p:sp>
      <p:sp>
        <p:nvSpPr>
          <p:cNvPr id="19" name="Parallélogramme 18">
            <a:extLst>
              <a:ext uri="{FF2B5EF4-FFF2-40B4-BE49-F238E27FC236}">
                <a16:creationId xmlns:a16="http://schemas.microsoft.com/office/drawing/2014/main" id="{F3FB9DAA-C81B-4C00-AAA7-048B6CF02FED}"/>
              </a:ext>
            </a:extLst>
          </p:cNvPr>
          <p:cNvSpPr/>
          <p:nvPr/>
        </p:nvSpPr>
        <p:spPr>
          <a:xfrm>
            <a:off x="5472063" y="3276600"/>
            <a:ext cx="718462" cy="364615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arallélogramme 18">
            <a:extLst>
              <a:ext uri="{FF2B5EF4-FFF2-40B4-BE49-F238E27FC236}">
                <a16:creationId xmlns:a16="http://schemas.microsoft.com/office/drawing/2014/main" id="{B9EA9607-2A2F-4C0C-AF84-DD9E142AE988}"/>
              </a:ext>
            </a:extLst>
          </p:cNvPr>
          <p:cNvSpPr/>
          <p:nvPr/>
        </p:nvSpPr>
        <p:spPr>
          <a:xfrm>
            <a:off x="5515598" y="3929646"/>
            <a:ext cx="653138" cy="271401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arallélogramme 18">
            <a:extLst>
              <a:ext uri="{FF2B5EF4-FFF2-40B4-BE49-F238E27FC236}">
                <a16:creationId xmlns:a16="http://schemas.microsoft.com/office/drawing/2014/main" id="{7EBE2340-E1B0-4C7C-91C8-E36B7B45A309}"/>
              </a:ext>
            </a:extLst>
          </p:cNvPr>
          <p:cNvSpPr/>
          <p:nvPr/>
        </p:nvSpPr>
        <p:spPr>
          <a:xfrm>
            <a:off x="5857720" y="4251675"/>
            <a:ext cx="678020" cy="292278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arallélogramme 18">
            <a:extLst>
              <a:ext uri="{FF2B5EF4-FFF2-40B4-BE49-F238E27FC236}">
                <a16:creationId xmlns:a16="http://schemas.microsoft.com/office/drawing/2014/main" id="{0C11D21F-1DC0-4347-94BD-05E149A77FF3}"/>
              </a:ext>
            </a:extLst>
          </p:cNvPr>
          <p:cNvSpPr/>
          <p:nvPr/>
        </p:nvSpPr>
        <p:spPr>
          <a:xfrm>
            <a:off x="6168736" y="4598004"/>
            <a:ext cx="687288" cy="288850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arallélogramme 18">
            <a:extLst>
              <a:ext uri="{FF2B5EF4-FFF2-40B4-BE49-F238E27FC236}">
                <a16:creationId xmlns:a16="http://schemas.microsoft.com/office/drawing/2014/main" id="{D4CCCA55-861E-45F6-ACF5-FF2A47F93198}"/>
              </a:ext>
            </a:extLst>
          </p:cNvPr>
          <p:cNvSpPr/>
          <p:nvPr/>
        </p:nvSpPr>
        <p:spPr>
          <a:xfrm>
            <a:off x="6535739" y="4927120"/>
            <a:ext cx="679515" cy="291752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arallélogramme 18">
            <a:extLst>
              <a:ext uri="{FF2B5EF4-FFF2-40B4-BE49-F238E27FC236}">
                <a16:creationId xmlns:a16="http://schemas.microsoft.com/office/drawing/2014/main" id="{EEE6964C-1714-41F8-9BD1-6B8F3ACC2384}"/>
              </a:ext>
            </a:extLst>
          </p:cNvPr>
          <p:cNvSpPr/>
          <p:nvPr/>
        </p:nvSpPr>
        <p:spPr>
          <a:xfrm>
            <a:off x="5831293" y="3302352"/>
            <a:ext cx="648543" cy="382400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Parallélogramme 18">
            <a:extLst>
              <a:ext uri="{FF2B5EF4-FFF2-40B4-BE49-F238E27FC236}">
                <a16:creationId xmlns:a16="http://schemas.microsoft.com/office/drawing/2014/main" id="{5E1A30FA-D887-41E7-941A-94BDCF6DE05B}"/>
              </a:ext>
            </a:extLst>
          </p:cNvPr>
          <p:cNvSpPr/>
          <p:nvPr/>
        </p:nvSpPr>
        <p:spPr>
          <a:xfrm>
            <a:off x="6157869" y="3345889"/>
            <a:ext cx="698156" cy="382400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Parallélogramme 18">
            <a:extLst>
              <a:ext uri="{FF2B5EF4-FFF2-40B4-BE49-F238E27FC236}">
                <a16:creationId xmlns:a16="http://schemas.microsoft.com/office/drawing/2014/main" id="{8CD072F3-8411-46CA-BC64-88EBCEB4E8A5}"/>
              </a:ext>
            </a:extLst>
          </p:cNvPr>
          <p:cNvSpPr/>
          <p:nvPr/>
        </p:nvSpPr>
        <p:spPr>
          <a:xfrm>
            <a:off x="6517100" y="3389426"/>
            <a:ext cx="665502" cy="382400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D543498-2A37-4966-B621-9C5D31FA57E7}"/>
              </a:ext>
            </a:extLst>
          </p:cNvPr>
          <p:cNvSpPr txBox="1"/>
          <p:nvPr/>
        </p:nvSpPr>
        <p:spPr>
          <a:xfrm>
            <a:off x="8338242" y="1094990"/>
            <a:ext cx="2661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xbuff</a:t>
            </a:r>
            <a:r>
              <a:rPr lang="en-US" dirty="0"/>
              <a:t> is </a:t>
            </a:r>
            <a:r>
              <a:rPr lang="en-US" b="1" dirty="0"/>
              <a:t>v16cint16</a:t>
            </a:r>
          </a:p>
          <a:p>
            <a:r>
              <a:rPr lang="en-US" dirty="0"/>
              <a:t>vector of length 16,</a:t>
            </a:r>
          </a:p>
          <a:p>
            <a:r>
              <a:rPr lang="en-US" dirty="0"/>
              <a:t>16 bit complex integers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717042-B36C-4D60-9967-859DEF52645C}"/>
              </a:ext>
            </a:extLst>
          </p:cNvPr>
          <p:cNvSpPr txBox="1"/>
          <p:nvPr/>
        </p:nvSpPr>
        <p:spPr>
          <a:xfrm>
            <a:off x="8391787" y="2194948"/>
            <a:ext cx="2557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zbuff</a:t>
            </a:r>
            <a:r>
              <a:rPr lang="en-US" dirty="0"/>
              <a:t> is </a:t>
            </a:r>
            <a:r>
              <a:rPr lang="en-US" b="1" dirty="0"/>
              <a:t>v8cint16</a:t>
            </a:r>
          </a:p>
          <a:p>
            <a:r>
              <a:rPr lang="en-US" dirty="0"/>
              <a:t>vector of length 8,</a:t>
            </a:r>
          </a:p>
          <a:p>
            <a:r>
              <a:rPr lang="en-US" dirty="0"/>
              <a:t>16 bit complex integers</a:t>
            </a:r>
          </a:p>
        </p:txBody>
      </p:sp>
    </p:spTree>
    <p:extLst>
      <p:ext uri="{BB962C8B-B14F-4D97-AF65-F5344CB8AC3E}">
        <p14:creationId xmlns:p14="http://schemas.microsoft.com/office/powerpoint/2010/main" val="148303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9" grpId="0" animBg="1"/>
      <p:bldP spid="46" grpId="0" animBg="1"/>
      <p:bldP spid="48" grpId="0" animBg="1"/>
      <p:bldP spid="49" grpId="0" animBg="1"/>
      <p:bldP spid="50" grpId="0" animBg="1"/>
      <p:bldP spid="52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27FC-BE03-4D7F-A066-634CF0D9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FIR 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983DE-0444-474D-A930-7E4E4C0724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9121" y="1470401"/>
                <a:ext cx="11033760" cy="1517348"/>
              </a:xfrm>
            </p:spPr>
            <p:txBody>
              <a:bodyPr/>
              <a:lstStyle/>
              <a:p>
                <a:r>
                  <a:rPr lang="en-US" dirty="0"/>
                  <a:t>Simple standard FIR</a:t>
                </a:r>
              </a:p>
              <a:p>
                <a:pPr lvl="1"/>
                <a:r>
                  <a:rPr lang="en-US" dirty="0"/>
                  <a:t>written in the AI Engine way (as a correlation and not a convolution, for ease of debug)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D6983DE-0444-474D-A930-7E4E4C072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121" y="1470401"/>
                <a:ext cx="11033760" cy="1517348"/>
              </a:xfrm>
              <a:blipFill rotWithShape="0">
                <a:blip r:embed="rId3"/>
                <a:stretch>
                  <a:fillRect l="-276" t="-2811" b="-192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045CC832-F864-47DD-97D6-BDE8CA513169}"/>
              </a:ext>
            </a:extLst>
          </p:cNvPr>
          <p:cNvGrpSpPr/>
          <p:nvPr/>
        </p:nvGrpSpPr>
        <p:grpSpPr>
          <a:xfrm>
            <a:off x="2286320" y="3690252"/>
            <a:ext cx="8640000" cy="180000"/>
            <a:chOff x="1038578" y="4529702"/>
            <a:chExt cx="8640000" cy="1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5C66BC-74CB-4E84-9822-7DBF496A5A7D}"/>
                </a:ext>
              </a:extLst>
            </p:cNvPr>
            <p:cNvSpPr/>
            <p:nvPr/>
          </p:nvSpPr>
          <p:spPr>
            <a:xfrm>
              <a:off x="103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0</a:t>
              </a:r>
              <a:endParaRPr lang="en-GB" sz="10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519BF96-347B-4ABE-A730-0A19475402AC}"/>
                </a:ext>
              </a:extLst>
            </p:cNvPr>
            <p:cNvSpPr/>
            <p:nvPr/>
          </p:nvSpPr>
          <p:spPr>
            <a:xfrm>
              <a:off x="121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</a:t>
              </a:r>
              <a:endParaRPr lang="en-GB" sz="10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F443483-EE72-4066-A1E4-821C50DD677A}"/>
                </a:ext>
              </a:extLst>
            </p:cNvPr>
            <p:cNvSpPr/>
            <p:nvPr/>
          </p:nvSpPr>
          <p:spPr>
            <a:xfrm>
              <a:off x="139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</a:t>
              </a:r>
              <a:endParaRPr lang="en-GB" sz="10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16858BB-5122-4C7E-9F62-B0F3D157475C}"/>
                </a:ext>
              </a:extLst>
            </p:cNvPr>
            <p:cNvSpPr/>
            <p:nvPr/>
          </p:nvSpPr>
          <p:spPr>
            <a:xfrm>
              <a:off x="157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</a:t>
              </a:r>
              <a:endParaRPr lang="en-GB" sz="10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FA1F1F1-E5A9-4946-8F27-BA82801A6816}"/>
                </a:ext>
              </a:extLst>
            </p:cNvPr>
            <p:cNvSpPr/>
            <p:nvPr/>
          </p:nvSpPr>
          <p:spPr>
            <a:xfrm>
              <a:off x="175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</a:t>
              </a:r>
              <a:endParaRPr lang="en-GB" sz="10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4D17C9A-BE0B-4DB7-B3E3-EF116C99206A}"/>
                </a:ext>
              </a:extLst>
            </p:cNvPr>
            <p:cNvSpPr/>
            <p:nvPr/>
          </p:nvSpPr>
          <p:spPr>
            <a:xfrm>
              <a:off x="193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5</a:t>
              </a:r>
              <a:endParaRPr lang="en-GB" sz="10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0BE01A3-4153-45B0-A286-5E1FC1170146}"/>
                </a:ext>
              </a:extLst>
            </p:cNvPr>
            <p:cNvSpPr/>
            <p:nvPr/>
          </p:nvSpPr>
          <p:spPr>
            <a:xfrm>
              <a:off x="211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6</a:t>
              </a:r>
              <a:endParaRPr lang="en-GB" sz="10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9269129-1B56-4046-87B1-26365A9B4E03}"/>
                </a:ext>
              </a:extLst>
            </p:cNvPr>
            <p:cNvSpPr/>
            <p:nvPr/>
          </p:nvSpPr>
          <p:spPr>
            <a:xfrm>
              <a:off x="229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7</a:t>
              </a:r>
              <a:endParaRPr lang="en-GB" sz="10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B35437-54D0-4A24-B9D1-0344E95AF8B2}"/>
                </a:ext>
              </a:extLst>
            </p:cNvPr>
            <p:cNvSpPr/>
            <p:nvPr/>
          </p:nvSpPr>
          <p:spPr>
            <a:xfrm>
              <a:off x="247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8</a:t>
              </a:r>
              <a:endParaRPr lang="en-GB" sz="10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4ACC201-9825-48A4-8972-F0F821DD60E1}"/>
                </a:ext>
              </a:extLst>
            </p:cNvPr>
            <p:cNvSpPr/>
            <p:nvPr/>
          </p:nvSpPr>
          <p:spPr>
            <a:xfrm>
              <a:off x="265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9</a:t>
              </a:r>
              <a:endParaRPr lang="en-GB" sz="10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C2B311F-7F8C-4568-9F39-3452E4D496F9}"/>
                </a:ext>
              </a:extLst>
            </p:cNvPr>
            <p:cNvSpPr/>
            <p:nvPr/>
          </p:nvSpPr>
          <p:spPr>
            <a:xfrm>
              <a:off x="283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10</a:t>
              </a:r>
              <a:endParaRPr lang="en-GB" sz="10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9446B1A-FF4D-418B-9953-1572AB17FAD9}"/>
                </a:ext>
              </a:extLst>
            </p:cNvPr>
            <p:cNvSpPr/>
            <p:nvPr/>
          </p:nvSpPr>
          <p:spPr>
            <a:xfrm>
              <a:off x="301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11</a:t>
              </a:r>
              <a:endParaRPr lang="en-GB" sz="10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52DDABB-D556-42C3-9576-073BB765579B}"/>
                </a:ext>
              </a:extLst>
            </p:cNvPr>
            <p:cNvSpPr/>
            <p:nvPr/>
          </p:nvSpPr>
          <p:spPr>
            <a:xfrm>
              <a:off x="319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12</a:t>
              </a:r>
              <a:endParaRPr lang="en-GB" sz="10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7032989-1F5C-4D9B-878B-C1294136E42A}"/>
                </a:ext>
              </a:extLst>
            </p:cNvPr>
            <p:cNvSpPr/>
            <p:nvPr/>
          </p:nvSpPr>
          <p:spPr>
            <a:xfrm>
              <a:off x="337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13</a:t>
              </a:r>
              <a:endParaRPr lang="en-GB" sz="10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D6C2E92-F099-44DB-A255-66DB0467856E}"/>
                </a:ext>
              </a:extLst>
            </p:cNvPr>
            <p:cNvSpPr/>
            <p:nvPr/>
          </p:nvSpPr>
          <p:spPr>
            <a:xfrm>
              <a:off x="355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14</a:t>
              </a:r>
              <a:endParaRPr lang="en-GB" sz="10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05C807A-7C46-4822-9F7D-86F74C54E37C}"/>
                </a:ext>
              </a:extLst>
            </p:cNvPr>
            <p:cNvSpPr/>
            <p:nvPr/>
          </p:nvSpPr>
          <p:spPr>
            <a:xfrm>
              <a:off x="373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15</a:t>
              </a:r>
              <a:endParaRPr lang="en-GB" sz="10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F3CCFBC-6A4B-464D-848C-8825F2EA8447}"/>
                </a:ext>
              </a:extLst>
            </p:cNvPr>
            <p:cNvSpPr/>
            <p:nvPr/>
          </p:nvSpPr>
          <p:spPr>
            <a:xfrm>
              <a:off x="391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16</a:t>
              </a:r>
              <a:endParaRPr lang="en-GB" sz="10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FD05C67-EEB2-4E29-930D-8B7170F6C7E5}"/>
                </a:ext>
              </a:extLst>
            </p:cNvPr>
            <p:cNvSpPr/>
            <p:nvPr/>
          </p:nvSpPr>
          <p:spPr>
            <a:xfrm>
              <a:off x="409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17</a:t>
              </a:r>
              <a:endParaRPr lang="en-GB" sz="10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C1957E8-19C6-47F5-9C85-8ADFEB2A4DEF}"/>
                </a:ext>
              </a:extLst>
            </p:cNvPr>
            <p:cNvSpPr/>
            <p:nvPr/>
          </p:nvSpPr>
          <p:spPr>
            <a:xfrm>
              <a:off x="427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18</a:t>
              </a:r>
              <a:endParaRPr lang="en-GB" sz="10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CD00CFF-D9CD-47AE-8BAC-41F12003E96C}"/>
                </a:ext>
              </a:extLst>
            </p:cNvPr>
            <p:cNvSpPr/>
            <p:nvPr/>
          </p:nvSpPr>
          <p:spPr>
            <a:xfrm>
              <a:off x="445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19</a:t>
              </a:r>
              <a:endParaRPr lang="en-GB" sz="10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CFF41EE-F684-4BA0-AE07-DEE0515151FC}"/>
                </a:ext>
              </a:extLst>
            </p:cNvPr>
            <p:cNvSpPr/>
            <p:nvPr/>
          </p:nvSpPr>
          <p:spPr>
            <a:xfrm>
              <a:off x="463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20</a:t>
              </a:r>
              <a:endParaRPr lang="en-GB" sz="1000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7E9959-B3AC-4579-B0E0-F59E7A8FBE26}"/>
                </a:ext>
              </a:extLst>
            </p:cNvPr>
            <p:cNvSpPr/>
            <p:nvPr/>
          </p:nvSpPr>
          <p:spPr>
            <a:xfrm>
              <a:off x="481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21</a:t>
              </a:r>
              <a:endParaRPr lang="en-GB" sz="1000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7728F0F-443E-4628-B0C3-0DDC811ED5E1}"/>
                </a:ext>
              </a:extLst>
            </p:cNvPr>
            <p:cNvSpPr/>
            <p:nvPr/>
          </p:nvSpPr>
          <p:spPr>
            <a:xfrm>
              <a:off x="499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22</a:t>
              </a:r>
              <a:endParaRPr lang="en-GB" sz="1000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55A29C0-3B1D-4BBE-B1A5-8304E0F3A555}"/>
                </a:ext>
              </a:extLst>
            </p:cNvPr>
            <p:cNvSpPr/>
            <p:nvPr/>
          </p:nvSpPr>
          <p:spPr>
            <a:xfrm>
              <a:off x="517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23</a:t>
              </a:r>
              <a:endParaRPr lang="en-GB" sz="1000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4DD3E95-A67E-4EFA-AF88-6C995D0454BF}"/>
                </a:ext>
              </a:extLst>
            </p:cNvPr>
            <p:cNvSpPr/>
            <p:nvPr/>
          </p:nvSpPr>
          <p:spPr>
            <a:xfrm>
              <a:off x="535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24</a:t>
              </a:r>
              <a:endParaRPr lang="en-GB" sz="100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C9A0253-BC11-4E6A-86DC-CD1548E09462}"/>
                </a:ext>
              </a:extLst>
            </p:cNvPr>
            <p:cNvSpPr/>
            <p:nvPr/>
          </p:nvSpPr>
          <p:spPr>
            <a:xfrm>
              <a:off x="553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25</a:t>
              </a:r>
              <a:endParaRPr lang="en-GB" sz="10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2E8B86D-895B-4452-8D2B-791F04FC7CBE}"/>
                </a:ext>
              </a:extLst>
            </p:cNvPr>
            <p:cNvSpPr/>
            <p:nvPr/>
          </p:nvSpPr>
          <p:spPr>
            <a:xfrm>
              <a:off x="571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26</a:t>
              </a:r>
              <a:endParaRPr lang="en-GB" sz="10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2F704FC-B1F6-4708-B3CA-8FA20038AD72}"/>
                </a:ext>
              </a:extLst>
            </p:cNvPr>
            <p:cNvSpPr/>
            <p:nvPr/>
          </p:nvSpPr>
          <p:spPr>
            <a:xfrm>
              <a:off x="589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27</a:t>
              </a:r>
              <a:endParaRPr lang="en-GB" sz="1000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7F8A92F-B396-424E-A8A9-A7E3ADD17B2F}"/>
                </a:ext>
              </a:extLst>
            </p:cNvPr>
            <p:cNvSpPr/>
            <p:nvPr/>
          </p:nvSpPr>
          <p:spPr>
            <a:xfrm>
              <a:off x="607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28</a:t>
              </a:r>
              <a:endParaRPr lang="en-GB" sz="10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EB0F8E-6EDC-4564-BA66-DE5A89705314}"/>
                </a:ext>
              </a:extLst>
            </p:cNvPr>
            <p:cNvSpPr/>
            <p:nvPr/>
          </p:nvSpPr>
          <p:spPr>
            <a:xfrm>
              <a:off x="625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29</a:t>
              </a:r>
              <a:endParaRPr lang="en-GB" sz="1000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E21FC09-3C16-4B7D-A08E-9EA5935AFA68}"/>
                </a:ext>
              </a:extLst>
            </p:cNvPr>
            <p:cNvSpPr/>
            <p:nvPr/>
          </p:nvSpPr>
          <p:spPr>
            <a:xfrm>
              <a:off x="643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30</a:t>
              </a:r>
              <a:endParaRPr lang="en-GB" sz="1000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7D6A4C9-23B3-4A57-8EFA-3E4F78FC7FED}"/>
                </a:ext>
              </a:extLst>
            </p:cNvPr>
            <p:cNvSpPr/>
            <p:nvPr/>
          </p:nvSpPr>
          <p:spPr>
            <a:xfrm>
              <a:off x="661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31</a:t>
              </a:r>
              <a:endParaRPr lang="en-GB" sz="1000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3F0ECD4-668E-4660-BE72-6DB3C01A100C}"/>
                </a:ext>
              </a:extLst>
            </p:cNvPr>
            <p:cNvSpPr/>
            <p:nvPr/>
          </p:nvSpPr>
          <p:spPr>
            <a:xfrm>
              <a:off x="679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32</a:t>
              </a:r>
              <a:endParaRPr lang="en-GB" sz="100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1ED6D6A-E8CF-4EAB-B8AB-82296438A55D}"/>
                </a:ext>
              </a:extLst>
            </p:cNvPr>
            <p:cNvSpPr/>
            <p:nvPr/>
          </p:nvSpPr>
          <p:spPr>
            <a:xfrm>
              <a:off x="697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33</a:t>
              </a:r>
              <a:endParaRPr lang="en-GB" sz="1000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4E6BEF6-18AD-4EF9-ACC0-A1D84ACB06FF}"/>
                </a:ext>
              </a:extLst>
            </p:cNvPr>
            <p:cNvSpPr/>
            <p:nvPr/>
          </p:nvSpPr>
          <p:spPr>
            <a:xfrm>
              <a:off x="715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34</a:t>
              </a:r>
              <a:endParaRPr lang="en-GB" sz="10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7EB20C9-76D4-4CC1-877D-1443F7B67FE0}"/>
                </a:ext>
              </a:extLst>
            </p:cNvPr>
            <p:cNvSpPr/>
            <p:nvPr/>
          </p:nvSpPr>
          <p:spPr>
            <a:xfrm>
              <a:off x="733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35</a:t>
              </a:r>
              <a:endParaRPr lang="en-GB" sz="10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F656441-1446-4C64-BF95-EB7DC1A87C52}"/>
                </a:ext>
              </a:extLst>
            </p:cNvPr>
            <p:cNvSpPr/>
            <p:nvPr/>
          </p:nvSpPr>
          <p:spPr>
            <a:xfrm>
              <a:off x="751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36</a:t>
              </a:r>
              <a:endParaRPr lang="en-GB" sz="100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9564CC0-7DE2-44B0-89FB-BFE7B1AEBCA7}"/>
                </a:ext>
              </a:extLst>
            </p:cNvPr>
            <p:cNvSpPr/>
            <p:nvPr/>
          </p:nvSpPr>
          <p:spPr>
            <a:xfrm>
              <a:off x="769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37</a:t>
              </a:r>
              <a:endParaRPr lang="en-GB" sz="1000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FE49628-43CE-42CB-9DE4-DC6AFCE44108}"/>
                </a:ext>
              </a:extLst>
            </p:cNvPr>
            <p:cNvSpPr/>
            <p:nvPr/>
          </p:nvSpPr>
          <p:spPr>
            <a:xfrm>
              <a:off x="787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38</a:t>
              </a:r>
              <a:endParaRPr lang="en-GB" sz="10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0AB6951-6B05-4163-A410-E6908AE65962}"/>
                </a:ext>
              </a:extLst>
            </p:cNvPr>
            <p:cNvSpPr/>
            <p:nvPr/>
          </p:nvSpPr>
          <p:spPr>
            <a:xfrm>
              <a:off x="805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39</a:t>
              </a:r>
              <a:endParaRPr lang="en-GB" sz="1000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2DFC92A-7448-4C5C-A381-BD5ED67C1DC5}"/>
                </a:ext>
              </a:extLst>
            </p:cNvPr>
            <p:cNvSpPr/>
            <p:nvPr/>
          </p:nvSpPr>
          <p:spPr>
            <a:xfrm>
              <a:off x="823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40</a:t>
              </a:r>
              <a:endParaRPr lang="en-GB" sz="100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36AC4CC-C7BF-4C65-B7BC-7D4D686CF3CC}"/>
                </a:ext>
              </a:extLst>
            </p:cNvPr>
            <p:cNvSpPr/>
            <p:nvPr/>
          </p:nvSpPr>
          <p:spPr>
            <a:xfrm>
              <a:off x="841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41</a:t>
              </a:r>
              <a:endParaRPr lang="en-GB" sz="10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0C2EBBF-86CD-4CC0-AF07-0704E8DEE3CD}"/>
                </a:ext>
              </a:extLst>
            </p:cNvPr>
            <p:cNvSpPr/>
            <p:nvPr/>
          </p:nvSpPr>
          <p:spPr>
            <a:xfrm>
              <a:off x="859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42</a:t>
              </a:r>
              <a:endParaRPr lang="en-GB" sz="1000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993436C-9323-41D4-8997-22BDBB46ECD3}"/>
                </a:ext>
              </a:extLst>
            </p:cNvPr>
            <p:cNvSpPr/>
            <p:nvPr/>
          </p:nvSpPr>
          <p:spPr>
            <a:xfrm>
              <a:off x="877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43</a:t>
              </a:r>
              <a:endParaRPr lang="en-GB" sz="1000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89D2D28-3C25-408F-84B2-85A0542FC34D}"/>
                </a:ext>
              </a:extLst>
            </p:cNvPr>
            <p:cNvSpPr/>
            <p:nvPr/>
          </p:nvSpPr>
          <p:spPr>
            <a:xfrm>
              <a:off x="895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44</a:t>
              </a:r>
              <a:endParaRPr lang="en-GB" sz="1000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54091ED-A052-4243-82AB-6F7045C30A88}"/>
                </a:ext>
              </a:extLst>
            </p:cNvPr>
            <p:cNvSpPr/>
            <p:nvPr/>
          </p:nvSpPr>
          <p:spPr>
            <a:xfrm>
              <a:off x="913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45</a:t>
              </a:r>
              <a:endParaRPr lang="en-GB" sz="1000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9C7DE6F-859B-4C30-B404-3B88374FAB9C}"/>
                </a:ext>
              </a:extLst>
            </p:cNvPr>
            <p:cNvSpPr/>
            <p:nvPr/>
          </p:nvSpPr>
          <p:spPr>
            <a:xfrm>
              <a:off x="931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46</a:t>
              </a:r>
              <a:endParaRPr lang="en-GB" sz="1000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BAB3B3B-6128-4B78-ADC6-BE3AF2946C24}"/>
                </a:ext>
              </a:extLst>
            </p:cNvPr>
            <p:cNvSpPr/>
            <p:nvPr/>
          </p:nvSpPr>
          <p:spPr>
            <a:xfrm>
              <a:off x="9498578" y="4529702"/>
              <a:ext cx="180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47</a:t>
              </a:r>
              <a:endParaRPr lang="en-GB" sz="1000" dirty="0"/>
            </a:p>
          </p:txBody>
        </p:sp>
      </p:grpSp>
      <p:sp>
        <p:nvSpPr>
          <p:cNvPr id="435" name="TextBox 434">
            <a:extLst>
              <a:ext uri="{FF2B5EF4-FFF2-40B4-BE49-F238E27FC236}">
                <a16:creationId xmlns:a16="http://schemas.microsoft.com/office/drawing/2014/main" id="{F1CD3621-61B2-4DA1-B512-BBF1627959FF}"/>
              </a:ext>
            </a:extLst>
          </p:cNvPr>
          <p:cNvSpPr txBox="1"/>
          <p:nvPr/>
        </p:nvSpPr>
        <p:spPr>
          <a:xfrm>
            <a:off x="1442536" y="359558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en-GB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A845BEB-18F2-4634-86D2-14C290FE0835}"/>
              </a:ext>
            </a:extLst>
          </p:cNvPr>
          <p:cNvSpPr/>
          <p:nvPr/>
        </p:nvSpPr>
        <p:spPr>
          <a:xfrm>
            <a:off x="1823540" y="4449932"/>
            <a:ext cx="174240" cy="1639627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87CDE8-8C8D-4B8C-BAC9-2FD65033230E}"/>
              </a:ext>
            </a:extLst>
          </p:cNvPr>
          <p:cNvSpPr txBox="1"/>
          <p:nvPr/>
        </p:nvSpPr>
        <p:spPr>
          <a:xfrm>
            <a:off x="293971" y="4748292"/>
            <a:ext cx="14368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Coefficients</a:t>
            </a:r>
          </a:p>
          <a:p>
            <a:pPr algn="r"/>
            <a:r>
              <a:rPr lang="en-US" sz="1600" dirty="0"/>
              <a:t>Aligned On</a:t>
            </a:r>
          </a:p>
          <a:p>
            <a:pPr algn="r"/>
            <a:r>
              <a:rPr lang="en-US" sz="1600" dirty="0"/>
              <a:t>Different</a:t>
            </a:r>
          </a:p>
          <a:p>
            <a:pPr algn="r"/>
            <a:r>
              <a:rPr lang="en-US" sz="1600" dirty="0"/>
              <a:t>Data</a:t>
            </a:r>
            <a:endParaRPr lang="en-GB"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38E1B5-8C80-4F3F-8947-E9B36A4C8926}"/>
              </a:ext>
            </a:extLst>
          </p:cNvPr>
          <p:cNvGrpSpPr/>
          <p:nvPr/>
        </p:nvGrpSpPr>
        <p:grpSpPr>
          <a:xfrm>
            <a:off x="3019280" y="3870252"/>
            <a:ext cx="6862351" cy="2290280"/>
            <a:chOff x="2392427" y="3870252"/>
            <a:chExt cx="6862351" cy="2290280"/>
          </a:xfrm>
        </p:grpSpPr>
        <p:cxnSp>
          <p:nvCxnSpPr>
            <p:cNvPr id="434" name="Straight Arrow Connector 433">
              <a:extLst>
                <a:ext uri="{FF2B5EF4-FFF2-40B4-BE49-F238E27FC236}">
                  <a16:creationId xmlns:a16="http://schemas.microsoft.com/office/drawing/2014/main" id="{E0ADF5F7-413A-4B90-9EBF-06D6D49A70ED}"/>
                </a:ext>
              </a:extLst>
            </p:cNvPr>
            <p:cNvCxnSpPr>
              <a:cxnSpLocks/>
              <a:stCxn id="55" idx="2"/>
              <a:endCxn id="393" idx="0"/>
            </p:cNvCxnSpPr>
            <p:nvPr/>
          </p:nvCxnSpPr>
          <p:spPr>
            <a:xfrm>
              <a:off x="2469467" y="3870252"/>
              <a:ext cx="12960" cy="20156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3DAF4E97-A208-4EAC-8BF5-3C3861D250DF}"/>
                </a:ext>
              </a:extLst>
            </p:cNvPr>
            <p:cNvGrpSpPr/>
            <p:nvPr/>
          </p:nvGrpSpPr>
          <p:grpSpPr>
            <a:xfrm>
              <a:off x="2392427" y="5791200"/>
              <a:ext cx="6862351" cy="369332"/>
              <a:chOff x="1660907" y="4378960"/>
              <a:chExt cx="6862351" cy="369332"/>
            </a:xfrm>
          </p:grpSpPr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16FCB9FE-A2A5-40E7-889E-882038185D0F}"/>
                  </a:ext>
                </a:extLst>
              </p:cNvPr>
              <p:cNvGrpSpPr/>
              <p:nvPr/>
            </p:nvGrpSpPr>
            <p:grpSpPr>
              <a:xfrm>
                <a:off x="1660907" y="4473626"/>
                <a:ext cx="5760000" cy="180000"/>
                <a:chOff x="1569467" y="5036573"/>
                <a:chExt cx="5760000" cy="180000"/>
              </a:xfrm>
            </p:grpSpPr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0B167264-85AE-4563-8097-0D77088DC924}"/>
                    </a:ext>
                  </a:extLst>
                </p:cNvPr>
                <p:cNvSpPr/>
                <p:nvPr/>
              </p:nvSpPr>
              <p:spPr>
                <a:xfrm>
                  <a:off x="15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0</a:t>
                  </a:r>
                  <a:endParaRPr lang="en-GB" sz="1000" dirty="0"/>
                </a:p>
              </p:txBody>
            </p:sp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298F4807-F5D3-4F3A-B8E1-56E67F826274}"/>
                    </a:ext>
                  </a:extLst>
                </p:cNvPr>
                <p:cNvSpPr/>
                <p:nvPr/>
              </p:nvSpPr>
              <p:spPr>
                <a:xfrm>
                  <a:off x="17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</a:t>
                  </a:r>
                  <a:endParaRPr lang="en-GB" sz="1000" dirty="0"/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5B856AEE-37BB-4F0B-9477-C94A9C07E757}"/>
                    </a:ext>
                  </a:extLst>
                </p:cNvPr>
                <p:cNvSpPr/>
                <p:nvPr/>
              </p:nvSpPr>
              <p:spPr>
                <a:xfrm>
                  <a:off x="192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</a:t>
                  </a:r>
                  <a:endParaRPr lang="en-GB" sz="1000" dirty="0"/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8E6866B0-F5E4-4501-9C34-1777B7A776E9}"/>
                    </a:ext>
                  </a:extLst>
                </p:cNvPr>
                <p:cNvSpPr/>
                <p:nvPr/>
              </p:nvSpPr>
              <p:spPr>
                <a:xfrm>
                  <a:off x="210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3</a:t>
                  </a:r>
                  <a:endParaRPr lang="en-GB" sz="1000" dirty="0"/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8DCC7FC2-E0E4-4A63-8EC7-CAC7839BFBF6}"/>
                    </a:ext>
                  </a:extLst>
                </p:cNvPr>
                <p:cNvSpPr/>
                <p:nvPr/>
              </p:nvSpPr>
              <p:spPr>
                <a:xfrm>
                  <a:off x="228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4</a:t>
                  </a:r>
                  <a:endParaRPr lang="en-GB" sz="1000" dirty="0"/>
                </a:p>
              </p:txBody>
            </p:sp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B19FA6FA-47D1-463F-9271-71287A296B6D}"/>
                    </a:ext>
                  </a:extLst>
                </p:cNvPr>
                <p:cNvSpPr/>
                <p:nvPr/>
              </p:nvSpPr>
              <p:spPr>
                <a:xfrm>
                  <a:off x="24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5</a:t>
                  </a:r>
                  <a:endParaRPr lang="en-GB" sz="1000" dirty="0"/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14158AD6-D5BB-4399-B286-D4C93AA4298D}"/>
                    </a:ext>
                  </a:extLst>
                </p:cNvPr>
                <p:cNvSpPr/>
                <p:nvPr/>
              </p:nvSpPr>
              <p:spPr>
                <a:xfrm>
                  <a:off x="26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6</a:t>
                  </a:r>
                  <a:endParaRPr lang="en-GB" sz="1000" dirty="0"/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F59C1977-C36C-43BE-8D8B-0B27A69407CD}"/>
                    </a:ext>
                  </a:extLst>
                </p:cNvPr>
                <p:cNvSpPr/>
                <p:nvPr/>
              </p:nvSpPr>
              <p:spPr>
                <a:xfrm>
                  <a:off x="282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7</a:t>
                  </a:r>
                  <a:endParaRPr lang="en-GB" sz="1000" dirty="0"/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2129BA4A-B24C-4437-A068-319B38776338}"/>
                    </a:ext>
                  </a:extLst>
                </p:cNvPr>
                <p:cNvSpPr/>
                <p:nvPr/>
              </p:nvSpPr>
              <p:spPr>
                <a:xfrm>
                  <a:off x="300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8</a:t>
                  </a:r>
                  <a:endParaRPr lang="en-GB" sz="1000" dirty="0"/>
                </a:p>
              </p:txBody>
            </p:sp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625397BD-5487-4608-9763-81F111A8F7C3}"/>
                    </a:ext>
                  </a:extLst>
                </p:cNvPr>
                <p:cNvSpPr/>
                <p:nvPr/>
              </p:nvSpPr>
              <p:spPr>
                <a:xfrm>
                  <a:off x="318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9</a:t>
                  </a:r>
                  <a:endParaRPr lang="en-GB" sz="1000" dirty="0"/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B52DB767-F00C-44C1-987A-710ABA4095CE}"/>
                    </a:ext>
                  </a:extLst>
                </p:cNvPr>
                <p:cNvSpPr/>
                <p:nvPr/>
              </p:nvSpPr>
              <p:spPr>
                <a:xfrm>
                  <a:off x="33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10</a:t>
                  </a:r>
                  <a:endParaRPr lang="en-GB" sz="1000" dirty="0"/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DF37AF52-6F74-4914-97F2-4409855E8B55}"/>
                    </a:ext>
                  </a:extLst>
                </p:cNvPr>
                <p:cNvSpPr/>
                <p:nvPr/>
              </p:nvSpPr>
              <p:spPr>
                <a:xfrm>
                  <a:off x="35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11</a:t>
                  </a:r>
                  <a:endParaRPr lang="en-GB" sz="1000" dirty="0"/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4573AC04-EEDE-459E-89EF-A8FCFC526AA9}"/>
                    </a:ext>
                  </a:extLst>
                </p:cNvPr>
                <p:cNvSpPr/>
                <p:nvPr/>
              </p:nvSpPr>
              <p:spPr>
                <a:xfrm>
                  <a:off x="372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12</a:t>
                  </a:r>
                  <a:endParaRPr lang="en-GB" sz="1000" dirty="0"/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D4C9B55F-358E-4716-85DA-A117F1E90E0A}"/>
                    </a:ext>
                  </a:extLst>
                </p:cNvPr>
                <p:cNvSpPr/>
                <p:nvPr/>
              </p:nvSpPr>
              <p:spPr>
                <a:xfrm>
                  <a:off x="390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13</a:t>
                  </a:r>
                  <a:endParaRPr lang="en-GB" sz="1000" dirty="0"/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CB22C869-0573-4903-AB03-D689E4331ADA}"/>
                    </a:ext>
                  </a:extLst>
                </p:cNvPr>
                <p:cNvSpPr/>
                <p:nvPr/>
              </p:nvSpPr>
              <p:spPr>
                <a:xfrm>
                  <a:off x="408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14</a:t>
                  </a:r>
                  <a:endParaRPr lang="en-GB" sz="1000" dirty="0"/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5CDA5F32-21DD-4410-AE8D-D846EA228D29}"/>
                    </a:ext>
                  </a:extLst>
                </p:cNvPr>
                <p:cNvSpPr/>
                <p:nvPr/>
              </p:nvSpPr>
              <p:spPr>
                <a:xfrm>
                  <a:off x="42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15</a:t>
                  </a:r>
                  <a:endParaRPr lang="en-GB" sz="1000" dirty="0"/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3416F2E6-3A1A-4C72-AA30-4B786E6C4C40}"/>
                    </a:ext>
                  </a:extLst>
                </p:cNvPr>
                <p:cNvSpPr/>
                <p:nvPr/>
              </p:nvSpPr>
              <p:spPr>
                <a:xfrm>
                  <a:off x="44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16</a:t>
                  </a:r>
                  <a:endParaRPr lang="en-GB" sz="1000" dirty="0"/>
                </a:p>
              </p:txBody>
            </p:sp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5B36C4B4-199B-4C46-851D-CE214063DD77}"/>
                    </a:ext>
                  </a:extLst>
                </p:cNvPr>
                <p:cNvSpPr/>
                <p:nvPr/>
              </p:nvSpPr>
              <p:spPr>
                <a:xfrm>
                  <a:off x="462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17</a:t>
                  </a:r>
                  <a:endParaRPr lang="en-GB" sz="1000" dirty="0"/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39CD7864-D761-45F1-868A-532F5020CD03}"/>
                    </a:ext>
                  </a:extLst>
                </p:cNvPr>
                <p:cNvSpPr/>
                <p:nvPr/>
              </p:nvSpPr>
              <p:spPr>
                <a:xfrm>
                  <a:off x="480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18</a:t>
                  </a:r>
                  <a:endParaRPr lang="en-GB" sz="1000" dirty="0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BA250F42-41B5-4CDD-8BF0-7E639C33C742}"/>
                    </a:ext>
                  </a:extLst>
                </p:cNvPr>
                <p:cNvSpPr/>
                <p:nvPr/>
              </p:nvSpPr>
              <p:spPr>
                <a:xfrm>
                  <a:off x="498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19</a:t>
                  </a:r>
                  <a:endParaRPr lang="en-GB" sz="1000" dirty="0"/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7D9C64B4-2668-4A59-93FD-E87009EEFF7B}"/>
                    </a:ext>
                  </a:extLst>
                </p:cNvPr>
                <p:cNvSpPr/>
                <p:nvPr/>
              </p:nvSpPr>
              <p:spPr>
                <a:xfrm>
                  <a:off x="51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20</a:t>
                  </a:r>
                  <a:endParaRPr lang="en-GB" sz="1000" dirty="0"/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F7E5B090-00E7-4A89-BCF0-E6A23023E5FD}"/>
                    </a:ext>
                  </a:extLst>
                </p:cNvPr>
                <p:cNvSpPr/>
                <p:nvPr/>
              </p:nvSpPr>
              <p:spPr>
                <a:xfrm>
                  <a:off x="53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21</a:t>
                  </a:r>
                  <a:endParaRPr lang="en-GB" sz="1000" dirty="0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09406F45-1517-47E0-A30B-CA69C417DD08}"/>
                    </a:ext>
                  </a:extLst>
                </p:cNvPr>
                <p:cNvSpPr/>
                <p:nvPr/>
              </p:nvSpPr>
              <p:spPr>
                <a:xfrm>
                  <a:off x="552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22</a:t>
                  </a:r>
                  <a:endParaRPr lang="en-GB" sz="1000" dirty="0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565F9F72-7975-4ABA-A8ED-8EC484DDA075}"/>
                    </a:ext>
                  </a:extLst>
                </p:cNvPr>
                <p:cNvSpPr/>
                <p:nvPr/>
              </p:nvSpPr>
              <p:spPr>
                <a:xfrm>
                  <a:off x="570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23</a:t>
                  </a:r>
                  <a:endParaRPr lang="en-GB" sz="1000" dirty="0"/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834CF409-1DEA-4C5B-AEE9-E495021E4D50}"/>
                    </a:ext>
                  </a:extLst>
                </p:cNvPr>
                <p:cNvSpPr/>
                <p:nvPr/>
              </p:nvSpPr>
              <p:spPr>
                <a:xfrm>
                  <a:off x="588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24</a:t>
                  </a:r>
                  <a:endParaRPr lang="en-GB" sz="1000" dirty="0"/>
                </a:p>
              </p:txBody>
            </p:sp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8F7C3133-89A4-468D-9F71-AED0B4C0BF8F}"/>
                    </a:ext>
                  </a:extLst>
                </p:cNvPr>
                <p:cNvSpPr/>
                <p:nvPr/>
              </p:nvSpPr>
              <p:spPr>
                <a:xfrm>
                  <a:off x="60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25</a:t>
                  </a:r>
                  <a:endParaRPr lang="en-GB" sz="1000" dirty="0"/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F25AC1A1-6F3F-4F7E-9AB9-49091BFF9A25}"/>
                    </a:ext>
                  </a:extLst>
                </p:cNvPr>
                <p:cNvSpPr/>
                <p:nvPr/>
              </p:nvSpPr>
              <p:spPr>
                <a:xfrm>
                  <a:off x="62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26</a:t>
                  </a:r>
                  <a:endParaRPr lang="en-GB" sz="1000" dirty="0"/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E87A3CCC-60A4-424D-B194-BB9277A048AD}"/>
                    </a:ext>
                  </a:extLst>
                </p:cNvPr>
                <p:cNvSpPr/>
                <p:nvPr/>
              </p:nvSpPr>
              <p:spPr>
                <a:xfrm>
                  <a:off x="642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27</a:t>
                  </a:r>
                  <a:endParaRPr lang="en-GB" sz="1000" dirty="0"/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B670E3AA-0079-49AF-BAB6-319CA7CC83BF}"/>
                    </a:ext>
                  </a:extLst>
                </p:cNvPr>
                <p:cNvSpPr/>
                <p:nvPr/>
              </p:nvSpPr>
              <p:spPr>
                <a:xfrm>
                  <a:off x="660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28</a:t>
                  </a:r>
                  <a:endParaRPr lang="en-GB" sz="1000" dirty="0"/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8B9F94F5-0B66-4F2E-8EE7-2397CD1230E5}"/>
                    </a:ext>
                  </a:extLst>
                </p:cNvPr>
                <p:cNvSpPr/>
                <p:nvPr/>
              </p:nvSpPr>
              <p:spPr>
                <a:xfrm>
                  <a:off x="678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29</a:t>
                  </a:r>
                  <a:endParaRPr lang="en-GB" sz="1000" dirty="0"/>
                </a:p>
              </p:txBody>
            </p: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3FD59642-5857-4518-855E-88D1CDBC57C3}"/>
                    </a:ext>
                  </a:extLst>
                </p:cNvPr>
                <p:cNvSpPr/>
                <p:nvPr/>
              </p:nvSpPr>
              <p:spPr>
                <a:xfrm>
                  <a:off x="69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30</a:t>
                  </a:r>
                  <a:endParaRPr lang="en-GB" sz="1000" dirty="0"/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86C6AF30-BCAC-46AC-AE28-034114B7B38E}"/>
                    </a:ext>
                  </a:extLst>
                </p:cNvPr>
                <p:cNvSpPr/>
                <p:nvPr/>
              </p:nvSpPr>
              <p:spPr>
                <a:xfrm>
                  <a:off x="71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31</a:t>
                  </a:r>
                  <a:endParaRPr lang="en-GB" sz="1000" dirty="0"/>
                </a:p>
              </p:txBody>
            </p:sp>
          </p:grpSp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0B8DCF65-5874-47B1-90FD-36FC8C86FEBD}"/>
                  </a:ext>
                </a:extLst>
              </p:cNvPr>
              <p:cNvSpPr txBox="1"/>
              <p:nvPr/>
            </p:nvSpPr>
            <p:spPr>
              <a:xfrm>
                <a:off x="7848073" y="4378960"/>
                <a:ext cx="675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y</a:t>
                </a:r>
                <a:r>
                  <a:rPr lang="en-US" baseline="-25000" dirty="0"/>
                  <a:t>4</a:t>
                </a:r>
                <a:endParaRPr lang="en-GB" baseline="-25000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F2FC9C-A774-49C5-8F23-BCCF26B1DD28}"/>
              </a:ext>
            </a:extLst>
          </p:cNvPr>
          <p:cNvGrpSpPr/>
          <p:nvPr/>
        </p:nvGrpSpPr>
        <p:grpSpPr>
          <a:xfrm>
            <a:off x="2836400" y="3870252"/>
            <a:ext cx="6868114" cy="1937220"/>
            <a:chOff x="2209547" y="3870252"/>
            <a:chExt cx="6868114" cy="1937220"/>
          </a:xfrm>
        </p:grpSpPr>
        <p:cxnSp>
          <p:nvCxnSpPr>
            <p:cNvPr id="432" name="Straight Arrow Connector 431">
              <a:extLst>
                <a:ext uri="{FF2B5EF4-FFF2-40B4-BE49-F238E27FC236}">
                  <a16:creationId xmlns:a16="http://schemas.microsoft.com/office/drawing/2014/main" id="{083E20F5-6B8B-4CEB-A0D3-5034898F77E1}"/>
                </a:ext>
              </a:extLst>
            </p:cNvPr>
            <p:cNvCxnSpPr>
              <a:cxnSpLocks/>
              <a:stCxn id="54" idx="2"/>
              <a:endCxn id="358" idx="0"/>
            </p:cNvCxnSpPr>
            <p:nvPr/>
          </p:nvCxnSpPr>
          <p:spPr>
            <a:xfrm>
              <a:off x="2289467" y="3870252"/>
              <a:ext cx="10080" cy="16625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68C06000-719B-4053-867D-AA33BFB07CBE}"/>
                </a:ext>
              </a:extLst>
            </p:cNvPr>
            <p:cNvGrpSpPr/>
            <p:nvPr/>
          </p:nvGrpSpPr>
          <p:grpSpPr>
            <a:xfrm>
              <a:off x="2209547" y="5438140"/>
              <a:ext cx="6868114" cy="369332"/>
              <a:chOff x="1660907" y="4378960"/>
              <a:chExt cx="6868114" cy="369332"/>
            </a:xfrm>
          </p:grpSpPr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5682BB7D-A37D-43DB-98FA-8A4FC0EFA4E0}"/>
                  </a:ext>
                </a:extLst>
              </p:cNvPr>
              <p:cNvGrpSpPr/>
              <p:nvPr/>
            </p:nvGrpSpPr>
            <p:grpSpPr>
              <a:xfrm>
                <a:off x="1660907" y="4473626"/>
                <a:ext cx="5760000" cy="180000"/>
                <a:chOff x="1569467" y="5036573"/>
                <a:chExt cx="5760000" cy="180000"/>
              </a:xfrm>
            </p:grpSpPr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1B99CB63-D12E-4989-BB20-525F0E00FBA4}"/>
                    </a:ext>
                  </a:extLst>
                </p:cNvPr>
                <p:cNvSpPr/>
                <p:nvPr/>
              </p:nvSpPr>
              <p:spPr>
                <a:xfrm>
                  <a:off x="15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0</a:t>
                  </a:r>
                  <a:endParaRPr lang="en-GB" sz="1000" dirty="0"/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F8E1B3E2-B33B-49AE-85AF-F8B7C5C7707A}"/>
                    </a:ext>
                  </a:extLst>
                </p:cNvPr>
                <p:cNvSpPr/>
                <p:nvPr/>
              </p:nvSpPr>
              <p:spPr>
                <a:xfrm>
                  <a:off x="17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</a:t>
                  </a:r>
                  <a:endParaRPr lang="en-GB" sz="1000" dirty="0"/>
                </a:p>
              </p:txBody>
            </p:sp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9EDBD2CE-4F98-442B-86AD-42FFDB95990F}"/>
                    </a:ext>
                  </a:extLst>
                </p:cNvPr>
                <p:cNvSpPr/>
                <p:nvPr/>
              </p:nvSpPr>
              <p:spPr>
                <a:xfrm>
                  <a:off x="192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</a:t>
                  </a:r>
                  <a:endParaRPr lang="en-GB" sz="1000" dirty="0"/>
                </a:p>
              </p:txBody>
            </p:sp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82404D51-810A-41E0-A21C-5E6D31A908FB}"/>
                    </a:ext>
                  </a:extLst>
                </p:cNvPr>
                <p:cNvSpPr/>
                <p:nvPr/>
              </p:nvSpPr>
              <p:spPr>
                <a:xfrm>
                  <a:off x="210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3</a:t>
                  </a:r>
                  <a:endParaRPr lang="en-GB" sz="1000" dirty="0"/>
                </a:p>
              </p:txBody>
            </p:sp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B27B3D4E-6DC4-4D80-85E3-2BD47B0EB5B6}"/>
                    </a:ext>
                  </a:extLst>
                </p:cNvPr>
                <p:cNvSpPr/>
                <p:nvPr/>
              </p:nvSpPr>
              <p:spPr>
                <a:xfrm>
                  <a:off x="228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4</a:t>
                  </a:r>
                  <a:endParaRPr lang="en-GB" sz="1000" dirty="0"/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64448E21-5667-4321-8A24-24DF65659B10}"/>
                    </a:ext>
                  </a:extLst>
                </p:cNvPr>
                <p:cNvSpPr/>
                <p:nvPr/>
              </p:nvSpPr>
              <p:spPr>
                <a:xfrm>
                  <a:off x="24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5</a:t>
                  </a:r>
                  <a:endParaRPr lang="en-GB" sz="1000" dirty="0"/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09F7F304-62FD-4DEE-A1F6-793D3C5553DE}"/>
                    </a:ext>
                  </a:extLst>
                </p:cNvPr>
                <p:cNvSpPr/>
                <p:nvPr/>
              </p:nvSpPr>
              <p:spPr>
                <a:xfrm>
                  <a:off x="26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6</a:t>
                  </a:r>
                  <a:endParaRPr lang="en-GB" sz="1000" dirty="0"/>
                </a:p>
              </p:txBody>
            </p:sp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959DACC1-60D5-4521-ACFC-7FD6948B06E8}"/>
                    </a:ext>
                  </a:extLst>
                </p:cNvPr>
                <p:cNvSpPr/>
                <p:nvPr/>
              </p:nvSpPr>
              <p:spPr>
                <a:xfrm>
                  <a:off x="282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7</a:t>
                  </a:r>
                  <a:endParaRPr lang="en-GB" sz="1000" dirty="0"/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8CBD3E8B-2ACC-4F6E-932D-8DEAF8577954}"/>
                    </a:ext>
                  </a:extLst>
                </p:cNvPr>
                <p:cNvSpPr/>
                <p:nvPr/>
              </p:nvSpPr>
              <p:spPr>
                <a:xfrm>
                  <a:off x="300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8</a:t>
                  </a:r>
                  <a:endParaRPr lang="en-GB" sz="1000" dirty="0"/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2F114BC7-6535-44DA-8314-562CFEBB754A}"/>
                    </a:ext>
                  </a:extLst>
                </p:cNvPr>
                <p:cNvSpPr/>
                <p:nvPr/>
              </p:nvSpPr>
              <p:spPr>
                <a:xfrm>
                  <a:off x="318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9</a:t>
                  </a:r>
                  <a:endParaRPr lang="en-GB" sz="1000" dirty="0"/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8F854023-E3ED-489B-B99C-71179CE2B5E7}"/>
                    </a:ext>
                  </a:extLst>
                </p:cNvPr>
                <p:cNvSpPr/>
                <p:nvPr/>
              </p:nvSpPr>
              <p:spPr>
                <a:xfrm>
                  <a:off x="33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10</a:t>
                  </a:r>
                  <a:endParaRPr lang="en-GB" sz="1000" dirty="0"/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FBCB9179-3ADF-44F0-B5BD-F6A302B248E9}"/>
                    </a:ext>
                  </a:extLst>
                </p:cNvPr>
                <p:cNvSpPr/>
                <p:nvPr/>
              </p:nvSpPr>
              <p:spPr>
                <a:xfrm>
                  <a:off x="35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11</a:t>
                  </a:r>
                  <a:endParaRPr lang="en-GB" sz="1000" dirty="0"/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E74FED38-3EFB-4899-B4F7-C2288CE936B4}"/>
                    </a:ext>
                  </a:extLst>
                </p:cNvPr>
                <p:cNvSpPr/>
                <p:nvPr/>
              </p:nvSpPr>
              <p:spPr>
                <a:xfrm>
                  <a:off x="372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12</a:t>
                  </a:r>
                  <a:endParaRPr lang="en-GB" sz="1000" dirty="0"/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2432D05F-6F99-4366-A527-088C25884620}"/>
                    </a:ext>
                  </a:extLst>
                </p:cNvPr>
                <p:cNvSpPr/>
                <p:nvPr/>
              </p:nvSpPr>
              <p:spPr>
                <a:xfrm>
                  <a:off x="390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13</a:t>
                  </a:r>
                  <a:endParaRPr lang="en-GB" sz="1000" dirty="0"/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59937BB2-484B-4080-8049-50D9FE88AB61}"/>
                    </a:ext>
                  </a:extLst>
                </p:cNvPr>
                <p:cNvSpPr/>
                <p:nvPr/>
              </p:nvSpPr>
              <p:spPr>
                <a:xfrm>
                  <a:off x="408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14</a:t>
                  </a:r>
                  <a:endParaRPr lang="en-GB" sz="1000" dirty="0"/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9D71584D-CEF3-4A82-B389-4B9171BA4319}"/>
                    </a:ext>
                  </a:extLst>
                </p:cNvPr>
                <p:cNvSpPr/>
                <p:nvPr/>
              </p:nvSpPr>
              <p:spPr>
                <a:xfrm>
                  <a:off x="42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15</a:t>
                  </a:r>
                  <a:endParaRPr lang="en-GB" sz="1000" dirty="0"/>
                </a:p>
              </p:txBody>
            </p:sp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45E98D21-73B5-4572-AF80-30510B2656F0}"/>
                    </a:ext>
                  </a:extLst>
                </p:cNvPr>
                <p:cNvSpPr/>
                <p:nvPr/>
              </p:nvSpPr>
              <p:spPr>
                <a:xfrm>
                  <a:off x="44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16</a:t>
                  </a:r>
                  <a:endParaRPr lang="en-GB" sz="1000" dirty="0"/>
                </a:p>
              </p:txBody>
            </p:sp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FA475316-B0C0-4CC0-956E-D686F0851064}"/>
                    </a:ext>
                  </a:extLst>
                </p:cNvPr>
                <p:cNvSpPr/>
                <p:nvPr/>
              </p:nvSpPr>
              <p:spPr>
                <a:xfrm>
                  <a:off x="462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17</a:t>
                  </a:r>
                  <a:endParaRPr lang="en-GB" sz="1000" dirty="0"/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B21AAA50-A29D-4B5F-BB14-8F1C12F956D4}"/>
                    </a:ext>
                  </a:extLst>
                </p:cNvPr>
                <p:cNvSpPr/>
                <p:nvPr/>
              </p:nvSpPr>
              <p:spPr>
                <a:xfrm>
                  <a:off x="480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18</a:t>
                  </a:r>
                  <a:endParaRPr lang="en-GB" sz="1000" dirty="0"/>
                </a:p>
              </p:txBody>
            </p:sp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D1284B22-26A2-4466-B771-DEC680B20280}"/>
                    </a:ext>
                  </a:extLst>
                </p:cNvPr>
                <p:cNvSpPr/>
                <p:nvPr/>
              </p:nvSpPr>
              <p:spPr>
                <a:xfrm>
                  <a:off x="498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19</a:t>
                  </a:r>
                  <a:endParaRPr lang="en-GB" sz="1000" dirty="0"/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7C121CCA-84DB-4D2E-B679-D983850A639E}"/>
                    </a:ext>
                  </a:extLst>
                </p:cNvPr>
                <p:cNvSpPr/>
                <p:nvPr/>
              </p:nvSpPr>
              <p:spPr>
                <a:xfrm>
                  <a:off x="51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20</a:t>
                  </a:r>
                  <a:endParaRPr lang="en-GB" sz="1000" dirty="0"/>
                </a:p>
              </p:txBody>
            </p: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3F151BC9-55C4-43C1-9722-195861C324D1}"/>
                    </a:ext>
                  </a:extLst>
                </p:cNvPr>
                <p:cNvSpPr/>
                <p:nvPr/>
              </p:nvSpPr>
              <p:spPr>
                <a:xfrm>
                  <a:off x="53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21</a:t>
                  </a:r>
                  <a:endParaRPr lang="en-GB" sz="1000" dirty="0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67DCB93A-19B9-49BA-A77C-F043028F6E4C}"/>
                    </a:ext>
                  </a:extLst>
                </p:cNvPr>
                <p:cNvSpPr/>
                <p:nvPr/>
              </p:nvSpPr>
              <p:spPr>
                <a:xfrm>
                  <a:off x="552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22</a:t>
                  </a:r>
                  <a:endParaRPr lang="en-GB" sz="1000" dirty="0"/>
                </a:p>
              </p:txBody>
            </p:sp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98E2E36E-2D2D-4F1D-840D-35CDA18B1F5F}"/>
                    </a:ext>
                  </a:extLst>
                </p:cNvPr>
                <p:cNvSpPr/>
                <p:nvPr/>
              </p:nvSpPr>
              <p:spPr>
                <a:xfrm>
                  <a:off x="570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23</a:t>
                  </a:r>
                  <a:endParaRPr lang="en-GB" sz="1000" dirty="0"/>
                </a:p>
              </p:txBody>
            </p:sp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FE60B5DB-6743-4CDA-B086-28B25871AD7E}"/>
                    </a:ext>
                  </a:extLst>
                </p:cNvPr>
                <p:cNvSpPr/>
                <p:nvPr/>
              </p:nvSpPr>
              <p:spPr>
                <a:xfrm>
                  <a:off x="588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24</a:t>
                  </a:r>
                  <a:endParaRPr lang="en-GB" sz="1000" dirty="0"/>
                </a:p>
              </p:txBody>
            </p: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9A2FEA9B-9955-47F8-83E0-E2B153E9CCC2}"/>
                    </a:ext>
                  </a:extLst>
                </p:cNvPr>
                <p:cNvSpPr/>
                <p:nvPr/>
              </p:nvSpPr>
              <p:spPr>
                <a:xfrm>
                  <a:off x="60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25</a:t>
                  </a:r>
                  <a:endParaRPr lang="en-GB" sz="1000" dirty="0"/>
                </a:p>
              </p:txBody>
            </p:sp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EB802FBF-B573-4BD9-9A0C-8EC64E6233F4}"/>
                    </a:ext>
                  </a:extLst>
                </p:cNvPr>
                <p:cNvSpPr/>
                <p:nvPr/>
              </p:nvSpPr>
              <p:spPr>
                <a:xfrm>
                  <a:off x="62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26</a:t>
                  </a:r>
                  <a:endParaRPr lang="en-GB" sz="1000" dirty="0"/>
                </a:p>
              </p:txBody>
            </p:sp>
            <p:sp>
              <p:nvSpPr>
                <p:cNvPr id="385" name="Rectangle 384">
                  <a:extLst>
                    <a:ext uri="{FF2B5EF4-FFF2-40B4-BE49-F238E27FC236}">
                      <a16:creationId xmlns:a16="http://schemas.microsoft.com/office/drawing/2014/main" id="{4847E1A7-A3C3-4553-B6D9-B02897D27377}"/>
                    </a:ext>
                  </a:extLst>
                </p:cNvPr>
                <p:cNvSpPr/>
                <p:nvPr/>
              </p:nvSpPr>
              <p:spPr>
                <a:xfrm>
                  <a:off x="642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27</a:t>
                  </a:r>
                  <a:endParaRPr lang="en-GB" sz="1000" dirty="0"/>
                </a:p>
              </p:txBody>
            </p:sp>
            <p:sp>
              <p:nvSpPr>
                <p:cNvPr id="386" name="Rectangle 385">
                  <a:extLst>
                    <a:ext uri="{FF2B5EF4-FFF2-40B4-BE49-F238E27FC236}">
                      <a16:creationId xmlns:a16="http://schemas.microsoft.com/office/drawing/2014/main" id="{93C503E8-1AF3-4FD4-9C88-7D82DA10B225}"/>
                    </a:ext>
                  </a:extLst>
                </p:cNvPr>
                <p:cNvSpPr/>
                <p:nvPr/>
              </p:nvSpPr>
              <p:spPr>
                <a:xfrm>
                  <a:off x="660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28</a:t>
                  </a:r>
                  <a:endParaRPr lang="en-GB" sz="1000" dirty="0"/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AC850357-4C24-4ADD-A715-19836969D83B}"/>
                    </a:ext>
                  </a:extLst>
                </p:cNvPr>
                <p:cNvSpPr/>
                <p:nvPr/>
              </p:nvSpPr>
              <p:spPr>
                <a:xfrm>
                  <a:off x="678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29</a:t>
                  </a:r>
                  <a:endParaRPr lang="en-GB" sz="1000" dirty="0"/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F6C19224-C0DE-479D-AFC5-E461E85C078E}"/>
                    </a:ext>
                  </a:extLst>
                </p:cNvPr>
                <p:cNvSpPr/>
                <p:nvPr/>
              </p:nvSpPr>
              <p:spPr>
                <a:xfrm>
                  <a:off x="69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30</a:t>
                  </a:r>
                  <a:endParaRPr lang="en-GB" sz="1000" dirty="0"/>
                </a:p>
              </p:txBody>
            </p:sp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258740A1-AB4C-4F32-9A41-5311F8A0FD17}"/>
                    </a:ext>
                  </a:extLst>
                </p:cNvPr>
                <p:cNvSpPr/>
                <p:nvPr/>
              </p:nvSpPr>
              <p:spPr>
                <a:xfrm>
                  <a:off x="71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31</a:t>
                  </a:r>
                  <a:endParaRPr lang="en-GB" sz="1000" dirty="0"/>
                </a:p>
              </p:txBody>
            </p:sp>
          </p:grp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A8E4FC7B-1C39-4DD6-BED1-FD6FA9A159DB}"/>
                  </a:ext>
                </a:extLst>
              </p:cNvPr>
              <p:cNvSpPr txBox="1"/>
              <p:nvPr/>
            </p:nvSpPr>
            <p:spPr>
              <a:xfrm>
                <a:off x="7853836" y="4378960"/>
                <a:ext cx="675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y</a:t>
                </a:r>
                <a:r>
                  <a:rPr lang="en-US" baseline="-25000" dirty="0"/>
                  <a:t>3</a:t>
                </a:r>
                <a:endParaRPr lang="en-GB" baseline="-2500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514C02-AFF7-41D2-8908-EC671303985F}"/>
              </a:ext>
            </a:extLst>
          </p:cNvPr>
          <p:cNvGrpSpPr/>
          <p:nvPr/>
        </p:nvGrpSpPr>
        <p:grpSpPr>
          <a:xfrm>
            <a:off x="2653520" y="3870252"/>
            <a:ext cx="6868116" cy="1584160"/>
            <a:chOff x="2026667" y="3870252"/>
            <a:chExt cx="6868116" cy="1584160"/>
          </a:xfrm>
        </p:grpSpPr>
        <p:cxnSp>
          <p:nvCxnSpPr>
            <p:cNvPr id="430" name="Straight Arrow Connector 429">
              <a:extLst>
                <a:ext uri="{FF2B5EF4-FFF2-40B4-BE49-F238E27FC236}">
                  <a16:creationId xmlns:a16="http://schemas.microsoft.com/office/drawing/2014/main" id="{017EA98A-ABCA-4479-8A9E-359BF0032254}"/>
                </a:ext>
              </a:extLst>
            </p:cNvPr>
            <p:cNvCxnSpPr>
              <a:cxnSpLocks/>
              <a:stCxn id="53" idx="2"/>
              <a:endCxn id="323" idx="0"/>
            </p:cNvCxnSpPr>
            <p:nvPr/>
          </p:nvCxnSpPr>
          <p:spPr>
            <a:xfrm>
              <a:off x="2109467" y="3870252"/>
              <a:ext cx="7200" cy="13094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21F82F4E-3327-4B27-9477-1045210E2DCB}"/>
                </a:ext>
              </a:extLst>
            </p:cNvPr>
            <p:cNvGrpSpPr/>
            <p:nvPr/>
          </p:nvGrpSpPr>
          <p:grpSpPr>
            <a:xfrm>
              <a:off x="2026667" y="5085080"/>
              <a:ext cx="6868116" cy="369332"/>
              <a:chOff x="1660907" y="4378960"/>
              <a:chExt cx="6868116" cy="369332"/>
            </a:xfrm>
          </p:grpSpPr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ADB93CC1-B651-4646-A10C-59A9EC5E420E}"/>
                  </a:ext>
                </a:extLst>
              </p:cNvPr>
              <p:cNvGrpSpPr/>
              <p:nvPr/>
            </p:nvGrpSpPr>
            <p:grpSpPr>
              <a:xfrm>
                <a:off x="1660907" y="4473626"/>
                <a:ext cx="5760000" cy="180000"/>
                <a:chOff x="1569467" y="5036573"/>
                <a:chExt cx="5760000" cy="180000"/>
              </a:xfrm>
            </p:grpSpPr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84F1B81C-AE12-4B7F-8CCD-F7AD752F3D6D}"/>
                    </a:ext>
                  </a:extLst>
                </p:cNvPr>
                <p:cNvSpPr/>
                <p:nvPr/>
              </p:nvSpPr>
              <p:spPr>
                <a:xfrm>
                  <a:off x="15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0</a:t>
                  </a:r>
                  <a:endParaRPr lang="en-GB" sz="1000" dirty="0"/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32DA1F45-40CC-4909-9848-171D583B8024}"/>
                    </a:ext>
                  </a:extLst>
                </p:cNvPr>
                <p:cNvSpPr/>
                <p:nvPr/>
              </p:nvSpPr>
              <p:spPr>
                <a:xfrm>
                  <a:off x="17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</a:t>
                  </a:r>
                  <a:endParaRPr lang="en-GB" sz="1000" dirty="0"/>
                </a:p>
              </p:txBody>
            </p:sp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9A7B5ADD-1C78-451B-9EAE-1CE308711FFE}"/>
                    </a:ext>
                  </a:extLst>
                </p:cNvPr>
                <p:cNvSpPr/>
                <p:nvPr/>
              </p:nvSpPr>
              <p:spPr>
                <a:xfrm>
                  <a:off x="192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</a:t>
                  </a:r>
                  <a:endParaRPr lang="en-GB" sz="1000" dirty="0"/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BBA5A0C9-3932-4213-AD97-AB1341F01C79}"/>
                    </a:ext>
                  </a:extLst>
                </p:cNvPr>
                <p:cNvSpPr/>
                <p:nvPr/>
              </p:nvSpPr>
              <p:spPr>
                <a:xfrm>
                  <a:off x="210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3</a:t>
                  </a:r>
                  <a:endParaRPr lang="en-GB" sz="1000" dirty="0"/>
                </a:p>
              </p:txBody>
            </p:sp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3E730A2C-9712-4953-A3AE-13E04A419D91}"/>
                    </a:ext>
                  </a:extLst>
                </p:cNvPr>
                <p:cNvSpPr/>
                <p:nvPr/>
              </p:nvSpPr>
              <p:spPr>
                <a:xfrm>
                  <a:off x="228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4</a:t>
                  </a:r>
                  <a:endParaRPr lang="en-GB" sz="1000" dirty="0"/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CBFAB573-7FDF-4A2C-9FA1-C2FF846C2815}"/>
                    </a:ext>
                  </a:extLst>
                </p:cNvPr>
                <p:cNvSpPr/>
                <p:nvPr/>
              </p:nvSpPr>
              <p:spPr>
                <a:xfrm>
                  <a:off x="24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5</a:t>
                  </a:r>
                  <a:endParaRPr lang="en-GB" sz="1000" dirty="0"/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513BB1BC-3F42-41B6-8D51-62E4ED27CC84}"/>
                    </a:ext>
                  </a:extLst>
                </p:cNvPr>
                <p:cNvSpPr/>
                <p:nvPr/>
              </p:nvSpPr>
              <p:spPr>
                <a:xfrm>
                  <a:off x="26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6</a:t>
                  </a:r>
                  <a:endParaRPr lang="en-GB" sz="1000" dirty="0"/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C3A7D696-A0BB-4E9B-A8DC-B2DCFD632AE9}"/>
                    </a:ext>
                  </a:extLst>
                </p:cNvPr>
                <p:cNvSpPr/>
                <p:nvPr/>
              </p:nvSpPr>
              <p:spPr>
                <a:xfrm>
                  <a:off x="282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7</a:t>
                  </a:r>
                  <a:endParaRPr lang="en-GB" sz="1000" dirty="0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AD0323A3-1C26-472B-8ADE-0DC3E25AA0AF}"/>
                    </a:ext>
                  </a:extLst>
                </p:cNvPr>
                <p:cNvSpPr/>
                <p:nvPr/>
              </p:nvSpPr>
              <p:spPr>
                <a:xfrm>
                  <a:off x="300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8</a:t>
                  </a:r>
                  <a:endParaRPr lang="en-GB" sz="1000" dirty="0"/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1F9299A9-665A-4255-B6FD-E65031B5FC77}"/>
                    </a:ext>
                  </a:extLst>
                </p:cNvPr>
                <p:cNvSpPr/>
                <p:nvPr/>
              </p:nvSpPr>
              <p:spPr>
                <a:xfrm>
                  <a:off x="318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9</a:t>
                  </a:r>
                  <a:endParaRPr lang="en-GB" sz="1000" dirty="0"/>
                </a:p>
              </p:txBody>
            </p:sp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FE438F33-6772-4B2C-849D-60EC5D058FD2}"/>
                    </a:ext>
                  </a:extLst>
                </p:cNvPr>
                <p:cNvSpPr/>
                <p:nvPr/>
              </p:nvSpPr>
              <p:spPr>
                <a:xfrm>
                  <a:off x="33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10</a:t>
                  </a:r>
                  <a:endParaRPr lang="en-GB" sz="1000" dirty="0"/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DC1B8654-DCFA-4832-AFC1-C639BA80AB8B}"/>
                    </a:ext>
                  </a:extLst>
                </p:cNvPr>
                <p:cNvSpPr/>
                <p:nvPr/>
              </p:nvSpPr>
              <p:spPr>
                <a:xfrm>
                  <a:off x="35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11</a:t>
                  </a:r>
                  <a:endParaRPr lang="en-GB" sz="1000" dirty="0"/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7DED7EF1-B599-4D5A-BFFC-A9E235F520AF}"/>
                    </a:ext>
                  </a:extLst>
                </p:cNvPr>
                <p:cNvSpPr/>
                <p:nvPr/>
              </p:nvSpPr>
              <p:spPr>
                <a:xfrm>
                  <a:off x="372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12</a:t>
                  </a:r>
                  <a:endParaRPr lang="en-GB" sz="1000" dirty="0"/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9C2E1241-131B-497C-820D-097725F2178E}"/>
                    </a:ext>
                  </a:extLst>
                </p:cNvPr>
                <p:cNvSpPr/>
                <p:nvPr/>
              </p:nvSpPr>
              <p:spPr>
                <a:xfrm>
                  <a:off x="390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13</a:t>
                  </a:r>
                  <a:endParaRPr lang="en-GB" sz="1000" dirty="0"/>
                </a:p>
              </p:txBody>
            </p:sp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216B3BFA-7F79-4767-928A-5EE5701181A9}"/>
                    </a:ext>
                  </a:extLst>
                </p:cNvPr>
                <p:cNvSpPr/>
                <p:nvPr/>
              </p:nvSpPr>
              <p:spPr>
                <a:xfrm>
                  <a:off x="408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14</a:t>
                  </a:r>
                  <a:endParaRPr lang="en-GB" sz="1000" dirty="0"/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6B4397A5-BD64-4187-A757-C731BB8312F9}"/>
                    </a:ext>
                  </a:extLst>
                </p:cNvPr>
                <p:cNvSpPr/>
                <p:nvPr/>
              </p:nvSpPr>
              <p:spPr>
                <a:xfrm>
                  <a:off x="42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15</a:t>
                  </a:r>
                  <a:endParaRPr lang="en-GB" sz="1000" dirty="0"/>
                </a:p>
              </p:txBody>
            </p:sp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8089E13A-3E40-4E8A-A6AA-489797A0DCA0}"/>
                    </a:ext>
                  </a:extLst>
                </p:cNvPr>
                <p:cNvSpPr/>
                <p:nvPr/>
              </p:nvSpPr>
              <p:spPr>
                <a:xfrm>
                  <a:off x="44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16</a:t>
                  </a:r>
                  <a:endParaRPr lang="en-GB" sz="1000" dirty="0"/>
                </a:p>
              </p:txBody>
            </p:sp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A1D943B9-6185-480F-B1C3-CB3FC2A1A75E}"/>
                    </a:ext>
                  </a:extLst>
                </p:cNvPr>
                <p:cNvSpPr/>
                <p:nvPr/>
              </p:nvSpPr>
              <p:spPr>
                <a:xfrm>
                  <a:off x="462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17</a:t>
                  </a:r>
                  <a:endParaRPr lang="en-GB" sz="1000" dirty="0"/>
                </a:p>
              </p:txBody>
            </p:sp>
            <p:sp>
              <p:nvSpPr>
                <p:cNvPr id="341" name="Rectangle 340">
                  <a:extLst>
                    <a:ext uri="{FF2B5EF4-FFF2-40B4-BE49-F238E27FC236}">
                      <a16:creationId xmlns:a16="http://schemas.microsoft.com/office/drawing/2014/main" id="{2294F483-FCAD-4717-B198-54A06A5FD939}"/>
                    </a:ext>
                  </a:extLst>
                </p:cNvPr>
                <p:cNvSpPr/>
                <p:nvPr/>
              </p:nvSpPr>
              <p:spPr>
                <a:xfrm>
                  <a:off x="480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18</a:t>
                  </a:r>
                  <a:endParaRPr lang="en-GB" sz="1000" dirty="0"/>
                </a:p>
              </p:txBody>
            </p:sp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ABF87393-8DE7-4197-A8BE-9D61B450312F}"/>
                    </a:ext>
                  </a:extLst>
                </p:cNvPr>
                <p:cNvSpPr/>
                <p:nvPr/>
              </p:nvSpPr>
              <p:spPr>
                <a:xfrm>
                  <a:off x="498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19</a:t>
                  </a:r>
                  <a:endParaRPr lang="en-GB" sz="1000" dirty="0"/>
                </a:p>
              </p:txBody>
            </p:sp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6A5000AB-BFD3-41BE-8F4E-A6ADA1B40C85}"/>
                    </a:ext>
                  </a:extLst>
                </p:cNvPr>
                <p:cNvSpPr/>
                <p:nvPr/>
              </p:nvSpPr>
              <p:spPr>
                <a:xfrm>
                  <a:off x="51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20</a:t>
                  </a:r>
                  <a:endParaRPr lang="en-GB" sz="1000" dirty="0"/>
                </a:p>
              </p:txBody>
            </p:sp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CA05CBF8-5901-454E-8A8E-2BB79AEAD423}"/>
                    </a:ext>
                  </a:extLst>
                </p:cNvPr>
                <p:cNvSpPr/>
                <p:nvPr/>
              </p:nvSpPr>
              <p:spPr>
                <a:xfrm>
                  <a:off x="53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21</a:t>
                  </a:r>
                  <a:endParaRPr lang="en-GB" sz="1000" dirty="0"/>
                </a:p>
              </p:txBody>
            </p:sp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A264B435-D0E6-43C7-9BA0-8F71AFFB9350}"/>
                    </a:ext>
                  </a:extLst>
                </p:cNvPr>
                <p:cNvSpPr/>
                <p:nvPr/>
              </p:nvSpPr>
              <p:spPr>
                <a:xfrm>
                  <a:off x="552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22</a:t>
                  </a:r>
                  <a:endParaRPr lang="en-GB" sz="1000" dirty="0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190F59A5-5821-4BD3-91D5-E32693317C7B}"/>
                    </a:ext>
                  </a:extLst>
                </p:cNvPr>
                <p:cNvSpPr/>
                <p:nvPr/>
              </p:nvSpPr>
              <p:spPr>
                <a:xfrm>
                  <a:off x="570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23</a:t>
                  </a:r>
                  <a:endParaRPr lang="en-GB" sz="1000" dirty="0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547FFC04-9D98-4F46-90D0-B5368F03291C}"/>
                    </a:ext>
                  </a:extLst>
                </p:cNvPr>
                <p:cNvSpPr/>
                <p:nvPr/>
              </p:nvSpPr>
              <p:spPr>
                <a:xfrm>
                  <a:off x="588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24</a:t>
                  </a:r>
                  <a:endParaRPr lang="en-GB" sz="1000" dirty="0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396394A4-4C18-4FB9-B4F5-60C196F57DBA}"/>
                    </a:ext>
                  </a:extLst>
                </p:cNvPr>
                <p:cNvSpPr/>
                <p:nvPr/>
              </p:nvSpPr>
              <p:spPr>
                <a:xfrm>
                  <a:off x="60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25</a:t>
                  </a:r>
                  <a:endParaRPr lang="en-GB" sz="1000" dirty="0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4304C6AB-B31B-4A54-A2BC-459A4E68D333}"/>
                    </a:ext>
                  </a:extLst>
                </p:cNvPr>
                <p:cNvSpPr/>
                <p:nvPr/>
              </p:nvSpPr>
              <p:spPr>
                <a:xfrm>
                  <a:off x="62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26</a:t>
                  </a:r>
                  <a:endParaRPr lang="en-GB" sz="1000" dirty="0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743C596A-2580-4F3E-B003-28C668BBD86D}"/>
                    </a:ext>
                  </a:extLst>
                </p:cNvPr>
                <p:cNvSpPr/>
                <p:nvPr/>
              </p:nvSpPr>
              <p:spPr>
                <a:xfrm>
                  <a:off x="642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27</a:t>
                  </a:r>
                  <a:endParaRPr lang="en-GB" sz="1000" dirty="0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C7425496-63D7-4226-8B0E-5CBF45200DE4}"/>
                    </a:ext>
                  </a:extLst>
                </p:cNvPr>
                <p:cNvSpPr/>
                <p:nvPr/>
              </p:nvSpPr>
              <p:spPr>
                <a:xfrm>
                  <a:off x="660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28</a:t>
                  </a:r>
                  <a:endParaRPr lang="en-GB" sz="1000" dirty="0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4DD403F6-12C5-4DC9-9F1E-87786AFE2438}"/>
                    </a:ext>
                  </a:extLst>
                </p:cNvPr>
                <p:cNvSpPr/>
                <p:nvPr/>
              </p:nvSpPr>
              <p:spPr>
                <a:xfrm>
                  <a:off x="678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29</a:t>
                  </a:r>
                  <a:endParaRPr lang="en-GB" sz="1000" dirty="0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C3A3C702-2086-4306-A1DA-B1F81049733E}"/>
                    </a:ext>
                  </a:extLst>
                </p:cNvPr>
                <p:cNvSpPr/>
                <p:nvPr/>
              </p:nvSpPr>
              <p:spPr>
                <a:xfrm>
                  <a:off x="69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30</a:t>
                  </a:r>
                  <a:endParaRPr lang="en-GB" sz="1000" dirty="0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15C023E3-0F2B-4888-8497-1A7EF3A11693}"/>
                    </a:ext>
                  </a:extLst>
                </p:cNvPr>
                <p:cNvSpPr/>
                <p:nvPr/>
              </p:nvSpPr>
              <p:spPr>
                <a:xfrm>
                  <a:off x="71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31</a:t>
                  </a:r>
                  <a:endParaRPr lang="en-GB" sz="1000" dirty="0"/>
                </a:p>
              </p:txBody>
            </p:sp>
          </p:grp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8C6BB445-8320-4FBA-9BEC-A0A0530D8C51}"/>
                  </a:ext>
                </a:extLst>
              </p:cNvPr>
              <p:cNvSpPr txBox="1"/>
              <p:nvPr/>
            </p:nvSpPr>
            <p:spPr>
              <a:xfrm>
                <a:off x="7853838" y="4378960"/>
                <a:ext cx="675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y</a:t>
                </a:r>
                <a:r>
                  <a:rPr lang="en-US" baseline="-25000" dirty="0"/>
                  <a:t>2</a:t>
                </a:r>
                <a:endParaRPr lang="en-GB" baseline="-25000" dirty="0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446246-B2B9-4224-A373-2AB8483EFD87}"/>
              </a:ext>
            </a:extLst>
          </p:cNvPr>
          <p:cNvGrpSpPr/>
          <p:nvPr/>
        </p:nvGrpSpPr>
        <p:grpSpPr>
          <a:xfrm>
            <a:off x="2470640" y="3870252"/>
            <a:ext cx="6868111" cy="1231100"/>
            <a:chOff x="1843787" y="3870252"/>
            <a:chExt cx="6868111" cy="1231100"/>
          </a:xfrm>
        </p:grpSpPr>
        <p:cxnSp>
          <p:nvCxnSpPr>
            <p:cNvPr id="428" name="Straight Arrow Connector 427">
              <a:extLst>
                <a:ext uri="{FF2B5EF4-FFF2-40B4-BE49-F238E27FC236}">
                  <a16:creationId xmlns:a16="http://schemas.microsoft.com/office/drawing/2014/main" id="{5BE3F5E3-D8B9-41AE-8C4F-425841DB6B80}"/>
                </a:ext>
              </a:extLst>
            </p:cNvPr>
            <p:cNvCxnSpPr>
              <a:cxnSpLocks/>
              <a:stCxn id="52" idx="2"/>
              <a:endCxn id="288" idx="0"/>
            </p:cNvCxnSpPr>
            <p:nvPr/>
          </p:nvCxnSpPr>
          <p:spPr>
            <a:xfrm>
              <a:off x="1929467" y="3870252"/>
              <a:ext cx="4320" cy="95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7D583C47-69E6-4DB2-85EA-462CCFF5050B}"/>
                </a:ext>
              </a:extLst>
            </p:cNvPr>
            <p:cNvGrpSpPr/>
            <p:nvPr/>
          </p:nvGrpSpPr>
          <p:grpSpPr>
            <a:xfrm>
              <a:off x="1843787" y="4732020"/>
              <a:ext cx="6868111" cy="369332"/>
              <a:chOff x="1660907" y="4378960"/>
              <a:chExt cx="6868111" cy="369332"/>
            </a:xfrm>
          </p:grpSpPr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BD3E3981-7735-4AC8-9DD0-DA62995AF9DE}"/>
                  </a:ext>
                </a:extLst>
              </p:cNvPr>
              <p:cNvGrpSpPr/>
              <p:nvPr/>
            </p:nvGrpSpPr>
            <p:grpSpPr>
              <a:xfrm>
                <a:off x="1660907" y="4473626"/>
                <a:ext cx="5760000" cy="180000"/>
                <a:chOff x="1569467" y="5036573"/>
                <a:chExt cx="5760000" cy="180000"/>
              </a:xfrm>
            </p:grpSpPr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F9FAAC65-6568-49F3-BC53-692234A2C6D3}"/>
                    </a:ext>
                  </a:extLst>
                </p:cNvPr>
                <p:cNvSpPr/>
                <p:nvPr/>
              </p:nvSpPr>
              <p:spPr>
                <a:xfrm>
                  <a:off x="15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0</a:t>
                  </a:r>
                  <a:endParaRPr lang="en-GB" sz="1000" dirty="0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00E24A01-F45D-450C-A58E-6CD349559AE2}"/>
                    </a:ext>
                  </a:extLst>
                </p:cNvPr>
                <p:cNvSpPr/>
                <p:nvPr/>
              </p:nvSpPr>
              <p:spPr>
                <a:xfrm>
                  <a:off x="17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</a:t>
                  </a:r>
                  <a:endParaRPr lang="en-GB" sz="1000" dirty="0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893675EB-8F9B-4417-83D2-ACBBC182A619}"/>
                    </a:ext>
                  </a:extLst>
                </p:cNvPr>
                <p:cNvSpPr/>
                <p:nvPr/>
              </p:nvSpPr>
              <p:spPr>
                <a:xfrm>
                  <a:off x="192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</a:t>
                  </a:r>
                  <a:endParaRPr lang="en-GB" sz="1000" dirty="0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2CCCCD0D-7AA9-4521-BC9F-DD008179B7EC}"/>
                    </a:ext>
                  </a:extLst>
                </p:cNvPr>
                <p:cNvSpPr/>
                <p:nvPr/>
              </p:nvSpPr>
              <p:spPr>
                <a:xfrm>
                  <a:off x="210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3</a:t>
                  </a:r>
                  <a:endParaRPr lang="en-GB" sz="1000" dirty="0"/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DC8396D2-5487-4B58-B6D9-98F219DC2AAE}"/>
                    </a:ext>
                  </a:extLst>
                </p:cNvPr>
                <p:cNvSpPr/>
                <p:nvPr/>
              </p:nvSpPr>
              <p:spPr>
                <a:xfrm>
                  <a:off x="228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4</a:t>
                  </a:r>
                  <a:endParaRPr lang="en-GB" sz="1000" dirty="0"/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7E131300-D3F3-4809-A4FD-34B3424D36A6}"/>
                    </a:ext>
                  </a:extLst>
                </p:cNvPr>
                <p:cNvSpPr/>
                <p:nvPr/>
              </p:nvSpPr>
              <p:spPr>
                <a:xfrm>
                  <a:off x="24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5</a:t>
                  </a:r>
                  <a:endParaRPr lang="en-GB" sz="1000" dirty="0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90A182DD-562D-4246-8B0A-3429846FF4D9}"/>
                    </a:ext>
                  </a:extLst>
                </p:cNvPr>
                <p:cNvSpPr/>
                <p:nvPr/>
              </p:nvSpPr>
              <p:spPr>
                <a:xfrm>
                  <a:off x="26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6</a:t>
                  </a:r>
                  <a:endParaRPr lang="en-GB" sz="1000" dirty="0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6D9FCCD1-464D-42E7-9382-714C72CE32C0}"/>
                    </a:ext>
                  </a:extLst>
                </p:cNvPr>
                <p:cNvSpPr/>
                <p:nvPr/>
              </p:nvSpPr>
              <p:spPr>
                <a:xfrm>
                  <a:off x="282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7</a:t>
                  </a:r>
                  <a:endParaRPr lang="en-GB" sz="1000" dirty="0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42141B1C-744E-4FC7-A953-28DE03EB85A1}"/>
                    </a:ext>
                  </a:extLst>
                </p:cNvPr>
                <p:cNvSpPr/>
                <p:nvPr/>
              </p:nvSpPr>
              <p:spPr>
                <a:xfrm>
                  <a:off x="300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8</a:t>
                  </a:r>
                  <a:endParaRPr lang="en-GB" sz="1000" dirty="0"/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DE8063F2-094A-4817-9880-3095D6C295B4}"/>
                    </a:ext>
                  </a:extLst>
                </p:cNvPr>
                <p:cNvSpPr/>
                <p:nvPr/>
              </p:nvSpPr>
              <p:spPr>
                <a:xfrm>
                  <a:off x="318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9</a:t>
                  </a:r>
                  <a:endParaRPr lang="en-GB" sz="1000" dirty="0"/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AA0604B9-310A-45E9-8BB4-F6625F81F551}"/>
                    </a:ext>
                  </a:extLst>
                </p:cNvPr>
                <p:cNvSpPr/>
                <p:nvPr/>
              </p:nvSpPr>
              <p:spPr>
                <a:xfrm>
                  <a:off x="33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10</a:t>
                  </a:r>
                  <a:endParaRPr lang="en-GB" sz="1000" dirty="0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7018D622-C4F9-4C73-93CF-781EF44D9952}"/>
                    </a:ext>
                  </a:extLst>
                </p:cNvPr>
                <p:cNvSpPr/>
                <p:nvPr/>
              </p:nvSpPr>
              <p:spPr>
                <a:xfrm>
                  <a:off x="35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11</a:t>
                  </a:r>
                  <a:endParaRPr lang="en-GB" sz="1000" dirty="0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6DD6E23E-8FB5-4AF7-88CC-A12BF7437399}"/>
                    </a:ext>
                  </a:extLst>
                </p:cNvPr>
                <p:cNvSpPr/>
                <p:nvPr/>
              </p:nvSpPr>
              <p:spPr>
                <a:xfrm>
                  <a:off x="372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12</a:t>
                  </a:r>
                  <a:endParaRPr lang="en-GB" sz="1000" dirty="0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8377786A-91AE-419B-8923-8E58067E9322}"/>
                    </a:ext>
                  </a:extLst>
                </p:cNvPr>
                <p:cNvSpPr/>
                <p:nvPr/>
              </p:nvSpPr>
              <p:spPr>
                <a:xfrm>
                  <a:off x="390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13</a:t>
                  </a:r>
                  <a:endParaRPr lang="en-GB" sz="1000" dirty="0"/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2291E1EE-C6C6-44C4-8A70-73FFB5472311}"/>
                    </a:ext>
                  </a:extLst>
                </p:cNvPr>
                <p:cNvSpPr/>
                <p:nvPr/>
              </p:nvSpPr>
              <p:spPr>
                <a:xfrm>
                  <a:off x="408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14</a:t>
                  </a:r>
                  <a:endParaRPr lang="en-GB" sz="1000" dirty="0"/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2B50CAC4-FF22-4686-976E-DE699EBBB805}"/>
                    </a:ext>
                  </a:extLst>
                </p:cNvPr>
                <p:cNvSpPr/>
                <p:nvPr/>
              </p:nvSpPr>
              <p:spPr>
                <a:xfrm>
                  <a:off x="42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15</a:t>
                  </a:r>
                  <a:endParaRPr lang="en-GB" sz="1000" dirty="0"/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113DBB15-DB02-4F77-890A-A5F716F4CB87}"/>
                    </a:ext>
                  </a:extLst>
                </p:cNvPr>
                <p:cNvSpPr/>
                <p:nvPr/>
              </p:nvSpPr>
              <p:spPr>
                <a:xfrm>
                  <a:off x="44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16</a:t>
                  </a:r>
                  <a:endParaRPr lang="en-GB" sz="1000" dirty="0"/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AC86431C-5EA5-40CD-AFA8-A6D5A897025A}"/>
                    </a:ext>
                  </a:extLst>
                </p:cNvPr>
                <p:cNvSpPr/>
                <p:nvPr/>
              </p:nvSpPr>
              <p:spPr>
                <a:xfrm>
                  <a:off x="462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17</a:t>
                  </a:r>
                  <a:endParaRPr lang="en-GB" sz="1000" dirty="0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2A9BF3C1-E3E1-40A5-AA44-7191BC6CB50D}"/>
                    </a:ext>
                  </a:extLst>
                </p:cNvPr>
                <p:cNvSpPr/>
                <p:nvPr/>
              </p:nvSpPr>
              <p:spPr>
                <a:xfrm>
                  <a:off x="480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18</a:t>
                  </a:r>
                  <a:endParaRPr lang="en-GB" sz="1000" dirty="0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B9BC15BA-C32D-4F12-BF14-A3BFA838A49F}"/>
                    </a:ext>
                  </a:extLst>
                </p:cNvPr>
                <p:cNvSpPr/>
                <p:nvPr/>
              </p:nvSpPr>
              <p:spPr>
                <a:xfrm>
                  <a:off x="498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19</a:t>
                  </a:r>
                  <a:endParaRPr lang="en-GB" sz="1000" dirty="0"/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4374E96A-D4CF-4E73-A76E-2D5CC575586E}"/>
                    </a:ext>
                  </a:extLst>
                </p:cNvPr>
                <p:cNvSpPr/>
                <p:nvPr/>
              </p:nvSpPr>
              <p:spPr>
                <a:xfrm>
                  <a:off x="51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20</a:t>
                  </a:r>
                  <a:endParaRPr lang="en-GB" sz="1000" dirty="0"/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23034333-BBB1-47AE-956A-458E81B72E8A}"/>
                    </a:ext>
                  </a:extLst>
                </p:cNvPr>
                <p:cNvSpPr/>
                <p:nvPr/>
              </p:nvSpPr>
              <p:spPr>
                <a:xfrm>
                  <a:off x="53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21</a:t>
                  </a:r>
                  <a:endParaRPr lang="en-GB" sz="1000" dirty="0"/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5B0566F7-EE03-40C2-947A-5C103CA6E7EC}"/>
                    </a:ext>
                  </a:extLst>
                </p:cNvPr>
                <p:cNvSpPr/>
                <p:nvPr/>
              </p:nvSpPr>
              <p:spPr>
                <a:xfrm>
                  <a:off x="552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22</a:t>
                  </a:r>
                  <a:endParaRPr lang="en-GB" sz="1000" dirty="0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697FD669-2279-4AEA-B29A-14874886C37D}"/>
                    </a:ext>
                  </a:extLst>
                </p:cNvPr>
                <p:cNvSpPr/>
                <p:nvPr/>
              </p:nvSpPr>
              <p:spPr>
                <a:xfrm>
                  <a:off x="570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23</a:t>
                  </a:r>
                  <a:endParaRPr lang="en-GB" sz="1000" dirty="0"/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9F84FE80-4A61-4768-B2E2-B463EE671C95}"/>
                    </a:ext>
                  </a:extLst>
                </p:cNvPr>
                <p:cNvSpPr/>
                <p:nvPr/>
              </p:nvSpPr>
              <p:spPr>
                <a:xfrm>
                  <a:off x="588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24</a:t>
                  </a:r>
                  <a:endParaRPr lang="en-GB" sz="1000" dirty="0"/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136C92F2-5224-46CF-B536-FB0025D83512}"/>
                    </a:ext>
                  </a:extLst>
                </p:cNvPr>
                <p:cNvSpPr/>
                <p:nvPr/>
              </p:nvSpPr>
              <p:spPr>
                <a:xfrm>
                  <a:off x="60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25</a:t>
                  </a:r>
                  <a:endParaRPr lang="en-GB" sz="1000" dirty="0"/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58032EDC-72D4-4513-A091-51CFECA29CBE}"/>
                    </a:ext>
                  </a:extLst>
                </p:cNvPr>
                <p:cNvSpPr/>
                <p:nvPr/>
              </p:nvSpPr>
              <p:spPr>
                <a:xfrm>
                  <a:off x="62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26</a:t>
                  </a:r>
                  <a:endParaRPr lang="en-GB" sz="1000" dirty="0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55B8CEAE-74A6-4DF5-8442-C7B985DF2D6C}"/>
                    </a:ext>
                  </a:extLst>
                </p:cNvPr>
                <p:cNvSpPr/>
                <p:nvPr/>
              </p:nvSpPr>
              <p:spPr>
                <a:xfrm>
                  <a:off x="642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27</a:t>
                  </a:r>
                  <a:endParaRPr lang="en-GB" sz="1000" dirty="0"/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0F910187-7984-4E45-B41F-D1489347BCB6}"/>
                    </a:ext>
                  </a:extLst>
                </p:cNvPr>
                <p:cNvSpPr/>
                <p:nvPr/>
              </p:nvSpPr>
              <p:spPr>
                <a:xfrm>
                  <a:off x="660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28</a:t>
                  </a:r>
                  <a:endParaRPr lang="en-GB" sz="1000" dirty="0"/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26C5232C-638C-4A6B-9C1E-3592567A28CB}"/>
                    </a:ext>
                  </a:extLst>
                </p:cNvPr>
                <p:cNvSpPr/>
                <p:nvPr/>
              </p:nvSpPr>
              <p:spPr>
                <a:xfrm>
                  <a:off x="678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29</a:t>
                  </a:r>
                  <a:endParaRPr lang="en-GB" sz="1000" dirty="0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AAEF0E29-0764-4F9F-B94A-7B32D10342B8}"/>
                    </a:ext>
                  </a:extLst>
                </p:cNvPr>
                <p:cNvSpPr/>
                <p:nvPr/>
              </p:nvSpPr>
              <p:spPr>
                <a:xfrm>
                  <a:off x="69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30</a:t>
                  </a:r>
                  <a:endParaRPr lang="en-GB" sz="1000" dirty="0"/>
                </a:p>
              </p:txBody>
            </p:sp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85F16990-1DE0-4C92-8B2C-ABAE1A3011BF}"/>
                    </a:ext>
                  </a:extLst>
                </p:cNvPr>
                <p:cNvSpPr/>
                <p:nvPr/>
              </p:nvSpPr>
              <p:spPr>
                <a:xfrm>
                  <a:off x="71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31</a:t>
                  </a:r>
                  <a:endParaRPr lang="en-GB" sz="1000" dirty="0"/>
                </a:p>
              </p:txBody>
            </p:sp>
          </p:grp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7B4CCAA5-8DCF-4668-99DA-09DBD74CB164}"/>
                  </a:ext>
                </a:extLst>
              </p:cNvPr>
              <p:cNvSpPr txBox="1"/>
              <p:nvPr/>
            </p:nvSpPr>
            <p:spPr>
              <a:xfrm>
                <a:off x="7853833" y="4378960"/>
                <a:ext cx="675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y</a:t>
                </a:r>
                <a:r>
                  <a:rPr lang="en-US" baseline="-25000" dirty="0"/>
                  <a:t>1</a:t>
                </a:r>
                <a:endParaRPr lang="en-GB" baseline="-25000" dirty="0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40046D-86CC-4539-A10E-5ECFA7E882C3}"/>
              </a:ext>
            </a:extLst>
          </p:cNvPr>
          <p:cNvGrpSpPr/>
          <p:nvPr/>
        </p:nvGrpSpPr>
        <p:grpSpPr>
          <a:xfrm>
            <a:off x="2287760" y="3870252"/>
            <a:ext cx="6872707" cy="878040"/>
            <a:chOff x="1660907" y="3870252"/>
            <a:chExt cx="6872707" cy="878040"/>
          </a:xfrm>
        </p:grpSpPr>
        <p:cxnSp>
          <p:nvCxnSpPr>
            <p:cNvPr id="426" name="Straight Arrow Connector 425">
              <a:extLst>
                <a:ext uri="{FF2B5EF4-FFF2-40B4-BE49-F238E27FC236}">
                  <a16:creationId xmlns:a16="http://schemas.microsoft.com/office/drawing/2014/main" id="{BAA843A4-3242-425E-9A5A-CAF072764CAE}"/>
                </a:ext>
              </a:extLst>
            </p:cNvPr>
            <p:cNvCxnSpPr>
              <a:cxnSpLocks/>
              <a:stCxn id="4" idx="2"/>
              <a:endCxn id="101" idx="0"/>
            </p:cNvCxnSpPr>
            <p:nvPr/>
          </p:nvCxnSpPr>
          <p:spPr>
            <a:xfrm>
              <a:off x="1749467" y="3870252"/>
              <a:ext cx="1440" cy="6033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EC200544-1494-4A27-8637-23F30300F3B5}"/>
                </a:ext>
              </a:extLst>
            </p:cNvPr>
            <p:cNvGrpSpPr/>
            <p:nvPr/>
          </p:nvGrpSpPr>
          <p:grpSpPr>
            <a:xfrm>
              <a:off x="1660907" y="4378960"/>
              <a:ext cx="6872707" cy="369332"/>
              <a:chOff x="1660907" y="4378960"/>
              <a:chExt cx="6872707" cy="369332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ACC078D-2C7A-40F0-8E3E-B18D8F2E3409}"/>
                  </a:ext>
                </a:extLst>
              </p:cNvPr>
              <p:cNvGrpSpPr/>
              <p:nvPr/>
            </p:nvGrpSpPr>
            <p:grpSpPr>
              <a:xfrm>
                <a:off x="1660907" y="4473626"/>
                <a:ext cx="5760000" cy="180000"/>
                <a:chOff x="1569467" y="5036573"/>
                <a:chExt cx="5760000" cy="180000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56D6966-5E08-4831-9523-F4077303D138}"/>
                    </a:ext>
                  </a:extLst>
                </p:cNvPr>
                <p:cNvSpPr/>
                <p:nvPr/>
              </p:nvSpPr>
              <p:spPr>
                <a:xfrm>
                  <a:off x="15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0</a:t>
                  </a:r>
                  <a:endParaRPr lang="en-GB" sz="1000" dirty="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A0ACAF97-39EE-41D2-8E76-687F1082D98B}"/>
                    </a:ext>
                  </a:extLst>
                </p:cNvPr>
                <p:cNvSpPr/>
                <p:nvPr/>
              </p:nvSpPr>
              <p:spPr>
                <a:xfrm>
                  <a:off x="17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</a:t>
                  </a:r>
                  <a:endParaRPr lang="en-GB" sz="1000" dirty="0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3FA92CDB-0DBD-451D-BFB6-580916427084}"/>
                    </a:ext>
                  </a:extLst>
                </p:cNvPr>
                <p:cNvSpPr/>
                <p:nvPr/>
              </p:nvSpPr>
              <p:spPr>
                <a:xfrm>
                  <a:off x="192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</a:t>
                  </a:r>
                  <a:endParaRPr lang="en-GB" sz="1000" dirty="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6492A4E5-61F0-46DF-BE9D-202CAEC23C35}"/>
                    </a:ext>
                  </a:extLst>
                </p:cNvPr>
                <p:cNvSpPr/>
                <p:nvPr/>
              </p:nvSpPr>
              <p:spPr>
                <a:xfrm>
                  <a:off x="210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3</a:t>
                  </a:r>
                  <a:endParaRPr lang="en-GB" sz="1000" dirty="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883D432D-9F6C-4BD4-A512-F4CC423F94F3}"/>
                    </a:ext>
                  </a:extLst>
                </p:cNvPr>
                <p:cNvSpPr/>
                <p:nvPr/>
              </p:nvSpPr>
              <p:spPr>
                <a:xfrm>
                  <a:off x="228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4</a:t>
                  </a:r>
                  <a:endParaRPr lang="en-GB" sz="1000" dirty="0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8B881C9E-4570-4135-88D0-EB9387C7DA13}"/>
                    </a:ext>
                  </a:extLst>
                </p:cNvPr>
                <p:cNvSpPr/>
                <p:nvPr/>
              </p:nvSpPr>
              <p:spPr>
                <a:xfrm>
                  <a:off x="24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5</a:t>
                  </a:r>
                  <a:endParaRPr lang="en-GB" sz="1000" dirty="0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37D020BC-1166-4F7E-8148-9B2475BBBF1B}"/>
                    </a:ext>
                  </a:extLst>
                </p:cNvPr>
                <p:cNvSpPr/>
                <p:nvPr/>
              </p:nvSpPr>
              <p:spPr>
                <a:xfrm>
                  <a:off x="26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6</a:t>
                  </a:r>
                  <a:endParaRPr lang="en-GB" sz="1000" dirty="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DB05EC2F-6248-450B-948B-EDBBEEB8FA3C}"/>
                    </a:ext>
                  </a:extLst>
                </p:cNvPr>
                <p:cNvSpPr/>
                <p:nvPr/>
              </p:nvSpPr>
              <p:spPr>
                <a:xfrm>
                  <a:off x="282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7</a:t>
                  </a:r>
                  <a:endParaRPr lang="en-GB" sz="1000" dirty="0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37FBAA26-17C3-408D-A6B0-58A9882D4E04}"/>
                    </a:ext>
                  </a:extLst>
                </p:cNvPr>
                <p:cNvSpPr/>
                <p:nvPr/>
              </p:nvSpPr>
              <p:spPr>
                <a:xfrm>
                  <a:off x="300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8</a:t>
                  </a:r>
                  <a:endParaRPr lang="en-GB" sz="1000" dirty="0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78FB9CCF-DFAF-472C-86AD-AA2AD9639188}"/>
                    </a:ext>
                  </a:extLst>
                </p:cNvPr>
                <p:cNvSpPr/>
                <p:nvPr/>
              </p:nvSpPr>
              <p:spPr>
                <a:xfrm>
                  <a:off x="318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9</a:t>
                  </a:r>
                  <a:endParaRPr lang="en-GB" sz="1000" dirty="0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F764640D-0825-4EDD-9097-54E16B0BDB82}"/>
                    </a:ext>
                  </a:extLst>
                </p:cNvPr>
                <p:cNvSpPr/>
                <p:nvPr/>
              </p:nvSpPr>
              <p:spPr>
                <a:xfrm>
                  <a:off x="33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10</a:t>
                  </a:r>
                  <a:endParaRPr lang="en-GB" sz="1000" dirty="0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978FF764-E90A-44A7-B78D-B3D5356FD096}"/>
                    </a:ext>
                  </a:extLst>
                </p:cNvPr>
                <p:cNvSpPr/>
                <p:nvPr/>
              </p:nvSpPr>
              <p:spPr>
                <a:xfrm>
                  <a:off x="35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11</a:t>
                  </a:r>
                  <a:endParaRPr lang="en-GB" sz="1000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EE2D50E4-F783-4103-B585-153DE879489D}"/>
                    </a:ext>
                  </a:extLst>
                </p:cNvPr>
                <p:cNvSpPr/>
                <p:nvPr/>
              </p:nvSpPr>
              <p:spPr>
                <a:xfrm>
                  <a:off x="372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12</a:t>
                  </a:r>
                  <a:endParaRPr lang="en-GB" sz="1000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C3190063-5672-4390-ACA8-BCF97F7863BC}"/>
                    </a:ext>
                  </a:extLst>
                </p:cNvPr>
                <p:cNvSpPr/>
                <p:nvPr/>
              </p:nvSpPr>
              <p:spPr>
                <a:xfrm>
                  <a:off x="390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13</a:t>
                  </a:r>
                  <a:endParaRPr lang="en-GB" sz="1000" dirty="0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5463402F-32EA-4383-A8AC-49E480BCF650}"/>
                    </a:ext>
                  </a:extLst>
                </p:cNvPr>
                <p:cNvSpPr/>
                <p:nvPr/>
              </p:nvSpPr>
              <p:spPr>
                <a:xfrm>
                  <a:off x="408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14</a:t>
                  </a:r>
                  <a:endParaRPr lang="en-GB" sz="1000" dirty="0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3EA0A1BC-9196-479C-BAC9-A8CD1513F3A9}"/>
                    </a:ext>
                  </a:extLst>
                </p:cNvPr>
                <p:cNvSpPr/>
                <p:nvPr/>
              </p:nvSpPr>
              <p:spPr>
                <a:xfrm>
                  <a:off x="42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15</a:t>
                  </a:r>
                  <a:endParaRPr lang="en-GB" sz="1000" dirty="0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C8E7DCEF-C616-4D62-8887-3B4E82FD954C}"/>
                    </a:ext>
                  </a:extLst>
                </p:cNvPr>
                <p:cNvSpPr/>
                <p:nvPr/>
              </p:nvSpPr>
              <p:spPr>
                <a:xfrm>
                  <a:off x="44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16</a:t>
                  </a:r>
                  <a:endParaRPr lang="en-GB" sz="1000" dirty="0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338F1735-5822-4996-A6A9-A8507459D6C5}"/>
                    </a:ext>
                  </a:extLst>
                </p:cNvPr>
                <p:cNvSpPr/>
                <p:nvPr/>
              </p:nvSpPr>
              <p:spPr>
                <a:xfrm>
                  <a:off x="462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17</a:t>
                  </a:r>
                  <a:endParaRPr lang="en-GB" sz="1000" dirty="0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EF89E2E0-FD13-4AAA-B087-83D6942CBBF4}"/>
                    </a:ext>
                  </a:extLst>
                </p:cNvPr>
                <p:cNvSpPr/>
                <p:nvPr/>
              </p:nvSpPr>
              <p:spPr>
                <a:xfrm>
                  <a:off x="480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18</a:t>
                  </a:r>
                  <a:endParaRPr lang="en-GB" sz="1000" dirty="0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4DBEB2A-4848-4500-AD12-DBFFE721CC7D}"/>
                    </a:ext>
                  </a:extLst>
                </p:cNvPr>
                <p:cNvSpPr/>
                <p:nvPr/>
              </p:nvSpPr>
              <p:spPr>
                <a:xfrm>
                  <a:off x="498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19</a:t>
                  </a:r>
                  <a:endParaRPr lang="en-GB" sz="1000" dirty="0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C086CA03-FABE-42DC-A144-A3D8489FB782}"/>
                    </a:ext>
                  </a:extLst>
                </p:cNvPr>
                <p:cNvSpPr/>
                <p:nvPr/>
              </p:nvSpPr>
              <p:spPr>
                <a:xfrm>
                  <a:off x="51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20</a:t>
                  </a:r>
                  <a:endParaRPr lang="en-GB" sz="1000" dirty="0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34AEFD4-8D10-4D79-9C73-5BADB610CE05}"/>
                    </a:ext>
                  </a:extLst>
                </p:cNvPr>
                <p:cNvSpPr/>
                <p:nvPr/>
              </p:nvSpPr>
              <p:spPr>
                <a:xfrm>
                  <a:off x="53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21</a:t>
                  </a:r>
                  <a:endParaRPr lang="en-GB" sz="1000" dirty="0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10A02EDE-60B3-472D-B751-BF1FD5D79F4D}"/>
                    </a:ext>
                  </a:extLst>
                </p:cNvPr>
                <p:cNvSpPr/>
                <p:nvPr/>
              </p:nvSpPr>
              <p:spPr>
                <a:xfrm>
                  <a:off x="552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22</a:t>
                  </a:r>
                  <a:endParaRPr lang="en-GB" sz="1000" dirty="0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5AF39534-99CA-4B89-9822-B95DE2CD6B5D}"/>
                    </a:ext>
                  </a:extLst>
                </p:cNvPr>
                <p:cNvSpPr/>
                <p:nvPr/>
              </p:nvSpPr>
              <p:spPr>
                <a:xfrm>
                  <a:off x="570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23</a:t>
                  </a:r>
                  <a:endParaRPr lang="en-GB" sz="1000" dirty="0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8006785E-AD61-4E18-A513-3DD125020A78}"/>
                    </a:ext>
                  </a:extLst>
                </p:cNvPr>
                <p:cNvSpPr/>
                <p:nvPr/>
              </p:nvSpPr>
              <p:spPr>
                <a:xfrm>
                  <a:off x="588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24</a:t>
                  </a:r>
                  <a:endParaRPr lang="en-GB" sz="1000" dirty="0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7191D9A7-B544-4239-9289-3F7C31C87E11}"/>
                    </a:ext>
                  </a:extLst>
                </p:cNvPr>
                <p:cNvSpPr/>
                <p:nvPr/>
              </p:nvSpPr>
              <p:spPr>
                <a:xfrm>
                  <a:off x="60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25</a:t>
                  </a:r>
                  <a:endParaRPr lang="en-GB" sz="1000" dirty="0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6FF0E9D-300C-4F53-9C35-1D528C132EB4}"/>
                    </a:ext>
                  </a:extLst>
                </p:cNvPr>
                <p:cNvSpPr/>
                <p:nvPr/>
              </p:nvSpPr>
              <p:spPr>
                <a:xfrm>
                  <a:off x="62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26</a:t>
                  </a:r>
                  <a:endParaRPr lang="en-GB" sz="1000" dirty="0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CD6AA941-E673-407A-BD14-E4A273C90029}"/>
                    </a:ext>
                  </a:extLst>
                </p:cNvPr>
                <p:cNvSpPr/>
                <p:nvPr/>
              </p:nvSpPr>
              <p:spPr>
                <a:xfrm>
                  <a:off x="642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27</a:t>
                  </a:r>
                  <a:endParaRPr lang="en-GB" sz="1000" dirty="0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77E680C0-F7DA-47B2-B844-A58F9A22C36A}"/>
                    </a:ext>
                  </a:extLst>
                </p:cNvPr>
                <p:cNvSpPr/>
                <p:nvPr/>
              </p:nvSpPr>
              <p:spPr>
                <a:xfrm>
                  <a:off x="660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28</a:t>
                  </a:r>
                  <a:endParaRPr lang="en-GB" sz="1000" dirty="0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59D937E6-7925-4A21-A6FD-53F79D9CFBF6}"/>
                    </a:ext>
                  </a:extLst>
                </p:cNvPr>
                <p:cNvSpPr/>
                <p:nvPr/>
              </p:nvSpPr>
              <p:spPr>
                <a:xfrm>
                  <a:off x="678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29</a:t>
                  </a:r>
                  <a:endParaRPr lang="en-GB" sz="1000" dirty="0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9CA2B779-D2BC-463B-8105-046ADEFA0D36}"/>
                    </a:ext>
                  </a:extLst>
                </p:cNvPr>
                <p:cNvSpPr/>
                <p:nvPr/>
              </p:nvSpPr>
              <p:spPr>
                <a:xfrm>
                  <a:off x="696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30</a:t>
                  </a:r>
                  <a:endParaRPr lang="en-GB" sz="1000" dirty="0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1458876C-DECC-461B-96CF-097105E848C2}"/>
                    </a:ext>
                  </a:extLst>
                </p:cNvPr>
                <p:cNvSpPr/>
                <p:nvPr/>
              </p:nvSpPr>
              <p:spPr>
                <a:xfrm>
                  <a:off x="7149467" y="5036573"/>
                  <a:ext cx="180000" cy="180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/>
                    <a:t>31</a:t>
                  </a:r>
                  <a:endParaRPr lang="en-GB" sz="1000" dirty="0"/>
                </a:p>
              </p:txBody>
            </p:sp>
          </p:grp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A80284AB-8F41-41A7-BEBF-8334C36AEC22}"/>
                  </a:ext>
                </a:extLst>
              </p:cNvPr>
              <p:cNvSpPr txBox="1"/>
              <p:nvPr/>
            </p:nvSpPr>
            <p:spPr>
              <a:xfrm>
                <a:off x="7815148" y="4378960"/>
                <a:ext cx="718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aseline="-25000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y</a:t>
                </a:r>
                <a:r>
                  <a:rPr lang="en-US" baseline="-25000" dirty="0"/>
                  <a:t>0</a:t>
                </a:r>
                <a:endParaRPr lang="en-GB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484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A550-CD00-4327-A67B-0684AF2E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8-tap </a:t>
            </a:r>
            <a:r>
              <a:rPr lang="fr-FR" dirty="0" err="1"/>
              <a:t>complex</a:t>
            </a:r>
            <a:r>
              <a:rPr lang="fr-FR" dirty="0"/>
              <a:t> FIR – mul4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0991EF-CCF8-430F-86BE-9F6E7BAD0B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56984-4725-41C6-8520-96F37BBE0CFA}"/>
              </a:ext>
            </a:extLst>
          </p:cNvPr>
          <p:cNvSpPr txBox="1"/>
          <p:nvPr/>
        </p:nvSpPr>
        <p:spPr>
          <a:xfrm>
            <a:off x="220531" y="2465726"/>
            <a:ext cx="688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zbuff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3F674E-89DE-4FF0-994A-34DE5A8D703B}"/>
              </a:ext>
            </a:extLst>
          </p:cNvPr>
          <p:cNvCxnSpPr/>
          <p:nvPr/>
        </p:nvCxnSpPr>
        <p:spPr bwMode="auto">
          <a:xfrm>
            <a:off x="912612" y="2377858"/>
            <a:ext cx="208289" cy="0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B505E1-B5DC-4692-A247-A9764812388C}"/>
              </a:ext>
            </a:extLst>
          </p:cNvPr>
          <p:cNvSpPr txBox="1"/>
          <p:nvPr/>
        </p:nvSpPr>
        <p:spPr>
          <a:xfrm>
            <a:off x="788534" y="209899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16b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8E709-BEDF-4E30-A142-EE2C3E1BF4F9}"/>
              </a:ext>
            </a:extLst>
          </p:cNvPr>
          <p:cNvSpPr txBox="1"/>
          <p:nvPr/>
        </p:nvSpPr>
        <p:spPr>
          <a:xfrm>
            <a:off x="175184" y="1230589"/>
            <a:ext cx="69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xbuff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85D08-621D-4915-9262-9CBD398612D8}"/>
              </a:ext>
            </a:extLst>
          </p:cNvPr>
          <p:cNvSpPr txBox="1"/>
          <p:nvPr/>
        </p:nvSpPr>
        <p:spPr>
          <a:xfrm>
            <a:off x="741253" y="3684926"/>
            <a:ext cx="6232293" cy="400110"/>
          </a:xfrm>
          <a:prstGeom prst="rect">
            <a:avLst/>
          </a:prstGeom>
          <a:solidFill>
            <a:srgbClr val="8B8D09">
              <a:lumMod val="20000"/>
              <a:lumOff val="80000"/>
            </a:srgb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acc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  = </a:t>
            </a:r>
            <a:r>
              <a:rPr kumimoji="0" lang="en-IE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mul4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 (</a:t>
            </a:r>
            <a:r>
              <a:rPr kumimoji="0" lang="en-I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xbuff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, 0, 0x3210, 1, </a:t>
            </a:r>
            <a:r>
              <a:rPr kumimoji="0" lang="en-I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zbuff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, 0, 0x0000, 1);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F68E1-E142-479F-A60B-51ED23EAB071}"/>
              </a:ext>
            </a:extLst>
          </p:cNvPr>
          <p:cNvSpPr txBox="1"/>
          <p:nvPr/>
        </p:nvSpPr>
        <p:spPr>
          <a:xfrm>
            <a:off x="741253" y="4788219"/>
            <a:ext cx="4732672" cy="132343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 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</a:t>
            </a:r>
            <a:endParaRPr kumimoji="0" lang="en-I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 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4</a:t>
            </a:r>
            <a:endParaRPr kumimoji="0" lang="en-I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5</a:t>
            </a:r>
            <a:endParaRPr kumimoji="0" lang="en-I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5 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6</a:t>
            </a:r>
            <a:endParaRPr kumimoji="0" lang="en-I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BF148A-1B5B-4E47-9206-A4E2F2B31B53}"/>
              </a:ext>
            </a:extLst>
          </p:cNvPr>
          <p:cNvCxnSpPr/>
          <p:nvPr/>
        </p:nvCxnSpPr>
        <p:spPr bwMode="auto">
          <a:xfrm>
            <a:off x="943846" y="1158658"/>
            <a:ext cx="435815" cy="0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F3B056-1A4E-4F12-9B4C-6058DA6DEF5B}"/>
              </a:ext>
            </a:extLst>
          </p:cNvPr>
          <p:cNvSpPr txBox="1"/>
          <p:nvPr/>
        </p:nvSpPr>
        <p:spPr>
          <a:xfrm>
            <a:off x="904083" y="87515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32b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A095B9-1EFE-4E8F-97A6-303186291F2C}"/>
              </a:ext>
            </a:extLst>
          </p:cNvPr>
          <p:cNvCxnSpPr/>
          <p:nvPr/>
        </p:nvCxnSpPr>
        <p:spPr bwMode="auto">
          <a:xfrm flipV="1">
            <a:off x="1182346" y="1614370"/>
            <a:ext cx="0" cy="227111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88E73E-A10D-48CE-ACBB-DABE3F6AB753}"/>
              </a:ext>
            </a:extLst>
          </p:cNvPr>
          <p:cNvGrpSpPr/>
          <p:nvPr/>
        </p:nvGrpSpPr>
        <p:grpSpPr>
          <a:xfrm>
            <a:off x="2766792" y="3211592"/>
            <a:ext cx="4130554" cy="467500"/>
            <a:chOff x="2352816" y="3272134"/>
            <a:chExt cx="4130554" cy="46750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7E834EA-B813-486B-85AC-B5E60DC895F3}"/>
                </a:ext>
              </a:extLst>
            </p:cNvPr>
            <p:cNvCxnSpPr/>
            <p:nvPr/>
          </p:nvCxnSpPr>
          <p:spPr bwMode="auto">
            <a:xfrm flipV="1">
              <a:off x="2700520" y="3581400"/>
              <a:ext cx="0" cy="158234"/>
            </a:xfrm>
            <a:prstGeom prst="straightConnector1">
              <a:avLst/>
            </a:prstGeom>
            <a:solidFill>
              <a:srgbClr val="EC891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FD45D2-FA33-456E-A73E-CC39B6937C21}"/>
                </a:ext>
              </a:extLst>
            </p:cNvPr>
            <p:cNvCxnSpPr/>
            <p:nvPr/>
          </p:nvCxnSpPr>
          <p:spPr bwMode="auto">
            <a:xfrm flipV="1">
              <a:off x="4903491" y="3581400"/>
              <a:ext cx="0" cy="158234"/>
            </a:xfrm>
            <a:prstGeom prst="straightConnector1">
              <a:avLst/>
            </a:prstGeom>
            <a:solidFill>
              <a:srgbClr val="EC891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90CF2CE-7975-4103-9475-8C9FAB74FD49}"/>
                </a:ext>
              </a:extLst>
            </p:cNvPr>
            <p:cNvCxnSpPr/>
            <p:nvPr/>
          </p:nvCxnSpPr>
          <p:spPr bwMode="auto">
            <a:xfrm flipV="1">
              <a:off x="5526608" y="3581400"/>
              <a:ext cx="0" cy="158234"/>
            </a:xfrm>
            <a:prstGeom prst="straightConnector1">
              <a:avLst/>
            </a:prstGeom>
            <a:solidFill>
              <a:srgbClr val="EC891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4301644-18F4-4AF9-AA43-EC319C63D5C9}"/>
                </a:ext>
              </a:extLst>
            </p:cNvPr>
            <p:cNvCxnSpPr/>
            <p:nvPr/>
          </p:nvCxnSpPr>
          <p:spPr bwMode="auto">
            <a:xfrm flipV="1">
              <a:off x="6144608" y="3581400"/>
              <a:ext cx="0" cy="158234"/>
            </a:xfrm>
            <a:prstGeom prst="straightConnector1">
              <a:avLst/>
            </a:prstGeom>
            <a:solidFill>
              <a:srgbClr val="EC891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DAE81F-DAC3-4D42-A40D-91834C348701}"/>
                </a:ext>
              </a:extLst>
            </p:cNvPr>
            <p:cNvSpPr txBox="1"/>
            <p:nvPr/>
          </p:nvSpPr>
          <p:spPr>
            <a:xfrm>
              <a:off x="2352816" y="3273623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</a:rPr>
                <a:t>xstart</a:t>
              </a:r>
              <a:endPara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E82EBA-4D16-412A-BCEB-416FCB2BD0AB}"/>
                </a:ext>
              </a:extLst>
            </p:cNvPr>
            <p:cNvSpPr txBox="1"/>
            <p:nvPr/>
          </p:nvSpPr>
          <p:spPr>
            <a:xfrm>
              <a:off x="4575302" y="3272134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</a:rPr>
                <a:t>zstart</a:t>
              </a:r>
              <a:endPara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1B5AFF-D019-482D-A54D-1CDA2BB95CCD}"/>
                </a:ext>
              </a:extLst>
            </p:cNvPr>
            <p:cNvSpPr txBox="1"/>
            <p:nvPr/>
          </p:nvSpPr>
          <p:spPr>
            <a:xfrm>
              <a:off x="5148350" y="3273623"/>
              <a:ext cx="798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</a:rPr>
                <a:t>zoffsets</a:t>
              </a:r>
              <a:endPara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45E71D-FB56-473A-9038-CA2E07F56922}"/>
                </a:ext>
              </a:extLst>
            </p:cNvPr>
            <p:cNvSpPr txBox="1"/>
            <p:nvPr/>
          </p:nvSpPr>
          <p:spPr>
            <a:xfrm>
              <a:off x="5870702" y="327362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</a:rPr>
                <a:t>zstep</a:t>
              </a:r>
              <a:endPara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A489A9-1C2B-4FE1-98CE-6B334738B93E}"/>
              </a:ext>
            </a:extLst>
          </p:cNvPr>
          <p:cNvCxnSpPr/>
          <p:nvPr/>
        </p:nvCxnSpPr>
        <p:spPr bwMode="auto">
          <a:xfrm flipV="1">
            <a:off x="3660394" y="3523835"/>
            <a:ext cx="0" cy="158234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048A558-58FC-44EA-B24C-71B8F0416D3E}"/>
              </a:ext>
            </a:extLst>
          </p:cNvPr>
          <p:cNvSpPr txBox="1"/>
          <p:nvPr/>
        </p:nvSpPr>
        <p:spPr>
          <a:xfrm>
            <a:off x="3279394" y="3216058"/>
            <a:ext cx="798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rPr>
              <a:t>xoffsets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BB3089-F996-419E-956A-3C0C686F8804}"/>
              </a:ext>
            </a:extLst>
          </p:cNvPr>
          <p:cNvCxnSpPr/>
          <p:nvPr/>
        </p:nvCxnSpPr>
        <p:spPr bwMode="auto">
          <a:xfrm flipV="1">
            <a:off x="4316164" y="3515024"/>
            <a:ext cx="0" cy="158234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077CE87-75E4-4D88-AC17-D2E1D6017DB3}"/>
              </a:ext>
            </a:extLst>
          </p:cNvPr>
          <p:cNvSpPr txBox="1"/>
          <p:nvPr/>
        </p:nvSpPr>
        <p:spPr>
          <a:xfrm>
            <a:off x="3998678" y="320724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rPr>
              <a:t>xstep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F7316E4-25ED-408F-83F0-AAA2F1A44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46" y="1272271"/>
            <a:ext cx="7141415" cy="29177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4914A9-5DC9-4F67-B5C0-0F1E9CF4C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517" y="2467087"/>
            <a:ext cx="3598629" cy="29177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7E6D36B-3596-463E-9C12-A97033974191}"/>
              </a:ext>
            </a:extLst>
          </p:cNvPr>
          <p:cNvSpPr/>
          <p:nvPr/>
        </p:nvSpPr>
        <p:spPr bwMode="auto">
          <a:xfrm>
            <a:off x="937562" y="1286317"/>
            <a:ext cx="1786992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F31615-EC3D-4D32-9299-CDBBD2B620BA}"/>
              </a:ext>
            </a:extLst>
          </p:cNvPr>
          <p:cNvSpPr/>
          <p:nvPr/>
        </p:nvSpPr>
        <p:spPr bwMode="auto">
          <a:xfrm>
            <a:off x="6299210" y="1286317"/>
            <a:ext cx="1795951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5A2C8B-25AA-41EE-8493-37E4920B5CEE}"/>
              </a:ext>
            </a:extLst>
          </p:cNvPr>
          <p:cNvSpPr/>
          <p:nvPr/>
        </p:nvSpPr>
        <p:spPr bwMode="auto">
          <a:xfrm>
            <a:off x="4526624" y="1286317"/>
            <a:ext cx="1774312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F846A5-21A6-4C15-B877-8767986A7CF1}"/>
              </a:ext>
            </a:extLst>
          </p:cNvPr>
          <p:cNvSpPr/>
          <p:nvPr/>
        </p:nvSpPr>
        <p:spPr bwMode="auto">
          <a:xfrm>
            <a:off x="2722099" y="1286317"/>
            <a:ext cx="1810483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D5A468-7503-4B5C-B4A6-19273977FDA0}"/>
              </a:ext>
            </a:extLst>
          </p:cNvPr>
          <p:cNvSpPr/>
          <p:nvPr/>
        </p:nvSpPr>
        <p:spPr bwMode="auto">
          <a:xfrm>
            <a:off x="926098" y="2470904"/>
            <a:ext cx="1786992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B87666-AE83-4256-AD35-6DF9B572574F}"/>
              </a:ext>
            </a:extLst>
          </p:cNvPr>
          <p:cNvSpPr/>
          <p:nvPr/>
        </p:nvSpPr>
        <p:spPr bwMode="auto">
          <a:xfrm>
            <a:off x="2715786" y="2470904"/>
            <a:ext cx="1786992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F64E35-8524-4A5A-8BAD-E477EB857187}"/>
              </a:ext>
            </a:extLst>
          </p:cNvPr>
          <p:cNvSpPr txBox="1"/>
          <p:nvPr/>
        </p:nvSpPr>
        <p:spPr>
          <a:xfrm>
            <a:off x="869265" y="1841481"/>
            <a:ext cx="69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xstart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AC6E91-0127-455E-A113-D8C093110A19}"/>
              </a:ext>
            </a:extLst>
          </p:cNvPr>
          <p:cNvSpPr txBox="1"/>
          <p:nvPr/>
        </p:nvSpPr>
        <p:spPr>
          <a:xfrm>
            <a:off x="712600" y="2984481"/>
            <a:ext cx="65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zstart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AFB32C-CABF-4D27-8548-2E42B6D3AB6D}"/>
              </a:ext>
            </a:extLst>
          </p:cNvPr>
          <p:cNvCxnSpPr/>
          <p:nvPr/>
        </p:nvCxnSpPr>
        <p:spPr bwMode="auto">
          <a:xfrm flipV="1">
            <a:off x="1029946" y="2805828"/>
            <a:ext cx="0" cy="227111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3FFE068-2B5C-4795-959C-71D7BE5866AF}"/>
              </a:ext>
            </a:extLst>
          </p:cNvPr>
          <p:cNvSpPr/>
          <p:nvPr/>
        </p:nvSpPr>
        <p:spPr bwMode="auto">
          <a:xfrm>
            <a:off x="926098" y="1230589"/>
            <a:ext cx="3147085" cy="36188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19B51E-C286-477C-93E7-98C8CF3E1BF9}"/>
              </a:ext>
            </a:extLst>
          </p:cNvPr>
          <p:cNvSpPr/>
          <p:nvPr/>
        </p:nvSpPr>
        <p:spPr bwMode="auto">
          <a:xfrm>
            <a:off x="885639" y="2456985"/>
            <a:ext cx="982507" cy="317594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620EDC3-D446-4A8A-9A70-43BA03AD26A0}"/>
              </a:ext>
            </a:extLst>
          </p:cNvPr>
          <p:cNvGrpSpPr/>
          <p:nvPr/>
        </p:nvGrpSpPr>
        <p:grpSpPr>
          <a:xfrm>
            <a:off x="2002120" y="4294155"/>
            <a:ext cx="1764686" cy="2148722"/>
            <a:chOff x="3766712" y="4293037"/>
            <a:chExt cx="1764686" cy="214872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7F3FF0-1223-499C-9F9D-73E12361A3A4}"/>
                </a:ext>
              </a:extLst>
            </p:cNvPr>
            <p:cNvSpPr txBox="1"/>
            <p:nvPr/>
          </p:nvSpPr>
          <p:spPr>
            <a:xfrm>
              <a:off x="3972403" y="4293037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xstep</a:t>
              </a:r>
              <a:endPara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DE867038-9E2B-4B3E-8140-6C1B4B06DA4B}"/>
                </a:ext>
              </a:extLst>
            </p:cNvPr>
            <p:cNvSpPr/>
            <p:nvPr/>
          </p:nvSpPr>
          <p:spPr bwMode="auto">
            <a:xfrm>
              <a:off x="3823945" y="4962642"/>
              <a:ext cx="76200" cy="1066800"/>
            </a:xfrm>
            <a:prstGeom prst="rightBrac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4AD0DEF-8E76-4C52-896F-EF353BAE40B7}"/>
                </a:ext>
              </a:extLst>
            </p:cNvPr>
            <p:cNvCxnSpPr/>
            <p:nvPr/>
          </p:nvCxnSpPr>
          <p:spPr bwMode="auto">
            <a:xfrm flipH="1" flipV="1">
              <a:off x="3900144" y="5496042"/>
              <a:ext cx="438264" cy="745354"/>
            </a:xfrm>
            <a:prstGeom prst="straightConnector1">
              <a:avLst/>
            </a:prstGeom>
            <a:solidFill>
              <a:srgbClr val="EC891D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E5442CF-A9FA-49BC-ACB8-FA1A961E266C}"/>
                </a:ext>
              </a:extLst>
            </p:cNvPr>
            <p:cNvSpPr txBox="1"/>
            <p:nvPr/>
          </p:nvSpPr>
          <p:spPr>
            <a:xfrm>
              <a:off x="4035250" y="6133982"/>
              <a:ext cx="1496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xoffsets</a:t>
              </a:r>
              <a:r>
                <a:rPr kumimoji="0" lang="en-IE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E5BA0243-B7BC-4E0B-931A-C54D6BBDA93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262244" y="4447315"/>
              <a:ext cx="4345" cy="995409"/>
            </a:xfrm>
            <a:prstGeom prst="bentConnector3">
              <a:avLst>
                <a:gd name="adj1" fmla="val -7543199"/>
              </a:avLst>
            </a:prstGeom>
            <a:ln w="38100"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9A1820C-CCAD-44C1-9DB9-7B02BF3BF4C5}"/>
              </a:ext>
            </a:extLst>
          </p:cNvPr>
          <p:cNvGrpSpPr/>
          <p:nvPr/>
        </p:nvGrpSpPr>
        <p:grpSpPr>
          <a:xfrm>
            <a:off x="606112" y="4338574"/>
            <a:ext cx="2117995" cy="2083578"/>
            <a:chOff x="2385209" y="4338574"/>
            <a:chExt cx="2117995" cy="208357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0EBE2D1-A9F8-4870-A9D8-F4DC3768F467}"/>
                </a:ext>
              </a:extLst>
            </p:cNvPr>
            <p:cNvGrpSpPr/>
            <p:nvPr/>
          </p:nvGrpSpPr>
          <p:grpSpPr>
            <a:xfrm>
              <a:off x="2385209" y="4338574"/>
              <a:ext cx="1919434" cy="2083578"/>
              <a:chOff x="2376675" y="4355820"/>
              <a:chExt cx="1919434" cy="2083578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693E871-98DD-4A69-AA39-78273CB9F4C6}"/>
                  </a:ext>
                </a:extLst>
              </p:cNvPr>
              <p:cNvSpPr txBox="1"/>
              <p:nvPr/>
            </p:nvSpPr>
            <p:spPr>
              <a:xfrm>
                <a:off x="3683441" y="4355820"/>
                <a:ext cx="6126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zstep</a:t>
                </a:r>
                <a:endParaRPr kumimoji="0" lang="en-IE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3581F1F9-A002-4408-BD4F-E701DA163292}"/>
                  </a:ext>
                </a:extLst>
              </p:cNvPr>
              <p:cNvGrpSpPr/>
              <p:nvPr/>
            </p:nvGrpSpPr>
            <p:grpSpPr>
              <a:xfrm>
                <a:off x="2376675" y="4915347"/>
                <a:ext cx="926586" cy="1524051"/>
                <a:chOff x="9070959" y="5121058"/>
                <a:chExt cx="926586" cy="1524051"/>
              </a:xfrm>
            </p:grpSpPr>
            <p:sp>
              <p:nvSpPr>
                <p:cNvPr id="48" name="Right Brace 47">
                  <a:extLst>
                    <a:ext uri="{FF2B5EF4-FFF2-40B4-BE49-F238E27FC236}">
                      <a16:creationId xmlns:a16="http://schemas.microsoft.com/office/drawing/2014/main" id="{DA9520C0-474D-4F88-91F5-BCB890F731C3}"/>
                    </a:ext>
                  </a:extLst>
                </p:cNvPr>
                <p:cNvSpPr/>
                <p:nvPr/>
              </p:nvSpPr>
              <p:spPr bwMode="auto">
                <a:xfrm flipH="1">
                  <a:off x="9921345" y="5121058"/>
                  <a:ext cx="76200" cy="1066800"/>
                </a:xfrm>
                <a:prstGeom prst="rightBrace">
                  <a:avLst/>
                </a:prstGeom>
                <a:noFill/>
                <a:ln w="2857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81EB22EE-0AE5-4225-95B8-8F32B828AD6C}"/>
                    </a:ext>
                  </a:extLst>
                </p:cNvPr>
                <p:cNvCxnSpPr/>
                <p:nvPr/>
              </p:nvCxnSpPr>
              <p:spPr bwMode="auto">
                <a:xfrm flipV="1">
                  <a:off x="9483082" y="5654458"/>
                  <a:ext cx="438264" cy="745354"/>
                </a:xfrm>
                <a:prstGeom prst="straightConnector1">
                  <a:avLst/>
                </a:prstGeom>
                <a:solidFill>
                  <a:srgbClr val="EC891D"/>
                </a:solidFill>
                <a:ln w="2857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0C1362F-8503-4192-AED6-4389DB13AF0F}"/>
                    </a:ext>
                  </a:extLst>
                </p:cNvPr>
                <p:cNvSpPr txBox="1"/>
                <p:nvPr/>
              </p:nvSpPr>
              <p:spPr>
                <a:xfrm flipH="1">
                  <a:off x="9070959" y="6337332"/>
                  <a:ext cx="8503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E" sz="1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zoffsets</a:t>
                  </a:r>
                  <a:r>
                    <a:rPr kumimoji="0" lang="en-IE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</a:t>
                  </a:r>
                </a:p>
              </p:txBody>
            </p:sp>
          </p:grpSp>
        </p:grp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9593D754-0F5D-4A7C-8A7E-05765AE683D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003327" y="4450169"/>
              <a:ext cx="4345" cy="995409"/>
            </a:xfrm>
            <a:prstGeom prst="bentConnector3">
              <a:avLst>
                <a:gd name="adj1" fmla="val -7543199"/>
              </a:avLst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11">
            <a:extLst>
              <a:ext uri="{FF2B5EF4-FFF2-40B4-BE49-F238E27FC236}">
                <a16:creationId xmlns:a16="http://schemas.microsoft.com/office/drawing/2014/main" id="{C1881125-10EE-4E00-8800-82769514E0FA}"/>
              </a:ext>
            </a:extLst>
          </p:cNvPr>
          <p:cNvSpPr txBox="1"/>
          <p:nvPr/>
        </p:nvSpPr>
        <p:spPr>
          <a:xfrm>
            <a:off x="5517337" y="4437601"/>
            <a:ext cx="6659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d0  d1  d2  d3  d4  d5  d6  d7  d8  d9  d10  d11  d12  d13  d14  d15</a:t>
            </a:r>
          </a:p>
        </p:txBody>
      </p:sp>
      <p:sp>
        <p:nvSpPr>
          <p:cNvPr id="63" name="TextBox 11">
            <a:extLst>
              <a:ext uri="{FF2B5EF4-FFF2-40B4-BE49-F238E27FC236}">
                <a16:creationId xmlns:a16="http://schemas.microsoft.com/office/drawing/2014/main" id="{75B6CACF-DF79-48BB-AE68-B66BC0D4639A}"/>
              </a:ext>
            </a:extLst>
          </p:cNvPr>
          <p:cNvSpPr txBox="1"/>
          <p:nvPr/>
        </p:nvSpPr>
        <p:spPr>
          <a:xfrm>
            <a:off x="5503728" y="4821134"/>
            <a:ext cx="2770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c0  c1  c2   c3  c4  c5  c6  c7 </a:t>
            </a:r>
          </a:p>
        </p:txBody>
      </p:sp>
      <p:sp>
        <p:nvSpPr>
          <p:cNvPr id="69" name="TextBox 11">
            <a:extLst>
              <a:ext uri="{FF2B5EF4-FFF2-40B4-BE49-F238E27FC236}">
                <a16:creationId xmlns:a16="http://schemas.microsoft.com/office/drawing/2014/main" id="{23D7DAD1-40FF-4A9F-B26A-B2FC5856D6AF}"/>
              </a:ext>
            </a:extLst>
          </p:cNvPr>
          <p:cNvSpPr txBox="1"/>
          <p:nvPr/>
        </p:nvSpPr>
        <p:spPr>
          <a:xfrm>
            <a:off x="5513625" y="5127909"/>
            <a:ext cx="2770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c0  c1  c2   c3  c4  c5  c6  c7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6F5D16F-CE62-420D-A168-8C42B39D9E01}"/>
              </a:ext>
            </a:extLst>
          </p:cNvPr>
          <p:cNvSpPr/>
          <p:nvPr/>
        </p:nvSpPr>
        <p:spPr bwMode="auto">
          <a:xfrm>
            <a:off x="5540975" y="4420987"/>
            <a:ext cx="676945" cy="36188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EF789F6-3A45-4EBD-A323-B889A62DAFDA}"/>
              </a:ext>
            </a:extLst>
          </p:cNvPr>
          <p:cNvSpPr/>
          <p:nvPr/>
        </p:nvSpPr>
        <p:spPr bwMode="auto">
          <a:xfrm>
            <a:off x="5540975" y="4827855"/>
            <a:ext cx="676945" cy="331833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543498-2A37-4966-B621-9C5D31FA57E7}"/>
              </a:ext>
            </a:extLst>
          </p:cNvPr>
          <p:cNvSpPr txBox="1"/>
          <p:nvPr/>
        </p:nvSpPr>
        <p:spPr>
          <a:xfrm>
            <a:off x="8338242" y="1094990"/>
            <a:ext cx="2661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xbuff</a:t>
            </a:r>
            <a:r>
              <a:rPr lang="en-US" dirty="0"/>
              <a:t> is </a:t>
            </a:r>
            <a:r>
              <a:rPr lang="en-US" b="1" dirty="0"/>
              <a:t>v16cint16</a:t>
            </a:r>
          </a:p>
          <a:p>
            <a:r>
              <a:rPr lang="en-US" dirty="0"/>
              <a:t>vector of length 16,</a:t>
            </a:r>
          </a:p>
          <a:p>
            <a:r>
              <a:rPr lang="en-US" dirty="0"/>
              <a:t>16 bit complex integers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A717042-B36C-4D60-9967-859DEF52645C}"/>
              </a:ext>
            </a:extLst>
          </p:cNvPr>
          <p:cNvSpPr txBox="1"/>
          <p:nvPr/>
        </p:nvSpPr>
        <p:spPr>
          <a:xfrm>
            <a:off x="8391787" y="2194948"/>
            <a:ext cx="2557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zbuff</a:t>
            </a:r>
            <a:r>
              <a:rPr lang="en-US" dirty="0"/>
              <a:t> is </a:t>
            </a:r>
            <a:r>
              <a:rPr lang="en-US" b="1" dirty="0"/>
              <a:t>v8cint16</a:t>
            </a:r>
          </a:p>
          <a:p>
            <a:r>
              <a:rPr lang="en-US" dirty="0"/>
              <a:t>vector of length 8,</a:t>
            </a:r>
          </a:p>
          <a:p>
            <a:r>
              <a:rPr lang="en-US" dirty="0"/>
              <a:t>16 bit complex integers</a:t>
            </a:r>
          </a:p>
        </p:txBody>
      </p:sp>
    </p:spTree>
    <p:extLst>
      <p:ext uri="{BB962C8B-B14F-4D97-AF65-F5344CB8AC3E}">
        <p14:creationId xmlns:p14="http://schemas.microsoft.com/office/powerpoint/2010/main" val="58678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81481E-6 L 0.02786 -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3.95833E-6 0.0430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A550-CD00-4327-A67B-0684AF2E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8-tap </a:t>
            </a:r>
            <a:r>
              <a:rPr lang="fr-FR" dirty="0" err="1"/>
              <a:t>complex</a:t>
            </a:r>
            <a:r>
              <a:rPr lang="fr-FR" dirty="0"/>
              <a:t> FIR – mul4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0991EF-CCF8-430F-86BE-9F6E7BAD0B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56984-4725-41C6-8520-96F37BBE0CFA}"/>
              </a:ext>
            </a:extLst>
          </p:cNvPr>
          <p:cNvSpPr txBox="1"/>
          <p:nvPr/>
        </p:nvSpPr>
        <p:spPr>
          <a:xfrm>
            <a:off x="220531" y="2465726"/>
            <a:ext cx="688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zbuff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3F674E-89DE-4FF0-994A-34DE5A8D703B}"/>
              </a:ext>
            </a:extLst>
          </p:cNvPr>
          <p:cNvCxnSpPr/>
          <p:nvPr/>
        </p:nvCxnSpPr>
        <p:spPr bwMode="auto">
          <a:xfrm>
            <a:off x="912612" y="2377858"/>
            <a:ext cx="208289" cy="0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B505E1-B5DC-4692-A247-A9764812388C}"/>
              </a:ext>
            </a:extLst>
          </p:cNvPr>
          <p:cNvSpPr txBox="1"/>
          <p:nvPr/>
        </p:nvSpPr>
        <p:spPr>
          <a:xfrm>
            <a:off x="788534" y="209899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16b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8E709-BEDF-4E30-A142-EE2C3E1BF4F9}"/>
              </a:ext>
            </a:extLst>
          </p:cNvPr>
          <p:cNvSpPr txBox="1"/>
          <p:nvPr/>
        </p:nvSpPr>
        <p:spPr>
          <a:xfrm>
            <a:off x="175184" y="1230589"/>
            <a:ext cx="69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xbuff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85D08-621D-4915-9262-9CBD398612D8}"/>
              </a:ext>
            </a:extLst>
          </p:cNvPr>
          <p:cNvSpPr txBox="1"/>
          <p:nvPr/>
        </p:nvSpPr>
        <p:spPr>
          <a:xfrm>
            <a:off x="741253" y="3684926"/>
            <a:ext cx="6232293" cy="400110"/>
          </a:xfrm>
          <a:prstGeom prst="rect">
            <a:avLst/>
          </a:prstGeom>
          <a:solidFill>
            <a:srgbClr val="8B8D09">
              <a:lumMod val="20000"/>
              <a:lumOff val="80000"/>
            </a:srgb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acc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  = </a:t>
            </a:r>
            <a:r>
              <a:rPr kumimoji="0" lang="en-IE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mul4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 (</a:t>
            </a:r>
            <a:r>
              <a:rPr kumimoji="0" lang="en-I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xbuff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, 0, 0x3210, 1, </a:t>
            </a:r>
            <a:r>
              <a:rPr kumimoji="0" lang="en-I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zbuff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, 0, 0x0000, 1);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F68E1-E142-479F-A60B-51ED23EAB071}"/>
              </a:ext>
            </a:extLst>
          </p:cNvPr>
          <p:cNvSpPr txBox="1"/>
          <p:nvPr/>
        </p:nvSpPr>
        <p:spPr>
          <a:xfrm>
            <a:off x="741253" y="4788219"/>
            <a:ext cx="4732672" cy="132343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endParaRPr kumimoji="0" lang="en-I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</a:t>
            </a:r>
            <a:endParaRPr kumimoji="0" lang="en-I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4</a:t>
            </a:r>
            <a:endParaRPr kumimoji="0" lang="en-I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BF148A-1B5B-4E47-9206-A4E2F2B31B53}"/>
              </a:ext>
            </a:extLst>
          </p:cNvPr>
          <p:cNvCxnSpPr/>
          <p:nvPr/>
        </p:nvCxnSpPr>
        <p:spPr bwMode="auto">
          <a:xfrm>
            <a:off x="943846" y="1158658"/>
            <a:ext cx="435815" cy="0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F3B056-1A4E-4F12-9B4C-6058DA6DEF5B}"/>
              </a:ext>
            </a:extLst>
          </p:cNvPr>
          <p:cNvSpPr txBox="1"/>
          <p:nvPr/>
        </p:nvSpPr>
        <p:spPr>
          <a:xfrm>
            <a:off x="904083" y="87515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32b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A095B9-1EFE-4E8F-97A6-303186291F2C}"/>
              </a:ext>
            </a:extLst>
          </p:cNvPr>
          <p:cNvCxnSpPr/>
          <p:nvPr/>
        </p:nvCxnSpPr>
        <p:spPr bwMode="auto">
          <a:xfrm flipV="1">
            <a:off x="1182346" y="1614370"/>
            <a:ext cx="0" cy="227111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88E73E-A10D-48CE-ACBB-DABE3F6AB753}"/>
              </a:ext>
            </a:extLst>
          </p:cNvPr>
          <p:cNvGrpSpPr/>
          <p:nvPr/>
        </p:nvGrpSpPr>
        <p:grpSpPr>
          <a:xfrm>
            <a:off x="2766792" y="3211592"/>
            <a:ext cx="4130554" cy="467500"/>
            <a:chOff x="2352816" y="3272134"/>
            <a:chExt cx="4130554" cy="46750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7E834EA-B813-486B-85AC-B5E60DC895F3}"/>
                </a:ext>
              </a:extLst>
            </p:cNvPr>
            <p:cNvCxnSpPr/>
            <p:nvPr/>
          </p:nvCxnSpPr>
          <p:spPr bwMode="auto">
            <a:xfrm flipV="1">
              <a:off x="2700520" y="3581400"/>
              <a:ext cx="0" cy="158234"/>
            </a:xfrm>
            <a:prstGeom prst="straightConnector1">
              <a:avLst/>
            </a:prstGeom>
            <a:solidFill>
              <a:srgbClr val="EC891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FD45D2-FA33-456E-A73E-CC39B6937C21}"/>
                </a:ext>
              </a:extLst>
            </p:cNvPr>
            <p:cNvCxnSpPr/>
            <p:nvPr/>
          </p:nvCxnSpPr>
          <p:spPr bwMode="auto">
            <a:xfrm flipV="1">
              <a:off x="4903491" y="3581400"/>
              <a:ext cx="0" cy="158234"/>
            </a:xfrm>
            <a:prstGeom prst="straightConnector1">
              <a:avLst/>
            </a:prstGeom>
            <a:solidFill>
              <a:srgbClr val="EC891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90CF2CE-7975-4103-9475-8C9FAB74FD49}"/>
                </a:ext>
              </a:extLst>
            </p:cNvPr>
            <p:cNvCxnSpPr/>
            <p:nvPr/>
          </p:nvCxnSpPr>
          <p:spPr bwMode="auto">
            <a:xfrm flipV="1">
              <a:off x="5526608" y="3581400"/>
              <a:ext cx="0" cy="158234"/>
            </a:xfrm>
            <a:prstGeom prst="straightConnector1">
              <a:avLst/>
            </a:prstGeom>
            <a:solidFill>
              <a:srgbClr val="EC891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4301644-18F4-4AF9-AA43-EC319C63D5C9}"/>
                </a:ext>
              </a:extLst>
            </p:cNvPr>
            <p:cNvCxnSpPr/>
            <p:nvPr/>
          </p:nvCxnSpPr>
          <p:spPr bwMode="auto">
            <a:xfrm flipV="1">
              <a:off x="6144608" y="3581400"/>
              <a:ext cx="0" cy="158234"/>
            </a:xfrm>
            <a:prstGeom prst="straightConnector1">
              <a:avLst/>
            </a:prstGeom>
            <a:solidFill>
              <a:srgbClr val="EC891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DAE81F-DAC3-4D42-A40D-91834C348701}"/>
                </a:ext>
              </a:extLst>
            </p:cNvPr>
            <p:cNvSpPr txBox="1"/>
            <p:nvPr/>
          </p:nvSpPr>
          <p:spPr>
            <a:xfrm>
              <a:off x="2352816" y="3273623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</a:rPr>
                <a:t>xstart</a:t>
              </a:r>
              <a:endPara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E82EBA-4D16-412A-BCEB-416FCB2BD0AB}"/>
                </a:ext>
              </a:extLst>
            </p:cNvPr>
            <p:cNvSpPr txBox="1"/>
            <p:nvPr/>
          </p:nvSpPr>
          <p:spPr>
            <a:xfrm>
              <a:off x="4575302" y="3272134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</a:rPr>
                <a:t>zstart</a:t>
              </a:r>
              <a:endPara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1B5AFF-D019-482D-A54D-1CDA2BB95CCD}"/>
                </a:ext>
              </a:extLst>
            </p:cNvPr>
            <p:cNvSpPr txBox="1"/>
            <p:nvPr/>
          </p:nvSpPr>
          <p:spPr>
            <a:xfrm>
              <a:off x="5148350" y="3273623"/>
              <a:ext cx="798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</a:rPr>
                <a:t>zoffsets</a:t>
              </a:r>
              <a:endPara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45E71D-FB56-473A-9038-CA2E07F56922}"/>
                </a:ext>
              </a:extLst>
            </p:cNvPr>
            <p:cNvSpPr txBox="1"/>
            <p:nvPr/>
          </p:nvSpPr>
          <p:spPr>
            <a:xfrm>
              <a:off x="5870702" y="327362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</a:rPr>
                <a:t>zstep</a:t>
              </a:r>
              <a:endPara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A489A9-1C2B-4FE1-98CE-6B334738B93E}"/>
              </a:ext>
            </a:extLst>
          </p:cNvPr>
          <p:cNvCxnSpPr/>
          <p:nvPr/>
        </p:nvCxnSpPr>
        <p:spPr bwMode="auto">
          <a:xfrm flipV="1">
            <a:off x="3660394" y="3523835"/>
            <a:ext cx="0" cy="158234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048A558-58FC-44EA-B24C-71B8F0416D3E}"/>
              </a:ext>
            </a:extLst>
          </p:cNvPr>
          <p:cNvSpPr txBox="1"/>
          <p:nvPr/>
        </p:nvSpPr>
        <p:spPr>
          <a:xfrm>
            <a:off x="3279394" y="3216058"/>
            <a:ext cx="798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rPr>
              <a:t>xoffsets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BB3089-F996-419E-956A-3C0C686F8804}"/>
              </a:ext>
            </a:extLst>
          </p:cNvPr>
          <p:cNvCxnSpPr/>
          <p:nvPr/>
        </p:nvCxnSpPr>
        <p:spPr bwMode="auto">
          <a:xfrm flipV="1">
            <a:off x="4316164" y="3515024"/>
            <a:ext cx="0" cy="158234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077CE87-75E4-4D88-AC17-D2E1D6017DB3}"/>
              </a:ext>
            </a:extLst>
          </p:cNvPr>
          <p:cNvSpPr txBox="1"/>
          <p:nvPr/>
        </p:nvSpPr>
        <p:spPr>
          <a:xfrm>
            <a:off x="3998678" y="320724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rPr>
              <a:t>xstep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F7316E4-25ED-408F-83F0-AAA2F1A44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46" y="1272271"/>
            <a:ext cx="7141415" cy="29177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4914A9-5DC9-4F67-B5C0-0F1E9CF4C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517" y="2467087"/>
            <a:ext cx="3598629" cy="29177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7E6D36B-3596-463E-9C12-A97033974191}"/>
              </a:ext>
            </a:extLst>
          </p:cNvPr>
          <p:cNvSpPr/>
          <p:nvPr/>
        </p:nvSpPr>
        <p:spPr bwMode="auto">
          <a:xfrm>
            <a:off x="937562" y="1286317"/>
            <a:ext cx="1786992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F31615-EC3D-4D32-9299-CDBBD2B620BA}"/>
              </a:ext>
            </a:extLst>
          </p:cNvPr>
          <p:cNvSpPr/>
          <p:nvPr/>
        </p:nvSpPr>
        <p:spPr bwMode="auto">
          <a:xfrm>
            <a:off x="6299210" y="1286317"/>
            <a:ext cx="1795951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5A2C8B-25AA-41EE-8493-37E4920B5CEE}"/>
              </a:ext>
            </a:extLst>
          </p:cNvPr>
          <p:cNvSpPr/>
          <p:nvPr/>
        </p:nvSpPr>
        <p:spPr bwMode="auto">
          <a:xfrm>
            <a:off x="4526624" y="1286317"/>
            <a:ext cx="1774312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F846A5-21A6-4C15-B877-8767986A7CF1}"/>
              </a:ext>
            </a:extLst>
          </p:cNvPr>
          <p:cNvSpPr/>
          <p:nvPr/>
        </p:nvSpPr>
        <p:spPr bwMode="auto">
          <a:xfrm>
            <a:off x="2722099" y="1286317"/>
            <a:ext cx="1810483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D5A468-7503-4B5C-B4A6-19273977FDA0}"/>
              </a:ext>
            </a:extLst>
          </p:cNvPr>
          <p:cNvSpPr/>
          <p:nvPr/>
        </p:nvSpPr>
        <p:spPr bwMode="auto">
          <a:xfrm>
            <a:off x="926098" y="2470904"/>
            <a:ext cx="1786992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B87666-AE83-4256-AD35-6DF9B572574F}"/>
              </a:ext>
            </a:extLst>
          </p:cNvPr>
          <p:cNvSpPr/>
          <p:nvPr/>
        </p:nvSpPr>
        <p:spPr bwMode="auto">
          <a:xfrm>
            <a:off x="2715786" y="2470904"/>
            <a:ext cx="1786992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F64E35-8524-4A5A-8BAD-E477EB857187}"/>
              </a:ext>
            </a:extLst>
          </p:cNvPr>
          <p:cNvSpPr txBox="1"/>
          <p:nvPr/>
        </p:nvSpPr>
        <p:spPr>
          <a:xfrm>
            <a:off x="869265" y="1841481"/>
            <a:ext cx="69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xstart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AC6E91-0127-455E-A113-D8C093110A19}"/>
              </a:ext>
            </a:extLst>
          </p:cNvPr>
          <p:cNvSpPr txBox="1"/>
          <p:nvPr/>
        </p:nvSpPr>
        <p:spPr>
          <a:xfrm>
            <a:off x="712600" y="2984481"/>
            <a:ext cx="65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zstart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AFB32C-CABF-4D27-8548-2E42B6D3AB6D}"/>
              </a:ext>
            </a:extLst>
          </p:cNvPr>
          <p:cNvCxnSpPr/>
          <p:nvPr/>
        </p:nvCxnSpPr>
        <p:spPr bwMode="auto">
          <a:xfrm flipV="1">
            <a:off x="1029946" y="2805828"/>
            <a:ext cx="0" cy="227111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3FFE068-2B5C-4795-959C-71D7BE5866AF}"/>
              </a:ext>
            </a:extLst>
          </p:cNvPr>
          <p:cNvSpPr/>
          <p:nvPr/>
        </p:nvSpPr>
        <p:spPr bwMode="auto">
          <a:xfrm>
            <a:off x="926098" y="1230589"/>
            <a:ext cx="3147085" cy="36188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19B51E-C286-477C-93E7-98C8CF3E1BF9}"/>
              </a:ext>
            </a:extLst>
          </p:cNvPr>
          <p:cNvSpPr/>
          <p:nvPr/>
        </p:nvSpPr>
        <p:spPr bwMode="auto">
          <a:xfrm>
            <a:off x="885639" y="2456985"/>
            <a:ext cx="982507" cy="317594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620EDC3-D446-4A8A-9A70-43BA03AD26A0}"/>
              </a:ext>
            </a:extLst>
          </p:cNvPr>
          <p:cNvGrpSpPr/>
          <p:nvPr/>
        </p:nvGrpSpPr>
        <p:grpSpPr>
          <a:xfrm>
            <a:off x="2002120" y="4045346"/>
            <a:ext cx="1764686" cy="2397531"/>
            <a:chOff x="3766712" y="4044228"/>
            <a:chExt cx="1764686" cy="23975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7F3FF0-1223-499C-9F9D-73E12361A3A4}"/>
                </a:ext>
              </a:extLst>
            </p:cNvPr>
            <p:cNvSpPr txBox="1"/>
            <p:nvPr/>
          </p:nvSpPr>
          <p:spPr>
            <a:xfrm>
              <a:off x="3972403" y="4044228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xstep</a:t>
              </a:r>
              <a:endPara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DE867038-9E2B-4B3E-8140-6C1B4B06DA4B}"/>
                </a:ext>
              </a:extLst>
            </p:cNvPr>
            <p:cNvSpPr/>
            <p:nvPr/>
          </p:nvSpPr>
          <p:spPr bwMode="auto">
            <a:xfrm>
              <a:off x="3823945" y="4962642"/>
              <a:ext cx="76200" cy="1066800"/>
            </a:xfrm>
            <a:prstGeom prst="rightBrac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4AD0DEF-8E76-4C52-896F-EF353BAE40B7}"/>
                </a:ext>
              </a:extLst>
            </p:cNvPr>
            <p:cNvCxnSpPr/>
            <p:nvPr/>
          </p:nvCxnSpPr>
          <p:spPr bwMode="auto">
            <a:xfrm flipH="1" flipV="1">
              <a:off x="3900144" y="5496042"/>
              <a:ext cx="438264" cy="745354"/>
            </a:xfrm>
            <a:prstGeom prst="straightConnector1">
              <a:avLst/>
            </a:prstGeom>
            <a:solidFill>
              <a:srgbClr val="EC891D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E5442CF-A9FA-49BC-ACB8-FA1A961E266C}"/>
                </a:ext>
              </a:extLst>
            </p:cNvPr>
            <p:cNvSpPr txBox="1"/>
            <p:nvPr/>
          </p:nvSpPr>
          <p:spPr>
            <a:xfrm>
              <a:off x="4035250" y="6133982"/>
              <a:ext cx="1496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xoffsets</a:t>
              </a:r>
              <a:r>
                <a:rPr kumimoji="0" lang="en-IE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E5BA0243-B7BC-4E0B-931A-C54D6BBDA93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262244" y="4447315"/>
              <a:ext cx="4345" cy="995409"/>
            </a:xfrm>
            <a:prstGeom prst="bentConnector3">
              <a:avLst>
                <a:gd name="adj1" fmla="val -13985524"/>
              </a:avLst>
            </a:prstGeom>
            <a:ln w="38100"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9A1820C-CCAD-44C1-9DB9-7B02BF3BF4C5}"/>
              </a:ext>
            </a:extLst>
          </p:cNvPr>
          <p:cNvGrpSpPr/>
          <p:nvPr/>
        </p:nvGrpSpPr>
        <p:grpSpPr>
          <a:xfrm>
            <a:off x="606112" y="4338574"/>
            <a:ext cx="2117995" cy="2083578"/>
            <a:chOff x="2385209" y="4338574"/>
            <a:chExt cx="2117995" cy="208357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0EBE2D1-A9F8-4870-A9D8-F4DC3768F467}"/>
                </a:ext>
              </a:extLst>
            </p:cNvPr>
            <p:cNvGrpSpPr/>
            <p:nvPr/>
          </p:nvGrpSpPr>
          <p:grpSpPr>
            <a:xfrm>
              <a:off x="2385209" y="4338574"/>
              <a:ext cx="1987854" cy="2083578"/>
              <a:chOff x="2376675" y="4355820"/>
              <a:chExt cx="1987854" cy="2083578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693E871-98DD-4A69-AA39-78273CB9F4C6}"/>
                  </a:ext>
                </a:extLst>
              </p:cNvPr>
              <p:cNvSpPr txBox="1"/>
              <p:nvPr/>
            </p:nvSpPr>
            <p:spPr>
              <a:xfrm>
                <a:off x="3751861" y="4355820"/>
                <a:ext cx="6126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zstep</a:t>
                </a:r>
                <a:endParaRPr kumimoji="0" lang="en-IE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3581F1F9-A002-4408-BD4F-E701DA163292}"/>
                  </a:ext>
                </a:extLst>
              </p:cNvPr>
              <p:cNvGrpSpPr/>
              <p:nvPr/>
            </p:nvGrpSpPr>
            <p:grpSpPr>
              <a:xfrm>
                <a:off x="2376675" y="4915347"/>
                <a:ext cx="926586" cy="1524051"/>
                <a:chOff x="9070959" y="5121058"/>
                <a:chExt cx="926586" cy="1524051"/>
              </a:xfrm>
            </p:grpSpPr>
            <p:sp>
              <p:nvSpPr>
                <p:cNvPr id="48" name="Right Brace 47">
                  <a:extLst>
                    <a:ext uri="{FF2B5EF4-FFF2-40B4-BE49-F238E27FC236}">
                      <a16:creationId xmlns:a16="http://schemas.microsoft.com/office/drawing/2014/main" id="{DA9520C0-474D-4F88-91F5-BCB890F731C3}"/>
                    </a:ext>
                  </a:extLst>
                </p:cNvPr>
                <p:cNvSpPr/>
                <p:nvPr/>
              </p:nvSpPr>
              <p:spPr bwMode="auto">
                <a:xfrm flipH="1">
                  <a:off x="9921345" y="5121058"/>
                  <a:ext cx="76200" cy="1066800"/>
                </a:xfrm>
                <a:prstGeom prst="rightBrace">
                  <a:avLst/>
                </a:prstGeom>
                <a:noFill/>
                <a:ln w="2857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81EB22EE-0AE5-4225-95B8-8F32B828AD6C}"/>
                    </a:ext>
                  </a:extLst>
                </p:cNvPr>
                <p:cNvCxnSpPr/>
                <p:nvPr/>
              </p:nvCxnSpPr>
              <p:spPr bwMode="auto">
                <a:xfrm flipV="1">
                  <a:off x="9483082" y="5654458"/>
                  <a:ext cx="438264" cy="745354"/>
                </a:xfrm>
                <a:prstGeom prst="straightConnector1">
                  <a:avLst/>
                </a:prstGeom>
                <a:solidFill>
                  <a:srgbClr val="EC891D"/>
                </a:solidFill>
                <a:ln w="2857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0C1362F-8503-4192-AED6-4389DB13AF0F}"/>
                    </a:ext>
                  </a:extLst>
                </p:cNvPr>
                <p:cNvSpPr txBox="1"/>
                <p:nvPr/>
              </p:nvSpPr>
              <p:spPr>
                <a:xfrm flipH="1">
                  <a:off x="9070959" y="6337332"/>
                  <a:ext cx="8503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E" sz="1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zoffsets</a:t>
                  </a:r>
                  <a:r>
                    <a:rPr kumimoji="0" lang="en-IE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</a:t>
                  </a:r>
                </a:p>
              </p:txBody>
            </p:sp>
          </p:grpSp>
        </p:grp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9593D754-0F5D-4A7C-8A7E-05765AE683D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003327" y="4450169"/>
              <a:ext cx="4345" cy="995409"/>
            </a:xfrm>
            <a:prstGeom prst="bentConnector3">
              <a:avLst>
                <a:gd name="adj1" fmla="val -7543199"/>
              </a:avLst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11">
            <a:extLst>
              <a:ext uri="{FF2B5EF4-FFF2-40B4-BE49-F238E27FC236}">
                <a16:creationId xmlns:a16="http://schemas.microsoft.com/office/drawing/2014/main" id="{C1881125-10EE-4E00-8800-82769514E0FA}"/>
              </a:ext>
            </a:extLst>
          </p:cNvPr>
          <p:cNvSpPr txBox="1"/>
          <p:nvPr/>
        </p:nvSpPr>
        <p:spPr>
          <a:xfrm>
            <a:off x="5517337" y="4437601"/>
            <a:ext cx="6659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d0  d1  d2  d3  d4  d5  d6  d7  d8  d9  d10  d11  d12  d13  d14  d15</a:t>
            </a:r>
          </a:p>
        </p:txBody>
      </p:sp>
      <p:sp>
        <p:nvSpPr>
          <p:cNvPr id="63" name="TextBox 11">
            <a:extLst>
              <a:ext uri="{FF2B5EF4-FFF2-40B4-BE49-F238E27FC236}">
                <a16:creationId xmlns:a16="http://schemas.microsoft.com/office/drawing/2014/main" id="{75B6CACF-DF79-48BB-AE68-B66BC0D4639A}"/>
              </a:ext>
            </a:extLst>
          </p:cNvPr>
          <p:cNvSpPr txBox="1"/>
          <p:nvPr/>
        </p:nvSpPr>
        <p:spPr>
          <a:xfrm>
            <a:off x="5503728" y="4821134"/>
            <a:ext cx="2770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c0  c1  c2   c3  c4  c5  c6  c7 </a:t>
            </a:r>
          </a:p>
        </p:txBody>
      </p:sp>
      <p:sp>
        <p:nvSpPr>
          <p:cNvPr id="69" name="TextBox 11">
            <a:extLst>
              <a:ext uri="{FF2B5EF4-FFF2-40B4-BE49-F238E27FC236}">
                <a16:creationId xmlns:a16="http://schemas.microsoft.com/office/drawing/2014/main" id="{23D7DAD1-40FF-4A9F-B26A-B2FC5856D6AF}"/>
              </a:ext>
            </a:extLst>
          </p:cNvPr>
          <p:cNvSpPr txBox="1"/>
          <p:nvPr/>
        </p:nvSpPr>
        <p:spPr>
          <a:xfrm>
            <a:off x="5824643" y="5127909"/>
            <a:ext cx="2770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c0  c1  c2   c3  c4  c5  c6  c7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6F5D16F-CE62-420D-A168-8C42B39D9E01}"/>
              </a:ext>
            </a:extLst>
          </p:cNvPr>
          <p:cNvSpPr/>
          <p:nvPr/>
        </p:nvSpPr>
        <p:spPr bwMode="auto">
          <a:xfrm>
            <a:off x="5540975" y="4377447"/>
            <a:ext cx="649513" cy="36188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EF789F6-3A45-4EBD-A323-B889A62DAFDA}"/>
              </a:ext>
            </a:extLst>
          </p:cNvPr>
          <p:cNvSpPr/>
          <p:nvPr/>
        </p:nvSpPr>
        <p:spPr bwMode="auto">
          <a:xfrm>
            <a:off x="5540975" y="4827855"/>
            <a:ext cx="648195" cy="331833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0AE7237-2D46-47BE-B818-A8D6B53928B0}"/>
              </a:ext>
            </a:extLst>
          </p:cNvPr>
          <p:cNvSpPr/>
          <p:nvPr/>
        </p:nvSpPr>
        <p:spPr bwMode="auto">
          <a:xfrm>
            <a:off x="5851994" y="5147159"/>
            <a:ext cx="658092" cy="331833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87E048-1542-4BDD-9D71-9704155BBD61}"/>
              </a:ext>
            </a:extLst>
          </p:cNvPr>
          <p:cNvSpPr/>
          <p:nvPr/>
        </p:nvSpPr>
        <p:spPr bwMode="auto">
          <a:xfrm>
            <a:off x="5864433" y="4424223"/>
            <a:ext cx="694151" cy="36188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D543498-2A37-4966-B621-9C5D31FA57E7}"/>
              </a:ext>
            </a:extLst>
          </p:cNvPr>
          <p:cNvSpPr txBox="1"/>
          <p:nvPr/>
        </p:nvSpPr>
        <p:spPr>
          <a:xfrm>
            <a:off x="8338242" y="1094990"/>
            <a:ext cx="2661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xbuff</a:t>
            </a:r>
            <a:r>
              <a:rPr lang="en-US" dirty="0"/>
              <a:t> is </a:t>
            </a:r>
            <a:r>
              <a:rPr lang="en-US" b="1" dirty="0"/>
              <a:t>v16cint16</a:t>
            </a:r>
          </a:p>
          <a:p>
            <a:r>
              <a:rPr lang="en-US" dirty="0"/>
              <a:t>vector of length 16,</a:t>
            </a:r>
          </a:p>
          <a:p>
            <a:r>
              <a:rPr lang="en-US" dirty="0"/>
              <a:t>16 bit complex integers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A717042-B36C-4D60-9967-859DEF52645C}"/>
              </a:ext>
            </a:extLst>
          </p:cNvPr>
          <p:cNvSpPr txBox="1"/>
          <p:nvPr/>
        </p:nvSpPr>
        <p:spPr>
          <a:xfrm>
            <a:off x="8391787" y="2194948"/>
            <a:ext cx="2557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zbuff</a:t>
            </a:r>
            <a:r>
              <a:rPr lang="en-US" dirty="0"/>
              <a:t> is </a:t>
            </a:r>
            <a:r>
              <a:rPr lang="en-US" b="1" dirty="0"/>
              <a:t>v8cint16</a:t>
            </a:r>
          </a:p>
          <a:p>
            <a:r>
              <a:rPr lang="en-US" dirty="0"/>
              <a:t>vector of length 8,</a:t>
            </a:r>
          </a:p>
          <a:p>
            <a:r>
              <a:rPr lang="en-US" dirty="0"/>
              <a:t>16 bit complex integers</a:t>
            </a:r>
          </a:p>
        </p:txBody>
      </p:sp>
    </p:spTree>
    <p:extLst>
      <p:ext uri="{BB962C8B-B14F-4D97-AF65-F5344CB8AC3E}">
        <p14:creationId xmlns:p14="http://schemas.microsoft.com/office/powerpoint/2010/main" val="25581048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A550-CD00-4327-A67B-0684AF2E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8-tap </a:t>
            </a:r>
            <a:r>
              <a:rPr lang="fr-FR" dirty="0" err="1"/>
              <a:t>complex</a:t>
            </a:r>
            <a:r>
              <a:rPr lang="fr-FR" dirty="0"/>
              <a:t> FIR – mac4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0991EF-CCF8-430F-86BE-9F6E7BAD0B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F78CF3-3B32-4F9A-B828-D66886064C37}"/>
              </a:ext>
            </a:extLst>
          </p:cNvPr>
          <p:cNvSpPr txBox="1"/>
          <p:nvPr/>
        </p:nvSpPr>
        <p:spPr>
          <a:xfrm>
            <a:off x="227668" y="2366336"/>
            <a:ext cx="688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zbuff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248465-FB63-4EA0-850B-D99FF7D8E287}"/>
              </a:ext>
            </a:extLst>
          </p:cNvPr>
          <p:cNvCxnSpPr/>
          <p:nvPr/>
        </p:nvCxnSpPr>
        <p:spPr bwMode="auto">
          <a:xfrm>
            <a:off x="875359" y="2278468"/>
            <a:ext cx="208289" cy="0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5BC0A89-FF9E-4A02-831E-94BF141F3FA1}"/>
              </a:ext>
            </a:extLst>
          </p:cNvPr>
          <p:cNvSpPr txBox="1"/>
          <p:nvPr/>
        </p:nvSpPr>
        <p:spPr>
          <a:xfrm>
            <a:off x="751281" y="199960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16b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D39C8A-D0F0-4EDA-B80F-86FBCC9EE020}"/>
              </a:ext>
            </a:extLst>
          </p:cNvPr>
          <p:cNvSpPr txBox="1"/>
          <p:nvPr/>
        </p:nvSpPr>
        <p:spPr>
          <a:xfrm>
            <a:off x="168127" y="1104691"/>
            <a:ext cx="69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xbuff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8CACBF-E628-4B2A-A5C1-B82DCB35A190}"/>
              </a:ext>
            </a:extLst>
          </p:cNvPr>
          <p:cNvCxnSpPr/>
          <p:nvPr/>
        </p:nvCxnSpPr>
        <p:spPr bwMode="auto">
          <a:xfrm>
            <a:off x="906593" y="1059268"/>
            <a:ext cx="435815" cy="0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376C252-E22C-4435-89BD-299C26F6582A}"/>
              </a:ext>
            </a:extLst>
          </p:cNvPr>
          <p:cNvSpPr txBox="1"/>
          <p:nvPr/>
        </p:nvSpPr>
        <p:spPr>
          <a:xfrm>
            <a:off x="906593" y="77576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32b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5350598-9EDD-4EB4-B14E-ECEA83B4E329}"/>
              </a:ext>
            </a:extLst>
          </p:cNvPr>
          <p:cNvCxnSpPr/>
          <p:nvPr/>
        </p:nvCxnSpPr>
        <p:spPr bwMode="auto">
          <a:xfrm flipV="1">
            <a:off x="2121087" y="1556287"/>
            <a:ext cx="0" cy="227111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7488B12F-3DD4-4BB3-B66C-C7D627FC2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93" y="1172881"/>
            <a:ext cx="7141415" cy="29177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43DEA2E-D397-4C8B-9ADD-2A3788CE9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264" y="2367697"/>
            <a:ext cx="3598629" cy="291771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52E824DC-49D0-4A36-9BCC-539FBD5AEA22}"/>
              </a:ext>
            </a:extLst>
          </p:cNvPr>
          <p:cNvSpPr/>
          <p:nvPr/>
        </p:nvSpPr>
        <p:spPr bwMode="auto">
          <a:xfrm>
            <a:off x="900309" y="1186927"/>
            <a:ext cx="1786992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1BC3D07-EA41-4ED1-89E0-0A0243CE8055}"/>
              </a:ext>
            </a:extLst>
          </p:cNvPr>
          <p:cNvSpPr/>
          <p:nvPr/>
        </p:nvSpPr>
        <p:spPr bwMode="auto">
          <a:xfrm>
            <a:off x="6261957" y="1186927"/>
            <a:ext cx="1795951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05119FE-FB6F-426E-99BF-18AF774FE767}"/>
              </a:ext>
            </a:extLst>
          </p:cNvPr>
          <p:cNvSpPr/>
          <p:nvPr/>
        </p:nvSpPr>
        <p:spPr bwMode="auto">
          <a:xfrm>
            <a:off x="4489371" y="1186927"/>
            <a:ext cx="1774312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1B2AC9-FDBF-4C3C-BC37-23BE99C112CB}"/>
              </a:ext>
            </a:extLst>
          </p:cNvPr>
          <p:cNvSpPr/>
          <p:nvPr/>
        </p:nvSpPr>
        <p:spPr bwMode="auto">
          <a:xfrm>
            <a:off x="2684846" y="1186927"/>
            <a:ext cx="1810483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C54187E-4C1F-43A2-A6D5-A9061A68D92F}"/>
              </a:ext>
            </a:extLst>
          </p:cNvPr>
          <p:cNvSpPr/>
          <p:nvPr/>
        </p:nvSpPr>
        <p:spPr bwMode="auto">
          <a:xfrm>
            <a:off x="888845" y="2371514"/>
            <a:ext cx="1786992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EACF6CE-60A7-48C4-A14B-6564EA71D3BA}"/>
              </a:ext>
            </a:extLst>
          </p:cNvPr>
          <p:cNvSpPr/>
          <p:nvPr/>
        </p:nvSpPr>
        <p:spPr bwMode="auto">
          <a:xfrm>
            <a:off x="2678533" y="2371514"/>
            <a:ext cx="1786992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D3D7FC-9D04-4103-BB60-8E9317156F31}"/>
              </a:ext>
            </a:extLst>
          </p:cNvPr>
          <p:cNvSpPr txBox="1"/>
          <p:nvPr/>
        </p:nvSpPr>
        <p:spPr>
          <a:xfrm>
            <a:off x="1803715" y="1770051"/>
            <a:ext cx="69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xstart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DB4D3D-FDA0-4D47-BCC4-DDDC4212F75E}"/>
              </a:ext>
            </a:extLst>
          </p:cNvPr>
          <p:cNvSpPr txBox="1"/>
          <p:nvPr/>
        </p:nvSpPr>
        <p:spPr>
          <a:xfrm>
            <a:off x="1144181" y="2958313"/>
            <a:ext cx="75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zstart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1B5B690-3AD1-478E-A569-9D7BB27042D1}"/>
              </a:ext>
            </a:extLst>
          </p:cNvPr>
          <p:cNvCxnSpPr/>
          <p:nvPr/>
        </p:nvCxnSpPr>
        <p:spPr bwMode="auto">
          <a:xfrm flipV="1">
            <a:off x="1389417" y="2711169"/>
            <a:ext cx="0" cy="227111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210A7E6-191B-498A-806F-3075D21604C1}"/>
              </a:ext>
            </a:extLst>
          </p:cNvPr>
          <p:cNvSpPr/>
          <p:nvPr/>
        </p:nvSpPr>
        <p:spPr bwMode="auto">
          <a:xfrm>
            <a:off x="1839648" y="1131199"/>
            <a:ext cx="3147085" cy="36188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2076E1-1BEE-4F12-8382-62433DF525E4}"/>
              </a:ext>
            </a:extLst>
          </p:cNvPr>
          <p:cNvSpPr txBox="1"/>
          <p:nvPr/>
        </p:nvSpPr>
        <p:spPr>
          <a:xfrm>
            <a:off x="704000" y="4714130"/>
            <a:ext cx="4732672" cy="132343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+= c</a:t>
            </a:r>
            <a:r>
              <a:rPr lang="en-IE" sz="2000" kern="0" baseline="-25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lang="en-IE" sz="2000" kern="0" baseline="-25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lang="en-IE" sz="2000" kern="0" baseline="-25000" noProof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lang="en-IE" sz="2000" kern="0" baseline="-25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kumimoji="0" lang="en-I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+= c</a:t>
            </a:r>
            <a:r>
              <a:rPr lang="en-IE" sz="2000" kern="0" baseline="-25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lang="en-IE" sz="2000" kern="0" baseline="-25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lang="en-IE" sz="2000" kern="0" baseline="-25000" noProof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lang="en-IE" sz="2000" kern="0" baseline="-25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kumimoji="0" lang="en-I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+= c</a:t>
            </a:r>
            <a:r>
              <a:rPr lang="en-IE" sz="2000" kern="0" baseline="-25000" noProof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lang="en-IE" sz="2000" kern="0" baseline="-25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lang="en-IE" sz="2000" kern="0" baseline="-25000" noProof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lang="en-IE" sz="2000" kern="0" baseline="-25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kumimoji="0" lang="en-I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+= c</a:t>
            </a:r>
            <a:r>
              <a:rPr lang="en-IE" sz="2000" kern="0" baseline="-25000" noProof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lang="en-IE" sz="2000" kern="0" baseline="-25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lang="en-IE" sz="2000" kern="0" baseline="-25000" noProof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lang="en-IE" sz="2000" kern="0" baseline="-25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kumimoji="0" lang="en-I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DE61622-4142-4A1D-9EA0-62FC91FC8A4E}"/>
              </a:ext>
            </a:extLst>
          </p:cNvPr>
          <p:cNvSpPr txBox="1"/>
          <p:nvPr/>
        </p:nvSpPr>
        <p:spPr>
          <a:xfrm>
            <a:off x="704000" y="3585536"/>
            <a:ext cx="6918093" cy="400110"/>
          </a:xfrm>
          <a:prstGeom prst="rect">
            <a:avLst/>
          </a:prstGeom>
          <a:solidFill>
            <a:srgbClr val="8B8D09">
              <a:lumMod val="20000"/>
              <a:lumOff val="80000"/>
            </a:srgb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acc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  = </a:t>
            </a:r>
            <a:r>
              <a:rPr kumimoji="0" lang="en-IE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mac4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 (</a:t>
            </a:r>
            <a:r>
              <a:rPr kumimoji="0" lang="en-I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acc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, </a:t>
            </a:r>
            <a:r>
              <a:rPr kumimoji="0" lang="en-I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xbuff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, 2, 0x3210, 1, </a:t>
            </a:r>
            <a:r>
              <a:rPr kumimoji="0" lang="en-I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zbuff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, </a:t>
            </a:r>
            <a:r>
              <a:rPr lang="en-IE" sz="2000" kern="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2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, 0x0000, 1); 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3B60D49-2239-4A84-B6B4-B2126469D436}"/>
              </a:ext>
            </a:extLst>
          </p:cNvPr>
          <p:cNvGrpSpPr/>
          <p:nvPr/>
        </p:nvGrpSpPr>
        <p:grpSpPr>
          <a:xfrm>
            <a:off x="3278693" y="3112202"/>
            <a:ext cx="4191000" cy="467500"/>
            <a:chOff x="2352816" y="3272134"/>
            <a:chExt cx="4191000" cy="467500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56A3BE0-A24F-460E-A8B4-2C27898059BF}"/>
                </a:ext>
              </a:extLst>
            </p:cNvPr>
            <p:cNvCxnSpPr/>
            <p:nvPr/>
          </p:nvCxnSpPr>
          <p:spPr bwMode="auto">
            <a:xfrm flipV="1">
              <a:off x="2700520" y="3581400"/>
              <a:ext cx="0" cy="158234"/>
            </a:xfrm>
            <a:prstGeom prst="straightConnector1">
              <a:avLst/>
            </a:prstGeom>
            <a:solidFill>
              <a:srgbClr val="EC891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0EE8F90-047C-42DE-A486-CECB70ECAAD5}"/>
                </a:ext>
              </a:extLst>
            </p:cNvPr>
            <p:cNvCxnSpPr/>
            <p:nvPr/>
          </p:nvCxnSpPr>
          <p:spPr bwMode="auto">
            <a:xfrm flipV="1">
              <a:off x="4963937" y="3581400"/>
              <a:ext cx="0" cy="158234"/>
            </a:xfrm>
            <a:prstGeom prst="straightConnector1">
              <a:avLst/>
            </a:prstGeom>
            <a:solidFill>
              <a:srgbClr val="EC891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BFF9344-A29A-4757-8EC2-A5F2C309238C}"/>
                </a:ext>
              </a:extLst>
            </p:cNvPr>
            <p:cNvCxnSpPr/>
            <p:nvPr/>
          </p:nvCxnSpPr>
          <p:spPr bwMode="auto">
            <a:xfrm flipV="1">
              <a:off x="5587054" y="3581400"/>
              <a:ext cx="0" cy="158234"/>
            </a:xfrm>
            <a:prstGeom prst="straightConnector1">
              <a:avLst/>
            </a:prstGeom>
            <a:solidFill>
              <a:srgbClr val="EC891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555F7A3-0569-4EFE-83AA-43912FA1886F}"/>
                </a:ext>
              </a:extLst>
            </p:cNvPr>
            <p:cNvCxnSpPr/>
            <p:nvPr/>
          </p:nvCxnSpPr>
          <p:spPr bwMode="auto">
            <a:xfrm flipV="1">
              <a:off x="6205054" y="3581400"/>
              <a:ext cx="0" cy="158234"/>
            </a:xfrm>
            <a:prstGeom prst="straightConnector1">
              <a:avLst/>
            </a:prstGeom>
            <a:solidFill>
              <a:srgbClr val="EC891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C47CA1-C901-4949-9B62-7079D38BC0A7}"/>
                </a:ext>
              </a:extLst>
            </p:cNvPr>
            <p:cNvSpPr txBox="1"/>
            <p:nvPr/>
          </p:nvSpPr>
          <p:spPr>
            <a:xfrm>
              <a:off x="2352816" y="3273623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</a:rPr>
                <a:t>xstart</a:t>
              </a:r>
              <a:endPara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F6C8AA-9166-43BD-B1B3-FFC833E8F7B4}"/>
                </a:ext>
              </a:extLst>
            </p:cNvPr>
            <p:cNvSpPr txBox="1"/>
            <p:nvPr/>
          </p:nvSpPr>
          <p:spPr>
            <a:xfrm>
              <a:off x="4635748" y="3272134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</a:rPr>
                <a:t>zstart</a:t>
              </a:r>
              <a:endPara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0FC1A3B-4F39-4E49-9F03-B4B83AEA1104}"/>
                </a:ext>
              </a:extLst>
            </p:cNvPr>
            <p:cNvSpPr txBox="1"/>
            <p:nvPr/>
          </p:nvSpPr>
          <p:spPr>
            <a:xfrm>
              <a:off x="5208796" y="3273623"/>
              <a:ext cx="798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</a:rPr>
                <a:t>zoffsets</a:t>
              </a:r>
              <a:endPara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76C3F87-0F2D-4E7D-8D21-31F755872ED6}"/>
                </a:ext>
              </a:extLst>
            </p:cNvPr>
            <p:cNvSpPr txBox="1"/>
            <p:nvPr/>
          </p:nvSpPr>
          <p:spPr>
            <a:xfrm>
              <a:off x="5931148" y="327362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</a:rPr>
                <a:t>zstep</a:t>
              </a:r>
              <a:endPara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E23365E-D223-414D-AFA6-50FFAEF24FCA}"/>
              </a:ext>
            </a:extLst>
          </p:cNvPr>
          <p:cNvCxnSpPr/>
          <p:nvPr/>
        </p:nvCxnSpPr>
        <p:spPr bwMode="auto">
          <a:xfrm flipV="1">
            <a:off x="4278911" y="3424445"/>
            <a:ext cx="0" cy="158234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6CCFD1D-FD0D-4536-84A2-A01305FD29C2}"/>
              </a:ext>
            </a:extLst>
          </p:cNvPr>
          <p:cNvSpPr txBox="1"/>
          <p:nvPr/>
        </p:nvSpPr>
        <p:spPr>
          <a:xfrm>
            <a:off x="3897911" y="3116668"/>
            <a:ext cx="798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rPr>
              <a:t>xoffsets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84A507B-9BE7-4657-86F3-800F605AE0FD}"/>
              </a:ext>
            </a:extLst>
          </p:cNvPr>
          <p:cNvCxnSpPr/>
          <p:nvPr/>
        </p:nvCxnSpPr>
        <p:spPr bwMode="auto">
          <a:xfrm flipV="1">
            <a:off x="4888511" y="3415634"/>
            <a:ext cx="0" cy="158234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583D125-D03A-4337-BAAA-EF0EB501B83A}"/>
              </a:ext>
            </a:extLst>
          </p:cNvPr>
          <p:cNvSpPr txBox="1"/>
          <p:nvPr/>
        </p:nvSpPr>
        <p:spPr>
          <a:xfrm>
            <a:off x="4571025" y="310785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rPr>
              <a:t>xstep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9DF45D3-65EB-4A16-ACE1-CBB5EBEB2C72}"/>
              </a:ext>
            </a:extLst>
          </p:cNvPr>
          <p:cNvCxnSpPr/>
          <p:nvPr/>
        </p:nvCxnSpPr>
        <p:spPr bwMode="auto">
          <a:xfrm>
            <a:off x="1748606" y="2278468"/>
            <a:ext cx="197517" cy="0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9FF16CF-65E9-423B-A51A-034EF6EE2DB8}"/>
              </a:ext>
            </a:extLst>
          </p:cNvPr>
          <p:cNvSpPr/>
          <p:nvPr/>
        </p:nvSpPr>
        <p:spPr bwMode="auto">
          <a:xfrm>
            <a:off x="1322760" y="2357595"/>
            <a:ext cx="931696" cy="317594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7652C1E-EBC7-4CBD-AEAF-84E8388681B4}"/>
              </a:ext>
            </a:extLst>
          </p:cNvPr>
          <p:cNvGrpSpPr/>
          <p:nvPr/>
        </p:nvGrpSpPr>
        <p:grpSpPr>
          <a:xfrm>
            <a:off x="2122042" y="4244006"/>
            <a:ext cx="1764686" cy="2148722"/>
            <a:chOff x="3766712" y="4293037"/>
            <a:chExt cx="1764686" cy="2148722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BED2921-AE32-46B8-829E-D21DBD0A051A}"/>
                </a:ext>
              </a:extLst>
            </p:cNvPr>
            <p:cNvSpPr txBox="1"/>
            <p:nvPr/>
          </p:nvSpPr>
          <p:spPr>
            <a:xfrm>
              <a:off x="3972403" y="4293037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xstep</a:t>
              </a:r>
              <a:endPara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Right Brace 89">
              <a:extLst>
                <a:ext uri="{FF2B5EF4-FFF2-40B4-BE49-F238E27FC236}">
                  <a16:creationId xmlns:a16="http://schemas.microsoft.com/office/drawing/2014/main" id="{F4369CC0-7D5C-4203-A1C8-7193CECB5887}"/>
                </a:ext>
              </a:extLst>
            </p:cNvPr>
            <p:cNvSpPr/>
            <p:nvPr/>
          </p:nvSpPr>
          <p:spPr bwMode="auto">
            <a:xfrm>
              <a:off x="3823945" y="4962642"/>
              <a:ext cx="76200" cy="1066800"/>
            </a:xfrm>
            <a:prstGeom prst="rightBrac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F4985ABF-A3CB-4A7A-A2A7-C30B385911DA}"/>
                </a:ext>
              </a:extLst>
            </p:cNvPr>
            <p:cNvCxnSpPr/>
            <p:nvPr/>
          </p:nvCxnSpPr>
          <p:spPr bwMode="auto">
            <a:xfrm flipH="1" flipV="1">
              <a:off x="3900144" y="5496042"/>
              <a:ext cx="438264" cy="745354"/>
            </a:xfrm>
            <a:prstGeom prst="straightConnector1">
              <a:avLst/>
            </a:prstGeom>
            <a:solidFill>
              <a:srgbClr val="EC891D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0E14DEA-6937-4563-8D7C-F0594A70C718}"/>
                </a:ext>
              </a:extLst>
            </p:cNvPr>
            <p:cNvSpPr txBox="1"/>
            <p:nvPr/>
          </p:nvSpPr>
          <p:spPr>
            <a:xfrm>
              <a:off x="4035250" y="6133982"/>
              <a:ext cx="1496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xoffsets</a:t>
              </a:r>
              <a:r>
                <a:rPr kumimoji="0" lang="en-IE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5F3D9733-8FE3-4F6C-8862-C6FE77CA6E5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262244" y="4447315"/>
              <a:ext cx="4345" cy="995409"/>
            </a:xfrm>
            <a:prstGeom prst="bentConnector3">
              <a:avLst>
                <a:gd name="adj1" fmla="val -7543199"/>
              </a:avLst>
            </a:prstGeom>
            <a:ln w="38100"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4429B3C-189E-46B6-AA46-279A80038F47}"/>
              </a:ext>
            </a:extLst>
          </p:cNvPr>
          <p:cNvGrpSpPr/>
          <p:nvPr/>
        </p:nvGrpSpPr>
        <p:grpSpPr>
          <a:xfrm>
            <a:off x="726034" y="4288425"/>
            <a:ext cx="2117995" cy="2083578"/>
            <a:chOff x="2385209" y="4338574"/>
            <a:chExt cx="2117995" cy="208357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2B36D10-A68B-46AE-8DBB-0646239EAA01}"/>
                </a:ext>
              </a:extLst>
            </p:cNvPr>
            <p:cNvGrpSpPr/>
            <p:nvPr/>
          </p:nvGrpSpPr>
          <p:grpSpPr>
            <a:xfrm>
              <a:off x="2385209" y="4338574"/>
              <a:ext cx="1919434" cy="2083578"/>
              <a:chOff x="2376675" y="4355820"/>
              <a:chExt cx="1919434" cy="2083578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FBF1FE2-E3AD-487E-9993-30A3912A41DD}"/>
                  </a:ext>
                </a:extLst>
              </p:cNvPr>
              <p:cNvSpPr txBox="1"/>
              <p:nvPr/>
            </p:nvSpPr>
            <p:spPr>
              <a:xfrm>
                <a:off x="3683441" y="4355820"/>
                <a:ext cx="6126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zstep</a:t>
                </a:r>
                <a:endParaRPr kumimoji="0" lang="en-IE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B378696-22C5-46E8-A70A-8899161FCC2A}"/>
                  </a:ext>
                </a:extLst>
              </p:cNvPr>
              <p:cNvGrpSpPr/>
              <p:nvPr/>
            </p:nvGrpSpPr>
            <p:grpSpPr>
              <a:xfrm>
                <a:off x="2376675" y="4915347"/>
                <a:ext cx="926586" cy="1524051"/>
                <a:chOff x="9070959" y="5121058"/>
                <a:chExt cx="926586" cy="1524051"/>
              </a:xfrm>
            </p:grpSpPr>
            <p:sp>
              <p:nvSpPr>
                <p:cNvPr id="99" name="Right Brace 98">
                  <a:extLst>
                    <a:ext uri="{FF2B5EF4-FFF2-40B4-BE49-F238E27FC236}">
                      <a16:creationId xmlns:a16="http://schemas.microsoft.com/office/drawing/2014/main" id="{E14989ED-AF72-46B5-BCF6-83320F6754A1}"/>
                    </a:ext>
                  </a:extLst>
                </p:cNvPr>
                <p:cNvSpPr/>
                <p:nvPr/>
              </p:nvSpPr>
              <p:spPr bwMode="auto">
                <a:xfrm flipH="1">
                  <a:off x="9921345" y="5121058"/>
                  <a:ext cx="76200" cy="1066800"/>
                </a:xfrm>
                <a:prstGeom prst="rightBrace">
                  <a:avLst/>
                </a:prstGeom>
                <a:noFill/>
                <a:ln w="2857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ED016EC5-B04C-4F26-B626-68F564A80725}"/>
                    </a:ext>
                  </a:extLst>
                </p:cNvPr>
                <p:cNvCxnSpPr/>
                <p:nvPr/>
              </p:nvCxnSpPr>
              <p:spPr bwMode="auto">
                <a:xfrm flipV="1">
                  <a:off x="9483082" y="5654458"/>
                  <a:ext cx="438264" cy="745354"/>
                </a:xfrm>
                <a:prstGeom prst="straightConnector1">
                  <a:avLst/>
                </a:prstGeom>
                <a:solidFill>
                  <a:srgbClr val="EC891D"/>
                </a:solidFill>
                <a:ln w="2857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0EC40BF-5239-4B5D-937A-9CD989792496}"/>
                    </a:ext>
                  </a:extLst>
                </p:cNvPr>
                <p:cNvSpPr txBox="1"/>
                <p:nvPr/>
              </p:nvSpPr>
              <p:spPr>
                <a:xfrm flipH="1">
                  <a:off x="9070959" y="6337332"/>
                  <a:ext cx="8503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E" sz="1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zoffsets</a:t>
                  </a:r>
                  <a:r>
                    <a:rPr kumimoji="0" lang="en-IE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</a:t>
                  </a:r>
                </a:p>
              </p:txBody>
            </p:sp>
          </p:grpSp>
        </p:grp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BECA7DFE-FC4D-46E8-A1E1-C2D318F925E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003327" y="4450169"/>
              <a:ext cx="4345" cy="995409"/>
            </a:xfrm>
            <a:prstGeom prst="bentConnector3">
              <a:avLst>
                <a:gd name="adj1" fmla="val -7543199"/>
              </a:avLst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11">
            <a:extLst>
              <a:ext uri="{FF2B5EF4-FFF2-40B4-BE49-F238E27FC236}">
                <a16:creationId xmlns:a16="http://schemas.microsoft.com/office/drawing/2014/main" id="{D8BBB906-1E6C-48F1-9D5F-897B26F4BB05}"/>
              </a:ext>
            </a:extLst>
          </p:cNvPr>
          <p:cNvSpPr txBox="1"/>
          <p:nvPr/>
        </p:nvSpPr>
        <p:spPr>
          <a:xfrm>
            <a:off x="5503722" y="4365034"/>
            <a:ext cx="6659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d0  d1  d2  d3  d4  d5  d6  d7  d8  d9  d10  d11  d12  d13  d14  d15</a:t>
            </a:r>
          </a:p>
        </p:txBody>
      </p:sp>
      <p:sp>
        <p:nvSpPr>
          <p:cNvPr id="85" name="TextBox 11">
            <a:extLst>
              <a:ext uri="{FF2B5EF4-FFF2-40B4-BE49-F238E27FC236}">
                <a16:creationId xmlns:a16="http://schemas.microsoft.com/office/drawing/2014/main" id="{A98144CC-358C-45EA-92D8-17C44D6BAEE5}"/>
              </a:ext>
            </a:extLst>
          </p:cNvPr>
          <p:cNvSpPr txBox="1"/>
          <p:nvPr/>
        </p:nvSpPr>
        <p:spPr>
          <a:xfrm>
            <a:off x="5503728" y="4728862"/>
            <a:ext cx="2770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c0  c1  c2   c3  c4  c5  c6  c7 </a:t>
            </a:r>
          </a:p>
        </p:txBody>
      </p:sp>
      <p:sp>
        <p:nvSpPr>
          <p:cNvPr id="104" name="Parallélogramme 103">
            <a:extLst>
              <a:ext uri="{FF2B5EF4-FFF2-40B4-BE49-F238E27FC236}">
                <a16:creationId xmlns:a16="http://schemas.microsoft.com/office/drawing/2014/main" id="{1690A597-9A62-4F59-9315-FC746D9EB304}"/>
              </a:ext>
            </a:extLst>
          </p:cNvPr>
          <p:cNvSpPr/>
          <p:nvPr/>
        </p:nvSpPr>
        <p:spPr>
          <a:xfrm>
            <a:off x="6238132" y="4403524"/>
            <a:ext cx="672313" cy="265645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Parallélogramme 103">
            <a:extLst>
              <a:ext uri="{FF2B5EF4-FFF2-40B4-BE49-F238E27FC236}">
                <a16:creationId xmlns:a16="http://schemas.microsoft.com/office/drawing/2014/main" id="{9C857224-E217-4184-A9E1-92061847F288}"/>
              </a:ext>
            </a:extLst>
          </p:cNvPr>
          <p:cNvSpPr/>
          <p:nvPr/>
        </p:nvSpPr>
        <p:spPr>
          <a:xfrm>
            <a:off x="6248860" y="4760956"/>
            <a:ext cx="684365" cy="264666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TextBox 11">
            <a:extLst>
              <a:ext uri="{FF2B5EF4-FFF2-40B4-BE49-F238E27FC236}">
                <a16:creationId xmlns:a16="http://schemas.microsoft.com/office/drawing/2014/main" id="{A4FAEB20-162F-45FD-90D5-5F521A5B6D6A}"/>
              </a:ext>
            </a:extLst>
          </p:cNvPr>
          <p:cNvSpPr txBox="1"/>
          <p:nvPr/>
        </p:nvSpPr>
        <p:spPr>
          <a:xfrm>
            <a:off x="5814621" y="5042803"/>
            <a:ext cx="2770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c0  c1  c2   c3  c4  c5  c6  c7 </a:t>
            </a:r>
          </a:p>
        </p:txBody>
      </p:sp>
      <p:sp>
        <p:nvSpPr>
          <p:cNvPr id="83" name="Parallélogramme 103">
            <a:extLst>
              <a:ext uri="{FF2B5EF4-FFF2-40B4-BE49-F238E27FC236}">
                <a16:creationId xmlns:a16="http://schemas.microsoft.com/office/drawing/2014/main" id="{E37A5C95-C652-4AD5-9C71-454CAD6C00BB}"/>
              </a:ext>
            </a:extLst>
          </p:cNvPr>
          <p:cNvSpPr/>
          <p:nvPr/>
        </p:nvSpPr>
        <p:spPr>
          <a:xfrm>
            <a:off x="6538934" y="5106118"/>
            <a:ext cx="705188" cy="243935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8" name="TextBox 11">
            <a:extLst>
              <a:ext uri="{FF2B5EF4-FFF2-40B4-BE49-F238E27FC236}">
                <a16:creationId xmlns:a16="http://schemas.microsoft.com/office/drawing/2014/main" id="{A0DD53FC-A57B-4590-8B35-EAA641F3C07C}"/>
              </a:ext>
            </a:extLst>
          </p:cNvPr>
          <p:cNvSpPr txBox="1"/>
          <p:nvPr/>
        </p:nvSpPr>
        <p:spPr>
          <a:xfrm>
            <a:off x="6180382" y="5380258"/>
            <a:ext cx="2770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c0  c1  c2  c3  c4  c5  c6  c7 </a:t>
            </a:r>
          </a:p>
        </p:txBody>
      </p:sp>
      <p:sp>
        <p:nvSpPr>
          <p:cNvPr id="109" name="Parallélogramme 103">
            <a:extLst>
              <a:ext uri="{FF2B5EF4-FFF2-40B4-BE49-F238E27FC236}">
                <a16:creationId xmlns:a16="http://schemas.microsoft.com/office/drawing/2014/main" id="{C9ED93EF-0555-409C-836A-4944805E4497}"/>
              </a:ext>
            </a:extLst>
          </p:cNvPr>
          <p:cNvSpPr/>
          <p:nvPr/>
        </p:nvSpPr>
        <p:spPr>
          <a:xfrm>
            <a:off x="6840686" y="5437867"/>
            <a:ext cx="705187" cy="232602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TextBox 11">
            <a:extLst>
              <a:ext uri="{FF2B5EF4-FFF2-40B4-BE49-F238E27FC236}">
                <a16:creationId xmlns:a16="http://schemas.microsoft.com/office/drawing/2014/main" id="{9FA193DA-8AD8-47A3-AD3B-954B793B3485}"/>
              </a:ext>
            </a:extLst>
          </p:cNvPr>
          <p:cNvSpPr txBox="1"/>
          <p:nvPr/>
        </p:nvSpPr>
        <p:spPr>
          <a:xfrm>
            <a:off x="6482130" y="5679613"/>
            <a:ext cx="2770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c0  c1  c2   c3  c4  c5  c6  c7 </a:t>
            </a:r>
          </a:p>
        </p:txBody>
      </p:sp>
      <p:sp>
        <p:nvSpPr>
          <p:cNvPr id="111" name="Parallélogramme 103">
            <a:extLst>
              <a:ext uri="{FF2B5EF4-FFF2-40B4-BE49-F238E27FC236}">
                <a16:creationId xmlns:a16="http://schemas.microsoft.com/office/drawing/2014/main" id="{42604A50-8785-4B5A-8F05-D064E70BFF5C}"/>
              </a:ext>
            </a:extLst>
          </p:cNvPr>
          <p:cNvSpPr/>
          <p:nvPr/>
        </p:nvSpPr>
        <p:spPr>
          <a:xfrm>
            <a:off x="7160726" y="5758161"/>
            <a:ext cx="702074" cy="202397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Parallélogramme 103">
            <a:extLst>
              <a:ext uri="{FF2B5EF4-FFF2-40B4-BE49-F238E27FC236}">
                <a16:creationId xmlns:a16="http://schemas.microsoft.com/office/drawing/2014/main" id="{CDCC06FF-6127-485F-8DF6-9A3328101950}"/>
              </a:ext>
            </a:extLst>
          </p:cNvPr>
          <p:cNvSpPr/>
          <p:nvPr/>
        </p:nvSpPr>
        <p:spPr>
          <a:xfrm>
            <a:off x="6556245" y="4403203"/>
            <a:ext cx="641388" cy="265965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Parallélogramme 103">
            <a:extLst>
              <a:ext uri="{FF2B5EF4-FFF2-40B4-BE49-F238E27FC236}">
                <a16:creationId xmlns:a16="http://schemas.microsoft.com/office/drawing/2014/main" id="{6C93D737-E18D-4419-A533-5D4B014D89F2}"/>
              </a:ext>
            </a:extLst>
          </p:cNvPr>
          <p:cNvSpPr/>
          <p:nvPr/>
        </p:nvSpPr>
        <p:spPr>
          <a:xfrm>
            <a:off x="6910446" y="4423501"/>
            <a:ext cx="635428" cy="232633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Parallélogramme 103">
            <a:extLst>
              <a:ext uri="{FF2B5EF4-FFF2-40B4-BE49-F238E27FC236}">
                <a16:creationId xmlns:a16="http://schemas.microsoft.com/office/drawing/2014/main" id="{C811E556-5CD0-4618-A6A9-B8DB02A81CCF}"/>
              </a:ext>
            </a:extLst>
          </p:cNvPr>
          <p:cNvSpPr/>
          <p:nvPr/>
        </p:nvSpPr>
        <p:spPr>
          <a:xfrm>
            <a:off x="7197633" y="4410467"/>
            <a:ext cx="665168" cy="245346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543498-2A37-4966-B621-9C5D31FA57E7}"/>
              </a:ext>
            </a:extLst>
          </p:cNvPr>
          <p:cNvSpPr txBox="1"/>
          <p:nvPr/>
        </p:nvSpPr>
        <p:spPr>
          <a:xfrm>
            <a:off x="8338242" y="1094990"/>
            <a:ext cx="2661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xbuff</a:t>
            </a:r>
            <a:r>
              <a:rPr lang="en-US" dirty="0"/>
              <a:t> is </a:t>
            </a:r>
            <a:r>
              <a:rPr lang="en-US" b="1" dirty="0"/>
              <a:t>v16cint16</a:t>
            </a:r>
          </a:p>
          <a:p>
            <a:r>
              <a:rPr lang="en-US" dirty="0"/>
              <a:t>vector of length 16,</a:t>
            </a:r>
          </a:p>
          <a:p>
            <a:r>
              <a:rPr lang="en-US" dirty="0"/>
              <a:t>16 bit complex integers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A717042-B36C-4D60-9967-859DEF52645C}"/>
              </a:ext>
            </a:extLst>
          </p:cNvPr>
          <p:cNvSpPr txBox="1"/>
          <p:nvPr/>
        </p:nvSpPr>
        <p:spPr>
          <a:xfrm>
            <a:off x="8391787" y="2194948"/>
            <a:ext cx="2557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zbuff</a:t>
            </a:r>
            <a:r>
              <a:rPr lang="en-US" dirty="0"/>
              <a:t> is </a:t>
            </a:r>
            <a:r>
              <a:rPr lang="en-US" b="1" dirty="0"/>
              <a:t>v8cint16</a:t>
            </a:r>
          </a:p>
          <a:p>
            <a:r>
              <a:rPr lang="en-US" dirty="0"/>
              <a:t>vector of length 8,</a:t>
            </a:r>
          </a:p>
          <a:p>
            <a:r>
              <a:rPr lang="en-US" dirty="0"/>
              <a:t>16 bit complex integers</a:t>
            </a:r>
          </a:p>
        </p:txBody>
      </p:sp>
    </p:spTree>
    <p:extLst>
      <p:ext uri="{BB962C8B-B14F-4D97-AF65-F5344CB8AC3E}">
        <p14:creationId xmlns:p14="http://schemas.microsoft.com/office/powerpoint/2010/main" val="355528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5" grpId="1"/>
      <p:bldP spid="104" grpId="0" animBg="1"/>
      <p:bldP spid="104" grpId="1" animBg="1"/>
      <p:bldP spid="81" grpId="0" animBg="1"/>
      <p:bldP spid="81" grpId="1" animBg="1"/>
      <p:bldP spid="82" grpId="0"/>
      <p:bldP spid="83" grpId="0" animBg="1"/>
      <p:bldP spid="108" grpId="0"/>
      <p:bldP spid="109" grpId="0" animBg="1"/>
      <p:bldP spid="110" grpId="0"/>
      <p:bldP spid="111" grpId="0" animBg="1"/>
      <p:bldP spid="112" grpId="0" animBg="1"/>
      <p:bldP spid="113" grpId="0" animBg="1"/>
      <p:bldP spid="1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A550-CD00-4327-A67B-0684AF2E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8-tap </a:t>
            </a:r>
            <a:r>
              <a:rPr lang="fr-FR" dirty="0" err="1"/>
              <a:t>complex</a:t>
            </a:r>
            <a:r>
              <a:rPr lang="fr-FR" dirty="0"/>
              <a:t> FIR – mac4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0991EF-CCF8-430F-86BE-9F6E7BAD0B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F78CF3-3B32-4F9A-B828-D66886064C37}"/>
              </a:ext>
            </a:extLst>
          </p:cNvPr>
          <p:cNvSpPr txBox="1"/>
          <p:nvPr/>
        </p:nvSpPr>
        <p:spPr>
          <a:xfrm>
            <a:off x="227668" y="2366336"/>
            <a:ext cx="688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zbuff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248465-FB63-4EA0-850B-D99FF7D8E287}"/>
              </a:ext>
            </a:extLst>
          </p:cNvPr>
          <p:cNvCxnSpPr/>
          <p:nvPr/>
        </p:nvCxnSpPr>
        <p:spPr bwMode="auto">
          <a:xfrm>
            <a:off x="875359" y="2278468"/>
            <a:ext cx="208289" cy="0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5BC0A89-FF9E-4A02-831E-94BF141F3FA1}"/>
              </a:ext>
            </a:extLst>
          </p:cNvPr>
          <p:cNvSpPr txBox="1"/>
          <p:nvPr/>
        </p:nvSpPr>
        <p:spPr>
          <a:xfrm>
            <a:off x="751281" y="199960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16b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D39C8A-D0F0-4EDA-B80F-86FBCC9EE020}"/>
              </a:ext>
            </a:extLst>
          </p:cNvPr>
          <p:cNvSpPr txBox="1"/>
          <p:nvPr/>
        </p:nvSpPr>
        <p:spPr>
          <a:xfrm>
            <a:off x="168127" y="1104691"/>
            <a:ext cx="69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xbuff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8CACBF-E628-4B2A-A5C1-B82DCB35A190}"/>
              </a:ext>
            </a:extLst>
          </p:cNvPr>
          <p:cNvCxnSpPr/>
          <p:nvPr/>
        </p:nvCxnSpPr>
        <p:spPr bwMode="auto">
          <a:xfrm>
            <a:off x="906593" y="1059268"/>
            <a:ext cx="435815" cy="0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376C252-E22C-4435-89BD-299C26F6582A}"/>
              </a:ext>
            </a:extLst>
          </p:cNvPr>
          <p:cNvSpPr txBox="1"/>
          <p:nvPr/>
        </p:nvSpPr>
        <p:spPr>
          <a:xfrm>
            <a:off x="906593" y="77576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32b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5350598-9EDD-4EB4-B14E-ECEA83B4E329}"/>
              </a:ext>
            </a:extLst>
          </p:cNvPr>
          <p:cNvCxnSpPr/>
          <p:nvPr/>
        </p:nvCxnSpPr>
        <p:spPr bwMode="auto">
          <a:xfrm flipV="1">
            <a:off x="2897693" y="1514980"/>
            <a:ext cx="0" cy="227111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7488B12F-3DD4-4BB3-B66C-C7D627FC2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93" y="1172881"/>
            <a:ext cx="7141415" cy="29177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43DEA2E-D397-4C8B-9ADD-2A3788CE9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264" y="2367697"/>
            <a:ext cx="3598629" cy="291771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52E824DC-49D0-4A36-9BCC-539FBD5AEA22}"/>
              </a:ext>
            </a:extLst>
          </p:cNvPr>
          <p:cNvSpPr/>
          <p:nvPr/>
        </p:nvSpPr>
        <p:spPr bwMode="auto">
          <a:xfrm>
            <a:off x="900309" y="1186927"/>
            <a:ext cx="1786992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1BC3D07-EA41-4ED1-89E0-0A0243CE8055}"/>
              </a:ext>
            </a:extLst>
          </p:cNvPr>
          <p:cNvSpPr/>
          <p:nvPr/>
        </p:nvSpPr>
        <p:spPr bwMode="auto">
          <a:xfrm>
            <a:off x="6261957" y="1186927"/>
            <a:ext cx="1795951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05119FE-FB6F-426E-99BF-18AF774FE767}"/>
              </a:ext>
            </a:extLst>
          </p:cNvPr>
          <p:cNvSpPr/>
          <p:nvPr/>
        </p:nvSpPr>
        <p:spPr bwMode="auto">
          <a:xfrm>
            <a:off x="4489371" y="1186927"/>
            <a:ext cx="1774312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1B2AC9-FDBF-4C3C-BC37-23BE99C112CB}"/>
              </a:ext>
            </a:extLst>
          </p:cNvPr>
          <p:cNvSpPr/>
          <p:nvPr/>
        </p:nvSpPr>
        <p:spPr bwMode="auto">
          <a:xfrm>
            <a:off x="2684846" y="1186927"/>
            <a:ext cx="1810483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C54187E-4C1F-43A2-A6D5-A9061A68D92F}"/>
              </a:ext>
            </a:extLst>
          </p:cNvPr>
          <p:cNvSpPr/>
          <p:nvPr/>
        </p:nvSpPr>
        <p:spPr bwMode="auto">
          <a:xfrm>
            <a:off x="888845" y="2371514"/>
            <a:ext cx="1786992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EACF6CE-60A7-48C4-A14B-6564EA71D3BA}"/>
              </a:ext>
            </a:extLst>
          </p:cNvPr>
          <p:cNvSpPr/>
          <p:nvPr/>
        </p:nvSpPr>
        <p:spPr bwMode="auto">
          <a:xfrm>
            <a:off x="2678533" y="2371514"/>
            <a:ext cx="1786992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D3D7FC-9D04-4103-BB60-8E9317156F31}"/>
              </a:ext>
            </a:extLst>
          </p:cNvPr>
          <p:cNvSpPr txBox="1"/>
          <p:nvPr/>
        </p:nvSpPr>
        <p:spPr>
          <a:xfrm>
            <a:off x="2584612" y="1742091"/>
            <a:ext cx="69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xstart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DB4D3D-FDA0-4D47-BCC4-DDDC4212F75E}"/>
              </a:ext>
            </a:extLst>
          </p:cNvPr>
          <p:cNvSpPr txBox="1"/>
          <p:nvPr/>
        </p:nvSpPr>
        <p:spPr>
          <a:xfrm>
            <a:off x="1534860" y="2885091"/>
            <a:ext cx="75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zstart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1B5B690-3AD1-478E-A569-9D7BB27042D1}"/>
              </a:ext>
            </a:extLst>
          </p:cNvPr>
          <p:cNvCxnSpPr/>
          <p:nvPr/>
        </p:nvCxnSpPr>
        <p:spPr bwMode="auto">
          <a:xfrm flipV="1">
            <a:off x="1915860" y="2706438"/>
            <a:ext cx="0" cy="227111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210A7E6-191B-498A-806F-3075D21604C1}"/>
              </a:ext>
            </a:extLst>
          </p:cNvPr>
          <p:cNvSpPr/>
          <p:nvPr/>
        </p:nvSpPr>
        <p:spPr bwMode="auto">
          <a:xfrm>
            <a:off x="2690040" y="1131199"/>
            <a:ext cx="3147085" cy="36188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2076E1-1BEE-4F12-8382-62433DF525E4}"/>
              </a:ext>
            </a:extLst>
          </p:cNvPr>
          <p:cNvSpPr txBox="1"/>
          <p:nvPr/>
        </p:nvSpPr>
        <p:spPr>
          <a:xfrm>
            <a:off x="704000" y="4801210"/>
            <a:ext cx="4732672" cy="132343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+=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5</a:t>
            </a:r>
            <a:endParaRPr kumimoji="0" lang="en-I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+=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6</a:t>
            </a:r>
            <a:endParaRPr kumimoji="0" lang="en-I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+=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6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7</a:t>
            </a:r>
            <a:endParaRPr kumimoji="0" lang="en-I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+=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7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8</a:t>
            </a:r>
            <a:endParaRPr kumimoji="0" lang="en-I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DE61622-4142-4A1D-9EA0-62FC91FC8A4E}"/>
              </a:ext>
            </a:extLst>
          </p:cNvPr>
          <p:cNvSpPr txBox="1"/>
          <p:nvPr/>
        </p:nvSpPr>
        <p:spPr>
          <a:xfrm>
            <a:off x="704000" y="3585536"/>
            <a:ext cx="6918093" cy="400110"/>
          </a:xfrm>
          <a:prstGeom prst="rect">
            <a:avLst/>
          </a:prstGeom>
          <a:solidFill>
            <a:srgbClr val="8B8D09">
              <a:lumMod val="20000"/>
              <a:lumOff val="80000"/>
            </a:srgb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acc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  = </a:t>
            </a:r>
            <a:r>
              <a:rPr kumimoji="0" lang="en-IE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mac4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 (</a:t>
            </a:r>
            <a:r>
              <a:rPr kumimoji="0" lang="en-I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acc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, </a:t>
            </a:r>
            <a:r>
              <a:rPr kumimoji="0" lang="en-I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xbuff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, 4, 0x3210, 1, </a:t>
            </a:r>
            <a:r>
              <a:rPr kumimoji="0" lang="en-I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zbuff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, 4, 0x0000, 1); 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3B60D49-2239-4A84-B6B4-B2126469D436}"/>
              </a:ext>
            </a:extLst>
          </p:cNvPr>
          <p:cNvGrpSpPr/>
          <p:nvPr/>
        </p:nvGrpSpPr>
        <p:grpSpPr>
          <a:xfrm>
            <a:off x="3278693" y="3112202"/>
            <a:ext cx="4191000" cy="467500"/>
            <a:chOff x="2352816" y="3272134"/>
            <a:chExt cx="4191000" cy="467500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56A3BE0-A24F-460E-A8B4-2C27898059BF}"/>
                </a:ext>
              </a:extLst>
            </p:cNvPr>
            <p:cNvCxnSpPr/>
            <p:nvPr/>
          </p:nvCxnSpPr>
          <p:spPr bwMode="auto">
            <a:xfrm flipV="1">
              <a:off x="2700520" y="3581400"/>
              <a:ext cx="0" cy="158234"/>
            </a:xfrm>
            <a:prstGeom prst="straightConnector1">
              <a:avLst/>
            </a:prstGeom>
            <a:solidFill>
              <a:srgbClr val="EC891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0EE8F90-047C-42DE-A486-CECB70ECAAD5}"/>
                </a:ext>
              </a:extLst>
            </p:cNvPr>
            <p:cNvCxnSpPr/>
            <p:nvPr/>
          </p:nvCxnSpPr>
          <p:spPr bwMode="auto">
            <a:xfrm flipV="1">
              <a:off x="4963937" y="3581400"/>
              <a:ext cx="0" cy="158234"/>
            </a:xfrm>
            <a:prstGeom prst="straightConnector1">
              <a:avLst/>
            </a:prstGeom>
            <a:solidFill>
              <a:srgbClr val="EC891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BFF9344-A29A-4757-8EC2-A5F2C309238C}"/>
                </a:ext>
              </a:extLst>
            </p:cNvPr>
            <p:cNvCxnSpPr/>
            <p:nvPr/>
          </p:nvCxnSpPr>
          <p:spPr bwMode="auto">
            <a:xfrm flipV="1">
              <a:off x="5587054" y="3581400"/>
              <a:ext cx="0" cy="158234"/>
            </a:xfrm>
            <a:prstGeom prst="straightConnector1">
              <a:avLst/>
            </a:prstGeom>
            <a:solidFill>
              <a:srgbClr val="EC891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555F7A3-0569-4EFE-83AA-43912FA1886F}"/>
                </a:ext>
              </a:extLst>
            </p:cNvPr>
            <p:cNvCxnSpPr/>
            <p:nvPr/>
          </p:nvCxnSpPr>
          <p:spPr bwMode="auto">
            <a:xfrm flipV="1">
              <a:off x="6205054" y="3581400"/>
              <a:ext cx="0" cy="158234"/>
            </a:xfrm>
            <a:prstGeom prst="straightConnector1">
              <a:avLst/>
            </a:prstGeom>
            <a:solidFill>
              <a:srgbClr val="EC891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C47CA1-C901-4949-9B62-7079D38BC0A7}"/>
                </a:ext>
              </a:extLst>
            </p:cNvPr>
            <p:cNvSpPr txBox="1"/>
            <p:nvPr/>
          </p:nvSpPr>
          <p:spPr>
            <a:xfrm>
              <a:off x="2352816" y="3273623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</a:rPr>
                <a:t>xstart</a:t>
              </a:r>
              <a:endPara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F6C8AA-9166-43BD-B1B3-FFC833E8F7B4}"/>
                </a:ext>
              </a:extLst>
            </p:cNvPr>
            <p:cNvSpPr txBox="1"/>
            <p:nvPr/>
          </p:nvSpPr>
          <p:spPr>
            <a:xfrm>
              <a:off x="4635748" y="3272134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</a:rPr>
                <a:t>zstart</a:t>
              </a:r>
              <a:endPara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0FC1A3B-4F39-4E49-9F03-B4B83AEA1104}"/>
                </a:ext>
              </a:extLst>
            </p:cNvPr>
            <p:cNvSpPr txBox="1"/>
            <p:nvPr/>
          </p:nvSpPr>
          <p:spPr>
            <a:xfrm>
              <a:off x="5208796" y="3273623"/>
              <a:ext cx="798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</a:rPr>
                <a:t>zoffsets</a:t>
              </a:r>
              <a:endPara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76C3F87-0F2D-4E7D-8D21-31F755872ED6}"/>
                </a:ext>
              </a:extLst>
            </p:cNvPr>
            <p:cNvSpPr txBox="1"/>
            <p:nvPr/>
          </p:nvSpPr>
          <p:spPr>
            <a:xfrm>
              <a:off x="5931148" y="327362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</a:rPr>
                <a:t>zstep</a:t>
              </a:r>
              <a:endPara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E23365E-D223-414D-AFA6-50FFAEF24FCA}"/>
              </a:ext>
            </a:extLst>
          </p:cNvPr>
          <p:cNvCxnSpPr/>
          <p:nvPr/>
        </p:nvCxnSpPr>
        <p:spPr bwMode="auto">
          <a:xfrm flipV="1">
            <a:off x="4278911" y="3424445"/>
            <a:ext cx="0" cy="158234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6CCFD1D-FD0D-4536-84A2-A01305FD29C2}"/>
              </a:ext>
            </a:extLst>
          </p:cNvPr>
          <p:cNvSpPr txBox="1"/>
          <p:nvPr/>
        </p:nvSpPr>
        <p:spPr>
          <a:xfrm>
            <a:off x="3897911" y="3116668"/>
            <a:ext cx="798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rPr>
              <a:t>xoffsets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84A507B-9BE7-4657-86F3-800F605AE0FD}"/>
              </a:ext>
            </a:extLst>
          </p:cNvPr>
          <p:cNvCxnSpPr/>
          <p:nvPr/>
        </p:nvCxnSpPr>
        <p:spPr bwMode="auto">
          <a:xfrm flipV="1">
            <a:off x="4888511" y="3415634"/>
            <a:ext cx="0" cy="158234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583D125-D03A-4337-BAAA-EF0EB501B83A}"/>
              </a:ext>
            </a:extLst>
          </p:cNvPr>
          <p:cNvSpPr txBox="1"/>
          <p:nvPr/>
        </p:nvSpPr>
        <p:spPr>
          <a:xfrm>
            <a:off x="4571025" y="310785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rPr>
              <a:t>xstep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9DF45D3-65EB-4A16-ACE1-CBB5EBEB2C72}"/>
              </a:ext>
            </a:extLst>
          </p:cNvPr>
          <p:cNvCxnSpPr/>
          <p:nvPr/>
        </p:nvCxnSpPr>
        <p:spPr bwMode="auto">
          <a:xfrm>
            <a:off x="1748606" y="2278468"/>
            <a:ext cx="197517" cy="0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9FF16CF-65E9-423B-A51A-034EF6EE2DB8}"/>
              </a:ext>
            </a:extLst>
          </p:cNvPr>
          <p:cNvSpPr/>
          <p:nvPr/>
        </p:nvSpPr>
        <p:spPr bwMode="auto">
          <a:xfrm>
            <a:off x="1761672" y="2357595"/>
            <a:ext cx="931696" cy="317594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7652C1E-EBC7-4CBD-AEAF-84E8388681B4}"/>
              </a:ext>
            </a:extLst>
          </p:cNvPr>
          <p:cNvGrpSpPr/>
          <p:nvPr/>
        </p:nvGrpSpPr>
        <p:grpSpPr>
          <a:xfrm>
            <a:off x="2122042" y="4093047"/>
            <a:ext cx="1764686" cy="2386774"/>
            <a:chOff x="3766712" y="4123905"/>
            <a:chExt cx="1764686" cy="2317854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BED2921-AE32-46B8-829E-D21DBD0A051A}"/>
                </a:ext>
              </a:extLst>
            </p:cNvPr>
            <p:cNvSpPr txBox="1"/>
            <p:nvPr/>
          </p:nvSpPr>
          <p:spPr>
            <a:xfrm>
              <a:off x="3972403" y="4123905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xstep</a:t>
              </a:r>
              <a:endPara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Right Brace 89">
              <a:extLst>
                <a:ext uri="{FF2B5EF4-FFF2-40B4-BE49-F238E27FC236}">
                  <a16:creationId xmlns:a16="http://schemas.microsoft.com/office/drawing/2014/main" id="{F4369CC0-7D5C-4203-A1C8-7193CECB5887}"/>
                </a:ext>
              </a:extLst>
            </p:cNvPr>
            <p:cNvSpPr/>
            <p:nvPr/>
          </p:nvSpPr>
          <p:spPr bwMode="auto">
            <a:xfrm>
              <a:off x="3823945" y="4962642"/>
              <a:ext cx="76200" cy="1066800"/>
            </a:xfrm>
            <a:prstGeom prst="rightBrac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F4985ABF-A3CB-4A7A-A2A7-C30B385911DA}"/>
                </a:ext>
              </a:extLst>
            </p:cNvPr>
            <p:cNvCxnSpPr/>
            <p:nvPr/>
          </p:nvCxnSpPr>
          <p:spPr bwMode="auto">
            <a:xfrm flipH="1" flipV="1">
              <a:off x="3900144" y="5496042"/>
              <a:ext cx="438264" cy="745354"/>
            </a:xfrm>
            <a:prstGeom prst="straightConnector1">
              <a:avLst/>
            </a:prstGeom>
            <a:solidFill>
              <a:srgbClr val="EC891D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0E14DEA-6937-4563-8D7C-F0594A70C718}"/>
                </a:ext>
              </a:extLst>
            </p:cNvPr>
            <p:cNvSpPr txBox="1"/>
            <p:nvPr/>
          </p:nvSpPr>
          <p:spPr>
            <a:xfrm>
              <a:off x="4035250" y="6133982"/>
              <a:ext cx="1496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xoffsets</a:t>
              </a:r>
              <a:r>
                <a:rPr kumimoji="0" lang="en-IE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5F3D9733-8FE3-4F6C-8862-C6FE77CA6E5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262244" y="4447315"/>
              <a:ext cx="4345" cy="995409"/>
            </a:xfrm>
            <a:prstGeom prst="bentConnector3">
              <a:avLst>
                <a:gd name="adj1" fmla="val -12965557"/>
              </a:avLst>
            </a:prstGeom>
            <a:ln w="38100"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4429B3C-189E-46B6-AA46-279A80038F47}"/>
              </a:ext>
            </a:extLst>
          </p:cNvPr>
          <p:cNvGrpSpPr/>
          <p:nvPr/>
        </p:nvGrpSpPr>
        <p:grpSpPr>
          <a:xfrm>
            <a:off x="726034" y="4387945"/>
            <a:ext cx="2117995" cy="2071138"/>
            <a:chOff x="2385209" y="4351014"/>
            <a:chExt cx="2117995" cy="207113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2B36D10-A68B-46AE-8DBB-0646239EAA01}"/>
                </a:ext>
              </a:extLst>
            </p:cNvPr>
            <p:cNvGrpSpPr/>
            <p:nvPr/>
          </p:nvGrpSpPr>
          <p:grpSpPr>
            <a:xfrm>
              <a:off x="2385209" y="4351014"/>
              <a:ext cx="2006514" cy="2071138"/>
              <a:chOff x="2376675" y="4368260"/>
              <a:chExt cx="2006514" cy="2071138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FBF1FE2-E3AD-487E-9993-30A3912A41DD}"/>
                  </a:ext>
                </a:extLst>
              </p:cNvPr>
              <p:cNvSpPr txBox="1"/>
              <p:nvPr/>
            </p:nvSpPr>
            <p:spPr>
              <a:xfrm>
                <a:off x="3770521" y="4368260"/>
                <a:ext cx="6126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zstep</a:t>
                </a:r>
                <a:endParaRPr kumimoji="0" lang="en-IE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B378696-22C5-46E8-A70A-8899161FCC2A}"/>
                  </a:ext>
                </a:extLst>
              </p:cNvPr>
              <p:cNvGrpSpPr/>
              <p:nvPr/>
            </p:nvGrpSpPr>
            <p:grpSpPr>
              <a:xfrm>
                <a:off x="2376675" y="4915347"/>
                <a:ext cx="926586" cy="1524051"/>
                <a:chOff x="9070959" y="5121058"/>
                <a:chExt cx="926586" cy="1524051"/>
              </a:xfrm>
            </p:grpSpPr>
            <p:sp>
              <p:nvSpPr>
                <p:cNvPr id="99" name="Right Brace 98">
                  <a:extLst>
                    <a:ext uri="{FF2B5EF4-FFF2-40B4-BE49-F238E27FC236}">
                      <a16:creationId xmlns:a16="http://schemas.microsoft.com/office/drawing/2014/main" id="{E14989ED-AF72-46B5-BCF6-83320F6754A1}"/>
                    </a:ext>
                  </a:extLst>
                </p:cNvPr>
                <p:cNvSpPr/>
                <p:nvPr/>
              </p:nvSpPr>
              <p:spPr bwMode="auto">
                <a:xfrm flipH="1">
                  <a:off x="9921345" y="5121058"/>
                  <a:ext cx="76200" cy="1066800"/>
                </a:xfrm>
                <a:prstGeom prst="rightBrace">
                  <a:avLst/>
                </a:prstGeom>
                <a:noFill/>
                <a:ln w="2857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ED016EC5-B04C-4F26-B626-68F564A80725}"/>
                    </a:ext>
                  </a:extLst>
                </p:cNvPr>
                <p:cNvCxnSpPr/>
                <p:nvPr/>
              </p:nvCxnSpPr>
              <p:spPr bwMode="auto">
                <a:xfrm flipV="1">
                  <a:off x="9483082" y="5654458"/>
                  <a:ext cx="438264" cy="745354"/>
                </a:xfrm>
                <a:prstGeom prst="straightConnector1">
                  <a:avLst/>
                </a:prstGeom>
                <a:solidFill>
                  <a:srgbClr val="EC891D"/>
                </a:solidFill>
                <a:ln w="2857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0EC40BF-5239-4B5D-937A-9CD989792496}"/>
                    </a:ext>
                  </a:extLst>
                </p:cNvPr>
                <p:cNvSpPr txBox="1"/>
                <p:nvPr/>
              </p:nvSpPr>
              <p:spPr>
                <a:xfrm flipH="1">
                  <a:off x="9070959" y="6337332"/>
                  <a:ext cx="8503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E" sz="1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zoffsets</a:t>
                  </a:r>
                  <a:r>
                    <a:rPr kumimoji="0" lang="en-IE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</a:t>
                  </a:r>
                </a:p>
              </p:txBody>
            </p:sp>
          </p:grpSp>
        </p:grp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BECA7DFE-FC4D-46E8-A1E1-C2D318F925E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003327" y="4450169"/>
              <a:ext cx="4345" cy="995409"/>
            </a:xfrm>
            <a:prstGeom prst="bentConnector3">
              <a:avLst>
                <a:gd name="adj1" fmla="val -7543199"/>
              </a:avLst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11">
            <a:extLst>
              <a:ext uri="{FF2B5EF4-FFF2-40B4-BE49-F238E27FC236}">
                <a16:creationId xmlns:a16="http://schemas.microsoft.com/office/drawing/2014/main" id="{D8BBB906-1E6C-48F1-9D5F-897B26F4BB05}"/>
              </a:ext>
            </a:extLst>
          </p:cNvPr>
          <p:cNvSpPr txBox="1"/>
          <p:nvPr/>
        </p:nvSpPr>
        <p:spPr>
          <a:xfrm>
            <a:off x="5480017" y="4354473"/>
            <a:ext cx="6659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d0  d1  d2  d3  d4  d5  d6  d7  d8  d9  d10  d11  d12  d13  d14  d15</a:t>
            </a:r>
          </a:p>
        </p:txBody>
      </p:sp>
      <p:sp>
        <p:nvSpPr>
          <p:cNvPr id="85" name="TextBox 11">
            <a:extLst>
              <a:ext uri="{FF2B5EF4-FFF2-40B4-BE49-F238E27FC236}">
                <a16:creationId xmlns:a16="http://schemas.microsoft.com/office/drawing/2014/main" id="{A98144CC-358C-45EA-92D8-17C44D6BAEE5}"/>
              </a:ext>
            </a:extLst>
          </p:cNvPr>
          <p:cNvSpPr txBox="1"/>
          <p:nvPr/>
        </p:nvSpPr>
        <p:spPr>
          <a:xfrm>
            <a:off x="5503728" y="4825086"/>
            <a:ext cx="2770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c0  c1  c2   c3  c4  c5  c6  c7 </a:t>
            </a:r>
          </a:p>
        </p:txBody>
      </p:sp>
      <p:sp>
        <p:nvSpPr>
          <p:cNvPr id="104" name="Parallélogramme 103">
            <a:extLst>
              <a:ext uri="{FF2B5EF4-FFF2-40B4-BE49-F238E27FC236}">
                <a16:creationId xmlns:a16="http://schemas.microsoft.com/office/drawing/2014/main" id="{1690A597-9A62-4F59-9315-FC746D9EB304}"/>
              </a:ext>
            </a:extLst>
          </p:cNvPr>
          <p:cNvSpPr/>
          <p:nvPr/>
        </p:nvSpPr>
        <p:spPr>
          <a:xfrm>
            <a:off x="6867692" y="4290443"/>
            <a:ext cx="664034" cy="370735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Parallélogramme 103">
            <a:extLst>
              <a:ext uri="{FF2B5EF4-FFF2-40B4-BE49-F238E27FC236}">
                <a16:creationId xmlns:a16="http://schemas.microsoft.com/office/drawing/2014/main" id="{9C857224-E217-4184-A9E1-92061847F288}"/>
              </a:ext>
            </a:extLst>
          </p:cNvPr>
          <p:cNvSpPr/>
          <p:nvPr/>
        </p:nvSpPr>
        <p:spPr>
          <a:xfrm>
            <a:off x="6910452" y="4868623"/>
            <a:ext cx="665576" cy="249754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TextBox 11">
            <a:extLst>
              <a:ext uri="{FF2B5EF4-FFF2-40B4-BE49-F238E27FC236}">
                <a16:creationId xmlns:a16="http://schemas.microsoft.com/office/drawing/2014/main" id="{A4FAEB20-162F-45FD-90D5-5F521A5B6D6A}"/>
              </a:ext>
            </a:extLst>
          </p:cNvPr>
          <p:cNvSpPr txBox="1"/>
          <p:nvPr/>
        </p:nvSpPr>
        <p:spPr>
          <a:xfrm>
            <a:off x="5833403" y="5129883"/>
            <a:ext cx="2770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c0  c1  c2   c3  c4  c5  c6  c7 </a:t>
            </a:r>
          </a:p>
        </p:txBody>
      </p:sp>
      <p:sp>
        <p:nvSpPr>
          <p:cNvPr id="83" name="Parallélogramme 103">
            <a:extLst>
              <a:ext uri="{FF2B5EF4-FFF2-40B4-BE49-F238E27FC236}">
                <a16:creationId xmlns:a16="http://schemas.microsoft.com/office/drawing/2014/main" id="{E37A5C95-C652-4AD5-9C71-454CAD6C00BB}"/>
              </a:ext>
            </a:extLst>
          </p:cNvPr>
          <p:cNvSpPr/>
          <p:nvPr/>
        </p:nvSpPr>
        <p:spPr>
          <a:xfrm>
            <a:off x="7240126" y="5158281"/>
            <a:ext cx="645385" cy="264894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TextBox 11">
            <a:extLst>
              <a:ext uri="{FF2B5EF4-FFF2-40B4-BE49-F238E27FC236}">
                <a16:creationId xmlns:a16="http://schemas.microsoft.com/office/drawing/2014/main" id="{A0DD53FC-A57B-4590-8B35-EAA641F3C07C}"/>
              </a:ext>
            </a:extLst>
          </p:cNvPr>
          <p:cNvSpPr txBox="1"/>
          <p:nvPr/>
        </p:nvSpPr>
        <p:spPr>
          <a:xfrm>
            <a:off x="6169304" y="5467338"/>
            <a:ext cx="2770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c0  c1  c2   c3  c4  c5  c6  c7 </a:t>
            </a:r>
          </a:p>
        </p:txBody>
      </p:sp>
      <p:sp>
        <p:nvSpPr>
          <p:cNvPr id="109" name="Parallélogramme 103">
            <a:extLst>
              <a:ext uri="{FF2B5EF4-FFF2-40B4-BE49-F238E27FC236}">
                <a16:creationId xmlns:a16="http://schemas.microsoft.com/office/drawing/2014/main" id="{C9ED93EF-0555-409C-836A-4944805E4497}"/>
              </a:ext>
            </a:extLst>
          </p:cNvPr>
          <p:cNvSpPr/>
          <p:nvPr/>
        </p:nvSpPr>
        <p:spPr>
          <a:xfrm>
            <a:off x="7576027" y="5512600"/>
            <a:ext cx="675625" cy="248029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TextBox 11">
            <a:extLst>
              <a:ext uri="{FF2B5EF4-FFF2-40B4-BE49-F238E27FC236}">
                <a16:creationId xmlns:a16="http://schemas.microsoft.com/office/drawing/2014/main" id="{9FA193DA-8AD8-47A3-AD3B-954B793B3485}"/>
              </a:ext>
            </a:extLst>
          </p:cNvPr>
          <p:cNvSpPr txBox="1"/>
          <p:nvPr/>
        </p:nvSpPr>
        <p:spPr>
          <a:xfrm>
            <a:off x="6505200" y="5766693"/>
            <a:ext cx="2770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c0  c1  c2   c3  c4  c5  c6  c7 </a:t>
            </a:r>
          </a:p>
        </p:txBody>
      </p:sp>
      <p:sp>
        <p:nvSpPr>
          <p:cNvPr id="111" name="Parallélogramme 103">
            <a:extLst>
              <a:ext uri="{FF2B5EF4-FFF2-40B4-BE49-F238E27FC236}">
                <a16:creationId xmlns:a16="http://schemas.microsoft.com/office/drawing/2014/main" id="{42604A50-8785-4B5A-8F05-D064E70BFF5C}"/>
              </a:ext>
            </a:extLst>
          </p:cNvPr>
          <p:cNvSpPr/>
          <p:nvPr/>
        </p:nvSpPr>
        <p:spPr>
          <a:xfrm>
            <a:off x="7911923" y="5811956"/>
            <a:ext cx="677189" cy="248028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Parallélogramme 103">
            <a:extLst>
              <a:ext uri="{FF2B5EF4-FFF2-40B4-BE49-F238E27FC236}">
                <a16:creationId xmlns:a16="http://schemas.microsoft.com/office/drawing/2014/main" id="{CDCC06FF-6127-485F-8DF6-9A3328101950}"/>
              </a:ext>
            </a:extLst>
          </p:cNvPr>
          <p:cNvSpPr/>
          <p:nvPr/>
        </p:nvSpPr>
        <p:spPr>
          <a:xfrm>
            <a:off x="7205152" y="4333979"/>
            <a:ext cx="680360" cy="370735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Parallélogramme 103">
            <a:extLst>
              <a:ext uri="{FF2B5EF4-FFF2-40B4-BE49-F238E27FC236}">
                <a16:creationId xmlns:a16="http://schemas.microsoft.com/office/drawing/2014/main" id="{6C93D737-E18D-4419-A533-5D4B014D89F2}"/>
              </a:ext>
            </a:extLst>
          </p:cNvPr>
          <p:cNvSpPr/>
          <p:nvPr/>
        </p:nvSpPr>
        <p:spPr>
          <a:xfrm>
            <a:off x="7558937" y="4377516"/>
            <a:ext cx="692715" cy="370735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Parallélogramme 103">
            <a:extLst>
              <a:ext uri="{FF2B5EF4-FFF2-40B4-BE49-F238E27FC236}">
                <a16:creationId xmlns:a16="http://schemas.microsoft.com/office/drawing/2014/main" id="{C811E556-5CD0-4618-A6A9-B8DB02A81CCF}"/>
              </a:ext>
            </a:extLst>
          </p:cNvPr>
          <p:cNvSpPr/>
          <p:nvPr/>
        </p:nvSpPr>
        <p:spPr>
          <a:xfrm>
            <a:off x="7885511" y="4421053"/>
            <a:ext cx="703601" cy="370735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543498-2A37-4966-B621-9C5D31FA57E7}"/>
              </a:ext>
            </a:extLst>
          </p:cNvPr>
          <p:cNvSpPr txBox="1"/>
          <p:nvPr/>
        </p:nvSpPr>
        <p:spPr>
          <a:xfrm>
            <a:off x="8338242" y="1094990"/>
            <a:ext cx="2661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xbuff</a:t>
            </a:r>
            <a:r>
              <a:rPr lang="en-US" dirty="0"/>
              <a:t> is </a:t>
            </a:r>
            <a:r>
              <a:rPr lang="en-US" b="1" dirty="0"/>
              <a:t>v16cint16</a:t>
            </a:r>
          </a:p>
          <a:p>
            <a:r>
              <a:rPr lang="en-US" dirty="0"/>
              <a:t>vector of length 16,</a:t>
            </a:r>
          </a:p>
          <a:p>
            <a:r>
              <a:rPr lang="en-US" dirty="0"/>
              <a:t>16 bit complex integers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A717042-B36C-4D60-9967-859DEF52645C}"/>
              </a:ext>
            </a:extLst>
          </p:cNvPr>
          <p:cNvSpPr txBox="1"/>
          <p:nvPr/>
        </p:nvSpPr>
        <p:spPr>
          <a:xfrm>
            <a:off x="8391787" y="2194948"/>
            <a:ext cx="2557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zbuff</a:t>
            </a:r>
            <a:r>
              <a:rPr lang="en-US" dirty="0"/>
              <a:t> is </a:t>
            </a:r>
            <a:r>
              <a:rPr lang="en-US" b="1" dirty="0"/>
              <a:t>v8cint16</a:t>
            </a:r>
          </a:p>
          <a:p>
            <a:r>
              <a:rPr lang="en-US" dirty="0"/>
              <a:t>vector of length 8,</a:t>
            </a:r>
          </a:p>
          <a:p>
            <a:r>
              <a:rPr lang="en-US" dirty="0"/>
              <a:t>16 bit complex integers</a:t>
            </a:r>
          </a:p>
        </p:txBody>
      </p:sp>
    </p:spTree>
    <p:extLst>
      <p:ext uri="{BB962C8B-B14F-4D97-AF65-F5344CB8AC3E}">
        <p14:creationId xmlns:p14="http://schemas.microsoft.com/office/powerpoint/2010/main" val="261642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A550-CD00-4327-A67B-0684AF2E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8-tap </a:t>
            </a:r>
            <a:r>
              <a:rPr lang="fr-FR" dirty="0" err="1"/>
              <a:t>complex</a:t>
            </a:r>
            <a:r>
              <a:rPr lang="fr-FR" dirty="0"/>
              <a:t> FIR – mac4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0991EF-CCF8-430F-86BE-9F6E7BAD0B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F78CF3-3B32-4F9A-B828-D66886064C37}"/>
              </a:ext>
            </a:extLst>
          </p:cNvPr>
          <p:cNvSpPr txBox="1"/>
          <p:nvPr/>
        </p:nvSpPr>
        <p:spPr>
          <a:xfrm>
            <a:off x="227668" y="2366336"/>
            <a:ext cx="688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zbuff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248465-FB63-4EA0-850B-D99FF7D8E287}"/>
              </a:ext>
            </a:extLst>
          </p:cNvPr>
          <p:cNvCxnSpPr/>
          <p:nvPr/>
        </p:nvCxnSpPr>
        <p:spPr bwMode="auto">
          <a:xfrm>
            <a:off x="875359" y="2278468"/>
            <a:ext cx="208289" cy="0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5BC0A89-FF9E-4A02-831E-94BF141F3FA1}"/>
              </a:ext>
            </a:extLst>
          </p:cNvPr>
          <p:cNvSpPr txBox="1"/>
          <p:nvPr/>
        </p:nvSpPr>
        <p:spPr>
          <a:xfrm>
            <a:off x="751281" y="199960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16b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D39C8A-D0F0-4EDA-B80F-86FBCC9EE020}"/>
              </a:ext>
            </a:extLst>
          </p:cNvPr>
          <p:cNvSpPr txBox="1"/>
          <p:nvPr/>
        </p:nvSpPr>
        <p:spPr>
          <a:xfrm>
            <a:off x="168127" y="1104691"/>
            <a:ext cx="69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xbuff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8CACBF-E628-4B2A-A5C1-B82DCB35A190}"/>
              </a:ext>
            </a:extLst>
          </p:cNvPr>
          <p:cNvCxnSpPr/>
          <p:nvPr/>
        </p:nvCxnSpPr>
        <p:spPr bwMode="auto">
          <a:xfrm>
            <a:off x="906593" y="1059268"/>
            <a:ext cx="435815" cy="0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376C252-E22C-4435-89BD-299C26F6582A}"/>
              </a:ext>
            </a:extLst>
          </p:cNvPr>
          <p:cNvSpPr txBox="1"/>
          <p:nvPr/>
        </p:nvSpPr>
        <p:spPr>
          <a:xfrm>
            <a:off x="906593" y="77576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32b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5350598-9EDD-4EB4-B14E-ECEA83B4E329}"/>
              </a:ext>
            </a:extLst>
          </p:cNvPr>
          <p:cNvCxnSpPr/>
          <p:nvPr/>
        </p:nvCxnSpPr>
        <p:spPr bwMode="auto">
          <a:xfrm flipV="1">
            <a:off x="3766373" y="1514980"/>
            <a:ext cx="0" cy="227111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7488B12F-3DD4-4BB3-B66C-C7D627FC2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93" y="1172881"/>
            <a:ext cx="7141415" cy="29177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43DEA2E-D397-4C8B-9ADD-2A3788CE9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264" y="2367697"/>
            <a:ext cx="3598629" cy="291771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52E824DC-49D0-4A36-9BCC-539FBD5AEA22}"/>
              </a:ext>
            </a:extLst>
          </p:cNvPr>
          <p:cNvSpPr/>
          <p:nvPr/>
        </p:nvSpPr>
        <p:spPr bwMode="auto">
          <a:xfrm>
            <a:off x="900309" y="1186927"/>
            <a:ext cx="1786992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1BC3D07-EA41-4ED1-89E0-0A0243CE8055}"/>
              </a:ext>
            </a:extLst>
          </p:cNvPr>
          <p:cNvSpPr/>
          <p:nvPr/>
        </p:nvSpPr>
        <p:spPr bwMode="auto">
          <a:xfrm>
            <a:off x="6261957" y="1186927"/>
            <a:ext cx="1795951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05119FE-FB6F-426E-99BF-18AF774FE767}"/>
              </a:ext>
            </a:extLst>
          </p:cNvPr>
          <p:cNvSpPr/>
          <p:nvPr/>
        </p:nvSpPr>
        <p:spPr bwMode="auto">
          <a:xfrm>
            <a:off x="4489371" y="1186927"/>
            <a:ext cx="1774312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1B2AC9-FDBF-4C3C-BC37-23BE99C112CB}"/>
              </a:ext>
            </a:extLst>
          </p:cNvPr>
          <p:cNvSpPr/>
          <p:nvPr/>
        </p:nvSpPr>
        <p:spPr bwMode="auto">
          <a:xfrm>
            <a:off x="2684846" y="1186927"/>
            <a:ext cx="1810483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C54187E-4C1F-43A2-A6D5-A9061A68D92F}"/>
              </a:ext>
            </a:extLst>
          </p:cNvPr>
          <p:cNvSpPr/>
          <p:nvPr/>
        </p:nvSpPr>
        <p:spPr bwMode="auto">
          <a:xfrm>
            <a:off x="888845" y="2371514"/>
            <a:ext cx="1786992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EACF6CE-60A7-48C4-A14B-6564EA71D3BA}"/>
              </a:ext>
            </a:extLst>
          </p:cNvPr>
          <p:cNvSpPr/>
          <p:nvPr/>
        </p:nvSpPr>
        <p:spPr bwMode="auto">
          <a:xfrm>
            <a:off x="2678533" y="2371514"/>
            <a:ext cx="1786992" cy="263678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D3D7FC-9D04-4103-BB60-8E9317156F31}"/>
              </a:ext>
            </a:extLst>
          </p:cNvPr>
          <p:cNvSpPr txBox="1"/>
          <p:nvPr/>
        </p:nvSpPr>
        <p:spPr>
          <a:xfrm>
            <a:off x="3468965" y="1677432"/>
            <a:ext cx="69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xstart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DB4D3D-FDA0-4D47-BCC4-DDDC4212F75E}"/>
              </a:ext>
            </a:extLst>
          </p:cNvPr>
          <p:cNvSpPr txBox="1"/>
          <p:nvPr/>
        </p:nvSpPr>
        <p:spPr>
          <a:xfrm>
            <a:off x="2038230" y="2903390"/>
            <a:ext cx="75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zstart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1B5B690-3AD1-478E-A569-9D7BB27042D1}"/>
              </a:ext>
            </a:extLst>
          </p:cNvPr>
          <p:cNvCxnSpPr/>
          <p:nvPr/>
        </p:nvCxnSpPr>
        <p:spPr bwMode="auto">
          <a:xfrm flipV="1">
            <a:off x="2327733" y="2756889"/>
            <a:ext cx="0" cy="227111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210A7E6-191B-498A-806F-3075D21604C1}"/>
              </a:ext>
            </a:extLst>
          </p:cNvPr>
          <p:cNvSpPr/>
          <p:nvPr/>
        </p:nvSpPr>
        <p:spPr bwMode="auto">
          <a:xfrm>
            <a:off x="3572029" y="1120113"/>
            <a:ext cx="3147085" cy="36188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2076E1-1BEE-4F12-8382-62433DF525E4}"/>
              </a:ext>
            </a:extLst>
          </p:cNvPr>
          <p:cNvSpPr txBox="1"/>
          <p:nvPr/>
        </p:nvSpPr>
        <p:spPr>
          <a:xfrm>
            <a:off x="704000" y="4801210"/>
            <a:ext cx="4732672" cy="132343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+= c</a:t>
            </a:r>
            <a:r>
              <a:rPr lang="en-IE" sz="2000" kern="0" baseline="-25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lang="en-IE" sz="2000" kern="0" baseline="-25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lang="en-IE" sz="2000" kern="0" baseline="-25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lang="en-IE" sz="2000" kern="0" baseline="-25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kumimoji="0" lang="en-I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+= c</a:t>
            </a:r>
            <a:r>
              <a:rPr lang="en-IE" sz="2000" kern="0" baseline="-25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lang="en-IE" sz="2000" kern="0" baseline="-25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lang="en-IE" sz="2000" kern="0" baseline="-25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lang="en-IE" sz="2000" kern="0" baseline="-25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</a:t>
            </a:r>
            <a:endParaRPr kumimoji="0" lang="en-I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+= c</a:t>
            </a:r>
            <a:r>
              <a:rPr lang="en-IE" sz="2000" kern="0" baseline="-25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lang="en-IE" sz="2000" kern="0" baseline="-25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lang="en-IE" sz="2000" kern="0" baseline="-25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lang="en-IE" sz="2000" kern="0" baseline="-25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</a:t>
            </a:r>
            <a:endParaRPr kumimoji="0" lang="en-I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IE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+= c</a:t>
            </a:r>
            <a:r>
              <a:rPr lang="en-IE" sz="2000" kern="0" baseline="-25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lang="en-IE" sz="2000" kern="0" baseline="-25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+ c</a:t>
            </a:r>
            <a:r>
              <a:rPr lang="en-IE" sz="2000" kern="0" baseline="-25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</a:t>
            </a:r>
            <a:r>
              <a:rPr lang="en-IE" sz="2000" kern="0" baseline="-25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endParaRPr kumimoji="0" lang="en-I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DE61622-4142-4A1D-9EA0-62FC91FC8A4E}"/>
              </a:ext>
            </a:extLst>
          </p:cNvPr>
          <p:cNvSpPr txBox="1"/>
          <p:nvPr/>
        </p:nvSpPr>
        <p:spPr>
          <a:xfrm>
            <a:off x="704000" y="3585536"/>
            <a:ext cx="6918093" cy="400110"/>
          </a:xfrm>
          <a:prstGeom prst="rect">
            <a:avLst/>
          </a:prstGeom>
          <a:solidFill>
            <a:srgbClr val="8B8D09">
              <a:lumMod val="20000"/>
              <a:lumOff val="80000"/>
            </a:srgb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acc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  = </a:t>
            </a:r>
            <a:r>
              <a:rPr kumimoji="0" lang="en-IE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mac4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 (</a:t>
            </a:r>
            <a:r>
              <a:rPr kumimoji="0" lang="en-I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acc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, </a:t>
            </a:r>
            <a:r>
              <a:rPr kumimoji="0" lang="en-I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xbuff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, 6, 0x3210, 1, </a:t>
            </a:r>
            <a:r>
              <a:rPr kumimoji="0" lang="en-I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zbuff</a:t>
            </a:r>
            <a:r>
              <a:rPr kumimoji="0" lang="en-I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ahoma" pitchFamily="34" charset="0"/>
              </a:rPr>
              <a:t>, 6, 0x0000, 1); 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3B60D49-2239-4A84-B6B4-B2126469D436}"/>
              </a:ext>
            </a:extLst>
          </p:cNvPr>
          <p:cNvGrpSpPr/>
          <p:nvPr/>
        </p:nvGrpSpPr>
        <p:grpSpPr>
          <a:xfrm>
            <a:off x="3278693" y="3112202"/>
            <a:ext cx="4191000" cy="467500"/>
            <a:chOff x="2352816" y="3272134"/>
            <a:chExt cx="4191000" cy="467500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56A3BE0-A24F-460E-A8B4-2C27898059BF}"/>
                </a:ext>
              </a:extLst>
            </p:cNvPr>
            <p:cNvCxnSpPr/>
            <p:nvPr/>
          </p:nvCxnSpPr>
          <p:spPr bwMode="auto">
            <a:xfrm flipV="1">
              <a:off x="2700520" y="3581400"/>
              <a:ext cx="0" cy="158234"/>
            </a:xfrm>
            <a:prstGeom prst="straightConnector1">
              <a:avLst/>
            </a:prstGeom>
            <a:solidFill>
              <a:srgbClr val="EC891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0EE8F90-047C-42DE-A486-CECB70ECAAD5}"/>
                </a:ext>
              </a:extLst>
            </p:cNvPr>
            <p:cNvCxnSpPr/>
            <p:nvPr/>
          </p:nvCxnSpPr>
          <p:spPr bwMode="auto">
            <a:xfrm flipV="1">
              <a:off x="4963937" y="3581400"/>
              <a:ext cx="0" cy="158234"/>
            </a:xfrm>
            <a:prstGeom prst="straightConnector1">
              <a:avLst/>
            </a:prstGeom>
            <a:solidFill>
              <a:srgbClr val="EC891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BFF9344-A29A-4757-8EC2-A5F2C309238C}"/>
                </a:ext>
              </a:extLst>
            </p:cNvPr>
            <p:cNvCxnSpPr/>
            <p:nvPr/>
          </p:nvCxnSpPr>
          <p:spPr bwMode="auto">
            <a:xfrm flipV="1">
              <a:off x="5587054" y="3581400"/>
              <a:ext cx="0" cy="158234"/>
            </a:xfrm>
            <a:prstGeom prst="straightConnector1">
              <a:avLst/>
            </a:prstGeom>
            <a:solidFill>
              <a:srgbClr val="EC891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555F7A3-0569-4EFE-83AA-43912FA1886F}"/>
                </a:ext>
              </a:extLst>
            </p:cNvPr>
            <p:cNvCxnSpPr/>
            <p:nvPr/>
          </p:nvCxnSpPr>
          <p:spPr bwMode="auto">
            <a:xfrm flipV="1">
              <a:off x="6205054" y="3581400"/>
              <a:ext cx="0" cy="158234"/>
            </a:xfrm>
            <a:prstGeom prst="straightConnector1">
              <a:avLst/>
            </a:prstGeom>
            <a:solidFill>
              <a:srgbClr val="EC891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C47CA1-C901-4949-9B62-7079D38BC0A7}"/>
                </a:ext>
              </a:extLst>
            </p:cNvPr>
            <p:cNvSpPr txBox="1"/>
            <p:nvPr/>
          </p:nvSpPr>
          <p:spPr>
            <a:xfrm>
              <a:off x="2352816" y="3273623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</a:rPr>
                <a:t>xstart</a:t>
              </a:r>
              <a:endPara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F6C8AA-9166-43BD-B1B3-FFC833E8F7B4}"/>
                </a:ext>
              </a:extLst>
            </p:cNvPr>
            <p:cNvSpPr txBox="1"/>
            <p:nvPr/>
          </p:nvSpPr>
          <p:spPr>
            <a:xfrm>
              <a:off x="4635748" y="3272134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</a:rPr>
                <a:t>zstart</a:t>
              </a:r>
              <a:endPara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0FC1A3B-4F39-4E49-9F03-B4B83AEA1104}"/>
                </a:ext>
              </a:extLst>
            </p:cNvPr>
            <p:cNvSpPr txBox="1"/>
            <p:nvPr/>
          </p:nvSpPr>
          <p:spPr>
            <a:xfrm>
              <a:off x="5208796" y="3273623"/>
              <a:ext cx="798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</a:rPr>
                <a:t>zoffsets</a:t>
              </a:r>
              <a:endPara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76C3F87-0F2D-4E7D-8D21-31F755872ED6}"/>
                </a:ext>
              </a:extLst>
            </p:cNvPr>
            <p:cNvSpPr txBox="1"/>
            <p:nvPr/>
          </p:nvSpPr>
          <p:spPr>
            <a:xfrm>
              <a:off x="5931148" y="327362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</a:rPr>
                <a:t>zstep</a:t>
              </a:r>
              <a:endPara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E23365E-D223-414D-AFA6-50FFAEF24FCA}"/>
              </a:ext>
            </a:extLst>
          </p:cNvPr>
          <p:cNvCxnSpPr/>
          <p:nvPr/>
        </p:nvCxnSpPr>
        <p:spPr bwMode="auto">
          <a:xfrm flipV="1">
            <a:off x="4278911" y="3424445"/>
            <a:ext cx="0" cy="158234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6CCFD1D-FD0D-4536-84A2-A01305FD29C2}"/>
              </a:ext>
            </a:extLst>
          </p:cNvPr>
          <p:cNvSpPr txBox="1"/>
          <p:nvPr/>
        </p:nvSpPr>
        <p:spPr>
          <a:xfrm>
            <a:off x="3897911" y="3116668"/>
            <a:ext cx="798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rPr>
              <a:t>xoffsets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84A507B-9BE7-4657-86F3-800F605AE0FD}"/>
              </a:ext>
            </a:extLst>
          </p:cNvPr>
          <p:cNvCxnSpPr/>
          <p:nvPr/>
        </p:nvCxnSpPr>
        <p:spPr bwMode="auto">
          <a:xfrm flipV="1">
            <a:off x="4888511" y="3415634"/>
            <a:ext cx="0" cy="158234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583D125-D03A-4337-BAAA-EF0EB501B83A}"/>
              </a:ext>
            </a:extLst>
          </p:cNvPr>
          <p:cNvSpPr txBox="1"/>
          <p:nvPr/>
        </p:nvSpPr>
        <p:spPr>
          <a:xfrm>
            <a:off x="4571025" y="310785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rPr>
              <a:t>xstep</a:t>
            </a:r>
            <a:endParaRPr kumimoji="0" lang="en-IE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9DF45D3-65EB-4A16-ACE1-CBB5EBEB2C72}"/>
              </a:ext>
            </a:extLst>
          </p:cNvPr>
          <p:cNvCxnSpPr/>
          <p:nvPr/>
        </p:nvCxnSpPr>
        <p:spPr bwMode="auto">
          <a:xfrm>
            <a:off x="1748606" y="2278468"/>
            <a:ext cx="197517" cy="0"/>
          </a:xfrm>
          <a:prstGeom prst="straightConnector1">
            <a:avLst/>
          </a:prstGeom>
          <a:solidFill>
            <a:srgbClr val="EC891D"/>
          </a:solidFill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9FF16CF-65E9-423B-A51A-034EF6EE2DB8}"/>
              </a:ext>
            </a:extLst>
          </p:cNvPr>
          <p:cNvSpPr/>
          <p:nvPr/>
        </p:nvSpPr>
        <p:spPr bwMode="auto">
          <a:xfrm>
            <a:off x="2228016" y="2348451"/>
            <a:ext cx="931696" cy="317594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7652C1E-EBC7-4CBD-AEAF-84E8388681B4}"/>
              </a:ext>
            </a:extLst>
          </p:cNvPr>
          <p:cNvGrpSpPr/>
          <p:nvPr/>
        </p:nvGrpSpPr>
        <p:grpSpPr>
          <a:xfrm>
            <a:off x="2122042" y="4093047"/>
            <a:ext cx="1764686" cy="2386774"/>
            <a:chOff x="3766712" y="4123905"/>
            <a:chExt cx="1764686" cy="2317854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BED2921-AE32-46B8-829E-D21DBD0A051A}"/>
                </a:ext>
              </a:extLst>
            </p:cNvPr>
            <p:cNvSpPr txBox="1"/>
            <p:nvPr/>
          </p:nvSpPr>
          <p:spPr>
            <a:xfrm>
              <a:off x="3972403" y="4123905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xstep</a:t>
              </a:r>
              <a:endParaRPr kumimoji="0" lang="en-I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Right Brace 89">
              <a:extLst>
                <a:ext uri="{FF2B5EF4-FFF2-40B4-BE49-F238E27FC236}">
                  <a16:creationId xmlns:a16="http://schemas.microsoft.com/office/drawing/2014/main" id="{F4369CC0-7D5C-4203-A1C8-7193CECB5887}"/>
                </a:ext>
              </a:extLst>
            </p:cNvPr>
            <p:cNvSpPr/>
            <p:nvPr/>
          </p:nvSpPr>
          <p:spPr bwMode="auto">
            <a:xfrm>
              <a:off x="3823945" y="4962642"/>
              <a:ext cx="76200" cy="1066800"/>
            </a:xfrm>
            <a:prstGeom prst="rightBrac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F4985ABF-A3CB-4A7A-A2A7-C30B385911DA}"/>
                </a:ext>
              </a:extLst>
            </p:cNvPr>
            <p:cNvCxnSpPr/>
            <p:nvPr/>
          </p:nvCxnSpPr>
          <p:spPr bwMode="auto">
            <a:xfrm flipH="1" flipV="1">
              <a:off x="3900144" y="5496042"/>
              <a:ext cx="438264" cy="745354"/>
            </a:xfrm>
            <a:prstGeom prst="straightConnector1">
              <a:avLst/>
            </a:prstGeom>
            <a:solidFill>
              <a:srgbClr val="EC891D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0E14DEA-6937-4563-8D7C-F0594A70C718}"/>
                </a:ext>
              </a:extLst>
            </p:cNvPr>
            <p:cNvSpPr txBox="1"/>
            <p:nvPr/>
          </p:nvSpPr>
          <p:spPr>
            <a:xfrm>
              <a:off x="4035250" y="6133982"/>
              <a:ext cx="1496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xoffsets</a:t>
              </a:r>
              <a:r>
                <a:rPr kumimoji="0" lang="en-IE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5F3D9733-8FE3-4F6C-8862-C6FE77CA6E5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262244" y="4447315"/>
              <a:ext cx="4345" cy="995409"/>
            </a:xfrm>
            <a:prstGeom prst="bentConnector3">
              <a:avLst>
                <a:gd name="adj1" fmla="val -12965557"/>
              </a:avLst>
            </a:prstGeom>
            <a:ln w="38100"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4429B3C-189E-46B6-AA46-279A80038F47}"/>
              </a:ext>
            </a:extLst>
          </p:cNvPr>
          <p:cNvGrpSpPr/>
          <p:nvPr/>
        </p:nvGrpSpPr>
        <p:grpSpPr>
          <a:xfrm>
            <a:off x="726034" y="4387945"/>
            <a:ext cx="2117995" cy="2071138"/>
            <a:chOff x="2385209" y="4351014"/>
            <a:chExt cx="2117995" cy="207113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2B36D10-A68B-46AE-8DBB-0646239EAA01}"/>
                </a:ext>
              </a:extLst>
            </p:cNvPr>
            <p:cNvGrpSpPr/>
            <p:nvPr/>
          </p:nvGrpSpPr>
          <p:grpSpPr>
            <a:xfrm>
              <a:off x="2385209" y="4351014"/>
              <a:ext cx="2006514" cy="2071138"/>
              <a:chOff x="2376675" y="4368260"/>
              <a:chExt cx="2006514" cy="2071138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FBF1FE2-E3AD-487E-9993-30A3912A41DD}"/>
                  </a:ext>
                </a:extLst>
              </p:cNvPr>
              <p:cNvSpPr txBox="1"/>
              <p:nvPr/>
            </p:nvSpPr>
            <p:spPr>
              <a:xfrm>
                <a:off x="3770521" y="4368260"/>
                <a:ext cx="6126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zstep</a:t>
                </a:r>
                <a:endParaRPr kumimoji="0" lang="en-IE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B378696-22C5-46E8-A70A-8899161FCC2A}"/>
                  </a:ext>
                </a:extLst>
              </p:cNvPr>
              <p:cNvGrpSpPr/>
              <p:nvPr/>
            </p:nvGrpSpPr>
            <p:grpSpPr>
              <a:xfrm>
                <a:off x="2376675" y="4915347"/>
                <a:ext cx="926586" cy="1524051"/>
                <a:chOff x="9070959" y="5121058"/>
                <a:chExt cx="926586" cy="1524051"/>
              </a:xfrm>
            </p:grpSpPr>
            <p:sp>
              <p:nvSpPr>
                <p:cNvPr id="99" name="Right Brace 98">
                  <a:extLst>
                    <a:ext uri="{FF2B5EF4-FFF2-40B4-BE49-F238E27FC236}">
                      <a16:creationId xmlns:a16="http://schemas.microsoft.com/office/drawing/2014/main" id="{E14989ED-AF72-46B5-BCF6-83320F6754A1}"/>
                    </a:ext>
                  </a:extLst>
                </p:cNvPr>
                <p:cNvSpPr/>
                <p:nvPr/>
              </p:nvSpPr>
              <p:spPr bwMode="auto">
                <a:xfrm flipH="1">
                  <a:off x="9921345" y="5121058"/>
                  <a:ext cx="76200" cy="1066800"/>
                </a:xfrm>
                <a:prstGeom prst="rightBrace">
                  <a:avLst/>
                </a:prstGeom>
                <a:noFill/>
                <a:ln w="2857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ED016EC5-B04C-4F26-B626-68F564A80725}"/>
                    </a:ext>
                  </a:extLst>
                </p:cNvPr>
                <p:cNvCxnSpPr/>
                <p:nvPr/>
              </p:nvCxnSpPr>
              <p:spPr bwMode="auto">
                <a:xfrm flipV="1">
                  <a:off x="9483082" y="5654458"/>
                  <a:ext cx="438264" cy="745354"/>
                </a:xfrm>
                <a:prstGeom prst="straightConnector1">
                  <a:avLst/>
                </a:prstGeom>
                <a:solidFill>
                  <a:srgbClr val="EC891D"/>
                </a:solidFill>
                <a:ln w="2857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0EC40BF-5239-4B5D-937A-9CD989792496}"/>
                    </a:ext>
                  </a:extLst>
                </p:cNvPr>
                <p:cNvSpPr txBox="1"/>
                <p:nvPr/>
              </p:nvSpPr>
              <p:spPr>
                <a:xfrm flipH="1">
                  <a:off x="9070959" y="6337332"/>
                  <a:ext cx="8503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E" sz="1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zoffsets</a:t>
                  </a:r>
                  <a:r>
                    <a:rPr kumimoji="0" lang="en-IE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</a:t>
                  </a:r>
                </a:p>
              </p:txBody>
            </p:sp>
          </p:grpSp>
        </p:grp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BECA7DFE-FC4D-46E8-A1E1-C2D318F925E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003327" y="4450169"/>
              <a:ext cx="4345" cy="995409"/>
            </a:xfrm>
            <a:prstGeom prst="bentConnector3">
              <a:avLst>
                <a:gd name="adj1" fmla="val -7543199"/>
              </a:avLst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11">
            <a:extLst>
              <a:ext uri="{FF2B5EF4-FFF2-40B4-BE49-F238E27FC236}">
                <a16:creationId xmlns:a16="http://schemas.microsoft.com/office/drawing/2014/main" id="{D8BBB906-1E6C-48F1-9D5F-897B26F4BB05}"/>
              </a:ext>
            </a:extLst>
          </p:cNvPr>
          <p:cNvSpPr txBox="1"/>
          <p:nvPr/>
        </p:nvSpPr>
        <p:spPr>
          <a:xfrm>
            <a:off x="5503728" y="4344872"/>
            <a:ext cx="6659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d0  d1  d2  d3  d4  d5  d6  d7  d8  d9  d10  d11  d12  d13  d14  d15</a:t>
            </a:r>
          </a:p>
        </p:txBody>
      </p:sp>
      <p:sp>
        <p:nvSpPr>
          <p:cNvPr id="85" name="TextBox 11">
            <a:extLst>
              <a:ext uri="{FF2B5EF4-FFF2-40B4-BE49-F238E27FC236}">
                <a16:creationId xmlns:a16="http://schemas.microsoft.com/office/drawing/2014/main" id="{A98144CC-358C-45EA-92D8-17C44D6BAEE5}"/>
              </a:ext>
            </a:extLst>
          </p:cNvPr>
          <p:cNvSpPr txBox="1"/>
          <p:nvPr/>
        </p:nvSpPr>
        <p:spPr>
          <a:xfrm>
            <a:off x="5503728" y="4825086"/>
            <a:ext cx="2770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c0  c1  c2   c3  c4  c5  c6  c7 </a:t>
            </a:r>
          </a:p>
        </p:txBody>
      </p:sp>
      <p:sp>
        <p:nvSpPr>
          <p:cNvPr id="104" name="Parallélogramme 103">
            <a:extLst>
              <a:ext uri="{FF2B5EF4-FFF2-40B4-BE49-F238E27FC236}">
                <a16:creationId xmlns:a16="http://schemas.microsoft.com/office/drawing/2014/main" id="{1690A597-9A62-4F59-9315-FC746D9EB304}"/>
              </a:ext>
            </a:extLst>
          </p:cNvPr>
          <p:cNvSpPr/>
          <p:nvPr/>
        </p:nvSpPr>
        <p:spPr>
          <a:xfrm>
            <a:off x="7573357" y="4327646"/>
            <a:ext cx="664034" cy="370735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Parallélogramme 103">
            <a:extLst>
              <a:ext uri="{FF2B5EF4-FFF2-40B4-BE49-F238E27FC236}">
                <a16:creationId xmlns:a16="http://schemas.microsoft.com/office/drawing/2014/main" id="{9C857224-E217-4184-A9E1-92061847F288}"/>
              </a:ext>
            </a:extLst>
          </p:cNvPr>
          <p:cNvSpPr/>
          <p:nvPr/>
        </p:nvSpPr>
        <p:spPr>
          <a:xfrm>
            <a:off x="7584941" y="4868623"/>
            <a:ext cx="665576" cy="249754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TextBox 11">
            <a:extLst>
              <a:ext uri="{FF2B5EF4-FFF2-40B4-BE49-F238E27FC236}">
                <a16:creationId xmlns:a16="http://schemas.microsoft.com/office/drawing/2014/main" id="{A4FAEB20-162F-45FD-90D5-5F521A5B6D6A}"/>
              </a:ext>
            </a:extLst>
          </p:cNvPr>
          <p:cNvSpPr txBox="1"/>
          <p:nvPr/>
        </p:nvSpPr>
        <p:spPr>
          <a:xfrm>
            <a:off x="5833403" y="5129883"/>
            <a:ext cx="2770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c0  c1  c2   c3  c4  c5  c6  c7 </a:t>
            </a:r>
          </a:p>
        </p:txBody>
      </p:sp>
      <p:sp>
        <p:nvSpPr>
          <p:cNvPr id="83" name="Parallélogramme 103">
            <a:extLst>
              <a:ext uri="{FF2B5EF4-FFF2-40B4-BE49-F238E27FC236}">
                <a16:creationId xmlns:a16="http://schemas.microsoft.com/office/drawing/2014/main" id="{E37A5C95-C652-4AD5-9C71-454CAD6C00BB}"/>
              </a:ext>
            </a:extLst>
          </p:cNvPr>
          <p:cNvSpPr/>
          <p:nvPr/>
        </p:nvSpPr>
        <p:spPr>
          <a:xfrm>
            <a:off x="7943727" y="5158280"/>
            <a:ext cx="645385" cy="264894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TextBox 11">
            <a:extLst>
              <a:ext uri="{FF2B5EF4-FFF2-40B4-BE49-F238E27FC236}">
                <a16:creationId xmlns:a16="http://schemas.microsoft.com/office/drawing/2014/main" id="{A0DD53FC-A57B-4590-8B35-EAA641F3C07C}"/>
              </a:ext>
            </a:extLst>
          </p:cNvPr>
          <p:cNvSpPr txBox="1"/>
          <p:nvPr/>
        </p:nvSpPr>
        <p:spPr>
          <a:xfrm>
            <a:off x="6199774" y="5448288"/>
            <a:ext cx="2770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c0  c1  c2   c3  c4  c5  c6  c7 </a:t>
            </a:r>
          </a:p>
        </p:txBody>
      </p:sp>
      <p:sp>
        <p:nvSpPr>
          <p:cNvPr id="109" name="Parallélogramme 103">
            <a:extLst>
              <a:ext uri="{FF2B5EF4-FFF2-40B4-BE49-F238E27FC236}">
                <a16:creationId xmlns:a16="http://schemas.microsoft.com/office/drawing/2014/main" id="{C9ED93EF-0555-409C-836A-4944805E4497}"/>
              </a:ext>
            </a:extLst>
          </p:cNvPr>
          <p:cNvSpPr/>
          <p:nvPr/>
        </p:nvSpPr>
        <p:spPr>
          <a:xfrm>
            <a:off x="8251299" y="5493550"/>
            <a:ext cx="675625" cy="248029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TextBox 11">
            <a:extLst>
              <a:ext uri="{FF2B5EF4-FFF2-40B4-BE49-F238E27FC236}">
                <a16:creationId xmlns:a16="http://schemas.microsoft.com/office/drawing/2014/main" id="{9FA193DA-8AD8-47A3-AD3B-954B793B3485}"/>
              </a:ext>
            </a:extLst>
          </p:cNvPr>
          <p:cNvSpPr txBox="1"/>
          <p:nvPr/>
        </p:nvSpPr>
        <p:spPr>
          <a:xfrm>
            <a:off x="6505200" y="5766693"/>
            <a:ext cx="2770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c0  c1  c2   c3  c4  c5  c6  c7 </a:t>
            </a:r>
          </a:p>
        </p:txBody>
      </p:sp>
      <p:sp>
        <p:nvSpPr>
          <p:cNvPr id="111" name="Parallélogramme 103">
            <a:extLst>
              <a:ext uri="{FF2B5EF4-FFF2-40B4-BE49-F238E27FC236}">
                <a16:creationId xmlns:a16="http://schemas.microsoft.com/office/drawing/2014/main" id="{42604A50-8785-4B5A-8F05-D064E70BFF5C}"/>
              </a:ext>
            </a:extLst>
          </p:cNvPr>
          <p:cNvSpPr/>
          <p:nvPr/>
        </p:nvSpPr>
        <p:spPr>
          <a:xfrm>
            <a:off x="8603736" y="5802867"/>
            <a:ext cx="677189" cy="248028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Parallélogramme 103">
            <a:extLst>
              <a:ext uri="{FF2B5EF4-FFF2-40B4-BE49-F238E27FC236}">
                <a16:creationId xmlns:a16="http://schemas.microsoft.com/office/drawing/2014/main" id="{CDCC06FF-6127-485F-8DF6-9A3328101950}"/>
              </a:ext>
            </a:extLst>
          </p:cNvPr>
          <p:cNvSpPr/>
          <p:nvPr/>
        </p:nvSpPr>
        <p:spPr>
          <a:xfrm>
            <a:off x="7917729" y="4315222"/>
            <a:ext cx="680360" cy="370735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Parallélogramme 103">
            <a:extLst>
              <a:ext uri="{FF2B5EF4-FFF2-40B4-BE49-F238E27FC236}">
                <a16:creationId xmlns:a16="http://schemas.microsoft.com/office/drawing/2014/main" id="{6C93D737-E18D-4419-A533-5D4B014D89F2}"/>
              </a:ext>
            </a:extLst>
          </p:cNvPr>
          <p:cNvSpPr/>
          <p:nvPr/>
        </p:nvSpPr>
        <p:spPr>
          <a:xfrm>
            <a:off x="8234209" y="4312756"/>
            <a:ext cx="692715" cy="370735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Parallélogramme 103">
            <a:extLst>
              <a:ext uri="{FF2B5EF4-FFF2-40B4-BE49-F238E27FC236}">
                <a16:creationId xmlns:a16="http://schemas.microsoft.com/office/drawing/2014/main" id="{C811E556-5CD0-4618-A6A9-B8DB02A81CCF}"/>
              </a:ext>
            </a:extLst>
          </p:cNvPr>
          <p:cNvSpPr/>
          <p:nvPr/>
        </p:nvSpPr>
        <p:spPr>
          <a:xfrm>
            <a:off x="8633470" y="4328781"/>
            <a:ext cx="673273" cy="366941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543498-2A37-4966-B621-9C5D31FA57E7}"/>
              </a:ext>
            </a:extLst>
          </p:cNvPr>
          <p:cNvSpPr txBox="1"/>
          <p:nvPr/>
        </p:nvSpPr>
        <p:spPr>
          <a:xfrm>
            <a:off x="8338242" y="1094990"/>
            <a:ext cx="2661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xbuff</a:t>
            </a:r>
            <a:r>
              <a:rPr lang="en-US" dirty="0"/>
              <a:t> is </a:t>
            </a:r>
            <a:r>
              <a:rPr lang="en-US" b="1" dirty="0"/>
              <a:t>v16cint16</a:t>
            </a:r>
          </a:p>
          <a:p>
            <a:r>
              <a:rPr lang="en-US" dirty="0"/>
              <a:t>vector of length 16,</a:t>
            </a:r>
          </a:p>
          <a:p>
            <a:r>
              <a:rPr lang="en-US" dirty="0"/>
              <a:t>16 bit complex integers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A717042-B36C-4D60-9967-859DEF52645C}"/>
              </a:ext>
            </a:extLst>
          </p:cNvPr>
          <p:cNvSpPr txBox="1"/>
          <p:nvPr/>
        </p:nvSpPr>
        <p:spPr>
          <a:xfrm>
            <a:off x="8391787" y="2194948"/>
            <a:ext cx="2557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zbuff</a:t>
            </a:r>
            <a:r>
              <a:rPr lang="en-US" dirty="0"/>
              <a:t> is </a:t>
            </a:r>
            <a:r>
              <a:rPr lang="en-US" b="1" dirty="0"/>
              <a:t>v8cint16</a:t>
            </a:r>
          </a:p>
          <a:p>
            <a:r>
              <a:rPr lang="en-US" dirty="0"/>
              <a:t>vector of length 8,</a:t>
            </a:r>
          </a:p>
          <a:p>
            <a:r>
              <a:rPr lang="en-US" dirty="0"/>
              <a:t>16 bit complex integers</a:t>
            </a:r>
          </a:p>
        </p:txBody>
      </p:sp>
    </p:spTree>
    <p:extLst>
      <p:ext uri="{BB962C8B-B14F-4D97-AF65-F5344CB8AC3E}">
        <p14:creationId xmlns:p14="http://schemas.microsoft.com/office/powerpoint/2010/main" val="16866836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Design in </a:t>
            </a:r>
            <a:r>
              <a:rPr lang="en-GB" dirty="0" err="1"/>
              <a:t>Vitis</a:t>
            </a:r>
            <a:r>
              <a:rPr lang="en-GB" dirty="0"/>
              <a:t> AI EA</a:t>
            </a:r>
            <a:endParaRPr lang="it-IT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F0830D2-CC8E-4612-8EAC-892C3D3F6326}"/>
              </a:ext>
            </a:extLst>
          </p:cNvPr>
          <p:cNvSpPr txBox="1">
            <a:spLocks/>
          </p:cNvSpPr>
          <p:nvPr/>
        </p:nvSpPr>
        <p:spPr>
          <a:xfrm>
            <a:off x="579121" y="4490866"/>
            <a:ext cx="7417990" cy="746358"/>
          </a:xfrm>
          <a:prstGeom prst="rect">
            <a:avLst/>
          </a:prstGeom>
        </p:spPr>
        <p:txBody>
          <a:bodyPr/>
          <a:lstStyle>
            <a:lvl1pPr marL="234962" indent="-234962" algn="l" defTabSz="1219261" rtl="0" eaLnBrk="1" latinLnBrk="0" hangingPunct="1">
              <a:lnSpc>
                <a:spcPct val="100000"/>
              </a:lnSpc>
              <a:spcBef>
                <a:spcPts val="16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4"/>
              <a:defRPr lang="en-US" sz="24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2989" indent="-220144" algn="l" defTabSz="914445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¬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35" indent="-232845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6563" indent="-230729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38824" indent="-222262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725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Olivier TREMOIS, </a:t>
            </a:r>
            <a:r>
              <a:rPr lang="en-US" sz="1800" i="1" dirty="0">
                <a:solidFill>
                  <a:schemeClr val="bg1"/>
                </a:solidFill>
              </a:rPr>
              <a:t>Software Marketing AI Engine Tools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Daniele BAGNI, </a:t>
            </a:r>
            <a:r>
              <a:rPr lang="en-US" sz="1800" i="1" dirty="0">
                <a:solidFill>
                  <a:schemeClr val="bg1"/>
                </a:solidFill>
              </a:rPr>
              <a:t>DSP/ML Specialist for EMEA</a:t>
            </a:r>
          </a:p>
        </p:txBody>
      </p:sp>
    </p:spTree>
    <p:extLst>
      <p:ext uri="{BB962C8B-B14F-4D97-AF65-F5344CB8AC3E}">
        <p14:creationId xmlns:p14="http://schemas.microsoft.com/office/powerpoint/2010/main" val="183925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Correct Architecture</a:t>
            </a:r>
            <a:endParaRPr lang="it-IT" dirty="0"/>
          </a:p>
        </p:txBody>
      </p:sp>
      <p:grpSp>
        <p:nvGrpSpPr>
          <p:cNvPr id="29" name="Group 28"/>
          <p:cNvGrpSpPr/>
          <p:nvPr/>
        </p:nvGrpSpPr>
        <p:grpSpPr>
          <a:xfrm>
            <a:off x="632722" y="1351584"/>
            <a:ext cx="10980159" cy="5017185"/>
            <a:chOff x="632722" y="1632141"/>
            <a:chExt cx="10980159" cy="5017185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722" y="1632141"/>
              <a:ext cx="10980159" cy="5017185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108364" y="4054800"/>
              <a:ext cx="8691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solidFill>
                    <a:srgbClr val="3333FF"/>
                  </a:solidFill>
                </a:rPr>
                <a:t>in_odd0</a:t>
              </a:r>
              <a:endParaRPr lang="it-IT" sz="1400" b="1" dirty="0">
                <a:solidFill>
                  <a:srgbClr val="3333FF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8364" y="5134442"/>
              <a:ext cx="8691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solidFill>
                    <a:srgbClr val="3333FF"/>
                  </a:solidFill>
                </a:rPr>
                <a:t>in_odd1</a:t>
              </a:r>
              <a:endParaRPr lang="it-IT" sz="1400" b="1" dirty="0">
                <a:solidFill>
                  <a:srgbClr val="3333FF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83035" y="1970809"/>
              <a:ext cx="94929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solidFill>
                    <a:srgbClr val="3333FF"/>
                  </a:solidFill>
                </a:rPr>
                <a:t>in_even2</a:t>
              </a:r>
              <a:endParaRPr lang="it-IT" sz="1400" b="1" dirty="0">
                <a:solidFill>
                  <a:srgbClr val="3333FF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58788" y="3048002"/>
              <a:ext cx="94929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solidFill>
                    <a:srgbClr val="3333FF"/>
                  </a:solidFill>
                </a:rPr>
                <a:t>in_even3</a:t>
              </a:r>
              <a:endParaRPr lang="it-IT" sz="1400" b="1" dirty="0">
                <a:solidFill>
                  <a:srgbClr val="3333FF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257004" y="2175622"/>
            <a:ext cx="1576072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1100" b="1" dirty="0"/>
              <a:t>eq_coef0_0; Delay=0</a:t>
            </a:r>
            <a:endParaRPr lang="it-IT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187333" y="3216295"/>
            <a:ext cx="1576072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1100" b="1" dirty="0"/>
              <a:t>eq_coef0_1; Delay=8</a:t>
            </a:r>
            <a:endParaRPr lang="it-IT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169914" y="4243909"/>
            <a:ext cx="1576072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1100" b="1" dirty="0"/>
              <a:t>eq_coef1_0; Delay=0</a:t>
            </a:r>
            <a:endParaRPr lang="it-IT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18404" y="5289927"/>
            <a:ext cx="1576072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1100" b="1" dirty="0"/>
              <a:t>eq_coef1_1; Delay=8</a:t>
            </a:r>
            <a:endParaRPr lang="it-IT" sz="11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102135" y="2183044"/>
            <a:ext cx="1576072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1100" b="1" dirty="0"/>
              <a:t>eq_coef1_0; Delay=1</a:t>
            </a:r>
            <a:endParaRPr lang="it-IT" sz="11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067497" y="3208283"/>
            <a:ext cx="1576072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1100" b="1" dirty="0"/>
              <a:t>eq_coef1_1; Delay=9</a:t>
            </a:r>
            <a:endParaRPr lang="it-IT" sz="11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095701" y="4239949"/>
            <a:ext cx="1576072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1100" b="1" dirty="0"/>
              <a:t>eq_coef0_0; Delay=0</a:t>
            </a:r>
            <a:endParaRPr lang="it-IT" sz="11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046812" y="5259840"/>
            <a:ext cx="1576072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1100" b="1" dirty="0"/>
              <a:t>eq_coef0_1; Delay=8</a:t>
            </a:r>
            <a:endParaRPr lang="it-IT" sz="1100" b="1" dirty="0"/>
          </a:p>
        </p:txBody>
      </p:sp>
    </p:spTree>
    <p:extLst>
      <p:ext uri="{BB962C8B-B14F-4D97-AF65-F5344CB8AC3E}">
        <p14:creationId xmlns:p14="http://schemas.microsoft.com/office/powerpoint/2010/main" val="288345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graph.h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088" y="188249"/>
            <a:ext cx="5715000" cy="662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fir_32t_8core.h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7721" y="73011"/>
            <a:ext cx="5257800" cy="680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5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fir_32t_8core_const.h</a:t>
            </a:r>
            <a:endParaRPr lang="it-IT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167" y="914400"/>
            <a:ext cx="7862724" cy="557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5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027E-7225-42AD-8DED-BD9A70A6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Engine vector processor performance: 1/2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516D5-5FBD-4CEB-A07A-F4CD9602C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57DAC-46EA-430F-AA4A-9C208F150FB7}"/>
              </a:ext>
            </a:extLst>
          </p:cNvPr>
          <p:cNvSpPr txBox="1"/>
          <p:nvPr/>
        </p:nvSpPr>
        <p:spPr bwMode="auto">
          <a:xfrm>
            <a:off x="2199913" y="6356350"/>
            <a:ext cx="3031599" cy="256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200" kern="0" dirty="0"/>
              <a:t>SPFP: IEEE Single Precision Floating Point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85AAE0-A834-4829-B116-00A0F18B1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591571"/>
              </p:ext>
            </p:extLst>
          </p:nvPr>
        </p:nvGraphicFramePr>
        <p:xfrm>
          <a:off x="2199913" y="773904"/>
          <a:ext cx="6959600" cy="55824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251177544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386968472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1678442898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1995520051"/>
                    </a:ext>
                  </a:extLst>
                </a:gridCol>
              </a:tblGrid>
              <a:tr h="2713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Operand 1 (bit)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Operand 2 (bit)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Output (bit)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Number of GMACs @ 1 GHz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444231430"/>
                  </a:ext>
                </a:extLst>
              </a:tr>
              <a:tr h="2713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 real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 real</a:t>
                      </a:r>
                      <a:endParaRPr lang="en-US" sz="14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 real</a:t>
                      </a:r>
                      <a:endParaRPr lang="en-US" sz="14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128</a:t>
                      </a:r>
                      <a:endParaRPr lang="en-US" sz="14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409594166"/>
                  </a:ext>
                </a:extLst>
              </a:tr>
              <a:tr h="2713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 real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 real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48 real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671829620"/>
                  </a:ext>
                </a:extLst>
              </a:tr>
              <a:tr h="2713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 real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 real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48 real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638380609"/>
                  </a:ext>
                </a:extLst>
              </a:tr>
              <a:tr h="2713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 real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 complex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48 complex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942723862"/>
                  </a:ext>
                </a:extLst>
              </a:tr>
              <a:tr h="2713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 complex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 real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48 complex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4091633581"/>
                  </a:ext>
                </a:extLst>
              </a:tr>
              <a:tr h="2713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3333FF"/>
                          </a:solidFill>
                          <a:effectLst/>
                        </a:rPr>
                        <a:t>16 complex</a:t>
                      </a:r>
                      <a:endParaRPr lang="en-US" sz="14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3333FF"/>
                          </a:solidFill>
                          <a:effectLst/>
                        </a:rPr>
                        <a:t>16 complex</a:t>
                      </a:r>
                      <a:endParaRPr lang="en-US" sz="14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3333FF"/>
                          </a:solidFill>
                          <a:effectLst/>
                        </a:rPr>
                        <a:t>48 complex</a:t>
                      </a:r>
                      <a:endParaRPr lang="en-US" sz="14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3333FF"/>
                          </a:solidFill>
                          <a:effectLst/>
                        </a:rPr>
                        <a:t>8</a:t>
                      </a:r>
                      <a:endParaRPr lang="en-US" sz="14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630954848"/>
                  </a:ext>
                </a:extLst>
              </a:tr>
              <a:tr h="2713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 real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 real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48/80 real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741610118"/>
                  </a:ext>
                </a:extLst>
              </a:tr>
              <a:tr h="2713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 real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 complex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48/80 complex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869792585"/>
                  </a:ext>
                </a:extLst>
              </a:tr>
              <a:tr h="2713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 complex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 real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48/80 complex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453769575"/>
                  </a:ext>
                </a:extLst>
              </a:tr>
              <a:tr h="2713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 complex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 complex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48/80 complex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865532882"/>
                  </a:ext>
                </a:extLst>
              </a:tr>
              <a:tr h="2713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 real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 real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48/80 real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16984821"/>
                  </a:ext>
                </a:extLst>
              </a:tr>
              <a:tr h="2713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 real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 complex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48/80 complex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408495436"/>
                  </a:ext>
                </a:extLst>
              </a:tr>
              <a:tr h="2713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 complex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 real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48/80 complex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989157010"/>
                  </a:ext>
                </a:extLst>
              </a:tr>
              <a:tr h="2713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 complex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 complex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48/80 complex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827331020"/>
                  </a:ext>
                </a:extLst>
              </a:tr>
              <a:tr h="2713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 real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 real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 real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284788196"/>
                  </a:ext>
                </a:extLst>
              </a:tr>
              <a:tr h="2713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 real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 complex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 complex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778289510"/>
                  </a:ext>
                </a:extLst>
              </a:tr>
              <a:tr h="2713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 complex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 real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 complex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858320662"/>
                  </a:ext>
                </a:extLst>
              </a:tr>
              <a:tr h="2713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 complex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 complex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 complex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88652701"/>
                  </a:ext>
                </a:extLst>
              </a:tr>
              <a:tr h="2713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</a:t>
                      </a:r>
                      <a:r>
                        <a:rPr lang="en-US" sz="1400" baseline="0" dirty="0">
                          <a:effectLst/>
                        </a:rPr>
                        <a:t> SPFP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 SPFP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SPFP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4320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20336626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345168" y="2523744"/>
            <a:ext cx="1723549" cy="369332"/>
          </a:xfrm>
          <a:prstGeom prst="rect">
            <a:avLst/>
          </a:prstGeom>
          <a:noFill/>
          <a:ln w="25400" cmpd="sng">
            <a:solidFill>
              <a:srgbClr val="3333FF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3333FF"/>
                </a:solidFill>
              </a:rPr>
              <a:t>8 </a:t>
            </a:r>
            <a:r>
              <a:rPr lang="en-GB" b="1" dirty="0" err="1">
                <a:solidFill>
                  <a:srgbClr val="3333FF"/>
                </a:solidFill>
              </a:rPr>
              <a:t>cplx</a:t>
            </a:r>
            <a:r>
              <a:rPr lang="en-GB" b="1" dirty="0">
                <a:solidFill>
                  <a:srgbClr val="3333FF"/>
                </a:solidFill>
              </a:rPr>
              <a:t> GMACs</a:t>
            </a:r>
            <a:endParaRPr lang="it-IT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557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fir_32t_8core0.cpp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128" y="821211"/>
            <a:ext cx="7073489" cy="60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0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 the system in </a:t>
            </a:r>
            <a:r>
              <a:rPr lang="en-GB" dirty="0" err="1"/>
              <a:t>Vitis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811" y="1042416"/>
            <a:ext cx="10331213" cy="527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1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SystemC</a:t>
            </a:r>
            <a:r>
              <a:rPr lang="en-GB" dirty="0"/>
              <a:t> Simulation 1/2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855275"/>
            <a:ext cx="6428232" cy="562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8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SystemC</a:t>
            </a:r>
            <a:r>
              <a:rPr lang="en-GB" dirty="0"/>
              <a:t> Simulation 2/2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072" y="930529"/>
            <a:ext cx="7540872" cy="543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4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Compare results vs. reference 1/2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772" y="1012825"/>
            <a:ext cx="7686867" cy="520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Compare results vs. reference 2/2</a:t>
            </a:r>
            <a:endParaRPr lang="it-I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102" y="1021969"/>
            <a:ext cx="5528242" cy="544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0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Design in Model Composer EA</a:t>
            </a:r>
            <a:endParaRPr lang="it-IT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F0830D2-CC8E-4612-8EAC-892C3D3F6326}"/>
              </a:ext>
            </a:extLst>
          </p:cNvPr>
          <p:cNvSpPr txBox="1">
            <a:spLocks/>
          </p:cNvSpPr>
          <p:nvPr/>
        </p:nvSpPr>
        <p:spPr>
          <a:xfrm>
            <a:off x="579121" y="4490866"/>
            <a:ext cx="7417990" cy="746358"/>
          </a:xfrm>
          <a:prstGeom prst="rect">
            <a:avLst/>
          </a:prstGeom>
        </p:spPr>
        <p:txBody>
          <a:bodyPr/>
          <a:lstStyle>
            <a:lvl1pPr marL="234962" indent="-234962" algn="l" defTabSz="1219261" rtl="0" eaLnBrk="1" latinLnBrk="0" hangingPunct="1">
              <a:lnSpc>
                <a:spcPct val="100000"/>
              </a:lnSpc>
              <a:spcBef>
                <a:spcPts val="16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4"/>
              <a:defRPr lang="en-US" sz="24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2989" indent="-220144" algn="l" defTabSz="914445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¬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35" indent="-232845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6563" indent="-230729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38824" indent="-222262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725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Daniele BAGNI, </a:t>
            </a:r>
            <a:r>
              <a:rPr lang="en-US" sz="1800" i="1" dirty="0">
                <a:solidFill>
                  <a:schemeClr val="bg1"/>
                </a:solidFill>
              </a:rPr>
              <a:t>DSP/ML Specialist for EMEA</a:t>
            </a:r>
          </a:p>
        </p:txBody>
      </p:sp>
    </p:spTree>
    <p:extLst>
      <p:ext uri="{BB962C8B-B14F-4D97-AF65-F5344CB8AC3E}">
        <p14:creationId xmlns:p14="http://schemas.microsoft.com/office/powerpoint/2010/main" val="102101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41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1" y="1213461"/>
            <a:ext cx="11033760" cy="4990855"/>
          </a:xfrm>
        </p:spPr>
        <p:txBody>
          <a:bodyPr/>
          <a:lstStyle/>
          <a:p>
            <a:r>
              <a:rPr lang="en-GB" dirty="0"/>
              <a:t>Design constraints:</a:t>
            </a:r>
          </a:p>
          <a:p>
            <a:pPr lvl="1"/>
            <a:r>
              <a:rPr lang="en-GB" dirty="0"/>
              <a:t>one AIE core delivers 8 complex 16-bit MAC @ 1GHz on 4 parallel I/O data</a:t>
            </a:r>
          </a:p>
          <a:p>
            <a:pPr lvl="1"/>
            <a:r>
              <a:rPr lang="en-GB" dirty="0"/>
              <a:t>one 32-taps complex FIR filter requires 32 complex MAC per output</a:t>
            </a:r>
          </a:p>
          <a:p>
            <a:r>
              <a:rPr lang="en-GB" dirty="0"/>
              <a:t>1 AIE core  can sustain 1 stream at 250 MSPS data rate:</a:t>
            </a:r>
          </a:p>
          <a:p>
            <a:pPr lvl="1"/>
            <a:r>
              <a:rPr lang="en-GB" dirty="0"/>
              <a:t> 1GHz x 8 (</a:t>
            </a:r>
            <a:r>
              <a:rPr lang="en-GB" dirty="0" err="1"/>
              <a:t>cplx</a:t>
            </a:r>
            <a:r>
              <a:rPr lang="en-GB" dirty="0"/>
              <a:t> MAC) / 32taps = 250 MSPS I/O throughput </a:t>
            </a:r>
          </a:p>
          <a:p>
            <a:r>
              <a:rPr lang="en-GB" dirty="0"/>
              <a:t>4 AIE cores can sustain 1 stream at 1 GSPS data rate:</a:t>
            </a:r>
          </a:p>
          <a:p>
            <a:pPr lvl="1"/>
            <a:r>
              <a:rPr lang="en-GB" dirty="0"/>
              <a:t>4 cores x 1GHz x 8 (</a:t>
            </a:r>
            <a:r>
              <a:rPr lang="en-GB" dirty="0" err="1"/>
              <a:t>cplx</a:t>
            </a:r>
            <a:r>
              <a:rPr lang="en-GB" dirty="0"/>
              <a:t> MAC) / 32taps = 1 GSPS I/O throughput </a:t>
            </a:r>
          </a:p>
          <a:p>
            <a:r>
              <a:rPr lang="en-GB" dirty="0"/>
              <a:t>8  AIE cores can sustain overall 2 GSPS  data rate:</a:t>
            </a:r>
          </a:p>
          <a:p>
            <a:pPr lvl="1"/>
            <a:r>
              <a:rPr lang="en-GB" dirty="0"/>
              <a:t>8 cores x 1GHz x 8 (</a:t>
            </a:r>
            <a:r>
              <a:rPr lang="en-GB" dirty="0" err="1"/>
              <a:t>cplx</a:t>
            </a:r>
            <a:r>
              <a:rPr lang="en-GB" dirty="0"/>
              <a:t> MAC)  / 32taps =  2 GSPS I/O throughput 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243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84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7EFE-9684-4B1B-90CB-94A1F320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Engine vector processor performance 2/2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890B30-6986-42B9-9CCB-AEC84A495C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9121" y="1470400"/>
                <a:ext cx="11033760" cy="4948687"/>
              </a:xfrm>
            </p:spPr>
            <p:txBody>
              <a:bodyPr/>
              <a:lstStyle/>
              <a:p>
                <a:r>
                  <a:rPr lang="en-US" dirty="0"/>
                  <a:t>Data: cint16</a:t>
                </a:r>
              </a:p>
              <a:p>
                <a:pPr lvl="1"/>
                <a:r>
                  <a:rPr lang="en-US" dirty="0"/>
                  <a:t>Input and output data is done using streaming interface</a:t>
                </a:r>
              </a:p>
              <a:p>
                <a:r>
                  <a:rPr lang="en-US" dirty="0"/>
                  <a:t>Coefficient: cint16</a:t>
                </a:r>
              </a:p>
              <a:p>
                <a:r>
                  <a:rPr lang="en-US" dirty="0">
                    <a:solidFill>
                      <a:srgbClr val="3333FF"/>
                    </a:solidFill>
                  </a:rPr>
                  <a:t>Vector processor performance: 8 Multiply-</a:t>
                </a:r>
                <a:r>
                  <a:rPr lang="en-US" dirty="0" err="1">
                    <a:solidFill>
                      <a:srgbClr val="3333FF"/>
                    </a:solidFill>
                  </a:rPr>
                  <a:t>ACumulate</a:t>
                </a:r>
                <a:r>
                  <a:rPr lang="en-US" dirty="0">
                    <a:solidFill>
                      <a:srgbClr val="3333FF"/>
                    </a:solidFill>
                  </a:rPr>
                  <a:t> (MAC) per cycle @1GHz</a:t>
                </a:r>
              </a:p>
              <a:p>
                <a:r>
                  <a:rPr lang="en-US" b="1" dirty="0"/>
                  <a:t>mac4</a:t>
                </a:r>
                <a:r>
                  <a:rPr lang="en-US" dirty="0"/>
                  <a:t> operation: 4 lanes with 2 complex operations on each lane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output requires 32 complex MACs, so 16x  </a:t>
                </a:r>
                <a:r>
                  <a:rPr lang="en-US" b="1" dirty="0"/>
                  <a:t>mac4 </a:t>
                </a:r>
                <a:r>
                  <a:rPr lang="en-US" dirty="0"/>
                  <a:t>ops are necessary to compute 4 outputs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7890B30-6986-42B9-9CCB-AEC84A495C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121" y="1470400"/>
                <a:ext cx="11033760" cy="4948687"/>
              </a:xfrm>
              <a:blipFill rotWithShape="0">
                <a:blip r:embed="rId2"/>
                <a:stretch>
                  <a:fillRect l="-276" t="-862" r="-773" b="-61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1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I/O Bandwidth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520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DDR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By directing the traffic via the PL interface tiles (not </a:t>
            </a:r>
            <a:r>
              <a:rPr lang="en-US" sz="2000" dirty="0" err="1"/>
              <a:t>NoC</a:t>
            </a:r>
            <a:r>
              <a:rPr lang="en-US" sz="2000" dirty="0"/>
              <a:t>), the bottleneck will be in the DDR </a:t>
            </a:r>
          </a:p>
          <a:p>
            <a:r>
              <a:rPr lang="en-US" sz="2000" dirty="0" err="1"/>
              <a:t>Versal</a:t>
            </a:r>
            <a:r>
              <a:rPr lang="en-US" sz="2000" dirty="0"/>
              <a:t> DDR controller supports up to DDR4-3200 and LPDDR4-4266. That's Mb/s per pin. </a:t>
            </a:r>
          </a:p>
          <a:p>
            <a:pPr lvl="1"/>
            <a:r>
              <a:rPr lang="en-US" sz="1800" dirty="0"/>
              <a:t>So, max per controller is 64*4266Mb/s = 273024 Mb/s = 34.1 GB/s. </a:t>
            </a:r>
          </a:p>
          <a:p>
            <a:pPr lvl="1"/>
            <a:r>
              <a:rPr lang="en-US" sz="1800" dirty="0"/>
              <a:t>VC1902 has 4 controllers, making the aggregate bandwidth to 4x of that = 1092 Gb/s. </a:t>
            </a:r>
          </a:p>
          <a:p>
            <a:r>
              <a:rPr lang="en-US" sz="2000" dirty="0"/>
              <a:t>Done very impressive simulations on getting data out from the DDRs to the PL via the </a:t>
            </a:r>
            <a:r>
              <a:rPr lang="en-US" sz="2000" dirty="0" err="1"/>
              <a:t>NoC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really easy to achieve only ~40% of this bandwidth</a:t>
            </a:r>
          </a:p>
          <a:p>
            <a:pPr lvl="1"/>
            <a:r>
              <a:rPr lang="en-US" sz="1800" dirty="0"/>
              <a:t>much harder is to get into ranges of 80%, and although rare, up to 90% efficiency can be achieved, but not to be expected. There's no easy way to say how to achieve high efficiency - even if you have well behaving access patterns (long sequential bursts, no random access), to get above 50% you generally need to consider the internals and intricacies of the particular memory component (banks, channels, interleaving, bank groups (in DDR4), and different penalties of different types of misses </a:t>
            </a:r>
            <a:r>
              <a:rPr lang="en-US" sz="1800" dirty="0" err="1"/>
              <a:t>etc</a:t>
            </a:r>
            <a:r>
              <a:rPr lang="en-US" sz="1800" dirty="0"/>
              <a:t>).</a:t>
            </a:r>
          </a:p>
          <a:p>
            <a:pPr lvl="1"/>
            <a:r>
              <a:rPr lang="en-US" sz="1800" dirty="0"/>
              <a:t>On VC1902 with 4 memory controllers we've been able to get ~800Gb/s aggregate bandwidth with very well behaving access patterns.</a:t>
            </a:r>
          </a:p>
          <a:p>
            <a:pPr lvl="1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02650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DDR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Then table 3 of AM009 (p 36) gives the PL to AIE and back bandwidth figures. Assuming 50/50 read and write bandwidth, the theoretical max of 546Gb/s would require 17 connections that have 32Gb/s capacity. </a:t>
            </a:r>
          </a:p>
          <a:p>
            <a:r>
              <a:rPr lang="en-US" sz="2000" dirty="0"/>
              <a:t>For PL to AI having 8 connections per tile this is 2 full tiles and one extra, and AIE to PL having 6 connections per tile, it's 2 tiles and 5 extra. </a:t>
            </a:r>
          </a:p>
          <a:p>
            <a:r>
              <a:rPr lang="en-US" sz="2000" dirty="0"/>
              <a:t>All in all, the VC1902 has 39 AIE-PL interface tiles, so even in theoretical maximum case, the full bandwidth of DDR would only take ~3/39 = ~8% of the available communication capacity.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1718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0706-450D-40C0-990F-C1023D54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Engine data transfer performance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2412-8206-4507-A877-2B443D1A7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160" y="1375747"/>
            <a:ext cx="4368220" cy="5111549"/>
          </a:xfrm>
        </p:spPr>
        <p:txBody>
          <a:bodyPr/>
          <a:lstStyle/>
          <a:p>
            <a:r>
              <a:rPr lang="en-US" sz="2200" dirty="0"/>
              <a:t>2 streams in, 2 streams out</a:t>
            </a:r>
          </a:p>
          <a:p>
            <a:r>
              <a:rPr lang="en-US" sz="2200" dirty="0"/>
              <a:t>32 bits/cycle @1GHz</a:t>
            </a:r>
          </a:p>
          <a:p>
            <a:r>
              <a:rPr lang="en-US" sz="2200" dirty="0"/>
              <a:t>Or 128 bits / 4 cycles</a:t>
            </a:r>
          </a:p>
          <a:p>
            <a:r>
              <a:rPr lang="en-US" sz="2200" dirty="0"/>
              <a:t>A single stream read can be issued per cycle</a:t>
            </a:r>
          </a:p>
          <a:p>
            <a:r>
              <a:rPr lang="en-US" sz="2200" dirty="0"/>
              <a:t>Using the 2 streams and the 128-bit option </a:t>
            </a:r>
            <a:r>
              <a:rPr lang="en-US" sz="2200" dirty="0">
                <a:sym typeface="Wingdings" panose="05000000000000000000" pitchFamily="2" charset="2"/>
              </a:rPr>
              <a:t> 64 bits/cycle on average</a:t>
            </a:r>
          </a:p>
          <a:p>
            <a:r>
              <a:rPr lang="en-US" sz="2200" dirty="0">
                <a:sym typeface="Wingdings" panose="05000000000000000000" pitchFamily="2" charset="2"/>
              </a:rPr>
              <a:t>The </a:t>
            </a:r>
            <a:r>
              <a:rPr lang="en-US" sz="2200" b="1" dirty="0">
                <a:sym typeface="Wingdings" panose="05000000000000000000" pitchFamily="2" charset="2"/>
              </a:rPr>
              <a:t>Memory I/F (DM) </a:t>
            </a:r>
            <a:r>
              <a:rPr lang="en-US" sz="2200" dirty="0">
                <a:sym typeface="Wingdings" panose="05000000000000000000" pitchFamily="2" charset="2"/>
              </a:rPr>
              <a:t>connected to the AIE core takes one of the four Mem I/F (North, South, East, West)</a:t>
            </a:r>
            <a:endParaRPr lang="en-GB" sz="2200" dirty="0"/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62959A52-E383-42A6-9EC0-EBD83B86042F}"/>
              </a:ext>
            </a:extLst>
          </p:cNvPr>
          <p:cNvGrpSpPr/>
          <p:nvPr/>
        </p:nvGrpSpPr>
        <p:grpSpPr>
          <a:xfrm>
            <a:off x="4500835" y="461772"/>
            <a:ext cx="7709052" cy="5909530"/>
            <a:chOff x="3979828" y="461772"/>
            <a:chExt cx="7709052" cy="59095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CF21295-0A43-4A77-A930-B898B0604B8F}"/>
                </a:ext>
              </a:extLst>
            </p:cNvPr>
            <p:cNvSpPr/>
            <p:nvPr/>
          </p:nvSpPr>
          <p:spPr>
            <a:xfrm>
              <a:off x="4971944" y="1319602"/>
              <a:ext cx="5755913" cy="4123730"/>
            </a:xfrm>
            <a:prstGeom prst="roundRect">
              <a:avLst>
                <a:gd name="adj" fmla="val 2026"/>
              </a:avLst>
            </a:prstGeom>
            <a:solidFill>
              <a:srgbClr val="8BE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24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F9FB72-0056-4ACE-9DBA-F987B561C020}"/>
                </a:ext>
              </a:extLst>
            </p:cNvPr>
            <p:cNvSpPr/>
            <p:nvPr/>
          </p:nvSpPr>
          <p:spPr>
            <a:xfrm>
              <a:off x="7021381" y="2234145"/>
              <a:ext cx="1450790" cy="2014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AI</a:t>
              </a:r>
            </a:p>
            <a:p>
              <a:pPr algn="ctr"/>
              <a:r>
                <a:rPr lang="fr-FR" b="1" dirty="0"/>
                <a:t>Engine</a:t>
              </a:r>
              <a:endParaRPr lang="en-IE" b="1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2C5A05B-87E3-4536-BA8E-688E4CF20D44}"/>
                </a:ext>
              </a:extLst>
            </p:cNvPr>
            <p:cNvGrpSpPr/>
            <p:nvPr/>
          </p:nvGrpSpPr>
          <p:grpSpPr>
            <a:xfrm>
              <a:off x="5691875" y="5220093"/>
              <a:ext cx="276324" cy="913927"/>
              <a:chOff x="5691875" y="5220093"/>
              <a:chExt cx="276324" cy="913927"/>
            </a:xfrm>
          </p:grpSpPr>
          <p:sp>
            <p:nvSpPr>
              <p:cNvPr id="7" name="Arrow: Left-Right 6">
                <a:extLst>
                  <a:ext uri="{FF2B5EF4-FFF2-40B4-BE49-F238E27FC236}">
                    <a16:creationId xmlns:a16="http://schemas.microsoft.com/office/drawing/2014/main" id="{E5528EAD-0BFC-4544-BDA5-EDE6CAEB2AA5}"/>
                  </a:ext>
                </a:extLst>
              </p:cNvPr>
              <p:cNvSpPr/>
              <p:nvPr/>
            </p:nvSpPr>
            <p:spPr>
              <a:xfrm rot="5400000" flipH="1">
                <a:off x="5291405" y="5620563"/>
                <a:ext cx="913927" cy="112987"/>
              </a:xfrm>
              <a:prstGeom prst="leftRightArrow">
                <a:avLst>
                  <a:gd name="adj1" fmla="val 38664"/>
                  <a:gd name="adj2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4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7E28DE-0012-4313-862A-41710D7C0D8A}"/>
                  </a:ext>
                </a:extLst>
              </p:cNvPr>
              <p:cNvSpPr txBox="1"/>
              <p:nvPr/>
            </p:nvSpPr>
            <p:spPr>
              <a:xfrm rot="5400000" flipH="1">
                <a:off x="5540678" y="5546252"/>
                <a:ext cx="5934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50" b="1" dirty="0"/>
                  <a:t>Locks</a:t>
                </a:r>
                <a:endParaRPr lang="en-IE" sz="1050" b="1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2C17F1-879C-4470-AB71-39362611F872}"/>
                </a:ext>
              </a:extLst>
            </p:cNvPr>
            <p:cNvGrpSpPr/>
            <p:nvPr/>
          </p:nvGrpSpPr>
          <p:grpSpPr>
            <a:xfrm>
              <a:off x="5581956" y="5003800"/>
              <a:ext cx="1178317" cy="1118002"/>
              <a:chOff x="5581956" y="5003800"/>
              <a:chExt cx="1178317" cy="111800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D1223C3-4656-4851-8E92-D2682EAA45E0}"/>
                  </a:ext>
                </a:extLst>
              </p:cNvPr>
              <p:cNvSpPr/>
              <p:nvPr/>
            </p:nvSpPr>
            <p:spPr>
              <a:xfrm rot="5400000" flipH="1">
                <a:off x="6020075" y="4565681"/>
                <a:ext cx="212637" cy="108887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sz="1100" dirty="0"/>
                  <a:t>South </a:t>
                </a:r>
                <a:r>
                  <a:rPr lang="fr-FR" sz="1100" dirty="0" err="1"/>
                  <a:t>Mem</a:t>
                </a:r>
                <a:r>
                  <a:rPr lang="fr-FR" sz="1100" dirty="0"/>
                  <a:t> I/F</a:t>
                </a:r>
                <a:endParaRPr lang="en-IE" sz="1100" dirty="0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CD22EB0-938B-46E7-AA4C-B39A6C42D07D}"/>
                  </a:ext>
                </a:extLst>
              </p:cNvPr>
              <p:cNvGrpSpPr/>
              <p:nvPr/>
            </p:nvGrpSpPr>
            <p:grpSpPr>
              <a:xfrm rot="5400000" flipH="1">
                <a:off x="6153229" y="5514759"/>
                <a:ext cx="913927" cy="300160"/>
                <a:chOff x="877202" y="1407062"/>
                <a:chExt cx="1062990" cy="366544"/>
              </a:xfrm>
            </p:grpSpPr>
            <p:sp>
              <p:nvSpPr>
                <p:cNvPr id="20" name="Arrow: Right 19">
                  <a:extLst>
                    <a:ext uri="{FF2B5EF4-FFF2-40B4-BE49-F238E27FC236}">
                      <a16:creationId xmlns:a16="http://schemas.microsoft.com/office/drawing/2014/main" id="{E281071F-9F7A-4D0C-A8C5-41B699906677}"/>
                    </a:ext>
                  </a:extLst>
                </p:cNvPr>
                <p:cNvSpPr/>
                <p:nvPr/>
              </p:nvSpPr>
              <p:spPr>
                <a:xfrm>
                  <a:off x="877202" y="1584429"/>
                  <a:ext cx="1062990" cy="189177"/>
                </a:xfrm>
                <a:prstGeom prst="rightArrow">
                  <a:avLst>
                    <a:gd name="adj1" fmla="val 28467"/>
                    <a:gd name="adj2" fmla="val 5000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 sz="1400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7AEC7EB-5EF2-4F0C-AB9F-2D0F895B60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22861" y="1566614"/>
                  <a:ext cx="147619" cy="201932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F0599C0-007B-4E60-95A3-C449675E1B80}"/>
                    </a:ext>
                  </a:extLst>
                </p:cNvPr>
                <p:cNvSpPr txBox="1"/>
                <p:nvPr/>
              </p:nvSpPr>
              <p:spPr>
                <a:xfrm>
                  <a:off x="1174810" y="1407062"/>
                  <a:ext cx="416146" cy="263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b="1" dirty="0"/>
                    <a:t>256</a:t>
                  </a:r>
                  <a:endParaRPr lang="en-IE" sz="800" b="1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DB5AB61-279D-46AD-A8D0-BE7ED6EC905B}"/>
                  </a:ext>
                </a:extLst>
              </p:cNvPr>
              <p:cNvGrpSpPr/>
              <p:nvPr/>
            </p:nvGrpSpPr>
            <p:grpSpPr>
              <a:xfrm rot="5400000" flipH="1">
                <a:off x="5886910" y="5514758"/>
                <a:ext cx="913927" cy="300161"/>
                <a:chOff x="877202" y="1407061"/>
                <a:chExt cx="1062990" cy="366545"/>
              </a:xfrm>
            </p:grpSpPr>
            <p:sp>
              <p:nvSpPr>
                <p:cNvPr id="17" name="Arrow: Right 16">
                  <a:extLst>
                    <a:ext uri="{FF2B5EF4-FFF2-40B4-BE49-F238E27FC236}">
                      <a16:creationId xmlns:a16="http://schemas.microsoft.com/office/drawing/2014/main" id="{0DE1186B-F5C7-4D3F-B710-2C3C467DB17D}"/>
                    </a:ext>
                  </a:extLst>
                </p:cNvPr>
                <p:cNvSpPr/>
                <p:nvPr/>
              </p:nvSpPr>
              <p:spPr>
                <a:xfrm>
                  <a:off x="877202" y="1584429"/>
                  <a:ext cx="1062990" cy="189177"/>
                </a:xfrm>
                <a:prstGeom prst="rightArrow">
                  <a:avLst>
                    <a:gd name="adj1" fmla="val 28467"/>
                    <a:gd name="adj2" fmla="val 5000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 sz="1400"/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9732A534-C229-44AE-B169-AE4B8A3023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22861" y="1566614"/>
                  <a:ext cx="147619" cy="201932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DAC01FE-7429-468C-A607-50591517C657}"/>
                    </a:ext>
                  </a:extLst>
                </p:cNvPr>
                <p:cNvSpPr txBox="1"/>
                <p:nvPr/>
              </p:nvSpPr>
              <p:spPr>
                <a:xfrm>
                  <a:off x="1163379" y="1407061"/>
                  <a:ext cx="416146" cy="263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b="1" dirty="0"/>
                    <a:t>256</a:t>
                  </a:r>
                  <a:endParaRPr lang="en-IE" sz="800" b="1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4BD39C5-7CCE-4FD0-A1B1-C00815E3D551}"/>
                  </a:ext>
                </a:extLst>
              </p:cNvPr>
              <p:cNvGrpSpPr/>
              <p:nvPr/>
            </p:nvGrpSpPr>
            <p:grpSpPr>
              <a:xfrm rot="5400000" flipH="1">
                <a:off x="5620590" y="5514758"/>
                <a:ext cx="913927" cy="300161"/>
                <a:chOff x="877202" y="1407061"/>
                <a:chExt cx="1062990" cy="366545"/>
              </a:xfrm>
            </p:grpSpPr>
            <p:sp>
              <p:nvSpPr>
                <p:cNvPr id="14" name="Arrow: Right 13">
                  <a:extLst>
                    <a:ext uri="{FF2B5EF4-FFF2-40B4-BE49-F238E27FC236}">
                      <a16:creationId xmlns:a16="http://schemas.microsoft.com/office/drawing/2014/main" id="{932D6736-71DD-4FFE-8A59-A0D41C801287}"/>
                    </a:ext>
                  </a:extLst>
                </p:cNvPr>
                <p:cNvSpPr/>
                <p:nvPr/>
              </p:nvSpPr>
              <p:spPr>
                <a:xfrm flipH="1">
                  <a:off x="877202" y="1584429"/>
                  <a:ext cx="1062990" cy="189177"/>
                </a:xfrm>
                <a:prstGeom prst="rightArrow">
                  <a:avLst>
                    <a:gd name="adj1" fmla="val 28467"/>
                    <a:gd name="adj2" fmla="val 5000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 sz="140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B01614B-661E-4DCB-9266-1B57EB3C0F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22861" y="1566614"/>
                  <a:ext cx="147619" cy="201932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620B547-23B0-4DD3-B004-4CAD170B3F51}"/>
                    </a:ext>
                  </a:extLst>
                </p:cNvPr>
                <p:cNvSpPr txBox="1"/>
                <p:nvPr/>
              </p:nvSpPr>
              <p:spPr>
                <a:xfrm>
                  <a:off x="1163379" y="1407061"/>
                  <a:ext cx="416146" cy="263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b="1" dirty="0"/>
                    <a:t>256</a:t>
                  </a:r>
                  <a:endParaRPr lang="en-IE" sz="800" b="1" dirty="0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D31243-D702-448C-AFA6-1C406731B19A}"/>
                </a:ext>
              </a:extLst>
            </p:cNvPr>
            <p:cNvGrpSpPr/>
            <p:nvPr/>
          </p:nvGrpSpPr>
          <p:grpSpPr>
            <a:xfrm>
              <a:off x="7097320" y="1431098"/>
              <a:ext cx="1306592" cy="802557"/>
              <a:chOff x="5133364" y="1123319"/>
              <a:chExt cx="1595561" cy="933456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FC0FFB2-A3CC-457F-A046-D57252B9826A}"/>
                  </a:ext>
                </a:extLst>
              </p:cNvPr>
              <p:cNvGrpSpPr/>
              <p:nvPr/>
            </p:nvGrpSpPr>
            <p:grpSpPr>
              <a:xfrm>
                <a:off x="5243309" y="1440180"/>
                <a:ext cx="1485616" cy="616595"/>
                <a:chOff x="5243309" y="2183130"/>
                <a:chExt cx="1485616" cy="616595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50D1B0A0-BF75-4415-B2FE-9355BC7BB004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6237355" y="2308154"/>
                  <a:ext cx="616594" cy="366546"/>
                  <a:chOff x="877202" y="1407060"/>
                  <a:chExt cx="1062990" cy="366546"/>
                </a:xfrm>
              </p:grpSpPr>
              <p:sp>
                <p:nvSpPr>
                  <p:cNvPr id="35" name="Arrow: Right 34">
                    <a:extLst>
                      <a:ext uri="{FF2B5EF4-FFF2-40B4-BE49-F238E27FC236}">
                        <a16:creationId xmlns:a16="http://schemas.microsoft.com/office/drawing/2014/main" id="{04A05B50-049E-45D4-B4A7-B4D9D9F533E1}"/>
                      </a:ext>
                    </a:extLst>
                  </p:cNvPr>
                  <p:cNvSpPr/>
                  <p:nvPr/>
                </p:nvSpPr>
                <p:spPr>
                  <a:xfrm>
                    <a:off x="877202" y="1584429"/>
                    <a:ext cx="1062990" cy="189177"/>
                  </a:xfrm>
                  <a:prstGeom prst="rightArrow">
                    <a:avLst>
                      <a:gd name="adj1" fmla="val 28467"/>
                      <a:gd name="adj2" fmla="val 50000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E" sz="800"/>
                  </a:p>
                </p:txBody>
              </p: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0A045054-F0BD-44FF-B2E7-FE8BF38575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22861" y="1566614"/>
                    <a:ext cx="147619" cy="201932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8407C1F8-32DB-4B67-BADC-BB8E53B1339D}"/>
                      </a:ext>
                    </a:extLst>
                  </p:cNvPr>
                  <p:cNvSpPr txBox="1"/>
                  <p:nvPr/>
                </p:nvSpPr>
                <p:spPr>
                  <a:xfrm>
                    <a:off x="1111263" y="1407060"/>
                    <a:ext cx="717424" cy="2630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800" b="1" dirty="0"/>
                      <a:t>256</a:t>
                    </a:r>
                    <a:endParaRPr lang="en-IE" sz="800" b="1" dirty="0"/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9FCD7983-8EB0-4AD5-831D-7A94016AA933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5677819" y="2308155"/>
                  <a:ext cx="616594" cy="366545"/>
                  <a:chOff x="877202" y="1407061"/>
                  <a:chExt cx="1062990" cy="366545"/>
                </a:xfrm>
              </p:grpSpPr>
              <p:sp>
                <p:nvSpPr>
                  <p:cNvPr id="32" name="Arrow: Right 31">
                    <a:extLst>
                      <a:ext uri="{FF2B5EF4-FFF2-40B4-BE49-F238E27FC236}">
                        <a16:creationId xmlns:a16="http://schemas.microsoft.com/office/drawing/2014/main" id="{F436A3F9-6E10-4948-B048-7AAE82E14D6B}"/>
                      </a:ext>
                    </a:extLst>
                  </p:cNvPr>
                  <p:cNvSpPr/>
                  <p:nvPr/>
                </p:nvSpPr>
                <p:spPr>
                  <a:xfrm>
                    <a:off x="877202" y="1584429"/>
                    <a:ext cx="1062990" cy="189177"/>
                  </a:xfrm>
                  <a:prstGeom prst="rightArrow">
                    <a:avLst>
                      <a:gd name="adj1" fmla="val 28467"/>
                      <a:gd name="adj2" fmla="val 50000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E" sz="800"/>
                  </a:p>
                </p:txBody>
              </p: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F550D0D2-38E7-44E1-950C-8003CC7870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22861" y="1566614"/>
                    <a:ext cx="147619" cy="201932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600303D4-C1D2-494C-AE89-F144BB92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111264" y="1407061"/>
                    <a:ext cx="717424" cy="2630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800" b="1" dirty="0"/>
                      <a:t>256</a:t>
                    </a:r>
                    <a:endParaRPr lang="en-IE" sz="800" b="1" dirty="0"/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7D59E184-A1D5-46AA-B8F9-B7BC41041415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5118285" y="2308155"/>
                  <a:ext cx="616594" cy="366545"/>
                  <a:chOff x="877202" y="1407061"/>
                  <a:chExt cx="1062990" cy="366545"/>
                </a:xfrm>
              </p:grpSpPr>
              <p:sp>
                <p:nvSpPr>
                  <p:cNvPr id="29" name="Arrow: Right 28">
                    <a:extLst>
                      <a:ext uri="{FF2B5EF4-FFF2-40B4-BE49-F238E27FC236}">
                        <a16:creationId xmlns:a16="http://schemas.microsoft.com/office/drawing/2014/main" id="{4FF45E9D-778E-4966-87FF-69F233494740}"/>
                      </a:ext>
                    </a:extLst>
                  </p:cNvPr>
                  <p:cNvSpPr/>
                  <p:nvPr/>
                </p:nvSpPr>
                <p:spPr>
                  <a:xfrm flipH="1">
                    <a:off x="877202" y="1584429"/>
                    <a:ext cx="1062990" cy="189177"/>
                  </a:xfrm>
                  <a:prstGeom prst="rightArrow">
                    <a:avLst>
                      <a:gd name="adj1" fmla="val 28467"/>
                      <a:gd name="adj2" fmla="val 50000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E" sz="800"/>
                  </a:p>
                </p:txBody>
              </p: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277723C8-2471-4167-899C-1722A42B4A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22861" y="1566614"/>
                    <a:ext cx="147619" cy="201932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9A84011-973D-4B87-A4FD-B781B81C195C}"/>
                      </a:ext>
                    </a:extLst>
                  </p:cNvPr>
                  <p:cNvSpPr txBox="1"/>
                  <p:nvPr/>
                </p:nvSpPr>
                <p:spPr>
                  <a:xfrm>
                    <a:off x="1111264" y="1407061"/>
                    <a:ext cx="717424" cy="2630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800" b="1" dirty="0"/>
                      <a:t>256</a:t>
                    </a:r>
                    <a:endParaRPr lang="en-IE" sz="800" b="1" dirty="0"/>
                  </a:p>
                </p:txBody>
              </p:sp>
            </p:grp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8BEB7C-91AB-4AE7-AD26-186CE13271C2}"/>
                  </a:ext>
                </a:extLst>
              </p:cNvPr>
              <p:cNvSpPr txBox="1"/>
              <p:nvPr/>
            </p:nvSpPr>
            <p:spPr>
              <a:xfrm>
                <a:off x="5133364" y="1123319"/>
                <a:ext cx="1560541" cy="304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/>
                  <a:t>Memory I/F (DM)</a:t>
                </a:r>
                <a:endParaRPr lang="en-IE" sz="1100" b="1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66319EF-2240-41DF-9C5D-A2A18ACD5016}"/>
                </a:ext>
              </a:extLst>
            </p:cNvPr>
            <p:cNvGrpSpPr/>
            <p:nvPr/>
          </p:nvGrpSpPr>
          <p:grpSpPr>
            <a:xfrm>
              <a:off x="3979828" y="4751891"/>
              <a:ext cx="1133644" cy="346919"/>
              <a:chOff x="1326400" y="5397220"/>
              <a:chExt cx="1384364" cy="403502"/>
            </a:xfrm>
          </p:grpSpPr>
          <p:sp>
            <p:nvSpPr>
              <p:cNvPr id="39" name="Arrow: Right 38">
                <a:extLst>
                  <a:ext uri="{FF2B5EF4-FFF2-40B4-BE49-F238E27FC236}">
                    <a16:creationId xmlns:a16="http://schemas.microsoft.com/office/drawing/2014/main" id="{42F7560E-A317-4713-8C1A-648264207B8A}"/>
                  </a:ext>
                </a:extLst>
              </p:cNvPr>
              <p:cNvSpPr/>
              <p:nvPr/>
            </p:nvSpPr>
            <p:spPr>
              <a:xfrm>
                <a:off x="1509191" y="5648517"/>
                <a:ext cx="1051673" cy="152205"/>
              </a:xfrm>
              <a:prstGeom prst="rightArrow">
                <a:avLst>
                  <a:gd name="adj1" fmla="val 31792"/>
                  <a:gd name="adj2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40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89F6E5-4DF7-4C8F-ADB3-6753EB65CF62}"/>
                  </a:ext>
                </a:extLst>
              </p:cNvPr>
              <p:cNvSpPr txBox="1"/>
              <p:nvPr/>
            </p:nvSpPr>
            <p:spPr>
              <a:xfrm>
                <a:off x="1326400" y="5397220"/>
                <a:ext cx="1384364" cy="304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50" b="1" dirty="0" err="1"/>
                  <a:t>Clock</a:t>
                </a:r>
                <a:r>
                  <a:rPr lang="fr-FR" sz="1050" b="1" dirty="0"/>
                  <a:t> &amp; Reset</a:t>
                </a:r>
                <a:endParaRPr lang="en-IE" sz="1050" b="1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6021FFF-0515-40C2-B63B-FD2D1194CB4B}"/>
                </a:ext>
              </a:extLst>
            </p:cNvPr>
            <p:cNvGrpSpPr/>
            <p:nvPr/>
          </p:nvGrpSpPr>
          <p:grpSpPr>
            <a:xfrm>
              <a:off x="4020279" y="4222540"/>
              <a:ext cx="3445937" cy="260822"/>
              <a:chOff x="1375796" y="4370045"/>
              <a:chExt cx="4208050" cy="303362"/>
            </a:xfrm>
          </p:grpSpPr>
          <p:sp>
            <p:nvSpPr>
              <p:cNvPr id="42" name="Arrow: Bent-Up 41">
                <a:extLst>
                  <a:ext uri="{FF2B5EF4-FFF2-40B4-BE49-F238E27FC236}">
                    <a16:creationId xmlns:a16="http://schemas.microsoft.com/office/drawing/2014/main" id="{013039EA-C5E2-4220-8675-2D6F4F0F8705}"/>
                  </a:ext>
                </a:extLst>
              </p:cNvPr>
              <p:cNvSpPr/>
              <p:nvPr/>
            </p:nvSpPr>
            <p:spPr>
              <a:xfrm>
                <a:off x="1509191" y="4400550"/>
                <a:ext cx="4074655" cy="272857"/>
              </a:xfrm>
              <a:prstGeom prst="bentUpArrow">
                <a:avLst>
                  <a:gd name="adj1" fmla="val 17355"/>
                  <a:gd name="adj2" fmla="val 25000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40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CD553DE-39C7-43D7-8B99-7D76651AF6C6}"/>
                  </a:ext>
                </a:extLst>
              </p:cNvPr>
              <p:cNvSpPr txBox="1"/>
              <p:nvPr/>
            </p:nvSpPr>
            <p:spPr>
              <a:xfrm>
                <a:off x="1375796" y="4370045"/>
                <a:ext cx="1200355" cy="295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50" b="1" dirty="0" err="1"/>
                  <a:t>Tile</a:t>
                </a:r>
                <a:r>
                  <a:rPr lang="fr-FR" sz="1050" b="1" dirty="0"/>
                  <a:t> CNTR In</a:t>
                </a:r>
                <a:endParaRPr lang="en-IE" sz="1050" b="1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38ECC78-E8D5-425F-AD47-900696B2F8EC}"/>
                </a:ext>
              </a:extLst>
            </p:cNvPr>
            <p:cNvGrpSpPr/>
            <p:nvPr/>
          </p:nvGrpSpPr>
          <p:grpSpPr>
            <a:xfrm>
              <a:off x="5417441" y="1473843"/>
              <a:ext cx="1618268" cy="963126"/>
              <a:chOff x="3081959" y="1173036"/>
              <a:chExt cx="1976169" cy="1120214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587A64F5-B286-46FE-99F9-8C13D0AF498F}"/>
                  </a:ext>
                </a:extLst>
              </p:cNvPr>
              <p:cNvSpPr/>
              <p:nvPr/>
            </p:nvSpPr>
            <p:spPr>
              <a:xfrm>
                <a:off x="3081959" y="1173036"/>
                <a:ext cx="1204291" cy="536669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/>
                  <a:t>Program Memory</a:t>
                </a:r>
                <a:endParaRPr lang="en-IE" sz="1400" dirty="0"/>
              </a:p>
            </p:txBody>
          </p:sp>
          <p:sp>
            <p:nvSpPr>
              <p:cNvPr id="46" name="Arrow: Left-Up 45">
                <a:extLst>
                  <a:ext uri="{FF2B5EF4-FFF2-40B4-BE49-F238E27FC236}">
                    <a16:creationId xmlns:a16="http://schemas.microsoft.com/office/drawing/2014/main" id="{95C87574-0FA6-4BDB-93C0-78D601A29DB2}"/>
                  </a:ext>
                </a:extLst>
              </p:cNvPr>
              <p:cNvSpPr/>
              <p:nvPr/>
            </p:nvSpPr>
            <p:spPr>
              <a:xfrm rot="5400000">
                <a:off x="4202822" y="1437943"/>
                <a:ext cx="576218" cy="1134395"/>
              </a:xfrm>
              <a:prstGeom prst="leftUpArrow">
                <a:avLst>
                  <a:gd name="adj1" fmla="val 9361"/>
                  <a:gd name="adj2" fmla="val 12121"/>
                  <a:gd name="adj3" fmla="val 1764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40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5004696-5C9F-4A87-A4E2-ACF7FE9AFEB5}"/>
                  </a:ext>
                </a:extLst>
              </p:cNvPr>
              <p:cNvSpPr txBox="1"/>
              <p:nvPr/>
            </p:nvSpPr>
            <p:spPr>
              <a:xfrm>
                <a:off x="4141907" y="1978646"/>
                <a:ext cx="436920" cy="250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b="1" dirty="0"/>
                  <a:t>128</a:t>
                </a:r>
                <a:endParaRPr lang="en-IE" sz="800" b="1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484C244-52C0-451B-B00F-41ACB04DEFEA}"/>
                </a:ext>
              </a:extLst>
            </p:cNvPr>
            <p:cNvGrpSpPr/>
            <p:nvPr/>
          </p:nvGrpSpPr>
          <p:grpSpPr>
            <a:xfrm>
              <a:off x="5936068" y="2822384"/>
              <a:ext cx="1085313" cy="430887"/>
              <a:chOff x="5936068" y="2822384"/>
              <a:chExt cx="1085313" cy="430887"/>
            </a:xfrm>
          </p:grpSpPr>
          <p:sp>
            <p:nvSpPr>
              <p:cNvPr id="49" name="Arrow: Left-Right 48">
                <a:extLst>
                  <a:ext uri="{FF2B5EF4-FFF2-40B4-BE49-F238E27FC236}">
                    <a16:creationId xmlns:a16="http://schemas.microsoft.com/office/drawing/2014/main" id="{E2B1F2C0-3838-4CAB-90D7-BB467078E75C}"/>
                  </a:ext>
                </a:extLst>
              </p:cNvPr>
              <p:cNvSpPr/>
              <p:nvPr/>
            </p:nvSpPr>
            <p:spPr>
              <a:xfrm>
                <a:off x="6629296" y="2968398"/>
                <a:ext cx="392085" cy="118627"/>
              </a:xfrm>
              <a:prstGeom prst="leftRightArrow">
                <a:avLst>
                  <a:gd name="adj1" fmla="val 38664"/>
                  <a:gd name="adj2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40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38A38C3-8378-4E04-8389-7D02E916A243}"/>
                  </a:ext>
                </a:extLst>
              </p:cNvPr>
              <p:cNvSpPr txBox="1"/>
              <p:nvPr/>
            </p:nvSpPr>
            <p:spPr>
              <a:xfrm>
                <a:off x="5936068" y="2822384"/>
                <a:ext cx="77136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050" b="1" dirty="0"/>
                  <a:t>Lock</a:t>
                </a:r>
              </a:p>
              <a:p>
                <a:pPr algn="r"/>
                <a:r>
                  <a:rPr lang="fr-FR" sz="1050" b="1" dirty="0"/>
                  <a:t>Interface</a:t>
                </a:r>
                <a:endParaRPr lang="en-IE" sz="1050" b="1" dirty="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4D660CC-EE01-45A1-BE1A-31BE8717DC47}"/>
                </a:ext>
              </a:extLst>
            </p:cNvPr>
            <p:cNvGrpSpPr/>
            <p:nvPr/>
          </p:nvGrpSpPr>
          <p:grpSpPr>
            <a:xfrm>
              <a:off x="5487744" y="2299813"/>
              <a:ext cx="1533637" cy="1515687"/>
              <a:chOff x="5487744" y="2299813"/>
              <a:chExt cx="1533637" cy="1515687"/>
            </a:xfrm>
          </p:grpSpPr>
          <p:sp>
            <p:nvSpPr>
              <p:cNvPr id="52" name="Arrow: Right 51">
                <a:extLst>
                  <a:ext uri="{FF2B5EF4-FFF2-40B4-BE49-F238E27FC236}">
                    <a16:creationId xmlns:a16="http://schemas.microsoft.com/office/drawing/2014/main" id="{C9201FF5-92CD-4660-8F10-CDB3A59F919D}"/>
                  </a:ext>
                </a:extLst>
              </p:cNvPr>
              <p:cNvSpPr/>
              <p:nvPr/>
            </p:nvSpPr>
            <p:spPr>
              <a:xfrm flipH="1">
                <a:off x="6628218" y="3271501"/>
                <a:ext cx="393163" cy="139283"/>
              </a:xfrm>
              <a:prstGeom prst="rightArrow">
                <a:avLst>
                  <a:gd name="adj1" fmla="val 31792"/>
                  <a:gd name="adj2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400"/>
              </a:p>
            </p:txBody>
          </p:sp>
          <p:sp>
            <p:nvSpPr>
              <p:cNvPr id="53" name="Arrow: Right 52">
                <a:extLst>
                  <a:ext uri="{FF2B5EF4-FFF2-40B4-BE49-F238E27FC236}">
                    <a16:creationId xmlns:a16="http://schemas.microsoft.com/office/drawing/2014/main" id="{7B6B2F7C-95E8-404D-AB0D-A8F0A20D0881}"/>
                  </a:ext>
                </a:extLst>
              </p:cNvPr>
              <p:cNvSpPr/>
              <p:nvPr/>
            </p:nvSpPr>
            <p:spPr>
              <a:xfrm flipH="1">
                <a:off x="6628218" y="3458873"/>
                <a:ext cx="393163" cy="139283"/>
              </a:xfrm>
              <a:prstGeom prst="rightArrow">
                <a:avLst>
                  <a:gd name="adj1" fmla="val 31792"/>
                  <a:gd name="adj2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400"/>
              </a:p>
            </p:txBody>
          </p:sp>
          <p:sp>
            <p:nvSpPr>
              <p:cNvPr id="54" name="Arrow: Left-Right 53">
                <a:extLst>
                  <a:ext uri="{FF2B5EF4-FFF2-40B4-BE49-F238E27FC236}">
                    <a16:creationId xmlns:a16="http://schemas.microsoft.com/office/drawing/2014/main" id="{E33E282D-D13A-4D2C-BB8F-D874761E10DA}"/>
                  </a:ext>
                </a:extLst>
              </p:cNvPr>
              <p:cNvSpPr/>
              <p:nvPr/>
            </p:nvSpPr>
            <p:spPr>
              <a:xfrm>
                <a:off x="6629296" y="2630517"/>
                <a:ext cx="392085" cy="118627"/>
              </a:xfrm>
              <a:prstGeom prst="leftRightArrow">
                <a:avLst>
                  <a:gd name="adj1" fmla="val 38664"/>
                  <a:gd name="adj2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400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A1D4DDF-3DF6-4452-97D5-9AABF36B51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4995" y="2299813"/>
                <a:ext cx="120884" cy="17361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CDEDD52-7750-4EC3-B7DA-E9731F673F05}"/>
                  </a:ext>
                </a:extLst>
              </p:cNvPr>
              <p:cNvSpPr txBox="1"/>
              <p:nvPr/>
            </p:nvSpPr>
            <p:spPr>
              <a:xfrm>
                <a:off x="5597551" y="2447946"/>
                <a:ext cx="1087157" cy="415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050" b="1" dirty="0"/>
                  <a:t>Engine </a:t>
                </a:r>
                <a:r>
                  <a:rPr lang="fr-FR" sz="1050" b="1" dirty="0" err="1"/>
                  <a:t>Debug</a:t>
                </a:r>
                <a:endParaRPr lang="fr-FR" sz="1050" b="1" dirty="0"/>
              </a:p>
              <a:p>
                <a:pPr algn="r"/>
                <a:r>
                  <a:rPr lang="fr-FR" sz="1050" b="1" dirty="0"/>
                  <a:t>Interface</a:t>
                </a:r>
                <a:endParaRPr lang="en-IE" sz="1050" b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A27CEFF-41F4-48EF-89F0-9DA793C6C440}"/>
                  </a:ext>
                </a:extLst>
              </p:cNvPr>
              <p:cNvSpPr txBox="1"/>
              <p:nvPr/>
            </p:nvSpPr>
            <p:spPr>
              <a:xfrm>
                <a:off x="5598423" y="3234095"/>
                <a:ext cx="117211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b="1" dirty="0"/>
                  <a:t>PROGRAM_CNTR</a:t>
                </a:r>
                <a:endParaRPr lang="en-IE" sz="900" b="1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CE30986-D1BA-4999-8C80-E1E911E191D4}"/>
                  </a:ext>
                </a:extLst>
              </p:cNvPr>
              <p:cNvSpPr txBox="1"/>
              <p:nvPr/>
            </p:nvSpPr>
            <p:spPr>
              <a:xfrm>
                <a:off x="5487744" y="3415390"/>
                <a:ext cx="12009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000" b="1" dirty="0" err="1"/>
                  <a:t>Error</a:t>
                </a:r>
                <a:r>
                  <a:rPr lang="fr-FR" sz="1000" b="1" dirty="0"/>
                  <a:t> </a:t>
                </a:r>
                <a:r>
                  <a:rPr lang="fr-FR" sz="1000" b="1" dirty="0" err="1"/>
                  <a:t>Status</a:t>
                </a:r>
                <a:endParaRPr lang="fr-FR" sz="1000" b="1" dirty="0"/>
              </a:p>
              <a:p>
                <a:pPr algn="r"/>
                <a:r>
                  <a:rPr lang="fr-FR" sz="1000" b="1" dirty="0"/>
                  <a:t>Signal (EVENTS)</a:t>
                </a:r>
                <a:endParaRPr lang="en-IE" sz="1000" b="1" dirty="0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7E53BD03-41CA-49F2-9AD8-C673D9FDA4B3}"/>
                </a:ext>
              </a:extLst>
            </p:cNvPr>
            <p:cNvGrpSpPr/>
            <p:nvPr/>
          </p:nvGrpSpPr>
          <p:grpSpPr>
            <a:xfrm>
              <a:off x="7130267" y="4224282"/>
              <a:ext cx="2593067" cy="1214404"/>
              <a:chOff x="5173597" y="4372077"/>
              <a:chExt cx="3166556" cy="1412476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9904A100-2353-49E6-A163-8879563DBDC9}"/>
                  </a:ext>
                </a:extLst>
              </p:cNvPr>
              <p:cNvSpPr/>
              <p:nvPr/>
            </p:nvSpPr>
            <p:spPr>
              <a:xfrm rot="5400000">
                <a:off x="6252110" y="4886817"/>
                <a:ext cx="1060205" cy="607584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sz="1100" b="1" dirty="0" err="1"/>
                  <a:t>Stall</a:t>
                </a:r>
                <a:r>
                  <a:rPr lang="fr-FR" sz="1100" b="1" dirty="0"/>
                  <a:t> </a:t>
                </a:r>
              </a:p>
              <a:p>
                <a:pPr algn="ctr"/>
                <a:endParaRPr lang="fr-FR" sz="1100" b="1" dirty="0"/>
              </a:p>
              <a:p>
                <a:pPr algn="ctr"/>
                <a:r>
                  <a:rPr lang="fr-FR" sz="1100" b="1" dirty="0"/>
                  <a:t>Logic</a:t>
                </a:r>
                <a:endParaRPr lang="en-IE" sz="1100" b="1" dirty="0"/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CCA1B6AC-353D-4543-83D3-855D7F543621}"/>
                  </a:ext>
                </a:extLst>
              </p:cNvPr>
              <p:cNvGrpSpPr/>
              <p:nvPr/>
            </p:nvGrpSpPr>
            <p:grpSpPr>
              <a:xfrm>
                <a:off x="5173597" y="4704547"/>
                <a:ext cx="1415684" cy="312062"/>
                <a:chOff x="1247740" y="5488660"/>
                <a:chExt cx="1415684" cy="312062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B021DB02-A0FD-4EAB-A749-D1318898ABDD}"/>
                    </a:ext>
                  </a:extLst>
                </p:cNvPr>
                <p:cNvSpPr/>
                <p:nvPr/>
              </p:nvSpPr>
              <p:spPr>
                <a:xfrm>
                  <a:off x="1509191" y="5648517"/>
                  <a:ext cx="1051673" cy="152205"/>
                </a:xfrm>
                <a:prstGeom prst="rightArrow">
                  <a:avLst>
                    <a:gd name="adj1" fmla="val 31792"/>
                    <a:gd name="adj2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 sz="1400"/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D308DBC-BE23-4113-BF2F-EEEDBD22D6E5}"/>
                    </a:ext>
                  </a:extLst>
                </p:cNvPr>
                <p:cNvSpPr txBox="1"/>
                <p:nvPr/>
              </p:nvSpPr>
              <p:spPr>
                <a:xfrm>
                  <a:off x="1247740" y="5488660"/>
                  <a:ext cx="1415684" cy="2684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900" b="1" dirty="0" err="1"/>
                    <a:t>From</a:t>
                  </a:r>
                  <a:r>
                    <a:rPr lang="fr-FR" sz="900" b="1" dirty="0"/>
                    <a:t> Event Logic</a:t>
                  </a:r>
                  <a:endParaRPr lang="en-IE" sz="900" b="1" dirty="0"/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F2F85747-375B-4FDE-A1E8-5BCF21B6AEB3}"/>
                  </a:ext>
                </a:extLst>
              </p:cNvPr>
              <p:cNvGrpSpPr/>
              <p:nvPr/>
            </p:nvGrpSpPr>
            <p:grpSpPr>
              <a:xfrm>
                <a:off x="5333775" y="4991769"/>
                <a:ext cx="1141674" cy="312062"/>
                <a:chOff x="1419190" y="5488660"/>
                <a:chExt cx="1141674" cy="312062"/>
              </a:xfrm>
            </p:grpSpPr>
            <p:sp>
              <p:nvSpPr>
                <p:cNvPr id="136" name="Arrow: Right 135">
                  <a:extLst>
                    <a:ext uri="{FF2B5EF4-FFF2-40B4-BE49-F238E27FC236}">
                      <a16:creationId xmlns:a16="http://schemas.microsoft.com/office/drawing/2014/main" id="{14604733-8B9F-446B-9394-9773FFC7208F}"/>
                    </a:ext>
                  </a:extLst>
                </p:cNvPr>
                <p:cNvSpPr/>
                <p:nvPr/>
              </p:nvSpPr>
              <p:spPr>
                <a:xfrm>
                  <a:off x="1509191" y="5648517"/>
                  <a:ext cx="1051673" cy="152205"/>
                </a:xfrm>
                <a:prstGeom prst="rightArrow">
                  <a:avLst>
                    <a:gd name="adj1" fmla="val 31792"/>
                    <a:gd name="adj2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 sz="1400"/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F84CFC87-8F3B-441D-9202-E2ABBB4F874D}"/>
                    </a:ext>
                  </a:extLst>
                </p:cNvPr>
                <p:cNvSpPr txBox="1"/>
                <p:nvPr/>
              </p:nvSpPr>
              <p:spPr>
                <a:xfrm>
                  <a:off x="1419190" y="5488660"/>
                  <a:ext cx="945878" cy="2684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900" b="1" dirty="0" err="1"/>
                    <a:t>From</a:t>
                  </a:r>
                  <a:r>
                    <a:rPr lang="fr-FR" sz="900" b="1" dirty="0"/>
                    <a:t> Lock</a:t>
                  </a:r>
                  <a:endParaRPr lang="en-IE" sz="900" b="1" dirty="0"/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1639A71D-9041-48FE-926A-755AFF0A67C8}"/>
                  </a:ext>
                </a:extLst>
              </p:cNvPr>
              <p:cNvGrpSpPr/>
              <p:nvPr/>
            </p:nvGrpSpPr>
            <p:grpSpPr>
              <a:xfrm>
                <a:off x="5326395" y="5317013"/>
                <a:ext cx="1149460" cy="312062"/>
                <a:chOff x="1419190" y="5488660"/>
                <a:chExt cx="1149460" cy="312062"/>
              </a:xfrm>
            </p:grpSpPr>
            <p:sp>
              <p:nvSpPr>
                <p:cNvPr id="134" name="Arrow: Right 133">
                  <a:extLst>
                    <a:ext uri="{FF2B5EF4-FFF2-40B4-BE49-F238E27FC236}">
                      <a16:creationId xmlns:a16="http://schemas.microsoft.com/office/drawing/2014/main" id="{1CA71B87-9F41-405D-8D6D-7B81B9C072FB}"/>
                    </a:ext>
                  </a:extLst>
                </p:cNvPr>
                <p:cNvSpPr/>
                <p:nvPr/>
              </p:nvSpPr>
              <p:spPr>
                <a:xfrm>
                  <a:off x="1509191" y="5648517"/>
                  <a:ext cx="1051673" cy="152205"/>
                </a:xfrm>
                <a:prstGeom prst="rightArrow">
                  <a:avLst>
                    <a:gd name="adj1" fmla="val 31792"/>
                    <a:gd name="adj2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 sz="1400"/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F9BBB22E-FE22-47B0-BA33-004892E72CE5}"/>
                    </a:ext>
                  </a:extLst>
                </p:cNvPr>
                <p:cNvSpPr txBox="1"/>
                <p:nvPr/>
              </p:nvSpPr>
              <p:spPr>
                <a:xfrm>
                  <a:off x="1419190" y="5488660"/>
                  <a:ext cx="1149460" cy="2684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900" b="1" dirty="0"/>
                    <a:t>Ctrl </a:t>
                  </a:r>
                  <a:r>
                    <a:rPr lang="fr-FR" sz="900" b="1" dirty="0" err="1"/>
                    <a:t>Registers</a:t>
                  </a:r>
                  <a:endParaRPr lang="en-IE" sz="900" b="1" dirty="0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538C65C8-14B8-4258-9D09-F0AB208BFC79}"/>
                  </a:ext>
                </a:extLst>
              </p:cNvPr>
              <p:cNvGrpSpPr/>
              <p:nvPr/>
            </p:nvGrpSpPr>
            <p:grpSpPr>
              <a:xfrm flipH="1">
                <a:off x="7108692" y="4696261"/>
                <a:ext cx="1231461" cy="312062"/>
                <a:chOff x="1329403" y="5488660"/>
                <a:chExt cx="1231461" cy="312062"/>
              </a:xfrm>
            </p:grpSpPr>
            <p:sp>
              <p:nvSpPr>
                <p:cNvPr id="132" name="Arrow: Right 131">
                  <a:extLst>
                    <a:ext uri="{FF2B5EF4-FFF2-40B4-BE49-F238E27FC236}">
                      <a16:creationId xmlns:a16="http://schemas.microsoft.com/office/drawing/2014/main" id="{8BF1B0E0-08D2-4CBA-BC02-80CE8ECA235A}"/>
                    </a:ext>
                  </a:extLst>
                </p:cNvPr>
                <p:cNvSpPr/>
                <p:nvPr/>
              </p:nvSpPr>
              <p:spPr>
                <a:xfrm>
                  <a:off x="1509191" y="5648517"/>
                  <a:ext cx="1051673" cy="152205"/>
                </a:xfrm>
                <a:prstGeom prst="rightArrow">
                  <a:avLst>
                    <a:gd name="adj1" fmla="val 31792"/>
                    <a:gd name="adj2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 sz="1400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9D298EEC-45A5-4D32-B425-DCE7FA8DB6DA}"/>
                    </a:ext>
                  </a:extLst>
                </p:cNvPr>
                <p:cNvSpPr txBox="1"/>
                <p:nvPr/>
              </p:nvSpPr>
              <p:spPr>
                <a:xfrm>
                  <a:off x="1329403" y="5488660"/>
                  <a:ext cx="1180780" cy="2684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900" b="1" dirty="0" err="1"/>
                    <a:t>Mem</a:t>
                  </a:r>
                  <a:r>
                    <a:rPr lang="fr-FR" sz="900" b="1" dirty="0"/>
                    <a:t> Collision</a:t>
                  </a:r>
                  <a:endParaRPr lang="en-IE" sz="900" b="1" dirty="0"/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1D979FCD-53DE-49C1-8092-C26909C20078}"/>
                  </a:ext>
                </a:extLst>
              </p:cNvPr>
              <p:cNvGrpSpPr/>
              <p:nvPr/>
            </p:nvGrpSpPr>
            <p:grpSpPr>
              <a:xfrm flipH="1">
                <a:off x="7108850" y="4983483"/>
                <a:ext cx="1211413" cy="312062"/>
                <a:chOff x="1349451" y="5488660"/>
                <a:chExt cx="1211413" cy="312062"/>
              </a:xfrm>
            </p:grpSpPr>
            <p:sp>
              <p:nvSpPr>
                <p:cNvPr id="130" name="Arrow: Right 129">
                  <a:extLst>
                    <a:ext uri="{FF2B5EF4-FFF2-40B4-BE49-F238E27FC236}">
                      <a16:creationId xmlns:a16="http://schemas.microsoft.com/office/drawing/2014/main" id="{DC5FE31B-9435-4769-ABBD-B4D936171437}"/>
                    </a:ext>
                  </a:extLst>
                </p:cNvPr>
                <p:cNvSpPr/>
                <p:nvPr/>
              </p:nvSpPr>
              <p:spPr>
                <a:xfrm>
                  <a:off x="1509191" y="5648517"/>
                  <a:ext cx="1051673" cy="152205"/>
                </a:xfrm>
                <a:prstGeom prst="rightArrow">
                  <a:avLst>
                    <a:gd name="adj1" fmla="val 31792"/>
                    <a:gd name="adj2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 sz="1400"/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86549143-D374-4A02-9C79-2564EF90A75F}"/>
                    </a:ext>
                  </a:extLst>
                </p:cNvPr>
                <p:cNvSpPr txBox="1"/>
                <p:nvPr/>
              </p:nvSpPr>
              <p:spPr>
                <a:xfrm>
                  <a:off x="1349451" y="5488660"/>
                  <a:ext cx="804936" cy="2684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900" b="1" dirty="0" err="1"/>
                    <a:t>From</a:t>
                  </a:r>
                  <a:r>
                    <a:rPr lang="fr-FR" sz="900" b="1" dirty="0"/>
                    <a:t> PS</a:t>
                  </a:r>
                  <a:endParaRPr lang="en-IE" sz="900" b="1" dirty="0"/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F8654A5D-615E-402A-9EA8-FB23814BD7DF}"/>
                  </a:ext>
                </a:extLst>
              </p:cNvPr>
              <p:cNvGrpSpPr/>
              <p:nvPr/>
            </p:nvGrpSpPr>
            <p:grpSpPr>
              <a:xfrm flipH="1">
                <a:off x="7101470" y="5274437"/>
                <a:ext cx="1159585" cy="510116"/>
                <a:chOff x="1401279" y="5454370"/>
                <a:chExt cx="1159585" cy="510116"/>
              </a:xfrm>
            </p:grpSpPr>
            <p:sp>
              <p:nvSpPr>
                <p:cNvPr id="128" name="Arrow: Right 127">
                  <a:extLst>
                    <a:ext uri="{FF2B5EF4-FFF2-40B4-BE49-F238E27FC236}">
                      <a16:creationId xmlns:a16="http://schemas.microsoft.com/office/drawing/2014/main" id="{FEF907EB-EC21-434C-8F3E-5C827B1594DF}"/>
                    </a:ext>
                  </a:extLst>
                </p:cNvPr>
                <p:cNvSpPr/>
                <p:nvPr/>
              </p:nvSpPr>
              <p:spPr>
                <a:xfrm>
                  <a:off x="1509191" y="5648517"/>
                  <a:ext cx="1051673" cy="152205"/>
                </a:xfrm>
                <a:prstGeom prst="rightArrow">
                  <a:avLst>
                    <a:gd name="adj1" fmla="val 31792"/>
                    <a:gd name="adj2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 sz="1400"/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FDAA018F-7F76-4504-91B8-72C83156D15D}"/>
                    </a:ext>
                  </a:extLst>
                </p:cNvPr>
                <p:cNvSpPr txBox="1"/>
                <p:nvPr/>
              </p:nvSpPr>
              <p:spPr>
                <a:xfrm>
                  <a:off x="1401279" y="5454370"/>
                  <a:ext cx="1063328" cy="5101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fr-FR" sz="900" b="1" dirty="0"/>
                    <a:t>Stream FIFO</a:t>
                  </a:r>
                </a:p>
                <a:p>
                  <a:pPr algn="r"/>
                  <a:r>
                    <a:rPr lang="fr-FR" sz="900" b="1" dirty="0" err="1"/>
                    <a:t>Empty</a:t>
                  </a:r>
                  <a:r>
                    <a:rPr lang="fr-FR" sz="900" b="1" dirty="0"/>
                    <a:t>/Full</a:t>
                  </a:r>
                  <a:endParaRPr lang="en-IE" sz="900" b="1" dirty="0"/>
                </a:p>
              </p:txBody>
            </p:sp>
          </p:grpSp>
          <p:sp>
            <p:nvSpPr>
              <p:cNvPr id="126" name="Arrow: Right 125">
                <a:extLst>
                  <a:ext uri="{FF2B5EF4-FFF2-40B4-BE49-F238E27FC236}">
                    <a16:creationId xmlns:a16="http://schemas.microsoft.com/office/drawing/2014/main" id="{52E76685-EA48-4408-A86E-9F27E81BD602}"/>
                  </a:ext>
                </a:extLst>
              </p:cNvPr>
              <p:cNvSpPr/>
              <p:nvPr/>
            </p:nvSpPr>
            <p:spPr>
              <a:xfrm rot="16200000">
                <a:off x="6515484" y="4464947"/>
                <a:ext cx="269480" cy="121637"/>
              </a:xfrm>
              <a:prstGeom prst="rightArrow">
                <a:avLst>
                  <a:gd name="adj1" fmla="val 31792"/>
                  <a:gd name="adj2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40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5E0C865-3BD8-47D6-B007-4BC2752680C5}"/>
                  </a:ext>
                </a:extLst>
              </p:cNvPr>
              <p:cNvSpPr txBox="1"/>
              <p:nvPr/>
            </p:nvSpPr>
            <p:spPr>
              <a:xfrm>
                <a:off x="6175163" y="4372077"/>
                <a:ext cx="1198399" cy="304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50" b="1" dirty="0" err="1"/>
                  <a:t>Stall</a:t>
                </a:r>
                <a:r>
                  <a:rPr lang="fr-FR" sz="1050" b="1" dirty="0"/>
                  <a:t>  Signal</a:t>
                </a:r>
                <a:endParaRPr lang="en-IE" sz="1050" b="1" dirty="0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96BFD36E-5A86-4337-86EA-906265CFFD37}"/>
                </a:ext>
              </a:extLst>
            </p:cNvPr>
            <p:cNvGrpSpPr/>
            <p:nvPr/>
          </p:nvGrpSpPr>
          <p:grpSpPr>
            <a:xfrm>
              <a:off x="9165626" y="737383"/>
              <a:ext cx="276325" cy="913926"/>
              <a:chOff x="9165626" y="737383"/>
              <a:chExt cx="276325" cy="913926"/>
            </a:xfrm>
          </p:grpSpPr>
          <p:sp>
            <p:nvSpPr>
              <p:cNvPr id="141" name="Arrow: Left-Right 140">
                <a:extLst>
                  <a:ext uri="{FF2B5EF4-FFF2-40B4-BE49-F238E27FC236}">
                    <a16:creationId xmlns:a16="http://schemas.microsoft.com/office/drawing/2014/main" id="{FFD793B8-1F86-41C8-9BB8-338404E900EE}"/>
                  </a:ext>
                </a:extLst>
              </p:cNvPr>
              <p:cNvSpPr/>
              <p:nvPr/>
            </p:nvSpPr>
            <p:spPr>
              <a:xfrm rot="16200000" flipH="1" flipV="1">
                <a:off x="8765157" y="1137852"/>
                <a:ext cx="913926" cy="112987"/>
              </a:xfrm>
              <a:prstGeom prst="leftRightArrow">
                <a:avLst>
                  <a:gd name="adj1" fmla="val 38664"/>
                  <a:gd name="adj2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40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A422F4D-B7E3-412D-A9EB-BA5FAB77D0D4}"/>
                  </a:ext>
                </a:extLst>
              </p:cNvPr>
              <p:cNvSpPr txBox="1"/>
              <p:nvPr/>
            </p:nvSpPr>
            <p:spPr>
              <a:xfrm rot="16200000" flipH="1" flipV="1">
                <a:off x="9014430" y="1063540"/>
                <a:ext cx="5934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50" b="1" dirty="0"/>
                  <a:t>Locks</a:t>
                </a:r>
                <a:endParaRPr lang="en-IE" sz="1050" b="1" dirty="0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A448A954-47FA-42E7-88D6-88B8FDE40956}"/>
                </a:ext>
              </a:extLst>
            </p:cNvPr>
            <p:cNvGrpSpPr/>
            <p:nvPr/>
          </p:nvGrpSpPr>
          <p:grpSpPr>
            <a:xfrm>
              <a:off x="9055708" y="461772"/>
              <a:ext cx="1178318" cy="1405828"/>
              <a:chOff x="9055708" y="461772"/>
              <a:chExt cx="1178318" cy="1405828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44D3A01C-76ED-4EF3-B1BB-47D63E159483}"/>
                  </a:ext>
                </a:extLst>
              </p:cNvPr>
              <p:cNvSpPr/>
              <p:nvPr/>
            </p:nvSpPr>
            <p:spPr>
              <a:xfrm rot="16200000" flipH="1" flipV="1">
                <a:off x="9493827" y="1216844"/>
                <a:ext cx="212637" cy="108887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sz="1100" dirty="0"/>
                  <a:t>North </a:t>
                </a:r>
                <a:r>
                  <a:rPr lang="fr-FR" sz="1100" dirty="0" err="1"/>
                  <a:t>Mem</a:t>
                </a:r>
                <a:r>
                  <a:rPr lang="fr-FR" sz="1100" dirty="0"/>
                  <a:t> I/F</a:t>
                </a:r>
                <a:endParaRPr lang="en-IE" sz="1100" dirty="0"/>
              </a:p>
            </p:txBody>
          </p: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EB2492F5-978F-4CD8-8F44-963C6849F6BA}"/>
                  </a:ext>
                </a:extLst>
              </p:cNvPr>
              <p:cNvGrpSpPr/>
              <p:nvPr/>
            </p:nvGrpSpPr>
            <p:grpSpPr>
              <a:xfrm rot="16200000" flipH="1" flipV="1">
                <a:off x="9626983" y="1056484"/>
                <a:ext cx="913926" cy="300160"/>
                <a:chOff x="877202" y="1407062"/>
                <a:chExt cx="1062990" cy="366544"/>
              </a:xfrm>
            </p:grpSpPr>
            <p:sp>
              <p:nvSpPr>
                <p:cNvPr id="155" name="Arrow: Right 154">
                  <a:extLst>
                    <a:ext uri="{FF2B5EF4-FFF2-40B4-BE49-F238E27FC236}">
                      <a16:creationId xmlns:a16="http://schemas.microsoft.com/office/drawing/2014/main" id="{A5427C41-6AAB-4C4B-A78D-E58927BD12A1}"/>
                    </a:ext>
                  </a:extLst>
                </p:cNvPr>
                <p:cNvSpPr/>
                <p:nvPr/>
              </p:nvSpPr>
              <p:spPr>
                <a:xfrm>
                  <a:off x="877202" y="1584429"/>
                  <a:ext cx="1062990" cy="189177"/>
                </a:xfrm>
                <a:prstGeom prst="rightArrow">
                  <a:avLst>
                    <a:gd name="adj1" fmla="val 28467"/>
                    <a:gd name="adj2" fmla="val 5000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 sz="1050"/>
                </a:p>
              </p:txBody>
            </p: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08A67B66-2291-4211-80A1-777B4BF12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22861" y="1566614"/>
                  <a:ext cx="147619" cy="201932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08168B4B-9C4A-47B4-B3B1-078566C456D3}"/>
                    </a:ext>
                  </a:extLst>
                </p:cNvPr>
                <p:cNvSpPr txBox="1"/>
                <p:nvPr/>
              </p:nvSpPr>
              <p:spPr>
                <a:xfrm>
                  <a:off x="1163379" y="1407062"/>
                  <a:ext cx="416147" cy="263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b="1" dirty="0"/>
                    <a:t>256</a:t>
                  </a:r>
                  <a:endParaRPr lang="en-IE" sz="800" b="1" dirty="0"/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8C866D20-D99C-461F-BAD5-DE55198C3D8D}"/>
                  </a:ext>
                </a:extLst>
              </p:cNvPr>
              <p:cNvGrpSpPr/>
              <p:nvPr/>
            </p:nvGrpSpPr>
            <p:grpSpPr>
              <a:xfrm rot="16200000" flipH="1" flipV="1">
                <a:off x="9360664" y="1056485"/>
                <a:ext cx="913926" cy="300160"/>
                <a:chOff x="877202" y="1407062"/>
                <a:chExt cx="1062990" cy="366544"/>
              </a:xfrm>
            </p:grpSpPr>
            <p:sp>
              <p:nvSpPr>
                <p:cNvPr id="152" name="Arrow: Right 151">
                  <a:extLst>
                    <a:ext uri="{FF2B5EF4-FFF2-40B4-BE49-F238E27FC236}">
                      <a16:creationId xmlns:a16="http://schemas.microsoft.com/office/drawing/2014/main" id="{87E0D2C1-E247-4917-A56D-9242C460F659}"/>
                    </a:ext>
                  </a:extLst>
                </p:cNvPr>
                <p:cNvSpPr/>
                <p:nvPr/>
              </p:nvSpPr>
              <p:spPr>
                <a:xfrm>
                  <a:off x="877202" y="1584429"/>
                  <a:ext cx="1062990" cy="189177"/>
                </a:xfrm>
                <a:prstGeom prst="rightArrow">
                  <a:avLst>
                    <a:gd name="adj1" fmla="val 28467"/>
                    <a:gd name="adj2" fmla="val 5000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 sz="1050"/>
                </a:p>
              </p:txBody>
            </p: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5D6E0F99-38AB-47FA-A86C-F5EC476862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22861" y="1566614"/>
                  <a:ext cx="147619" cy="201932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737027A5-702C-497A-8140-4CDAC641ECF7}"/>
                    </a:ext>
                  </a:extLst>
                </p:cNvPr>
                <p:cNvSpPr txBox="1"/>
                <p:nvPr/>
              </p:nvSpPr>
              <p:spPr>
                <a:xfrm>
                  <a:off x="1163378" y="1407062"/>
                  <a:ext cx="416147" cy="263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b="1" dirty="0"/>
                    <a:t>256</a:t>
                  </a:r>
                  <a:endParaRPr lang="en-IE" sz="800" b="1" dirty="0"/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A6477B12-74D7-407B-A9C4-9247C2358009}"/>
                  </a:ext>
                </a:extLst>
              </p:cNvPr>
              <p:cNvGrpSpPr/>
              <p:nvPr/>
            </p:nvGrpSpPr>
            <p:grpSpPr>
              <a:xfrm rot="16200000" flipH="1" flipV="1">
                <a:off x="9094344" y="1056485"/>
                <a:ext cx="913926" cy="300160"/>
                <a:chOff x="877202" y="1407062"/>
                <a:chExt cx="1062990" cy="366544"/>
              </a:xfrm>
            </p:grpSpPr>
            <p:sp>
              <p:nvSpPr>
                <p:cNvPr id="149" name="Arrow: Right 148">
                  <a:extLst>
                    <a:ext uri="{FF2B5EF4-FFF2-40B4-BE49-F238E27FC236}">
                      <a16:creationId xmlns:a16="http://schemas.microsoft.com/office/drawing/2014/main" id="{7B03325A-253F-49C0-A5F8-9859723EAEEC}"/>
                    </a:ext>
                  </a:extLst>
                </p:cNvPr>
                <p:cNvSpPr/>
                <p:nvPr/>
              </p:nvSpPr>
              <p:spPr>
                <a:xfrm flipH="1">
                  <a:off x="877202" y="1584429"/>
                  <a:ext cx="1062990" cy="189177"/>
                </a:xfrm>
                <a:prstGeom prst="rightArrow">
                  <a:avLst>
                    <a:gd name="adj1" fmla="val 28467"/>
                    <a:gd name="adj2" fmla="val 5000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 sz="1050"/>
                </a:p>
              </p:txBody>
            </p: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2E465766-638D-4DC1-968A-D28C9B8F9F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22861" y="1566614"/>
                  <a:ext cx="147619" cy="201932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DDE4CE39-5D5A-42E1-A63F-F6192948011D}"/>
                    </a:ext>
                  </a:extLst>
                </p:cNvPr>
                <p:cNvSpPr txBox="1"/>
                <p:nvPr/>
              </p:nvSpPr>
              <p:spPr>
                <a:xfrm>
                  <a:off x="1163378" y="1407062"/>
                  <a:ext cx="416147" cy="263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b="1" dirty="0"/>
                    <a:t>256</a:t>
                  </a:r>
                  <a:endParaRPr lang="en-IE" sz="800" b="1" dirty="0"/>
                </a:p>
              </p:txBody>
            </p:sp>
          </p:grp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EC7D785-F27E-4357-87CB-1942937C9654}"/>
                  </a:ext>
                </a:extLst>
              </p:cNvPr>
              <p:cNvSpPr txBox="1"/>
              <p:nvPr/>
            </p:nvSpPr>
            <p:spPr>
              <a:xfrm>
                <a:off x="9097024" y="461772"/>
                <a:ext cx="10294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/>
                  <a:t>DM Interface</a:t>
                </a:r>
                <a:endParaRPr lang="en-IE" sz="1100" b="1" dirty="0"/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53A77F0-0DB1-49FB-9283-CDBBF9200C89}"/>
                </a:ext>
              </a:extLst>
            </p:cNvPr>
            <p:cNvSpPr txBox="1"/>
            <p:nvPr/>
          </p:nvSpPr>
          <p:spPr>
            <a:xfrm>
              <a:off x="5626503" y="6109692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/>
                <a:t>DM Interface</a:t>
              </a:r>
              <a:endParaRPr lang="en-IE" sz="1100" b="1" dirty="0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4D33869E-0A80-4959-87D7-BD74E880F8C7}"/>
                </a:ext>
              </a:extLst>
            </p:cNvPr>
            <p:cNvGrpSpPr/>
            <p:nvPr/>
          </p:nvGrpSpPr>
          <p:grpSpPr>
            <a:xfrm>
              <a:off x="4340959" y="3281693"/>
              <a:ext cx="870474" cy="271860"/>
              <a:chOff x="4340959" y="3281693"/>
              <a:chExt cx="870474" cy="271860"/>
            </a:xfrm>
          </p:grpSpPr>
          <p:sp>
            <p:nvSpPr>
              <p:cNvPr id="160" name="Arrow: Left-Right 159">
                <a:extLst>
                  <a:ext uri="{FF2B5EF4-FFF2-40B4-BE49-F238E27FC236}">
                    <a16:creationId xmlns:a16="http://schemas.microsoft.com/office/drawing/2014/main" id="{DCE12A7A-72FF-419B-A6D7-E8DFECEA893D}"/>
                  </a:ext>
                </a:extLst>
              </p:cNvPr>
              <p:cNvSpPr/>
              <p:nvPr/>
            </p:nvSpPr>
            <p:spPr>
              <a:xfrm>
                <a:off x="4340959" y="3434926"/>
                <a:ext cx="870474" cy="118627"/>
              </a:xfrm>
              <a:prstGeom prst="leftRightArrow">
                <a:avLst>
                  <a:gd name="adj1" fmla="val 38664"/>
                  <a:gd name="adj2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40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0C3AF7A-C6AF-4389-A9B9-FCF35BDCE28C}"/>
                  </a:ext>
                </a:extLst>
              </p:cNvPr>
              <p:cNvSpPr txBox="1"/>
              <p:nvPr/>
            </p:nvSpPr>
            <p:spPr>
              <a:xfrm>
                <a:off x="4518778" y="3281693"/>
                <a:ext cx="5934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50" b="1" dirty="0"/>
                  <a:t>Locks</a:t>
                </a:r>
                <a:endParaRPr lang="en-IE" sz="1050" b="1" dirty="0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695EF51-D5C1-4FAD-BF28-2F10F2456582}"/>
                </a:ext>
              </a:extLst>
            </p:cNvPr>
            <p:cNvGrpSpPr/>
            <p:nvPr/>
          </p:nvGrpSpPr>
          <p:grpSpPr>
            <a:xfrm>
              <a:off x="4096092" y="2435670"/>
              <a:ext cx="1321350" cy="1184153"/>
              <a:chOff x="4096092" y="2435670"/>
              <a:chExt cx="1321350" cy="1184153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9A3B238-462F-4360-A51C-03B1013EB5AF}"/>
                  </a:ext>
                </a:extLst>
              </p:cNvPr>
              <p:cNvSpPr/>
              <p:nvPr/>
            </p:nvSpPr>
            <p:spPr>
              <a:xfrm>
                <a:off x="5214914" y="2476592"/>
                <a:ext cx="202528" cy="11432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sz="1100" dirty="0"/>
                  <a:t>West </a:t>
                </a:r>
                <a:r>
                  <a:rPr lang="fr-FR" sz="1100" dirty="0" err="1"/>
                  <a:t>Mem</a:t>
                </a:r>
                <a:r>
                  <a:rPr lang="fr-FR" sz="1100" dirty="0"/>
                  <a:t> I/F</a:t>
                </a:r>
                <a:endParaRPr lang="en-IE" sz="1100" dirty="0"/>
              </a:p>
            </p:txBody>
          </p: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DEC14ADB-1A99-4D2B-B203-9E47D0246CE6}"/>
                  </a:ext>
                </a:extLst>
              </p:cNvPr>
              <p:cNvGrpSpPr/>
              <p:nvPr/>
            </p:nvGrpSpPr>
            <p:grpSpPr>
              <a:xfrm>
                <a:off x="4352596" y="2435670"/>
                <a:ext cx="870474" cy="311296"/>
                <a:chOff x="877202" y="1411537"/>
                <a:chExt cx="1062990" cy="362069"/>
              </a:xfrm>
            </p:grpSpPr>
            <p:sp>
              <p:nvSpPr>
                <p:cNvPr id="174" name="Arrow: Right 173">
                  <a:extLst>
                    <a:ext uri="{FF2B5EF4-FFF2-40B4-BE49-F238E27FC236}">
                      <a16:creationId xmlns:a16="http://schemas.microsoft.com/office/drawing/2014/main" id="{A19E6D48-78A5-4979-BDCD-A5CD138DE7DC}"/>
                    </a:ext>
                  </a:extLst>
                </p:cNvPr>
                <p:cNvSpPr/>
                <p:nvPr/>
              </p:nvSpPr>
              <p:spPr>
                <a:xfrm>
                  <a:off x="877202" y="1584429"/>
                  <a:ext cx="1062990" cy="189177"/>
                </a:xfrm>
                <a:prstGeom prst="rightArrow">
                  <a:avLst>
                    <a:gd name="adj1" fmla="val 28467"/>
                    <a:gd name="adj2" fmla="val 5000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 sz="1400"/>
                </a:p>
              </p:txBody>
            </p: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26FB0C32-26B6-4327-A507-CB1F6B32EC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22861" y="1566614"/>
                  <a:ext cx="147619" cy="201932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3149CA02-D095-4CD3-8C34-9DC8C1A96768}"/>
                    </a:ext>
                  </a:extLst>
                </p:cNvPr>
                <p:cNvSpPr txBox="1"/>
                <p:nvPr/>
              </p:nvSpPr>
              <p:spPr>
                <a:xfrm>
                  <a:off x="1174539" y="1411537"/>
                  <a:ext cx="436920" cy="250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b="1" dirty="0"/>
                    <a:t>256</a:t>
                  </a:r>
                  <a:endParaRPr lang="en-IE" sz="800" b="1" dirty="0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9AE31C3-838A-4DA3-AD52-13A101CBA5DA}"/>
                  </a:ext>
                </a:extLst>
              </p:cNvPr>
              <p:cNvGrpSpPr/>
              <p:nvPr/>
            </p:nvGrpSpPr>
            <p:grpSpPr>
              <a:xfrm>
                <a:off x="4352596" y="2725111"/>
                <a:ext cx="870474" cy="301469"/>
                <a:chOff x="877202" y="1422967"/>
                <a:chExt cx="1062990" cy="350639"/>
              </a:xfrm>
            </p:grpSpPr>
            <p:sp>
              <p:nvSpPr>
                <p:cNvPr id="171" name="Arrow: Right 170">
                  <a:extLst>
                    <a:ext uri="{FF2B5EF4-FFF2-40B4-BE49-F238E27FC236}">
                      <a16:creationId xmlns:a16="http://schemas.microsoft.com/office/drawing/2014/main" id="{9D3C8D8D-E22F-4F22-8A79-F44E3086D1F3}"/>
                    </a:ext>
                  </a:extLst>
                </p:cNvPr>
                <p:cNvSpPr/>
                <p:nvPr/>
              </p:nvSpPr>
              <p:spPr>
                <a:xfrm>
                  <a:off x="877202" y="1584429"/>
                  <a:ext cx="1062990" cy="189177"/>
                </a:xfrm>
                <a:prstGeom prst="rightArrow">
                  <a:avLst>
                    <a:gd name="adj1" fmla="val 28467"/>
                    <a:gd name="adj2" fmla="val 5000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 sz="1400"/>
                </a:p>
              </p:txBody>
            </p: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503DC74C-9ED0-4D23-8F12-E40520FB06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22861" y="1566614"/>
                  <a:ext cx="147619" cy="201932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E1B5DE76-441A-4537-AAD1-1388B6CE7A7E}"/>
                    </a:ext>
                  </a:extLst>
                </p:cNvPr>
                <p:cNvSpPr txBox="1"/>
                <p:nvPr/>
              </p:nvSpPr>
              <p:spPr>
                <a:xfrm>
                  <a:off x="1174539" y="1422967"/>
                  <a:ext cx="436920" cy="250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b="1" dirty="0"/>
                    <a:t>256</a:t>
                  </a:r>
                  <a:endParaRPr lang="en-IE" sz="800" b="1" dirty="0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F65867B6-30D3-474A-86FE-65E2CAA9592E}"/>
                  </a:ext>
                </a:extLst>
              </p:cNvPr>
              <p:cNvGrpSpPr/>
              <p:nvPr/>
            </p:nvGrpSpPr>
            <p:grpSpPr>
              <a:xfrm>
                <a:off x="4352596" y="3004725"/>
                <a:ext cx="870474" cy="301469"/>
                <a:chOff x="877202" y="1422967"/>
                <a:chExt cx="1062990" cy="350639"/>
              </a:xfrm>
            </p:grpSpPr>
            <p:sp>
              <p:nvSpPr>
                <p:cNvPr id="168" name="Arrow: Right 167">
                  <a:extLst>
                    <a:ext uri="{FF2B5EF4-FFF2-40B4-BE49-F238E27FC236}">
                      <a16:creationId xmlns:a16="http://schemas.microsoft.com/office/drawing/2014/main" id="{ECE75E27-683C-4F33-A1FB-8B514BB20DD6}"/>
                    </a:ext>
                  </a:extLst>
                </p:cNvPr>
                <p:cNvSpPr/>
                <p:nvPr/>
              </p:nvSpPr>
              <p:spPr>
                <a:xfrm flipH="1">
                  <a:off x="877202" y="1584429"/>
                  <a:ext cx="1062990" cy="189177"/>
                </a:xfrm>
                <a:prstGeom prst="rightArrow">
                  <a:avLst>
                    <a:gd name="adj1" fmla="val 28467"/>
                    <a:gd name="adj2" fmla="val 5000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 sz="1400"/>
                </a:p>
              </p:txBody>
            </p: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8E0FCAE1-C5B4-476C-A053-013FA49F0E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22861" y="1566614"/>
                  <a:ext cx="147619" cy="201932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4469E587-0649-4598-9BE5-0676A096800D}"/>
                    </a:ext>
                  </a:extLst>
                </p:cNvPr>
                <p:cNvSpPr txBox="1"/>
                <p:nvPr/>
              </p:nvSpPr>
              <p:spPr>
                <a:xfrm>
                  <a:off x="1174539" y="1422967"/>
                  <a:ext cx="436920" cy="250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b="1" dirty="0"/>
                    <a:t>256</a:t>
                  </a:r>
                  <a:endParaRPr lang="en-IE" sz="800" b="1" dirty="0"/>
                </a:p>
              </p:txBody>
            </p:sp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35EA9D47-0406-45BB-8DCF-B15783C19867}"/>
                  </a:ext>
                </a:extLst>
              </p:cNvPr>
              <p:cNvSpPr txBox="1"/>
              <p:nvPr/>
            </p:nvSpPr>
            <p:spPr>
              <a:xfrm rot="16200000">
                <a:off x="3712172" y="2949520"/>
                <a:ext cx="10294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/>
                  <a:t>DM Interface</a:t>
                </a:r>
                <a:endParaRPr lang="en-IE" sz="1100" b="1" dirty="0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D03127A-18B7-43CF-8323-D59F10D3A72B}"/>
                </a:ext>
              </a:extLst>
            </p:cNvPr>
            <p:cNvGrpSpPr/>
            <p:nvPr/>
          </p:nvGrpSpPr>
          <p:grpSpPr>
            <a:xfrm>
              <a:off x="10575874" y="4998577"/>
              <a:ext cx="870474" cy="290910"/>
              <a:chOff x="10575874" y="4998577"/>
              <a:chExt cx="870474" cy="290910"/>
            </a:xfrm>
          </p:grpSpPr>
          <p:sp>
            <p:nvSpPr>
              <p:cNvPr id="178" name="Arrow: Left-Right 177">
                <a:extLst>
                  <a:ext uri="{FF2B5EF4-FFF2-40B4-BE49-F238E27FC236}">
                    <a16:creationId xmlns:a16="http://schemas.microsoft.com/office/drawing/2014/main" id="{5C55D81E-CAAA-4B64-96B2-1C844F177ECC}"/>
                  </a:ext>
                </a:extLst>
              </p:cNvPr>
              <p:cNvSpPr/>
              <p:nvPr/>
            </p:nvSpPr>
            <p:spPr>
              <a:xfrm flipH="1">
                <a:off x="10575874" y="5170860"/>
                <a:ext cx="870474" cy="118627"/>
              </a:xfrm>
              <a:prstGeom prst="leftRightArrow">
                <a:avLst>
                  <a:gd name="adj1" fmla="val 38664"/>
                  <a:gd name="adj2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400"/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03D8363D-1818-472A-8657-C8128193A0A7}"/>
                  </a:ext>
                </a:extLst>
              </p:cNvPr>
              <p:cNvSpPr txBox="1"/>
              <p:nvPr/>
            </p:nvSpPr>
            <p:spPr>
              <a:xfrm flipH="1">
                <a:off x="10753693" y="4998577"/>
                <a:ext cx="5934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50" b="1" dirty="0"/>
                  <a:t>Locks</a:t>
                </a:r>
                <a:endParaRPr lang="en-IE" sz="1050" b="1" dirty="0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62F417B4-71AA-498B-AA49-4C5560A16601}"/>
                </a:ext>
              </a:extLst>
            </p:cNvPr>
            <p:cNvGrpSpPr/>
            <p:nvPr/>
          </p:nvGrpSpPr>
          <p:grpSpPr>
            <a:xfrm>
              <a:off x="10369865" y="4171604"/>
              <a:ext cx="1319015" cy="1233289"/>
              <a:chOff x="10369865" y="4171604"/>
              <a:chExt cx="1319015" cy="1233289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CBC2C499-2F37-4002-A8B1-58277DFEF76F}"/>
                  </a:ext>
                </a:extLst>
              </p:cNvPr>
              <p:cNvSpPr/>
              <p:nvPr/>
            </p:nvSpPr>
            <p:spPr>
              <a:xfrm flipH="1">
                <a:off x="10369865" y="4261661"/>
                <a:ext cx="202527" cy="11432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sz="1100" dirty="0"/>
                  <a:t>East </a:t>
                </a:r>
                <a:r>
                  <a:rPr lang="fr-FR" sz="1100" dirty="0" err="1"/>
                  <a:t>Mem</a:t>
                </a:r>
                <a:r>
                  <a:rPr lang="fr-FR" sz="1100" dirty="0"/>
                  <a:t> I/F</a:t>
                </a:r>
                <a:endParaRPr lang="en-IE" sz="1100" dirty="0"/>
              </a:p>
            </p:txBody>
          </p: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9D23EE51-E42F-42AD-AF7E-70C067B9A3D3}"/>
                  </a:ext>
                </a:extLst>
              </p:cNvPr>
              <p:cNvGrpSpPr/>
              <p:nvPr/>
            </p:nvGrpSpPr>
            <p:grpSpPr>
              <a:xfrm flipH="1">
                <a:off x="10564237" y="4171604"/>
                <a:ext cx="870474" cy="311296"/>
                <a:chOff x="877202" y="1411537"/>
                <a:chExt cx="1062990" cy="362069"/>
              </a:xfrm>
            </p:grpSpPr>
            <p:sp>
              <p:nvSpPr>
                <p:cNvPr id="192" name="Arrow: Right 191">
                  <a:extLst>
                    <a:ext uri="{FF2B5EF4-FFF2-40B4-BE49-F238E27FC236}">
                      <a16:creationId xmlns:a16="http://schemas.microsoft.com/office/drawing/2014/main" id="{CD4B5103-5FC0-4AA9-BDA2-DF4B8EA49B13}"/>
                    </a:ext>
                  </a:extLst>
                </p:cNvPr>
                <p:cNvSpPr/>
                <p:nvPr/>
              </p:nvSpPr>
              <p:spPr>
                <a:xfrm>
                  <a:off x="877202" y="1584429"/>
                  <a:ext cx="1062990" cy="189177"/>
                </a:xfrm>
                <a:prstGeom prst="rightArrow">
                  <a:avLst>
                    <a:gd name="adj1" fmla="val 28467"/>
                    <a:gd name="adj2" fmla="val 5000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 sz="1400"/>
                </a:p>
              </p:txBody>
            </p: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0B353C3F-C835-4908-8E93-261284C4E6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22861" y="1566614"/>
                  <a:ext cx="147619" cy="201932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B5112495-8092-4744-B77F-9C5EE2D2CBCB}"/>
                    </a:ext>
                  </a:extLst>
                </p:cNvPr>
                <p:cNvSpPr txBox="1"/>
                <p:nvPr/>
              </p:nvSpPr>
              <p:spPr>
                <a:xfrm>
                  <a:off x="1154303" y="1411537"/>
                  <a:ext cx="436920" cy="250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b="1" dirty="0"/>
                    <a:t>256</a:t>
                  </a:r>
                  <a:endParaRPr lang="en-IE" sz="800" b="1" dirty="0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A24149D6-1607-49C7-A6D9-8BD945084DD0}"/>
                  </a:ext>
                </a:extLst>
              </p:cNvPr>
              <p:cNvGrpSpPr/>
              <p:nvPr/>
            </p:nvGrpSpPr>
            <p:grpSpPr>
              <a:xfrm flipH="1">
                <a:off x="10564237" y="4451217"/>
                <a:ext cx="870474" cy="311296"/>
                <a:chOff x="877202" y="1411537"/>
                <a:chExt cx="1062990" cy="362069"/>
              </a:xfrm>
            </p:grpSpPr>
            <p:sp>
              <p:nvSpPr>
                <p:cNvPr id="189" name="Arrow: Right 188">
                  <a:extLst>
                    <a:ext uri="{FF2B5EF4-FFF2-40B4-BE49-F238E27FC236}">
                      <a16:creationId xmlns:a16="http://schemas.microsoft.com/office/drawing/2014/main" id="{44D7A65E-9EDF-40EE-9D80-74F7BA9FD38A}"/>
                    </a:ext>
                  </a:extLst>
                </p:cNvPr>
                <p:cNvSpPr/>
                <p:nvPr/>
              </p:nvSpPr>
              <p:spPr>
                <a:xfrm>
                  <a:off x="877202" y="1584429"/>
                  <a:ext cx="1062990" cy="189177"/>
                </a:xfrm>
                <a:prstGeom prst="rightArrow">
                  <a:avLst>
                    <a:gd name="adj1" fmla="val 28467"/>
                    <a:gd name="adj2" fmla="val 5000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 sz="1400"/>
                </a:p>
              </p:txBody>
            </p: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D799642C-12F0-4FF6-AA8A-C0357C6DC1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22861" y="1566614"/>
                  <a:ext cx="147619" cy="201932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F7CC18A4-7788-458A-A49E-C6AA9378140E}"/>
                    </a:ext>
                  </a:extLst>
                </p:cNvPr>
                <p:cNvSpPr txBox="1"/>
                <p:nvPr/>
              </p:nvSpPr>
              <p:spPr>
                <a:xfrm>
                  <a:off x="1154303" y="1411537"/>
                  <a:ext cx="436920" cy="250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b="1" dirty="0"/>
                    <a:t>256</a:t>
                  </a:r>
                  <a:endParaRPr lang="en-IE" sz="800" b="1" dirty="0"/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37380BC3-9F76-4112-BCC8-75E63674C8EF}"/>
                  </a:ext>
                </a:extLst>
              </p:cNvPr>
              <p:cNvGrpSpPr/>
              <p:nvPr/>
            </p:nvGrpSpPr>
            <p:grpSpPr>
              <a:xfrm flipH="1">
                <a:off x="10564237" y="4730832"/>
                <a:ext cx="870474" cy="311296"/>
                <a:chOff x="877202" y="1411537"/>
                <a:chExt cx="1062990" cy="362069"/>
              </a:xfrm>
            </p:grpSpPr>
            <p:sp>
              <p:nvSpPr>
                <p:cNvPr id="186" name="Arrow: Right 185">
                  <a:extLst>
                    <a:ext uri="{FF2B5EF4-FFF2-40B4-BE49-F238E27FC236}">
                      <a16:creationId xmlns:a16="http://schemas.microsoft.com/office/drawing/2014/main" id="{EFC0A220-1156-49C6-B606-39BF3A3B194A}"/>
                    </a:ext>
                  </a:extLst>
                </p:cNvPr>
                <p:cNvSpPr/>
                <p:nvPr/>
              </p:nvSpPr>
              <p:spPr>
                <a:xfrm flipH="1">
                  <a:off x="877202" y="1584429"/>
                  <a:ext cx="1062990" cy="189177"/>
                </a:xfrm>
                <a:prstGeom prst="rightArrow">
                  <a:avLst>
                    <a:gd name="adj1" fmla="val 28467"/>
                    <a:gd name="adj2" fmla="val 5000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 sz="1400"/>
                </a:p>
              </p:txBody>
            </p: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8CDB2B42-CF59-4A00-83A6-1F6040DBE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22861" y="1566614"/>
                  <a:ext cx="147619" cy="201932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914A491F-8EF6-4E05-9CF2-F4554EB34876}"/>
                    </a:ext>
                  </a:extLst>
                </p:cNvPr>
                <p:cNvSpPr txBox="1"/>
                <p:nvPr/>
              </p:nvSpPr>
              <p:spPr>
                <a:xfrm>
                  <a:off x="1154303" y="1411537"/>
                  <a:ext cx="436920" cy="250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b="1" dirty="0"/>
                    <a:t>256</a:t>
                  </a:r>
                  <a:endParaRPr lang="en-IE" sz="800" b="1" dirty="0"/>
                </a:p>
              </p:txBody>
            </p: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A7C7B424-EE03-49EB-ABC8-53F644632A1A}"/>
                  </a:ext>
                </a:extLst>
              </p:cNvPr>
              <p:cNvSpPr txBox="1"/>
              <p:nvPr/>
            </p:nvSpPr>
            <p:spPr>
              <a:xfrm rot="16200000">
                <a:off x="11043350" y="4682425"/>
                <a:ext cx="10294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/>
                  <a:t>DM Interface</a:t>
                </a:r>
                <a:endParaRPr lang="en-IE" sz="1100" b="1" dirty="0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D1D86B7-D7ED-478E-A265-D7F3615CEF9D}"/>
              </a:ext>
            </a:extLst>
          </p:cNvPr>
          <p:cNvGrpSpPr/>
          <p:nvPr/>
        </p:nvGrpSpPr>
        <p:grpSpPr>
          <a:xfrm>
            <a:off x="8992145" y="2181882"/>
            <a:ext cx="3235893" cy="1318773"/>
            <a:chOff x="6811019" y="1996557"/>
            <a:chExt cx="3951551" cy="153386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BDE47E2-3911-4AB8-8B86-9415ACD21A78}"/>
                </a:ext>
              </a:extLst>
            </p:cNvPr>
            <p:cNvSpPr/>
            <p:nvPr/>
          </p:nvSpPr>
          <p:spPr>
            <a:xfrm flipH="1">
              <a:off x="8273060" y="2121504"/>
              <a:ext cx="205959" cy="139549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1100" dirty="0" err="1"/>
                <a:t>Streams</a:t>
              </a:r>
              <a:r>
                <a:rPr lang="fr-FR" sz="1100" dirty="0"/>
                <a:t> FIFO</a:t>
              </a:r>
              <a:endParaRPr lang="en-IE" sz="1100" dirty="0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A9C3C5-D95C-4DD0-8B82-223B3BFC95F3}"/>
                </a:ext>
              </a:extLst>
            </p:cNvPr>
            <p:cNvGrpSpPr/>
            <p:nvPr/>
          </p:nvGrpSpPr>
          <p:grpSpPr>
            <a:xfrm>
              <a:off x="6811019" y="1996557"/>
              <a:ext cx="1461007" cy="1533868"/>
              <a:chOff x="819685" y="1405115"/>
              <a:chExt cx="1062990" cy="1533868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48D5A667-D3B0-4E6C-B4EB-32D8A630DF02}"/>
                  </a:ext>
                </a:extLst>
              </p:cNvPr>
              <p:cNvGrpSpPr/>
              <p:nvPr/>
            </p:nvGrpSpPr>
            <p:grpSpPr>
              <a:xfrm>
                <a:off x="819685" y="1405115"/>
                <a:ext cx="1062990" cy="823139"/>
                <a:chOff x="819685" y="1405115"/>
                <a:chExt cx="1062990" cy="823139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7A5CA1B3-1800-45A2-B4F0-E6F42B5BB7B8}"/>
                    </a:ext>
                  </a:extLst>
                </p:cNvPr>
                <p:cNvGrpSpPr/>
                <p:nvPr/>
              </p:nvGrpSpPr>
              <p:grpSpPr>
                <a:xfrm>
                  <a:off x="819685" y="1405115"/>
                  <a:ext cx="1062990" cy="465688"/>
                  <a:chOff x="815736" y="1405115"/>
                  <a:chExt cx="1062990" cy="465688"/>
                </a:xfrm>
              </p:grpSpPr>
              <p:grpSp>
                <p:nvGrpSpPr>
                  <p:cNvPr id="110" name="Group 109">
                    <a:extLst>
                      <a:ext uri="{FF2B5EF4-FFF2-40B4-BE49-F238E27FC236}">
                        <a16:creationId xmlns:a16="http://schemas.microsoft.com/office/drawing/2014/main" id="{2539A7EA-5D68-49F4-823E-1CC8FB486C4D}"/>
                      </a:ext>
                    </a:extLst>
                  </p:cNvPr>
                  <p:cNvGrpSpPr/>
                  <p:nvPr/>
                </p:nvGrpSpPr>
                <p:grpSpPr>
                  <a:xfrm>
                    <a:off x="815736" y="1405115"/>
                    <a:ext cx="1062990" cy="290428"/>
                    <a:chOff x="811926" y="1405115"/>
                    <a:chExt cx="1062990" cy="290428"/>
                  </a:xfrm>
                </p:grpSpPr>
                <p:sp>
                  <p:nvSpPr>
                    <p:cNvPr id="115" name="Arrow: Right 114">
                      <a:extLst>
                        <a:ext uri="{FF2B5EF4-FFF2-40B4-BE49-F238E27FC236}">
                          <a16:creationId xmlns:a16="http://schemas.microsoft.com/office/drawing/2014/main" id="{98080DAC-CB4B-4F98-B1A6-1D4FEA3F50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1926" y="1546946"/>
                      <a:ext cx="1062990" cy="140937"/>
                    </a:xfrm>
                    <a:prstGeom prst="rightArrow">
                      <a:avLst>
                        <a:gd name="adj1" fmla="val 28467"/>
                        <a:gd name="adj2" fmla="val 50000"/>
                      </a:avLst>
                    </a:prstGeom>
                    <a:solidFill>
                      <a:srgbClr val="7030A0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E" sz="1050"/>
                    </a:p>
                  </p:txBody>
                </p:sp>
                <p:cxnSp>
                  <p:nvCxnSpPr>
                    <p:cNvPr id="116" name="Straight Connector 115">
                      <a:extLst>
                        <a:ext uri="{FF2B5EF4-FFF2-40B4-BE49-F238E27FC236}">
                          <a16:creationId xmlns:a16="http://schemas.microsoft.com/office/drawing/2014/main" id="{EEADF67C-CBE0-411C-B8FC-910892B881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34775" y="1545103"/>
                      <a:ext cx="147619" cy="150440"/>
                    </a:xfrm>
                    <a:prstGeom prst="line">
                      <a:avLst/>
                    </a:prstGeom>
                    <a:solidFill>
                      <a:srgbClr val="7030A0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4B7AE343-CB07-410C-85FB-ADB0C84FB6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6129" y="1405115"/>
                      <a:ext cx="266618" cy="25058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800" b="1" dirty="0"/>
                        <a:t>32</a:t>
                      </a:r>
                      <a:endParaRPr lang="en-IE" sz="800" b="1" dirty="0"/>
                    </a:p>
                  </p:txBody>
                </p:sp>
              </p:grpSp>
              <p:grpSp>
                <p:nvGrpSpPr>
                  <p:cNvPr id="111" name="Group 110">
                    <a:extLst>
                      <a:ext uri="{FF2B5EF4-FFF2-40B4-BE49-F238E27FC236}">
                        <a16:creationId xmlns:a16="http://schemas.microsoft.com/office/drawing/2014/main" id="{3C62CD8C-36E4-4861-AAC7-4C403263F238}"/>
                      </a:ext>
                    </a:extLst>
                  </p:cNvPr>
                  <p:cNvGrpSpPr/>
                  <p:nvPr/>
                </p:nvGrpSpPr>
                <p:grpSpPr>
                  <a:xfrm>
                    <a:off x="815736" y="1580375"/>
                    <a:ext cx="1062990" cy="290428"/>
                    <a:chOff x="811926" y="1405115"/>
                    <a:chExt cx="1062990" cy="290428"/>
                  </a:xfrm>
                </p:grpSpPr>
                <p:sp>
                  <p:nvSpPr>
                    <p:cNvPr id="112" name="Arrow: Right 111">
                      <a:extLst>
                        <a:ext uri="{FF2B5EF4-FFF2-40B4-BE49-F238E27FC236}">
                          <a16:creationId xmlns:a16="http://schemas.microsoft.com/office/drawing/2014/main" id="{34051571-2BE8-4AAB-BF8A-5121B521BE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1926" y="1546946"/>
                      <a:ext cx="1062990" cy="140937"/>
                    </a:xfrm>
                    <a:prstGeom prst="rightArrow">
                      <a:avLst>
                        <a:gd name="adj1" fmla="val 28467"/>
                        <a:gd name="adj2" fmla="val 50000"/>
                      </a:avLst>
                    </a:prstGeom>
                    <a:solidFill>
                      <a:srgbClr val="7030A0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E" sz="1050"/>
                    </a:p>
                  </p:txBody>
                </p:sp>
                <p:cxnSp>
                  <p:nvCxnSpPr>
                    <p:cNvPr id="113" name="Straight Connector 112">
                      <a:extLst>
                        <a:ext uri="{FF2B5EF4-FFF2-40B4-BE49-F238E27FC236}">
                          <a16:creationId xmlns:a16="http://schemas.microsoft.com/office/drawing/2014/main" id="{604912F2-A4A2-4609-828D-8AA611C63D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34775" y="1545103"/>
                      <a:ext cx="147619" cy="150440"/>
                    </a:xfrm>
                    <a:prstGeom prst="line">
                      <a:avLst/>
                    </a:prstGeom>
                    <a:solidFill>
                      <a:srgbClr val="7030A0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B3406445-6932-4435-80DA-CC693CA5AC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6129" y="1405115"/>
                      <a:ext cx="266618" cy="25058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800" b="1" dirty="0"/>
                        <a:t>32</a:t>
                      </a:r>
                      <a:endParaRPr lang="en-IE" sz="800" b="1" dirty="0"/>
                    </a:p>
                  </p:txBody>
                </p:sp>
              </p:grp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F708AF84-7FA5-4138-AE03-4F33AA13F58B}"/>
                    </a:ext>
                  </a:extLst>
                </p:cNvPr>
                <p:cNvGrpSpPr/>
                <p:nvPr/>
              </p:nvGrpSpPr>
              <p:grpSpPr>
                <a:xfrm flipH="1">
                  <a:off x="819685" y="1762566"/>
                  <a:ext cx="1062990" cy="465688"/>
                  <a:chOff x="815736" y="1405115"/>
                  <a:chExt cx="1062990" cy="465688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4102EC0E-275A-45BF-AC0F-FA15F7B76F37}"/>
                      </a:ext>
                    </a:extLst>
                  </p:cNvPr>
                  <p:cNvGrpSpPr/>
                  <p:nvPr/>
                </p:nvGrpSpPr>
                <p:grpSpPr>
                  <a:xfrm>
                    <a:off x="815736" y="1405115"/>
                    <a:ext cx="1062990" cy="290428"/>
                    <a:chOff x="811926" y="1405115"/>
                    <a:chExt cx="1062990" cy="290428"/>
                  </a:xfrm>
                </p:grpSpPr>
                <p:sp>
                  <p:nvSpPr>
                    <p:cNvPr id="107" name="Arrow: Right 106">
                      <a:extLst>
                        <a:ext uri="{FF2B5EF4-FFF2-40B4-BE49-F238E27FC236}">
                          <a16:creationId xmlns:a16="http://schemas.microsoft.com/office/drawing/2014/main" id="{D3D94E38-1EDD-484A-989C-C073D2110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1926" y="1546946"/>
                      <a:ext cx="1062990" cy="140937"/>
                    </a:xfrm>
                    <a:prstGeom prst="rightArrow">
                      <a:avLst>
                        <a:gd name="adj1" fmla="val 28467"/>
                        <a:gd name="adj2" fmla="val 50000"/>
                      </a:avLst>
                    </a:prstGeom>
                    <a:solidFill>
                      <a:srgbClr val="7030A0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E" sz="1050"/>
                    </a:p>
                  </p:txBody>
                </p:sp>
                <p:cxnSp>
                  <p:nvCxnSpPr>
                    <p:cNvPr id="108" name="Straight Connector 107">
                      <a:extLst>
                        <a:ext uri="{FF2B5EF4-FFF2-40B4-BE49-F238E27FC236}">
                          <a16:creationId xmlns:a16="http://schemas.microsoft.com/office/drawing/2014/main" id="{AFA4D550-6E59-4E9B-A595-7CAB839E96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34775" y="1545103"/>
                      <a:ext cx="147619" cy="150440"/>
                    </a:xfrm>
                    <a:prstGeom prst="line">
                      <a:avLst/>
                    </a:prstGeom>
                    <a:solidFill>
                      <a:srgbClr val="7030A0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6C698AE3-C680-45B3-AC4F-10F23960DC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54095" y="1405115"/>
                      <a:ext cx="266618" cy="25058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800" b="1" dirty="0"/>
                        <a:t>32</a:t>
                      </a:r>
                      <a:endParaRPr lang="en-IE" sz="800" b="1" dirty="0"/>
                    </a:p>
                  </p:txBody>
                </p:sp>
              </p:grp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E202B952-C362-41F2-861B-91621ADF9293}"/>
                      </a:ext>
                    </a:extLst>
                  </p:cNvPr>
                  <p:cNvGrpSpPr/>
                  <p:nvPr/>
                </p:nvGrpSpPr>
                <p:grpSpPr>
                  <a:xfrm>
                    <a:off x="815736" y="1580375"/>
                    <a:ext cx="1062990" cy="290428"/>
                    <a:chOff x="811926" y="1405115"/>
                    <a:chExt cx="1062990" cy="290428"/>
                  </a:xfrm>
                </p:grpSpPr>
                <p:sp>
                  <p:nvSpPr>
                    <p:cNvPr id="104" name="Arrow: Right 103">
                      <a:extLst>
                        <a:ext uri="{FF2B5EF4-FFF2-40B4-BE49-F238E27FC236}">
                          <a16:creationId xmlns:a16="http://schemas.microsoft.com/office/drawing/2014/main" id="{E50A6659-8074-4A45-AF9E-74731ACC97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1926" y="1546946"/>
                      <a:ext cx="1062990" cy="140937"/>
                    </a:xfrm>
                    <a:prstGeom prst="rightArrow">
                      <a:avLst>
                        <a:gd name="adj1" fmla="val 28467"/>
                        <a:gd name="adj2" fmla="val 50000"/>
                      </a:avLst>
                    </a:prstGeom>
                    <a:solidFill>
                      <a:srgbClr val="7030A0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E" sz="1050"/>
                    </a:p>
                  </p:txBody>
                </p:sp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29042940-C246-4714-9ED9-4CD21C1D7FB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34775" y="1545103"/>
                      <a:ext cx="147619" cy="150440"/>
                    </a:xfrm>
                    <a:prstGeom prst="line">
                      <a:avLst/>
                    </a:prstGeom>
                    <a:solidFill>
                      <a:srgbClr val="7030A0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AFF82F89-3987-4454-833F-3C24921105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54095" y="1405115"/>
                      <a:ext cx="266618" cy="25058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800" b="1" dirty="0"/>
                        <a:t>32</a:t>
                      </a:r>
                      <a:endParaRPr lang="en-IE" sz="800" b="1" dirty="0"/>
                    </a:p>
                  </p:txBody>
                </p:sp>
              </p:grpSp>
            </p:grp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339E5A0-9209-4419-9CB5-0D89CAAF5198}"/>
                  </a:ext>
                </a:extLst>
              </p:cNvPr>
              <p:cNvGrpSpPr/>
              <p:nvPr/>
            </p:nvGrpSpPr>
            <p:grpSpPr>
              <a:xfrm>
                <a:off x="819685" y="2115844"/>
                <a:ext cx="1062990" cy="823139"/>
                <a:chOff x="819685" y="1405115"/>
                <a:chExt cx="1062990" cy="823139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2C4E64DB-205D-4B43-8ABE-7336AA6E33B7}"/>
                    </a:ext>
                  </a:extLst>
                </p:cNvPr>
                <p:cNvGrpSpPr/>
                <p:nvPr/>
              </p:nvGrpSpPr>
              <p:grpSpPr>
                <a:xfrm>
                  <a:off x="819685" y="1405115"/>
                  <a:ext cx="1062990" cy="465688"/>
                  <a:chOff x="815736" y="1405115"/>
                  <a:chExt cx="1062990" cy="465688"/>
                </a:xfrm>
              </p:grpSpPr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110871A5-F8D6-4EBB-A954-A5722DA3225C}"/>
                      </a:ext>
                    </a:extLst>
                  </p:cNvPr>
                  <p:cNvGrpSpPr/>
                  <p:nvPr/>
                </p:nvGrpSpPr>
                <p:grpSpPr>
                  <a:xfrm>
                    <a:off x="815736" y="1405115"/>
                    <a:ext cx="1062990" cy="290428"/>
                    <a:chOff x="811926" y="1405115"/>
                    <a:chExt cx="1062990" cy="290428"/>
                  </a:xfrm>
                </p:grpSpPr>
                <p:sp>
                  <p:nvSpPr>
                    <p:cNvPr id="97" name="Arrow: Right 96">
                      <a:extLst>
                        <a:ext uri="{FF2B5EF4-FFF2-40B4-BE49-F238E27FC236}">
                          <a16:creationId xmlns:a16="http://schemas.microsoft.com/office/drawing/2014/main" id="{AA68FC6F-0176-4BC2-9C20-5B09E83861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1926" y="1546946"/>
                      <a:ext cx="1062990" cy="140937"/>
                    </a:xfrm>
                    <a:prstGeom prst="rightArrow">
                      <a:avLst>
                        <a:gd name="adj1" fmla="val 28467"/>
                        <a:gd name="adj2" fmla="val 50000"/>
                      </a:avLst>
                    </a:prstGeom>
                    <a:solidFill>
                      <a:srgbClr val="7030A0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E" sz="1050"/>
                    </a:p>
                  </p:txBody>
                </p:sp>
                <p:cxnSp>
                  <p:nvCxnSpPr>
                    <p:cNvPr id="98" name="Straight Connector 97">
                      <a:extLst>
                        <a:ext uri="{FF2B5EF4-FFF2-40B4-BE49-F238E27FC236}">
                          <a16:creationId xmlns:a16="http://schemas.microsoft.com/office/drawing/2014/main" id="{3BB2FB67-9CED-4ACE-8DA5-BC3E692234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34775" y="1545103"/>
                      <a:ext cx="147619" cy="150440"/>
                    </a:xfrm>
                    <a:prstGeom prst="line">
                      <a:avLst/>
                    </a:prstGeom>
                    <a:solidFill>
                      <a:srgbClr val="7030A0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B4F5EF72-304F-43A5-A43A-858373FC77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6129" y="1405115"/>
                      <a:ext cx="317891" cy="25058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800" b="1" dirty="0"/>
                        <a:t>128</a:t>
                      </a:r>
                      <a:endParaRPr lang="en-IE" sz="800" b="1" dirty="0"/>
                    </a:p>
                  </p:txBody>
                </p:sp>
              </p:grpSp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89AFFE0E-06F9-4207-8725-D36F93DAF236}"/>
                      </a:ext>
                    </a:extLst>
                  </p:cNvPr>
                  <p:cNvGrpSpPr/>
                  <p:nvPr/>
                </p:nvGrpSpPr>
                <p:grpSpPr>
                  <a:xfrm>
                    <a:off x="815736" y="1580375"/>
                    <a:ext cx="1062990" cy="290428"/>
                    <a:chOff x="811926" y="1405115"/>
                    <a:chExt cx="1062990" cy="290428"/>
                  </a:xfrm>
                </p:grpSpPr>
                <p:sp>
                  <p:nvSpPr>
                    <p:cNvPr id="94" name="Arrow: Right 93">
                      <a:extLst>
                        <a:ext uri="{FF2B5EF4-FFF2-40B4-BE49-F238E27FC236}">
                          <a16:creationId xmlns:a16="http://schemas.microsoft.com/office/drawing/2014/main" id="{E718E556-1A3C-4DE8-9C36-B3385F3FBA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1926" y="1546946"/>
                      <a:ext cx="1062990" cy="140937"/>
                    </a:xfrm>
                    <a:prstGeom prst="rightArrow">
                      <a:avLst>
                        <a:gd name="adj1" fmla="val 28467"/>
                        <a:gd name="adj2" fmla="val 50000"/>
                      </a:avLst>
                    </a:prstGeom>
                    <a:solidFill>
                      <a:srgbClr val="7030A0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E" sz="1050"/>
                    </a:p>
                  </p:txBody>
                </p:sp>
                <p:cxnSp>
                  <p:nvCxnSpPr>
                    <p:cNvPr id="95" name="Straight Connector 94">
                      <a:extLst>
                        <a:ext uri="{FF2B5EF4-FFF2-40B4-BE49-F238E27FC236}">
                          <a16:creationId xmlns:a16="http://schemas.microsoft.com/office/drawing/2014/main" id="{6761BD73-EBA9-43DA-97B0-64DA3B4D273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34775" y="1545103"/>
                      <a:ext cx="147619" cy="150440"/>
                    </a:xfrm>
                    <a:prstGeom prst="line">
                      <a:avLst/>
                    </a:prstGeom>
                    <a:solidFill>
                      <a:srgbClr val="7030A0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8BE8E64B-AB9F-4E95-9AC3-9F15CB1778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6129" y="1405115"/>
                      <a:ext cx="317891" cy="25058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800" b="1" dirty="0"/>
                        <a:t>128</a:t>
                      </a:r>
                      <a:endParaRPr lang="en-IE" sz="800" b="1" dirty="0"/>
                    </a:p>
                  </p:txBody>
                </p:sp>
              </p:grp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5F2CCBF8-CBE5-44A9-B79F-CB13A9078395}"/>
                    </a:ext>
                  </a:extLst>
                </p:cNvPr>
                <p:cNvGrpSpPr/>
                <p:nvPr/>
              </p:nvGrpSpPr>
              <p:grpSpPr>
                <a:xfrm flipH="1">
                  <a:off x="819685" y="1762566"/>
                  <a:ext cx="1062990" cy="465688"/>
                  <a:chOff x="815736" y="1405115"/>
                  <a:chExt cx="1062990" cy="465688"/>
                </a:xfrm>
              </p:grpSpPr>
              <p:grpSp>
                <p:nvGrpSpPr>
                  <p:cNvPr id="84" name="Group 83">
                    <a:extLst>
                      <a:ext uri="{FF2B5EF4-FFF2-40B4-BE49-F238E27FC236}">
                        <a16:creationId xmlns:a16="http://schemas.microsoft.com/office/drawing/2014/main" id="{9CA0D247-C657-4A3C-8B6B-7ABE23DF1EA9}"/>
                      </a:ext>
                    </a:extLst>
                  </p:cNvPr>
                  <p:cNvGrpSpPr/>
                  <p:nvPr/>
                </p:nvGrpSpPr>
                <p:grpSpPr>
                  <a:xfrm>
                    <a:off x="815736" y="1405115"/>
                    <a:ext cx="1062990" cy="290428"/>
                    <a:chOff x="811926" y="1405115"/>
                    <a:chExt cx="1062990" cy="290428"/>
                  </a:xfrm>
                </p:grpSpPr>
                <p:sp>
                  <p:nvSpPr>
                    <p:cNvPr id="89" name="Arrow: Right 88">
                      <a:extLst>
                        <a:ext uri="{FF2B5EF4-FFF2-40B4-BE49-F238E27FC236}">
                          <a16:creationId xmlns:a16="http://schemas.microsoft.com/office/drawing/2014/main" id="{5E590BA7-54FC-40B8-89DB-42ACFC95C3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1926" y="1546946"/>
                      <a:ext cx="1062990" cy="140937"/>
                    </a:xfrm>
                    <a:prstGeom prst="rightArrow">
                      <a:avLst>
                        <a:gd name="adj1" fmla="val 28467"/>
                        <a:gd name="adj2" fmla="val 50000"/>
                      </a:avLst>
                    </a:prstGeom>
                    <a:solidFill>
                      <a:srgbClr val="7030A0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E" sz="1050"/>
                    </a:p>
                  </p:txBody>
                </p:sp>
                <p:cxnSp>
                  <p:nvCxnSpPr>
                    <p:cNvPr id="90" name="Straight Connector 89">
                      <a:extLst>
                        <a:ext uri="{FF2B5EF4-FFF2-40B4-BE49-F238E27FC236}">
                          <a16:creationId xmlns:a16="http://schemas.microsoft.com/office/drawing/2014/main" id="{2061A4C7-1EE6-4EF1-93A0-8232E8A211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34775" y="1545103"/>
                      <a:ext cx="147619" cy="150440"/>
                    </a:xfrm>
                    <a:prstGeom prst="line">
                      <a:avLst/>
                    </a:prstGeom>
                    <a:solidFill>
                      <a:srgbClr val="7030A0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C23E072F-1A15-4A47-BD5E-5BB4C9B6C9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2822" y="1405115"/>
                      <a:ext cx="317891" cy="25058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800" b="1" dirty="0"/>
                        <a:t>128</a:t>
                      </a:r>
                      <a:endParaRPr lang="en-IE" sz="800" b="1" dirty="0"/>
                    </a:p>
                  </p:txBody>
                </p:sp>
              </p:grpSp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530C8634-A73E-430D-A6E0-B6121214D64B}"/>
                      </a:ext>
                    </a:extLst>
                  </p:cNvPr>
                  <p:cNvGrpSpPr/>
                  <p:nvPr/>
                </p:nvGrpSpPr>
                <p:grpSpPr>
                  <a:xfrm>
                    <a:off x="815736" y="1580375"/>
                    <a:ext cx="1062990" cy="290428"/>
                    <a:chOff x="811926" y="1405115"/>
                    <a:chExt cx="1062990" cy="290428"/>
                  </a:xfrm>
                </p:grpSpPr>
                <p:sp>
                  <p:nvSpPr>
                    <p:cNvPr id="86" name="Arrow: Right 85">
                      <a:extLst>
                        <a:ext uri="{FF2B5EF4-FFF2-40B4-BE49-F238E27FC236}">
                          <a16:creationId xmlns:a16="http://schemas.microsoft.com/office/drawing/2014/main" id="{DCFCC1D1-AE5D-4909-A93B-BE024D2C90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1926" y="1546946"/>
                      <a:ext cx="1062990" cy="140937"/>
                    </a:xfrm>
                    <a:prstGeom prst="rightArrow">
                      <a:avLst>
                        <a:gd name="adj1" fmla="val 28467"/>
                        <a:gd name="adj2" fmla="val 50000"/>
                      </a:avLst>
                    </a:prstGeom>
                    <a:solidFill>
                      <a:srgbClr val="7030A0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E" sz="1050"/>
                    </a:p>
                  </p:txBody>
                </p:sp>
                <p:cxnSp>
                  <p:nvCxnSpPr>
                    <p:cNvPr id="87" name="Straight Connector 86">
                      <a:extLst>
                        <a:ext uri="{FF2B5EF4-FFF2-40B4-BE49-F238E27FC236}">
                          <a16:creationId xmlns:a16="http://schemas.microsoft.com/office/drawing/2014/main" id="{274F1517-521B-4B21-A83E-FC7BE7A0FC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34775" y="1545103"/>
                      <a:ext cx="147619" cy="150440"/>
                    </a:xfrm>
                    <a:prstGeom prst="line">
                      <a:avLst/>
                    </a:prstGeom>
                    <a:solidFill>
                      <a:srgbClr val="7030A0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27F6B368-4949-47C8-B347-BE55F4E69A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2822" y="1405115"/>
                      <a:ext cx="317891" cy="25058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800" b="1" dirty="0"/>
                        <a:t>128</a:t>
                      </a:r>
                      <a:endParaRPr lang="en-IE" sz="800" b="1" dirty="0"/>
                    </a:p>
                  </p:txBody>
                </p:sp>
              </p:grpSp>
            </p:grp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1655171-A7D6-4235-8FC5-1CC80EB10C0C}"/>
                </a:ext>
              </a:extLst>
            </p:cNvPr>
            <p:cNvGrpSpPr/>
            <p:nvPr/>
          </p:nvGrpSpPr>
          <p:grpSpPr>
            <a:xfrm>
              <a:off x="8461205" y="2059091"/>
              <a:ext cx="1461007" cy="290428"/>
              <a:chOff x="811926" y="1405115"/>
              <a:chExt cx="1062990" cy="290428"/>
            </a:xfrm>
          </p:grpSpPr>
          <p:sp>
            <p:nvSpPr>
              <p:cNvPr id="77" name="Arrow: Right 76">
                <a:extLst>
                  <a:ext uri="{FF2B5EF4-FFF2-40B4-BE49-F238E27FC236}">
                    <a16:creationId xmlns:a16="http://schemas.microsoft.com/office/drawing/2014/main" id="{94CDAEE0-96F3-46C5-A792-A343B269A4DD}"/>
                  </a:ext>
                </a:extLst>
              </p:cNvPr>
              <p:cNvSpPr/>
              <p:nvPr/>
            </p:nvSpPr>
            <p:spPr>
              <a:xfrm>
                <a:off x="811926" y="1546946"/>
                <a:ext cx="1062990" cy="140937"/>
              </a:xfrm>
              <a:prstGeom prst="rightArrow">
                <a:avLst>
                  <a:gd name="adj1" fmla="val 28467"/>
                  <a:gd name="adj2" fmla="val 50000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050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D18F5C5-E09E-4AAC-BE7D-4C4B60F785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4775" y="1545103"/>
                <a:ext cx="147619" cy="150440"/>
              </a:xfrm>
              <a:prstGeom prst="lin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C9BED7F-77B5-4421-9AB5-79A8C1CF501E}"/>
                  </a:ext>
                </a:extLst>
              </p:cNvPr>
              <p:cNvSpPr txBox="1"/>
              <p:nvPr/>
            </p:nvSpPr>
            <p:spPr>
              <a:xfrm>
                <a:off x="1166129" y="1405115"/>
                <a:ext cx="266618" cy="2505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800" b="1" dirty="0"/>
                  <a:t>32</a:t>
                </a:r>
                <a:endParaRPr lang="en-IE" sz="800" b="1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A9CF0EB-5E2A-4C80-911E-64D96F16D238}"/>
                </a:ext>
              </a:extLst>
            </p:cNvPr>
            <p:cNvGrpSpPr/>
            <p:nvPr/>
          </p:nvGrpSpPr>
          <p:grpSpPr>
            <a:xfrm>
              <a:off x="8461205" y="2415731"/>
              <a:ext cx="1461007" cy="290428"/>
              <a:chOff x="811926" y="1405115"/>
              <a:chExt cx="1062990" cy="290428"/>
            </a:xfrm>
          </p:grpSpPr>
          <p:sp>
            <p:nvSpPr>
              <p:cNvPr id="74" name="Arrow: Right 73">
                <a:extLst>
                  <a:ext uri="{FF2B5EF4-FFF2-40B4-BE49-F238E27FC236}">
                    <a16:creationId xmlns:a16="http://schemas.microsoft.com/office/drawing/2014/main" id="{E4BA3863-EBB9-4516-A0F2-D4A12AD04B45}"/>
                  </a:ext>
                </a:extLst>
              </p:cNvPr>
              <p:cNvSpPr/>
              <p:nvPr/>
            </p:nvSpPr>
            <p:spPr>
              <a:xfrm>
                <a:off x="811926" y="1546946"/>
                <a:ext cx="1062990" cy="140937"/>
              </a:xfrm>
              <a:prstGeom prst="rightArrow">
                <a:avLst>
                  <a:gd name="adj1" fmla="val 28467"/>
                  <a:gd name="adj2" fmla="val 50000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05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98558EA-D4CE-43CD-9DFD-7D7C04A13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4775" y="1545103"/>
                <a:ext cx="147619" cy="150440"/>
              </a:xfrm>
              <a:prstGeom prst="lin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B0D7076-9614-48E1-8E69-9E37BFF1C158}"/>
                  </a:ext>
                </a:extLst>
              </p:cNvPr>
              <p:cNvSpPr txBox="1"/>
              <p:nvPr/>
            </p:nvSpPr>
            <p:spPr>
              <a:xfrm>
                <a:off x="1166129" y="1405115"/>
                <a:ext cx="266618" cy="2505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800" b="1" dirty="0"/>
                  <a:t>32</a:t>
                </a:r>
                <a:endParaRPr lang="en-IE" sz="800" b="1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17243C6-F26B-4B09-A369-C5482B94685E}"/>
                </a:ext>
              </a:extLst>
            </p:cNvPr>
            <p:cNvGrpSpPr/>
            <p:nvPr/>
          </p:nvGrpSpPr>
          <p:grpSpPr>
            <a:xfrm flipH="1">
              <a:off x="8461205" y="2772371"/>
              <a:ext cx="1461007" cy="290428"/>
              <a:chOff x="811926" y="1405115"/>
              <a:chExt cx="1062990" cy="290428"/>
            </a:xfrm>
          </p:grpSpPr>
          <p:sp>
            <p:nvSpPr>
              <p:cNvPr id="71" name="Arrow: Right 70">
                <a:extLst>
                  <a:ext uri="{FF2B5EF4-FFF2-40B4-BE49-F238E27FC236}">
                    <a16:creationId xmlns:a16="http://schemas.microsoft.com/office/drawing/2014/main" id="{61AAA99A-A4DD-4C19-A7E5-9B151A5A354F}"/>
                  </a:ext>
                </a:extLst>
              </p:cNvPr>
              <p:cNvSpPr/>
              <p:nvPr/>
            </p:nvSpPr>
            <p:spPr>
              <a:xfrm>
                <a:off x="811926" y="1546946"/>
                <a:ext cx="1062990" cy="140937"/>
              </a:xfrm>
              <a:prstGeom prst="rightArrow">
                <a:avLst>
                  <a:gd name="adj1" fmla="val 28467"/>
                  <a:gd name="adj2" fmla="val 50000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050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0E83DE1-94A6-4C4F-887C-8D36A75049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4775" y="1545103"/>
                <a:ext cx="147619" cy="150440"/>
              </a:xfrm>
              <a:prstGeom prst="lin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F123852-13DC-49C9-B986-4CDECCA50B78}"/>
                  </a:ext>
                </a:extLst>
              </p:cNvPr>
              <p:cNvSpPr txBox="1"/>
              <p:nvPr/>
            </p:nvSpPr>
            <p:spPr>
              <a:xfrm>
                <a:off x="1254095" y="1405115"/>
                <a:ext cx="266618" cy="2505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800" b="1" dirty="0"/>
                  <a:t>32</a:t>
                </a:r>
                <a:endParaRPr lang="en-IE" sz="800" b="1" dirty="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BBB934D-98B4-4779-B2FE-1B55ECE22702}"/>
                </a:ext>
              </a:extLst>
            </p:cNvPr>
            <p:cNvGrpSpPr/>
            <p:nvPr/>
          </p:nvGrpSpPr>
          <p:grpSpPr>
            <a:xfrm flipH="1">
              <a:off x="8461205" y="3129012"/>
              <a:ext cx="1461007" cy="290428"/>
              <a:chOff x="811926" y="1405115"/>
              <a:chExt cx="1062990" cy="290428"/>
            </a:xfrm>
          </p:grpSpPr>
          <p:sp>
            <p:nvSpPr>
              <p:cNvPr id="68" name="Arrow: Right 67">
                <a:extLst>
                  <a:ext uri="{FF2B5EF4-FFF2-40B4-BE49-F238E27FC236}">
                    <a16:creationId xmlns:a16="http://schemas.microsoft.com/office/drawing/2014/main" id="{6F8EE6E6-C437-4B79-8E51-3FFCBBD1688D}"/>
                  </a:ext>
                </a:extLst>
              </p:cNvPr>
              <p:cNvSpPr/>
              <p:nvPr/>
            </p:nvSpPr>
            <p:spPr>
              <a:xfrm>
                <a:off x="811926" y="1546946"/>
                <a:ext cx="1062990" cy="140937"/>
              </a:xfrm>
              <a:prstGeom prst="rightArrow">
                <a:avLst>
                  <a:gd name="adj1" fmla="val 28467"/>
                  <a:gd name="adj2" fmla="val 50000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050"/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F6AC606E-0281-427D-9DC9-3F8CEE2998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4775" y="1545103"/>
                <a:ext cx="147619" cy="150440"/>
              </a:xfrm>
              <a:prstGeom prst="lin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7FE1C93-9075-4805-ABD0-8CC9B85F14B3}"/>
                  </a:ext>
                </a:extLst>
              </p:cNvPr>
              <p:cNvSpPr txBox="1"/>
              <p:nvPr/>
            </p:nvSpPr>
            <p:spPr>
              <a:xfrm>
                <a:off x="1254095" y="1405115"/>
                <a:ext cx="266618" cy="2505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800" b="1" dirty="0"/>
                  <a:t>32</a:t>
                </a:r>
                <a:endParaRPr lang="en-IE" sz="800" b="1" dirty="0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F932883-491D-41BF-9327-D3A0FF83A7E0}"/>
                </a:ext>
              </a:extLst>
            </p:cNvPr>
            <p:cNvSpPr txBox="1"/>
            <p:nvPr/>
          </p:nvSpPr>
          <p:spPr>
            <a:xfrm>
              <a:off x="9611152" y="2297275"/>
              <a:ext cx="1151418" cy="304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b="1" dirty="0"/>
                <a:t>Stream Out</a:t>
              </a:r>
              <a:endParaRPr lang="en-IE" sz="1050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A7A0D7F-672E-4791-AB98-1689D0DA46D2}"/>
                </a:ext>
              </a:extLst>
            </p:cNvPr>
            <p:cNvSpPr txBox="1"/>
            <p:nvPr/>
          </p:nvSpPr>
          <p:spPr>
            <a:xfrm>
              <a:off x="9603647" y="3008670"/>
              <a:ext cx="1008518" cy="304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b="1" dirty="0"/>
                <a:t>Stream In</a:t>
              </a:r>
              <a:endParaRPr lang="en-IE"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7594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7 L -0.20117 0.0574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65" y="287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4589-1517-4719-B9CA-ED40FA7D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AI Engine implementation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C12C3-5556-4585-B799-7C70CFFB4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transfer: 4 input/output samples</a:t>
            </a:r>
          </a:p>
          <a:p>
            <a:pPr lvl="1"/>
            <a:r>
              <a:rPr lang="en-US" dirty="0"/>
              <a:t>For each new 4 output samples, we need 4 new input samples = 128 bits</a:t>
            </a:r>
          </a:p>
          <a:p>
            <a:pPr lvl="1"/>
            <a:r>
              <a:rPr lang="en-US" dirty="0"/>
              <a:t>128 bits can be read or written every </a:t>
            </a:r>
            <a:r>
              <a:rPr lang="en-US" b="1" dirty="0"/>
              <a:t>4 clock cycles</a:t>
            </a:r>
          </a:p>
          <a:p>
            <a:r>
              <a:rPr lang="en-US" dirty="0"/>
              <a:t>Compute: 4 output samples</a:t>
            </a:r>
          </a:p>
          <a:p>
            <a:pPr lvl="1"/>
            <a:r>
              <a:rPr lang="en-US" dirty="0"/>
              <a:t>The AI Engine must perform 32 (taps) x 4 (output samples)= 128 </a:t>
            </a:r>
            <a:r>
              <a:rPr lang="en-US" dirty="0" err="1"/>
              <a:t>cpx</a:t>
            </a:r>
            <a:r>
              <a:rPr lang="en-US" dirty="0"/>
              <a:t> MACs </a:t>
            </a:r>
          </a:p>
          <a:p>
            <a:pPr lvl="1"/>
            <a:r>
              <a:rPr lang="en-US" dirty="0"/>
              <a:t>Each new 4 output samples require </a:t>
            </a:r>
            <a:r>
              <a:rPr lang="en-US" b="1" dirty="0"/>
              <a:t>16 cycles </a:t>
            </a:r>
            <a:r>
              <a:rPr lang="en-US" dirty="0"/>
              <a:t>(8 </a:t>
            </a:r>
            <a:r>
              <a:rPr lang="en-US" dirty="0" err="1"/>
              <a:t>cpx</a:t>
            </a:r>
            <a:r>
              <a:rPr lang="en-US" dirty="0"/>
              <a:t> MACs/cycle is the limit)</a:t>
            </a:r>
          </a:p>
          <a:p>
            <a:r>
              <a:rPr lang="en-US" dirty="0"/>
              <a:t>This architecture is compute bounded</a:t>
            </a:r>
          </a:p>
          <a:p>
            <a:pPr lvl="1"/>
            <a:r>
              <a:rPr lang="en-US" dirty="0"/>
              <a:t>4 samples/16 cycles </a:t>
            </a:r>
            <a:r>
              <a:rPr lang="en-US" dirty="0">
                <a:sym typeface="Wingdings" panose="05000000000000000000" pitchFamily="2" charset="2"/>
              </a:rPr>
              <a:t> 1 sample/4 cycles @ 1GHz</a:t>
            </a:r>
            <a:endParaRPr lang="en-US" dirty="0"/>
          </a:p>
          <a:p>
            <a:pPr lvl="1"/>
            <a:r>
              <a:rPr lang="en-US" b="1" dirty="0"/>
              <a:t>Max input sample rate: 250 MSPS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6881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BF5F-3C5C-42A6-A810-DE294B40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AI Engine Architecture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8D0A99-95D9-4360-8A89-7ABE7415A7A8}"/>
              </a:ext>
            </a:extLst>
          </p:cNvPr>
          <p:cNvSpPr/>
          <p:nvPr/>
        </p:nvSpPr>
        <p:spPr>
          <a:xfrm>
            <a:off x="5009606" y="2672316"/>
            <a:ext cx="1701210" cy="108452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AI Engine</a:t>
            </a:r>
          </a:p>
          <a:p>
            <a:pPr algn="ctr"/>
            <a:r>
              <a:rPr lang="en-US" dirty="0"/>
              <a:t>8 GMACs</a:t>
            </a:r>
          </a:p>
          <a:p>
            <a:pPr algn="ctr"/>
            <a:r>
              <a:rPr lang="en-US" dirty="0"/>
              <a:t>16 bits </a:t>
            </a:r>
            <a:r>
              <a:rPr lang="en-US" dirty="0" err="1"/>
              <a:t>cpx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5624A8-5AD3-4673-90D5-D928E710E3C1}"/>
              </a:ext>
            </a:extLst>
          </p:cNvPr>
          <p:cNvCxnSpPr>
            <a:stCxn id="4" idx="3"/>
          </p:cNvCxnSpPr>
          <p:nvPr/>
        </p:nvCxnSpPr>
        <p:spPr>
          <a:xfrm>
            <a:off x="6710816" y="3214577"/>
            <a:ext cx="2208028" cy="10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E8C215-507B-4B41-9A1A-001BAF03896C}"/>
              </a:ext>
            </a:extLst>
          </p:cNvPr>
          <p:cNvCxnSpPr/>
          <p:nvPr/>
        </p:nvCxnSpPr>
        <p:spPr>
          <a:xfrm>
            <a:off x="2801578" y="3203944"/>
            <a:ext cx="2208028" cy="10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20F539-0226-48B7-AD64-93C2FAC3E3DA}"/>
              </a:ext>
            </a:extLst>
          </p:cNvPr>
          <p:cNvSpPr txBox="1"/>
          <p:nvPr/>
        </p:nvSpPr>
        <p:spPr>
          <a:xfrm>
            <a:off x="3069466" y="2880778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250 MSPS</a:t>
            </a:r>
          </a:p>
          <a:p>
            <a:pPr algn="ctr"/>
            <a:r>
              <a:rPr lang="en-US" dirty="0"/>
              <a:t>16 bit complex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BFC69-C502-4406-A2A1-651DA3A229B4}"/>
              </a:ext>
            </a:extLst>
          </p:cNvPr>
          <p:cNvSpPr txBox="1"/>
          <p:nvPr/>
        </p:nvSpPr>
        <p:spPr>
          <a:xfrm>
            <a:off x="6978703" y="2880778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250 MSPS</a:t>
            </a:r>
          </a:p>
          <a:p>
            <a:pPr algn="ctr"/>
            <a:r>
              <a:rPr lang="en-US" dirty="0"/>
              <a:t>16 bit complex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099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Xilinx-5">
  <a:themeElements>
    <a:clrScheme name="Custom 1">
      <a:dk1>
        <a:srgbClr val="0C0C0C"/>
      </a:dk1>
      <a:lt1>
        <a:srgbClr val="FFFFFF"/>
      </a:lt1>
      <a:dk2>
        <a:srgbClr val="161C2E"/>
      </a:dk2>
      <a:lt2>
        <a:srgbClr val="5F5F5F"/>
      </a:lt2>
      <a:accent1>
        <a:srgbClr val="E20000"/>
      </a:accent1>
      <a:accent2>
        <a:srgbClr val="282D3F"/>
      </a:accent2>
      <a:accent3>
        <a:srgbClr val="8D919A"/>
      </a:accent3>
      <a:accent4>
        <a:srgbClr val="055C99"/>
      </a:accent4>
      <a:accent5>
        <a:srgbClr val="0D9079"/>
      </a:accent5>
      <a:accent6>
        <a:srgbClr val="00B2BA"/>
      </a:accent6>
      <a:hlink>
        <a:srgbClr val="055C99"/>
      </a:hlink>
      <a:folHlink>
        <a:srgbClr val="5F5F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Xilinx_Corporate-PPT Template-2019.pptx" id="{3A77240B-76F8-477A-9D37-C0106CBF199F}" vid="{462835E2-B1AD-48B4-90C2-44B0502415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XilinxCorporate2019TemplateV2</Template>
  <TotalTime>6937</TotalTime>
  <Words>5668</Words>
  <Application>Microsoft Office PowerPoint</Application>
  <PresentationFormat>Widescreen</PresentationFormat>
  <Paragraphs>2381</Paragraphs>
  <Slides>62</Slides>
  <Notes>18</Notes>
  <HiddenSlides>6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4" baseType="lpstr">
      <vt:lpstr>SimSun</vt:lpstr>
      <vt:lpstr>Arial</vt:lpstr>
      <vt:lpstr>Calibri</vt:lpstr>
      <vt:lpstr>Cambria Math</vt:lpstr>
      <vt:lpstr>Courier New</vt:lpstr>
      <vt:lpstr>Microsoft Sans Serif</vt:lpstr>
      <vt:lpstr>Tahoma</vt:lpstr>
      <vt:lpstr>Times New Roman</vt:lpstr>
      <vt:lpstr>Webdings</vt:lpstr>
      <vt:lpstr>Wingdings</vt:lpstr>
      <vt:lpstr>Wingdings 3</vt:lpstr>
      <vt:lpstr>Xilinx-5</vt:lpstr>
      <vt:lpstr>FIR 32 taps Streaming and cascade interface</vt:lpstr>
      <vt:lpstr>Agenda</vt:lpstr>
      <vt:lpstr>Architectural study</vt:lpstr>
      <vt:lpstr>What is this FIR ?</vt:lpstr>
      <vt:lpstr>AI Engine vector processor performance: 1/2</vt:lpstr>
      <vt:lpstr>AI Engine vector processor performance 2/2</vt:lpstr>
      <vt:lpstr>AI Engine data transfer performance</vt:lpstr>
      <vt:lpstr>Single AI Engine implementation</vt:lpstr>
      <vt:lpstr>1 AI Engine Architecture</vt:lpstr>
      <vt:lpstr>Cascade of Four AI Engines</vt:lpstr>
      <vt:lpstr>4 AI Engine Architecture: 1 GSPS input/output data rate</vt:lpstr>
      <vt:lpstr>How to achieve higher sample rates</vt:lpstr>
      <vt:lpstr>Even Output</vt:lpstr>
      <vt:lpstr>Even Output</vt:lpstr>
      <vt:lpstr>Odd Output</vt:lpstr>
      <vt:lpstr>Odd Output</vt:lpstr>
      <vt:lpstr>Odd/Even Cascades of AI Engines 1/3</vt:lpstr>
      <vt:lpstr>Odd/Even Cascades of AI Engines 2/3</vt:lpstr>
      <vt:lpstr>Odd/Even Cascades of AI Engines 3/3</vt:lpstr>
      <vt:lpstr>8 AI Engine Architecture: 2 GSPS input/output data rate</vt:lpstr>
      <vt:lpstr>Simulink model of the 4 AI Engines system @ 1GSPS</vt:lpstr>
      <vt:lpstr>Simulink model of the 8 AI Engines system @ 2GSPS</vt:lpstr>
      <vt:lpstr>Can we go further ?</vt:lpstr>
      <vt:lpstr>AI Engine Refresh</vt:lpstr>
      <vt:lpstr>Refresh: AIE List of Data Types</vt:lpstr>
      <vt:lpstr>Refresh: Accumulator and Vector Types</vt:lpstr>
      <vt:lpstr>Refresh: AIE Vector Register File</vt:lpstr>
      <vt:lpstr>Refresh: AIE Register Management with Large Vectors</vt:lpstr>
      <vt:lpstr>Refresh: mul4 intrinsic for 16x16 bits complex</vt:lpstr>
      <vt:lpstr>Refresh: mac4 intrinsic for 16x16 bit complex</vt:lpstr>
      <vt:lpstr>Refresh: 16-bit complex by 16-bit complex mult  1/4</vt:lpstr>
      <vt:lpstr>Refresh: 16-bit complex by 16-bit complex mult  2/4</vt:lpstr>
      <vt:lpstr>Refresh: 16-bit complex by 16-bit complex mult  3/4</vt:lpstr>
      <vt:lpstr>Refresh: 16-bit complex by 16-bit complex mult  4/4</vt:lpstr>
      <vt:lpstr>Refresh:  upd_v(…,N,…) / upd_w(…,N,…) 1/2</vt:lpstr>
      <vt:lpstr>Refresh:  upd_v(…,N,…) / upd_w(…,N,…) 2/2</vt:lpstr>
      <vt:lpstr>fir_32t_8core0.cpp</vt:lpstr>
      <vt:lpstr>Example with 8-tap complex FIR – mul4</vt:lpstr>
      <vt:lpstr>Example with 8-tap complex FIR – mul4</vt:lpstr>
      <vt:lpstr>Example with 8-tap complex FIR – mul4</vt:lpstr>
      <vt:lpstr>Example with 8-tap complex FIR – mul4</vt:lpstr>
      <vt:lpstr>Example with 8-tap complex FIR – mac4</vt:lpstr>
      <vt:lpstr>Example with 8-tap complex FIR – mac4</vt:lpstr>
      <vt:lpstr>Example with 8-tap complex FIR – mac4</vt:lpstr>
      <vt:lpstr>The Design in Vitis AI EA</vt:lpstr>
      <vt:lpstr>Correct Architecture</vt:lpstr>
      <vt:lpstr>graph.h</vt:lpstr>
      <vt:lpstr>fir_32t_8core.h</vt:lpstr>
      <vt:lpstr>fir_32t_8core_const.h</vt:lpstr>
      <vt:lpstr>fir_32t_8core0.cpp</vt:lpstr>
      <vt:lpstr>Compile the system in Vitis</vt:lpstr>
      <vt:lpstr>SystemC Simulation 1/2</vt:lpstr>
      <vt:lpstr>SystemC Simulation 2/2</vt:lpstr>
      <vt:lpstr>Compare results vs. reference 1/2</vt:lpstr>
      <vt:lpstr>Compare results vs. reference 2/2</vt:lpstr>
      <vt:lpstr>The Design in Model Composer EA</vt:lpstr>
      <vt:lpstr>Conclusion </vt:lpstr>
      <vt:lpstr>Summary</vt:lpstr>
      <vt:lpstr>PowerPoint Presentation</vt:lpstr>
      <vt:lpstr>I/O Bandwidth</vt:lpstr>
      <vt:lpstr>About DDR</vt:lpstr>
      <vt:lpstr>About DDR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 32 taps Streaming and cascade interface</dc:title>
  <dc:creator>Olivier Tremois</dc:creator>
  <cp:keywords>Public, , , , , , , , ,</cp:keywords>
  <cp:lastModifiedBy>Ali Behboodian</cp:lastModifiedBy>
  <cp:revision>72</cp:revision>
  <dcterms:created xsi:type="dcterms:W3CDTF">2020-03-26T16:53:02Z</dcterms:created>
  <dcterms:modified xsi:type="dcterms:W3CDTF">2020-04-28T05:18:22Z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31ccad60-ef58-4d2a-85d9-1278befd2936</vt:lpwstr>
  </property>
  <property fmtid="{D5CDD505-2E9C-101B-9397-08002B2CF9AE}" pid="3" name="XilinxPublication Year">
    <vt:lpwstr>2020</vt:lpwstr>
  </property>
  <property fmtid="{D5CDD505-2E9C-101B-9397-08002B2CF9AE}" pid="4" name="XilinxVisual Markings">
    <vt:lpwstr>Yes</vt:lpwstr>
  </property>
  <property fmtid="{D5CDD505-2E9C-101B-9397-08002B2CF9AE}" pid="5" name="XilinxAdditional Classifications">
    <vt:lpwstr/>
  </property>
  <property fmtid="{D5CDD505-2E9C-101B-9397-08002B2CF9AE}" pid="6" name="XilinxDevelopment Projects">
    <vt:lpwstr/>
  </property>
  <property fmtid="{D5CDD505-2E9C-101B-9397-08002B2CF9AE}" pid="7" name="XilinxThird Party">
    <vt:lpwstr/>
  </property>
  <property fmtid="{D5CDD505-2E9C-101B-9397-08002B2CF9AE}" pid="8" name="XilinxExport Control">
    <vt:lpwstr/>
  </property>
  <property fmtid="{D5CDD505-2E9C-101B-9397-08002B2CF9AE}" pid="9" name="XilinxNote (Line 2)">
    <vt:lpwstr/>
  </property>
  <property fmtid="{D5CDD505-2E9C-101B-9397-08002B2CF9AE}" pid="10" name="PublicationYear">
    <vt:lpwstr>2020</vt:lpwstr>
  </property>
  <property fmtid="{D5CDD505-2E9C-101B-9397-08002B2CF9AE}" pid="11" name="XilinxClassification">
    <vt:lpwstr>Public</vt:lpwstr>
  </property>
  <property fmtid="{D5CDD505-2E9C-101B-9397-08002B2CF9AE}" pid="12" name="VisualMarkings">
    <vt:lpwstr>Yes</vt:lpwstr>
  </property>
</Properties>
</file>