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459" r:id="rId5"/>
    <p:sldId id="725" r:id="rId6"/>
    <p:sldId id="742" r:id="rId7"/>
    <p:sldId id="737" r:id="rId8"/>
    <p:sldId id="726" r:id="rId9"/>
    <p:sldId id="739" r:id="rId10"/>
    <p:sldId id="721" r:id="rId11"/>
    <p:sldId id="722" r:id="rId12"/>
    <p:sldId id="723" r:id="rId13"/>
    <p:sldId id="738" r:id="rId14"/>
    <p:sldId id="724" r:id="rId15"/>
    <p:sldId id="728" r:id="rId16"/>
    <p:sldId id="727" r:id="rId17"/>
    <p:sldId id="729" r:id="rId18"/>
    <p:sldId id="736" r:id="rId19"/>
    <p:sldId id="740" r:id="rId20"/>
    <p:sldId id="730" r:id="rId21"/>
    <p:sldId id="731" r:id="rId22"/>
    <p:sldId id="732" r:id="rId23"/>
    <p:sldId id="733" r:id="rId24"/>
    <p:sldId id="734" r:id="rId25"/>
    <p:sldId id="735" r:id="rId26"/>
    <p:sldId id="74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42" autoAdjust="0"/>
    <p:restoredTop sz="86445" autoAdjust="0"/>
  </p:normalViewPr>
  <p:slideViewPr>
    <p:cSldViewPr snapToGrid="0">
      <p:cViewPr varScale="1">
        <p:scale>
          <a:sx n="63" d="100"/>
          <a:sy n="63" d="100"/>
        </p:scale>
        <p:origin x="-96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Project </a:t>
          </a:r>
          <a:r>
            <a:rPr lang="en-US" dirty="0" err="1" smtClean="0"/>
            <a:t>Dir</a:t>
          </a:r>
          <a:endParaRPr lang="en-US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dirty="0" smtClean="0"/>
            <a:t>Work</a:t>
          </a:r>
          <a:endParaRPr lang="en-US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HDL</a:t>
          </a:r>
          <a:endParaRPr lang="en-US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3BF04AC-5105-4D6F-8C47-DA1F48F485D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XDC</a:t>
          </a:r>
          <a:endParaRPr lang="en-US" dirty="0"/>
        </a:p>
      </dgm:t>
    </dgm:pt>
    <dgm:pt modelId="{1BE61CD9-BA2A-42EE-817C-FE7A771BF8CB}" type="parTrans" cxnId="{662014F2-1D8B-4574-A803-67A95655E786}">
      <dgm:prSet/>
      <dgm:spPr/>
      <dgm:t>
        <a:bodyPr/>
        <a:lstStyle/>
        <a:p>
          <a:endParaRPr lang="en-US"/>
        </a:p>
      </dgm:t>
    </dgm:pt>
    <dgm:pt modelId="{6D8E3227-EEFC-492B-B035-FF279EA47F04}" type="sibTrans" cxnId="{662014F2-1D8B-4574-A803-67A95655E786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HLS</a:t>
          </a:r>
          <a:endParaRPr lang="en-US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BD</a:t>
          </a:r>
          <a:endParaRPr lang="en-US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IP</a:t>
          </a:r>
          <a:endParaRPr lang="en-US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TB</a:t>
          </a:r>
          <a:endParaRPr lang="en-US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79F3C0E1-5E7C-41F8-9E1F-32CC916D1A0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CIP</a:t>
          </a:r>
          <a:endParaRPr lang="en-US" dirty="0"/>
        </a:p>
      </dgm:t>
    </dgm:pt>
    <dgm:pt modelId="{17922BE7-7AAA-4DCD-8D3D-A97525B36A86}" type="parTrans" cxnId="{EAB63F86-C86E-4410-B36B-2CD8A5BD8D9F}">
      <dgm:prSet/>
      <dgm:spPr/>
      <dgm:t>
        <a:bodyPr/>
        <a:lstStyle/>
        <a:p>
          <a:endParaRPr lang="en-US"/>
        </a:p>
      </dgm:t>
    </dgm:pt>
    <dgm:pt modelId="{6249DA26-385A-40F0-9B7E-D2B42889DE55}" type="sibTrans" cxnId="{EAB63F86-C86E-4410-B36B-2CD8A5BD8D9F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DSP</a:t>
          </a:r>
          <a:endParaRPr lang="en-US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</dgm:pt>
    <dgm:pt modelId="{028CE1DB-957C-41E7-B9E1-6D9A42F8FB0E}" type="pres">
      <dgm:prSet presAssocID="{3BFC2D99-54F2-4F56-ABDC-4D2D1E5A4444}" presName="rootConnector1" presStyleLbl="node1" presStyleIdx="0" presStyleCnt="0"/>
      <dgm:spPr/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10"/>
      <dgm:spPr/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10"/>
      <dgm:spPr/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10"/>
      <dgm:spPr/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10"/>
      <dgm:spPr/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10"/>
      <dgm:spPr/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10">
        <dgm:presLayoutVars>
          <dgm:chPref val="3"/>
        </dgm:presLayoutVars>
      </dgm:prSet>
      <dgm:spPr/>
    </dgm:pt>
    <dgm:pt modelId="{ABBD46AD-BFA1-4A69-A78E-3C6498564907}" type="pres">
      <dgm:prSet presAssocID="{1827938A-4461-4C74-83D4-B8E5FE5790F0}" presName="rootConnector" presStyleLbl="node2" presStyleIdx="2" presStyleCnt="10"/>
      <dgm:spPr/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10"/>
      <dgm:spPr/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10">
        <dgm:presLayoutVars>
          <dgm:chPref val="3"/>
        </dgm:presLayoutVars>
      </dgm:prSet>
      <dgm:spPr/>
    </dgm:pt>
    <dgm:pt modelId="{B50E2733-0437-4C6E-BD17-21329A79757A}" type="pres">
      <dgm:prSet presAssocID="{9513878F-857A-47B3-93EC-DC613E0E9FCF}" presName="rootConnector" presStyleLbl="node2" presStyleIdx="3" presStyleCnt="10"/>
      <dgm:spPr/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6C39E929-9AA4-4FE4-95C9-4D0C2BF29058}" type="pres">
      <dgm:prSet presAssocID="{1BE61CD9-BA2A-42EE-817C-FE7A771BF8CB}" presName="Name37" presStyleLbl="parChTrans1D2" presStyleIdx="4" presStyleCnt="10"/>
      <dgm:spPr/>
    </dgm:pt>
    <dgm:pt modelId="{038903A8-B68D-4AAB-AB7B-4FD1869A1AB6}" type="pres">
      <dgm:prSet presAssocID="{D3BF04AC-5105-4D6F-8C47-DA1F48F485D3}" presName="hierRoot2" presStyleCnt="0">
        <dgm:presLayoutVars>
          <dgm:hierBranch val="init"/>
        </dgm:presLayoutVars>
      </dgm:prSet>
      <dgm:spPr/>
    </dgm:pt>
    <dgm:pt modelId="{6C6EA405-4DEE-4722-AFD7-1FFFEC2A1C46}" type="pres">
      <dgm:prSet presAssocID="{D3BF04AC-5105-4D6F-8C47-DA1F48F485D3}" presName="rootComposite" presStyleCnt="0"/>
      <dgm:spPr/>
    </dgm:pt>
    <dgm:pt modelId="{FA8263B6-75EE-4951-8749-B700423F71AE}" type="pres">
      <dgm:prSet presAssocID="{D3BF04AC-5105-4D6F-8C47-DA1F48F485D3}" presName="rootText" presStyleLbl="node2" presStyleIdx="4" presStyleCnt="10">
        <dgm:presLayoutVars>
          <dgm:chPref val="3"/>
        </dgm:presLayoutVars>
      </dgm:prSet>
      <dgm:spPr/>
    </dgm:pt>
    <dgm:pt modelId="{C8EC639E-0231-488F-93DB-DFEE2E861098}" type="pres">
      <dgm:prSet presAssocID="{D3BF04AC-5105-4D6F-8C47-DA1F48F485D3}" presName="rootConnector" presStyleLbl="node2" presStyleIdx="4" presStyleCnt="10"/>
      <dgm:spPr/>
    </dgm:pt>
    <dgm:pt modelId="{7673FA84-608B-441C-BF33-6A8E6E7747E9}" type="pres">
      <dgm:prSet presAssocID="{D3BF04AC-5105-4D6F-8C47-DA1F48F485D3}" presName="hierChild4" presStyleCnt="0"/>
      <dgm:spPr/>
    </dgm:pt>
    <dgm:pt modelId="{3D860121-7B4E-4AC0-8013-CD49B94457DD}" type="pres">
      <dgm:prSet presAssocID="{D3BF04AC-5105-4D6F-8C47-DA1F48F485D3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5" presStyleCnt="10"/>
      <dgm:spPr/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5" presStyleCnt="10">
        <dgm:presLayoutVars>
          <dgm:chPref val="3"/>
        </dgm:presLayoutVars>
      </dgm:prSet>
      <dgm:spPr/>
    </dgm:pt>
    <dgm:pt modelId="{3149285B-610F-4810-A59A-580527F6F166}" type="pres">
      <dgm:prSet presAssocID="{4B29B0E8-CA69-4FEF-9CC5-F439E6D86762}" presName="rootConnector" presStyleLbl="node2" presStyleIdx="5" presStyleCnt="10"/>
      <dgm:spPr/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B75CF91C-3943-44B8-A75B-C6E5791C1D1A}" type="pres">
      <dgm:prSet presAssocID="{17922BE7-7AAA-4DCD-8D3D-A97525B36A86}" presName="Name37" presStyleLbl="parChTrans1D2" presStyleIdx="6" presStyleCnt="10"/>
      <dgm:spPr/>
    </dgm:pt>
    <dgm:pt modelId="{904D4FED-BA4C-4CC9-890E-67529C804302}" type="pres">
      <dgm:prSet presAssocID="{79F3C0E1-5E7C-41F8-9E1F-32CC916D1A0C}" presName="hierRoot2" presStyleCnt="0">
        <dgm:presLayoutVars>
          <dgm:hierBranch val="init"/>
        </dgm:presLayoutVars>
      </dgm:prSet>
      <dgm:spPr/>
    </dgm:pt>
    <dgm:pt modelId="{964C408D-E492-46AD-99A1-06B2416563B6}" type="pres">
      <dgm:prSet presAssocID="{79F3C0E1-5E7C-41F8-9E1F-32CC916D1A0C}" presName="rootComposite" presStyleCnt="0"/>
      <dgm:spPr/>
    </dgm:pt>
    <dgm:pt modelId="{B27274AF-4511-4F31-88E4-0C901B0BC674}" type="pres">
      <dgm:prSet presAssocID="{79F3C0E1-5E7C-41F8-9E1F-32CC916D1A0C}" presName="rootText" presStyleLbl="node2" presStyleIdx="6" presStyleCnt="10">
        <dgm:presLayoutVars>
          <dgm:chPref val="3"/>
        </dgm:presLayoutVars>
      </dgm:prSet>
      <dgm:spPr/>
    </dgm:pt>
    <dgm:pt modelId="{1E026344-3DC2-409C-8F8C-F500C45D04DB}" type="pres">
      <dgm:prSet presAssocID="{79F3C0E1-5E7C-41F8-9E1F-32CC916D1A0C}" presName="rootConnector" presStyleLbl="node2" presStyleIdx="6" presStyleCnt="10"/>
      <dgm:spPr/>
    </dgm:pt>
    <dgm:pt modelId="{2CF0E018-F90A-4AE2-8EF4-A9ABC9E7744B}" type="pres">
      <dgm:prSet presAssocID="{79F3C0E1-5E7C-41F8-9E1F-32CC916D1A0C}" presName="hierChild4" presStyleCnt="0"/>
      <dgm:spPr/>
    </dgm:pt>
    <dgm:pt modelId="{EE098CC4-C214-4BDA-B3D1-661CBE16B8F5}" type="pres">
      <dgm:prSet presAssocID="{79F3C0E1-5E7C-41F8-9E1F-32CC916D1A0C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7" presStyleCnt="10"/>
      <dgm:spPr/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7" presStyleCnt="10">
        <dgm:presLayoutVars>
          <dgm:chPref val="3"/>
        </dgm:presLayoutVars>
      </dgm:prSet>
      <dgm:spPr/>
    </dgm:pt>
    <dgm:pt modelId="{6DB1CD38-5A46-40A5-A321-A083EFD0A09A}" type="pres">
      <dgm:prSet presAssocID="{DE9A6DA2-48E4-45CD-BDC3-2AC37AB54603}" presName="rootConnector" presStyleLbl="node2" presStyleIdx="7" presStyleCnt="10"/>
      <dgm:spPr/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8" presStyleCnt="10"/>
      <dgm:spPr/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8" presStyleCnt="10">
        <dgm:presLayoutVars>
          <dgm:chPref val="3"/>
        </dgm:presLayoutVars>
      </dgm:prSet>
      <dgm:spPr/>
    </dgm:pt>
    <dgm:pt modelId="{F1B092C9-6C05-4366-9E77-097203F742F5}" type="pres">
      <dgm:prSet presAssocID="{D2497981-03D9-4665-92EB-9542207EE5A0}" presName="rootConnector" presStyleLbl="node2" presStyleIdx="8" presStyleCnt="10"/>
      <dgm:spPr/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9" presStyleCnt="10"/>
      <dgm:spPr/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9" presStyleCnt="10">
        <dgm:presLayoutVars>
          <dgm:chPref val="3"/>
        </dgm:presLayoutVars>
      </dgm:prSet>
      <dgm:spPr/>
    </dgm:pt>
    <dgm:pt modelId="{719E8FA9-5EE4-4E9F-83A1-D76E75B8FD51}" type="pres">
      <dgm:prSet presAssocID="{B1890DBD-9269-4E39-A5D8-D46B74618176}" presName="rootConnector" presStyleLbl="node2" presStyleIdx="9" presStyleCnt="10"/>
      <dgm:spPr/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84BEFB96-6E61-4C37-8F58-76BB7120557B}" type="presOf" srcId="{D3BF04AC-5105-4D6F-8C47-DA1F48F485D3}" destId="{C8EC639E-0231-488F-93DB-DFEE2E861098}" srcOrd="1" destOrd="0" presId="urn:microsoft.com/office/officeart/2005/8/layout/orgChart1"/>
    <dgm:cxn modelId="{B557C716-352F-4B83-988B-59D90EF4F887}" type="presOf" srcId="{1BE61CD9-BA2A-42EE-817C-FE7A771BF8CB}" destId="{6C39E929-9AA4-4FE4-95C9-4D0C2BF29058}" srcOrd="0" destOrd="0" presId="urn:microsoft.com/office/officeart/2005/8/layout/orgChart1"/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31FDCAE1-C80B-496F-9053-7EECFB5CF6CB}" srcId="{3BFC2D99-54F2-4F56-ABDC-4D2D1E5A4444}" destId="{B1890DBD-9269-4E39-A5D8-D46B74618176}" srcOrd="9" destOrd="0" parTransId="{0ECAC1D1-5B85-45A5-91F8-C84078419220}" sibTransId="{7A44B534-D55B-4604-9962-304129CFF442}"/>
    <dgm:cxn modelId="{02B060EA-8ECB-47B1-8D23-7077BD0D6F88}" type="presOf" srcId="{D2497981-03D9-4665-92EB-9542207EE5A0}" destId="{F1B092C9-6C05-4366-9E77-097203F742F5}" srcOrd="1" destOrd="0" presId="urn:microsoft.com/office/officeart/2005/8/layout/orgChart1"/>
    <dgm:cxn modelId="{AA9C4E09-AC21-4377-ACBF-5977C5DD59C9}" type="presOf" srcId="{79F3C0E1-5E7C-41F8-9E1F-32CC916D1A0C}" destId="{B27274AF-4511-4F31-88E4-0C901B0BC674}" srcOrd="0" destOrd="0" presId="urn:microsoft.com/office/officeart/2005/8/layout/orgChart1"/>
    <dgm:cxn modelId="{EAB63F86-C86E-4410-B36B-2CD8A5BD8D9F}" srcId="{3BFC2D99-54F2-4F56-ABDC-4D2D1E5A4444}" destId="{79F3C0E1-5E7C-41F8-9E1F-32CC916D1A0C}" srcOrd="6" destOrd="0" parTransId="{17922BE7-7AAA-4DCD-8D3D-A97525B36A86}" sibTransId="{6249DA26-385A-40F0-9B7E-D2B42889DE55}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662014F2-1D8B-4574-A803-67A95655E786}" srcId="{3BFC2D99-54F2-4F56-ABDC-4D2D1E5A4444}" destId="{D3BF04AC-5105-4D6F-8C47-DA1F48F485D3}" srcOrd="4" destOrd="0" parTransId="{1BE61CD9-BA2A-42EE-817C-FE7A771BF8CB}" sibTransId="{6D8E3227-EEFC-492B-B035-FF279EA47F04}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1D3DAE03-60F4-43AB-92EF-865748AABA88}" type="presOf" srcId="{79F3C0E1-5E7C-41F8-9E1F-32CC916D1A0C}" destId="{1E026344-3DC2-409C-8F8C-F500C45D04DB}" srcOrd="1" destOrd="0" presId="urn:microsoft.com/office/officeart/2005/8/layout/orgChart1"/>
    <dgm:cxn modelId="{3E5EA305-03A3-4FC7-A6A9-DD5042C2815B}" type="presOf" srcId="{B1890DBD-9269-4E39-A5D8-D46B74618176}" destId="{719E8FA9-5EE4-4E9F-83A1-D76E75B8FD51}" srcOrd="1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C300CFD7-5C30-4DEB-8EE2-1CBB72EEDEEB}" type="presOf" srcId="{D3BF04AC-5105-4D6F-8C47-DA1F48F485D3}" destId="{FA8263B6-75EE-4951-8749-B700423F71AE}" srcOrd="0" destOrd="0" presId="urn:microsoft.com/office/officeart/2005/8/layout/orgChart1"/>
    <dgm:cxn modelId="{F20152F7-AD74-4FF4-A560-53102DC24FE7}" srcId="{3BFC2D99-54F2-4F56-ABDC-4D2D1E5A4444}" destId="{DE9A6DA2-48E4-45CD-BDC3-2AC37AB54603}" srcOrd="7" destOrd="0" parTransId="{4B7A7F81-85AE-4C26-9391-DBA667A0C438}" sibTransId="{ED2CFA24-9B66-4289-912A-0BEDB12C8AF1}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BC20AE99-000B-49B9-8751-66715AB4607F}" type="presOf" srcId="{DE9A6DA2-48E4-45CD-BDC3-2AC37AB54603}" destId="{99D6D0B4-FDC2-45F6-BF79-D664AA31EB5C}" srcOrd="0" destOrd="0" presId="urn:microsoft.com/office/officeart/2005/8/layout/orgChart1"/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777C82DB-416B-4194-9B62-EE83F167CBC4}" srcId="{3BFC2D99-54F2-4F56-ABDC-4D2D1E5A4444}" destId="{D2497981-03D9-4665-92EB-9542207EE5A0}" srcOrd="8" destOrd="0" parTransId="{34BD77E1-5A4B-4BC3-9D05-64D928343E3C}" sibTransId="{14498747-DA1E-4409-90D0-BF8A48A3483B}"/>
    <dgm:cxn modelId="{D71B8277-1FA0-49A6-B21D-4A6E181699FB}" type="presOf" srcId="{D2497981-03D9-4665-92EB-9542207EE5A0}" destId="{4BE55D9B-F2BE-40E0-988E-BDE8EB2B357A}" srcOrd="0" destOrd="0" presId="urn:microsoft.com/office/officeart/2005/8/layout/orgChart1"/>
    <dgm:cxn modelId="{018188E6-7DB3-4AF9-8226-D8124E5CB994}" type="presOf" srcId="{34BD77E1-5A4B-4BC3-9D05-64D928343E3C}" destId="{2F72FC64-6020-484E-A27C-11BC33001E45}" srcOrd="0" destOrd="0" presId="urn:microsoft.com/office/officeart/2005/8/layout/orgChart1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CE9ABB2F-844F-416F-B27B-6D0AB53FC5BF}" type="presOf" srcId="{DE9A6DA2-48E4-45CD-BDC3-2AC37AB54603}" destId="{6DB1CD38-5A46-40A5-A321-A083EFD0A09A}" srcOrd="1" destOrd="0" presId="urn:microsoft.com/office/officeart/2005/8/layout/orgChart1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AF085269-4167-4238-9A1D-8474FC2EF855}" type="presOf" srcId="{0ECAC1D1-5B85-45A5-91F8-C84078419220}" destId="{2935292A-D4D0-48F8-812D-C13E18495739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85E440B9-DA07-4465-AE76-52DD0C3A99C1}" srcId="{3BFC2D99-54F2-4F56-ABDC-4D2D1E5A4444}" destId="{4B29B0E8-CA69-4FEF-9CC5-F439E6D86762}" srcOrd="5" destOrd="0" parTransId="{BDFA1744-A5B0-4A1F-8C25-CCF5E20A1147}" sibTransId="{34FFBDAF-B3C2-4AC7-8C57-86DB83683980}"/>
    <dgm:cxn modelId="{46B5FC50-C514-40CF-AF9E-4DDD8F9688D9}" type="presOf" srcId="{17922BE7-7AAA-4DCD-8D3D-A97525B36A86}" destId="{B75CF91C-3943-44B8-A75B-C6E5791C1D1A}" srcOrd="0" destOrd="0" presId="urn:microsoft.com/office/officeart/2005/8/layout/orgChart1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B9E71CDF-5D4B-47A0-81EB-3509EC2CC206}" type="presOf" srcId="{B1890DBD-9269-4E39-A5D8-D46B74618176}" destId="{7336B81B-55F5-4E76-89A4-BBBEAB58EA72}" srcOrd="0" destOrd="0" presId="urn:microsoft.com/office/officeart/2005/8/layout/orgChart1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7724A1B0-47E1-44D7-B6C2-5F28D4651A6A}" type="presOf" srcId="{4B7A7F81-85AE-4C26-9391-DBA667A0C438}" destId="{F330C14F-5E51-45A3-8BBA-FD6B3CA8B4D5}" srcOrd="0" destOrd="0" presId="urn:microsoft.com/office/officeart/2005/8/layout/orgChart1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E651D179-94E4-4689-8FB6-CA5AF08A8F18}" type="presParOf" srcId="{5AD44D2D-4D05-461A-9D73-D8F2EDF0E371}" destId="{6C39E929-9AA4-4FE4-95C9-4D0C2BF29058}" srcOrd="8" destOrd="0" presId="urn:microsoft.com/office/officeart/2005/8/layout/orgChart1"/>
    <dgm:cxn modelId="{62C68BD2-E4AE-425E-AED0-EE47EBEB8766}" type="presParOf" srcId="{5AD44D2D-4D05-461A-9D73-D8F2EDF0E371}" destId="{038903A8-B68D-4AAB-AB7B-4FD1869A1AB6}" srcOrd="9" destOrd="0" presId="urn:microsoft.com/office/officeart/2005/8/layout/orgChart1"/>
    <dgm:cxn modelId="{289149C9-A394-4FF3-9490-6C61861C83DD}" type="presParOf" srcId="{038903A8-B68D-4AAB-AB7B-4FD1869A1AB6}" destId="{6C6EA405-4DEE-4722-AFD7-1FFFEC2A1C46}" srcOrd="0" destOrd="0" presId="urn:microsoft.com/office/officeart/2005/8/layout/orgChart1"/>
    <dgm:cxn modelId="{39AE7313-D829-4A8C-BC12-FD3B43590155}" type="presParOf" srcId="{6C6EA405-4DEE-4722-AFD7-1FFFEC2A1C46}" destId="{FA8263B6-75EE-4951-8749-B700423F71AE}" srcOrd="0" destOrd="0" presId="urn:microsoft.com/office/officeart/2005/8/layout/orgChart1"/>
    <dgm:cxn modelId="{61D1A69E-A72D-49C3-BD88-323239A92D36}" type="presParOf" srcId="{6C6EA405-4DEE-4722-AFD7-1FFFEC2A1C46}" destId="{C8EC639E-0231-488F-93DB-DFEE2E861098}" srcOrd="1" destOrd="0" presId="urn:microsoft.com/office/officeart/2005/8/layout/orgChart1"/>
    <dgm:cxn modelId="{1C348415-7512-4B32-AF3A-6513E2B206C6}" type="presParOf" srcId="{038903A8-B68D-4AAB-AB7B-4FD1869A1AB6}" destId="{7673FA84-608B-441C-BF33-6A8E6E7747E9}" srcOrd="1" destOrd="0" presId="urn:microsoft.com/office/officeart/2005/8/layout/orgChart1"/>
    <dgm:cxn modelId="{5B47D495-9455-46FA-8A32-4CAF77C54A3A}" type="presParOf" srcId="{038903A8-B68D-4AAB-AB7B-4FD1869A1AB6}" destId="{3D860121-7B4E-4AC0-8013-CD49B94457DD}" srcOrd="2" destOrd="0" presId="urn:microsoft.com/office/officeart/2005/8/layout/orgChart1"/>
    <dgm:cxn modelId="{70C5CB4F-5E91-44F0-A5CC-56F978263A5A}" type="presParOf" srcId="{5AD44D2D-4D05-461A-9D73-D8F2EDF0E371}" destId="{09C1E1B6-0086-4404-B701-5CD9335F3B16}" srcOrd="10" destOrd="0" presId="urn:microsoft.com/office/officeart/2005/8/layout/orgChart1"/>
    <dgm:cxn modelId="{7D39C0E2-7EB8-4D8A-9004-D236E301ECF0}" type="presParOf" srcId="{5AD44D2D-4D05-461A-9D73-D8F2EDF0E371}" destId="{EE569D92-5FB6-4D5F-898F-E3B930BC9FE3}" srcOrd="11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40AC6F25-0C6D-4405-8589-F26887EDE060}" type="presParOf" srcId="{5AD44D2D-4D05-461A-9D73-D8F2EDF0E371}" destId="{B75CF91C-3943-44B8-A75B-C6E5791C1D1A}" srcOrd="12" destOrd="0" presId="urn:microsoft.com/office/officeart/2005/8/layout/orgChart1"/>
    <dgm:cxn modelId="{87A770AD-B943-4193-AD36-4375BC2FC99A}" type="presParOf" srcId="{5AD44D2D-4D05-461A-9D73-D8F2EDF0E371}" destId="{904D4FED-BA4C-4CC9-890E-67529C804302}" srcOrd="13" destOrd="0" presId="urn:microsoft.com/office/officeart/2005/8/layout/orgChart1"/>
    <dgm:cxn modelId="{BDD9280F-73EA-47F5-AD4E-28F89971FC80}" type="presParOf" srcId="{904D4FED-BA4C-4CC9-890E-67529C804302}" destId="{964C408D-E492-46AD-99A1-06B2416563B6}" srcOrd="0" destOrd="0" presId="urn:microsoft.com/office/officeart/2005/8/layout/orgChart1"/>
    <dgm:cxn modelId="{99774162-ABBE-4420-876A-8BDFCB930301}" type="presParOf" srcId="{964C408D-E492-46AD-99A1-06B2416563B6}" destId="{B27274AF-4511-4F31-88E4-0C901B0BC674}" srcOrd="0" destOrd="0" presId="urn:microsoft.com/office/officeart/2005/8/layout/orgChart1"/>
    <dgm:cxn modelId="{C10DB970-7EDC-47D2-A19D-65675DBEB2C2}" type="presParOf" srcId="{964C408D-E492-46AD-99A1-06B2416563B6}" destId="{1E026344-3DC2-409C-8F8C-F500C45D04DB}" srcOrd="1" destOrd="0" presId="urn:microsoft.com/office/officeart/2005/8/layout/orgChart1"/>
    <dgm:cxn modelId="{0447CC0A-DE36-476C-B659-59B499C661C2}" type="presParOf" srcId="{904D4FED-BA4C-4CC9-890E-67529C804302}" destId="{2CF0E018-F90A-4AE2-8EF4-A9ABC9E7744B}" srcOrd="1" destOrd="0" presId="urn:microsoft.com/office/officeart/2005/8/layout/orgChart1"/>
    <dgm:cxn modelId="{DF74E378-85B1-4D87-A38C-A015F168ECCB}" type="presParOf" srcId="{904D4FED-BA4C-4CC9-890E-67529C804302}" destId="{EE098CC4-C214-4BDA-B3D1-661CBE16B8F5}" srcOrd="2" destOrd="0" presId="urn:microsoft.com/office/officeart/2005/8/layout/orgChart1"/>
    <dgm:cxn modelId="{3F1DD41A-3CC6-4E3D-956F-FF9E59C86241}" type="presParOf" srcId="{5AD44D2D-4D05-461A-9D73-D8F2EDF0E371}" destId="{F330C14F-5E51-45A3-8BBA-FD6B3CA8B4D5}" srcOrd="14" destOrd="0" presId="urn:microsoft.com/office/officeart/2005/8/layout/orgChart1"/>
    <dgm:cxn modelId="{4CBD9B36-221F-498E-B5D5-46F1010CD275}" type="presParOf" srcId="{5AD44D2D-4D05-461A-9D73-D8F2EDF0E371}" destId="{2FE4A458-1D21-47FB-B204-6F1428D51226}" srcOrd="15" destOrd="0" presId="urn:microsoft.com/office/officeart/2005/8/layout/orgChart1"/>
    <dgm:cxn modelId="{02DF2730-CE16-41A5-B2F2-D0B769F47D03}" type="presParOf" srcId="{2FE4A458-1D21-47FB-B204-6F1428D51226}" destId="{47813E2B-0A82-4C13-8545-701048CEC5E4}" srcOrd="0" destOrd="0" presId="urn:microsoft.com/office/officeart/2005/8/layout/orgChart1"/>
    <dgm:cxn modelId="{EE847DDC-D27C-4F1C-92ED-7E7B43110942}" type="presParOf" srcId="{47813E2B-0A82-4C13-8545-701048CEC5E4}" destId="{99D6D0B4-FDC2-45F6-BF79-D664AA31EB5C}" srcOrd="0" destOrd="0" presId="urn:microsoft.com/office/officeart/2005/8/layout/orgChart1"/>
    <dgm:cxn modelId="{6A45E2AC-738C-438A-9ECC-9C33A8467CE5}" type="presParOf" srcId="{47813E2B-0A82-4C13-8545-701048CEC5E4}" destId="{6DB1CD38-5A46-40A5-A321-A083EFD0A09A}" srcOrd="1" destOrd="0" presId="urn:microsoft.com/office/officeart/2005/8/layout/orgChart1"/>
    <dgm:cxn modelId="{32061140-6C17-4940-8B3B-4C36CAA3655D}" type="presParOf" srcId="{2FE4A458-1D21-47FB-B204-6F1428D51226}" destId="{35D1AF46-BD2E-4D47-BF3F-9EBEC13C6D21}" srcOrd="1" destOrd="0" presId="urn:microsoft.com/office/officeart/2005/8/layout/orgChart1"/>
    <dgm:cxn modelId="{7AB52235-D7D9-4CD2-9037-F34F1BD5997B}" type="presParOf" srcId="{2FE4A458-1D21-47FB-B204-6F1428D51226}" destId="{18A08E0D-580F-4831-8763-2629C97FC19B}" srcOrd="2" destOrd="0" presId="urn:microsoft.com/office/officeart/2005/8/layout/orgChart1"/>
    <dgm:cxn modelId="{CBC15FC5-B558-4176-8133-DC3AC0AD75C7}" type="presParOf" srcId="{5AD44D2D-4D05-461A-9D73-D8F2EDF0E371}" destId="{2F72FC64-6020-484E-A27C-11BC33001E45}" srcOrd="16" destOrd="0" presId="urn:microsoft.com/office/officeart/2005/8/layout/orgChart1"/>
    <dgm:cxn modelId="{DB30448D-EC87-412E-A40A-E8DB8DDEF784}" type="presParOf" srcId="{5AD44D2D-4D05-461A-9D73-D8F2EDF0E371}" destId="{D00FB8F9-D88D-4CAD-B100-AFCAFD61C1F1}" srcOrd="17" destOrd="0" presId="urn:microsoft.com/office/officeart/2005/8/layout/orgChart1"/>
    <dgm:cxn modelId="{D2A9E349-F783-4B79-92DA-76070801F6CC}" type="presParOf" srcId="{D00FB8F9-D88D-4CAD-B100-AFCAFD61C1F1}" destId="{72683538-2F8C-4AF1-8CF3-42C9682F27D4}" srcOrd="0" destOrd="0" presId="urn:microsoft.com/office/officeart/2005/8/layout/orgChart1"/>
    <dgm:cxn modelId="{A0FB3E80-19EB-4255-BE7B-C34FD707F810}" type="presParOf" srcId="{72683538-2F8C-4AF1-8CF3-42C9682F27D4}" destId="{4BE55D9B-F2BE-40E0-988E-BDE8EB2B357A}" srcOrd="0" destOrd="0" presId="urn:microsoft.com/office/officeart/2005/8/layout/orgChart1"/>
    <dgm:cxn modelId="{C57BE782-2E18-4790-8D82-06080F709684}" type="presParOf" srcId="{72683538-2F8C-4AF1-8CF3-42C9682F27D4}" destId="{F1B092C9-6C05-4366-9E77-097203F742F5}" srcOrd="1" destOrd="0" presId="urn:microsoft.com/office/officeart/2005/8/layout/orgChart1"/>
    <dgm:cxn modelId="{214AE1B5-C7E3-4717-B3EF-0DE1CEBE8EA8}" type="presParOf" srcId="{D00FB8F9-D88D-4CAD-B100-AFCAFD61C1F1}" destId="{2A6937BF-DABA-422F-AEBB-C9414D19D3D8}" srcOrd="1" destOrd="0" presId="urn:microsoft.com/office/officeart/2005/8/layout/orgChart1"/>
    <dgm:cxn modelId="{7D683C72-6CC6-4286-AFA6-80089A86C4E7}" type="presParOf" srcId="{D00FB8F9-D88D-4CAD-B100-AFCAFD61C1F1}" destId="{DB7FA8E2-50E5-49D6-BCFE-7858F69B0CBA}" srcOrd="2" destOrd="0" presId="urn:microsoft.com/office/officeart/2005/8/layout/orgChart1"/>
    <dgm:cxn modelId="{C68E34BC-6B42-44B5-898A-957602C5D6D2}" type="presParOf" srcId="{5AD44D2D-4D05-461A-9D73-D8F2EDF0E371}" destId="{2935292A-D4D0-48F8-812D-C13E18495739}" srcOrd="18" destOrd="0" presId="urn:microsoft.com/office/officeart/2005/8/layout/orgChart1"/>
    <dgm:cxn modelId="{EF7BADEE-73CA-4D8A-B8CF-05660B32C531}" type="presParOf" srcId="{5AD44D2D-4D05-461A-9D73-D8F2EDF0E371}" destId="{0117CEF3-B35B-4544-BAB2-CA7CF3B5ED61}" srcOrd="19" destOrd="0" presId="urn:microsoft.com/office/officeart/2005/8/layout/orgChart1"/>
    <dgm:cxn modelId="{F6896BF1-94FD-4C1E-8E6E-D51ABA85A0E4}" type="presParOf" srcId="{0117CEF3-B35B-4544-BAB2-CA7CF3B5ED61}" destId="{A9F2AFA2-1C48-4C90-8463-E0637245F5A0}" srcOrd="0" destOrd="0" presId="urn:microsoft.com/office/officeart/2005/8/layout/orgChart1"/>
    <dgm:cxn modelId="{5EF60052-6D44-4C2A-A3B4-23F31CE17B8B}" type="presParOf" srcId="{A9F2AFA2-1C48-4C90-8463-E0637245F5A0}" destId="{7336B81B-55F5-4E76-89A4-BBBEAB58EA72}" srcOrd="0" destOrd="0" presId="urn:microsoft.com/office/officeart/2005/8/layout/orgChart1"/>
    <dgm:cxn modelId="{FAB627F3-5C8D-475F-8EEF-4357215F1DCE}" type="presParOf" srcId="{A9F2AFA2-1C48-4C90-8463-E0637245F5A0}" destId="{719E8FA9-5EE4-4E9F-83A1-D76E75B8FD51}" srcOrd="1" destOrd="0" presId="urn:microsoft.com/office/officeart/2005/8/layout/orgChart1"/>
    <dgm:cxn modelId="{95224AC8-0EC3-47F6-B89D-3A0AF13EBD1B}" type="presParOf" srcId="{0117CEF3-B35B-4544-BAB2-CA7CF3B5ED61}" destId="{DB8F3D63-C2C8-438E-B954-ABFADCF68BA1}" srcOrd="1" destOrd="0" presId="urn:microsoft.com/office/officeart/2005/8/layout/orgChart1"/>
    <dgm:cxn modelId="{B4CF900F-4C05-4D1F-947D-5FE872CB291C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2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057690" y="78247"/>
              </a:lnTo>
              <a:lnTo>
                <a:pt x="405769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2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3155981" y="78247"/>
              </a:lnTo>
              <a:lnTo>
                <a:pt x="3155981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2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2254272" y="78247"/>
              </a:lnTo>
              <a:lnTo>
                <a:pt x="2254272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CF91C-3943-44B8-A75B-C6E5791C1D1A}">
      <dsp:nvSpPr>
        <dsp:cNvPr id="0" name=""/>
        <dsp:cNvSpPr/>
      </dsp:nvSpPr>
      <dsp:spPr>
        <a:xfrm>
          <a:off x="4431792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1352563" y="78247"/>
              </a:lnTo>
              <a:lnTo>
                <a:pt x="1352563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2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50854" y="78247"/>
              </a:lnTo>
              <a:lnTo>
                <a:pt x="450854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E929-9AA4-4FE4-95C9-4D0C2BF29058}">
      <dsp:nvSpPr>
        <dsp:cNvPr id="0" name=""/>
        <dsp:cNvSpPr/>
      </dsp:nvSpPr>
      <dsp:spPr>
        <a:xfrm>
          <a:off x="3980937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450854" y="0"/>
              </a:moveTo>
              <a:lnTo>
                <a:pt x="450854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079228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1352563" y="0"/>
              </a:moveTo>
              <a:lnTo>
                <a:pt x="1352563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177519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2254272" y="0"/>
              </a:moveTo>
              <a:lnTo>
                <a:pt x="2254272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275810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3155981" y="0"/>
              </a:moveTo>
              <a:lnTo>
                <a:pt x="3155981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374101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4057690" y="0"/>
              </a:moveTo>
              <a:lnTo>
                <a:pt x="4057690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4059184" y="615945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</a:t>
          </a:r>
          <a:r>
            <a:rPr lang="en-US" sz="1300" kern="1200" dirty="0" err="1" smtClean="0"/>
            <a:t>Dir</a:t>
          </a:r>
          <a:endParaRPr lang="en-US" sz="1300" kern="1200" dirty="0"/>
        </a:p>
      </dsp:txBody>
      <dsp:txXfrm>
        <a:off x="4059184" y="615945"/>
        <a:ext cx="745214" cy="372607"/>
      </dsp:txXfrm>
    </dsp:sp>
    <dsp:sp modelId="{92E7D021-B009-4371-BFE2-14E1AD2DC69F}">
      <dsp:nvSpPr>
        <dsp:cNvPr id="0" name=""/>
        <dsp:cNvSpPr/>
      </dsp:nvSpPr>
      <dsp:spPr>
        <a:xfrm>
          <a:off x="1494" y="1145047"/>
          <a:ext cx="745214" cy="3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Work</a:t>
          </a:r>
          <a:endParaRPr lang="en-US" sz="1300" kern="1200" dirty="0"/>
        </a:p>
      </dsp:txBody>
      <dsp:txXfrm>
        <a:off x="1494" y="1145047"/>
        <a:ext cx="745214" cy="372607"/>
      </dsp:txXfrm>
    </dsp:sp>
    <dsp:sp modelId="{FE129309-50B7-46C3-8306-87B07F2F963E}">
      <dsp:nvSpPr>
        <dsp:cNvPr id="0" name=""/>
        <dsp:cNvSpPr/>
      </dsp:nvSpPr>
      <dsp:spPr>
        <a:xfrm>
          <a:off x="903203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Scripts</a:t>
          </a:r>
          <a:endParaRPr lang="en-US" sz="1300" kern="1200" dirty="0"/>
        </a:p>
      </dsp:txBody>
      <dsp:txXfrm>
        <a:off x="903203" y="1145047"/>
        <a:ext cx="745214" cy="372607"/>
      </dsp:txXfrm>
    </dsp:sp>
    <dsp:sp modelId="{0A9458DE-CEF8-4FA3-98D0-60929B6EE9C8}">
      <dsp:nvSpPr>
        <dsp:cNvPr id="0" name=""/>
        <dsp:cNvSpPr/>
      </dsp:nvSpPr>
      <dsp:spPr>
        <a:xfrm>
          <a:off x="1804912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HDL</a:t>
          </a:r>
          <a:endParaRPr lang="en-US" sz="1300" kern="1200" dirty="0"/>
        </a:p>
      </dsp:txBody>
      <dsp:txXfrm>
        <a:off x="1804912" y="1145047"/>
        <a:ext cx="745214" cy="372607"/>
      </dsp:txXfrm>
    </dsp:sp>
    <dsp:sp modelId="{943019AC-F290-4309-8BBB-DD8C32D2005A}">
      <dsp:nvSpPr>
        <dsp:cNvPr id="0" name=""/>
        <dsp:cNvSpPr/>
      </dsp:nvSpPr>
      <dsp:spPr>
        <a:xfrm>
          <a:off x="2706621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TB</a:t>
          </a:r>
          <a:endParaRPr lang="en-US" sz="1300" kern="1200" dirty="0"/>
        </a:p>
      </dsp:txBody>
      <dsp:txXfrm>
        <a:off x="2706621" y="1145047"/>
        <a:ext cx="745214" cy="372607"/>
      </dsp:txXfrm>
    </dsp:sp>
    <dsp:sp modelId="{FA8263B6-75EE-4951-8749-B700423F71AE}">
      <dsp:nvSpPr>
        <dsp:cNvPr id="0" name=""/>
        <dsp:cNvSpPr/>
      </dsp:nvSpPr>
      <dsp:spPr>
        <a:xfrm>
          <a:off x="3608330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XDC</a:t>
          </a:r>
          <a:endParaRPr lang="en-US" sz="1300" kern="1200" dirty="0"/>
        </a:p>
      </dsp:txBody>
      <dsp:txXfrm>
        <a:off x="3608330" y="1145047"/>
        <a:ext cx="745214" cy="372607"/>
      </dsp:txXfrm>
    </dsp:sp>
    <dsp:sp modelId="{B2626B9F-2EF4-4FE5-9E4C-A8129BA31E89}">
      <dsp:nvSpPr>
        <dsp:cNvPr id="0" name=""/>
        <dsp:cNvSpPr/>
      </dsp:nvSpPr>
      <dsp:spPr>
        <a:xfrm>
          <a:off x="4510039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IP</a:t>
          </a:r>
          <a:endParaRPr lang="en-US" sz="1300" kern="1200" dirty="0"/>
        </a:p>
      </dsp:txBody>
      <dsp:txXfrm>
        <a:off x="4510039" y="1145047"/>
        <a:ext cx="745214" cy="372607"/>
      </dsp:txXfrm>
    </dsp:sp>
    <dsp:sp modelId="{B27274AF-4511-4F31-88E4-0C901B0BC674}">
      <dsp:nvSpPr>
        <dsp:cNvPr id="0" name=""/>
        <dsp:cNvSpPr/>
      </dsp:nvSpPr>
      <dsp:spPr>
        <a:xfrm>
          <a:off x="5411748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CIP</a:t>
          </a:r>
          <a:endParaRPr lang="en-US" sz="1300" kern="1200" dirty="0"/>
        </a:p>
      </dsp:txBody>
      <dsp:txXfrm>
        <a:off x="5411748" y="1145047"/>
        <a:ext cx="745214" cy="372607"/>
      </dsp:txXfrm>
    </dsp:sp>
    <dsp:sp modelId="{99D6D0B4-FDC2-45F6-BF79-D664AA31EB5C}">
      <dsp:nvSpPr>
        <dsp:cNvPr id="0" name=""/>
        <dsp:cNvSpPr/>
      </dsp:nvSpPr>
      <dsp:spPr>
        <a:xfrm>
          <a:off x="6313457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HLS</a:t>
          </a:r>
          <a:endParaRPr lang="en-US" sz="1300" kern="1200" dirty="0"/>
        </a:p>
      </dsp:txBody>
      <dsp:txXfrm>
        <a:off x="6313457" y="1145047"/>
        <a:ext cx="745214" cy="372607"/>
      </dsp:txXfrm>
    </dsp:sp>
    <dsp:sp modelId="{4BE55D9B-F2BE-40E0-988E-BDE8EB2B357A}">
      <dsp:nvSpPr>
        <dsp:cNvPr id="0" name=""/>
        <dsp:cNvSpPr/>
      </dsp:nvSpPr>
      <dsp:spPr>
        <a:xfrm>
          <a:off x="7215166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BD</a:t>
          </a:r>
          <a:endParaRPr lang="en-US" sz="1300" kern="1200" dirty="0"/>
        </a:p>
      </dsp:txBody>
      <dsp:txXfrm>
        <a:off x="7215166" y="1145047"/>
        <a:ext cx="745214" cy="372607"/>
      </dsp:txXfrm>
    </dsp:sp>
    <dsp:sp modelId="{7336B81B-55F5-4E76-89A4-BBBEAB58EA72}">
      <dsp:nvSpPr>
        <dsp:cNvPr id="0" name=""/>
        <dsp:cNvSpPr/>
      </dsp:nvSpPr>
      <dsp:spPr>
        <a:xfrm>
          <a:off x="8116875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DSP</a:t>
          </a:r>
          <a:endParaRPr lang="en-US" sz="1300" kern="1200" dirty="0"/>
        </a:p>
      </dsp:txBody>
      <dsp:txXfrm>
        <a:off x="8116875" y="1145047"/>
        <a:ext cx="745214" cy="372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Version 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June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project just 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418163" cy="4268337"/>
          </a:xfrm>
        </p:spPr>
        <p:txBody>
          <a:bodyPr/>
          <a:lstStyle/>
          <a:p>
            <a:r>
              <a:rPr lang="en-US" dirty="0" smtClean="0"/>
              <a:t>Build System Generator in a Standalone directory</a:t>
            </a:r>
          </a:p>
          <a:p>
            <a:pPr lvl="1"/>
            <a:r>
              <a:rPr lang="en-US" dirty="0" smtClean="0"/>
              <a:t>Like IP – separated from project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doesn’t support </a:t>
            </a:r>
            <a:r>
              <a:rPr lang="en-US" dirty="0" smtClean="0"/>
              <a:t>OOC</a:t>
            </a:r>
          </a:p>
          <a:p>
            <a:pPr lvl="1"/>
            <a:r>
              <a:rPr lang="en-US" dirty="0" smtClean="0"/>
              <a:t>Make sure it is fully generated (RTL)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slx</a:t>
            </a:r>
            <a:r>
              <a:rPr lang="en-US" dirty="0" smtClean="0"/>
              <a:t> to top </a:t>
            </a:r>
            <a:r>
              <a:rPr lang="en-US" dirty="0" smtClean="0"/>
              <a:t>project as a remote source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path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license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If you add via GUI, it will require a </a:t>
            </a:r>
            <a:r>
              <a:rPr lang="en-US" dirty="0" err="1" smtClean="0"/>
              <a:t>Matlab</a:t>
            </a:r>
            <a:r>
              <a:rPr lang="en-US" dirty="0" smtClean="0"/>
              <a:t> license and copy it locally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0" y="1333529"/>
            <a:ext cx="2467320" cy="23434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6816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</a:t>
            </a:r>
            <a:r>
              <a:rPr lang="en-US" baseline="0" dirty="0" smtClean="0"/>
              <a:t> </a:t>
            </a:r>
            <a:r>
              <a:rPr lang="en-US" baseline="0" dirty="0" smtClean="0"/>
              <a:t>Control 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</a:t>
            </a:r>
            <a:r>
              <a:rPr lang="en-US" sz="2000" dirty="0" smtClean="0"/>
              <a:t>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 –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</a:t>
            </a:r>
            <a:r>
              <a:rPr lang="en-US" baseline="0" dirty="0" smtClean="0"/>
              <a:t>3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and Make </a:t>
            </a:r>
            <a:endParaRPr lang="en-US" dirty="0" smtClean="0"/>
          </a:p>
          <a:p>
            <a:r>
              <a:rPr lang="en-US" dirty="0" smtClean="0"/>
              <a:t>6 Labs (1.5hrs)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</a:t>
            </a:r>
            <a:r>
              <a:rPr lang="en-US" dirty="0" smtClean="0"/>
              <a:t>HDL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</a:t>
            </a:r>
            <a:r>
              <a:rPr lang="en-US" baseline="0" dirty="0" smtClean="0"/>
              <a:t> Critical Management of Development</a:t>
            </a:r>
          </a:p>
          <a:p>
            <a:pPr lvl="1"/>
            <a:r>
              <a:rPr lang="en-US" dirty="0" smtClean="0"/>
              <a:t>Milestones</a:t>
            </a:r>
            <a:r>
              <a:rPr lang="en-US" baseline="0" dirty="0" smtClean="0"/>
              <a:t> are “backed up”</a:t>
            </a:r>
          </a:p>
          <a:p>
            <a:pPr lvl="1"/>
            <a:r>
              <a:rPr lang="en-US" baseline="0" dirty="0" smtClean="0"/>
              <a:t>Mistakes can easily be reverted</a:t>
            </a:r>
          </a:p>
          <a:p>
            <a:pPr lvl="1"/>
            <a:r>
              <a:rPr lang="en-US" baseline="0" dirty="0" smtClean="0"/>
              <a:t>Changes are logged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Speeds</a:t>
            </a:r>
            <a:r>
              <a:rPr lang="en-US" baseline="0" dirty="0" smtClean="0"/>
              <a:t> up Compiles </a:t>
            </a:r>
          </a:p>
          <a:p>
            <a:pPr lvl="1"/>
            <a:r>
              <a:rPr lang="en-US" dirty="0" smtClean="0"/>
              <a:t>Dependency Tracking – only build when inputs change</a:t>
            </a:r>
          </a:p>
          <a:p>
            <a:pPr lvl="1"/>
            <a:r>
              <a:rPr lang="en-US" dirty="0" smtClean="0"/>
              <a:t>Take advantage of parallelization – independent steps can run in parallel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Customers</a:t>
            </a:r>
            <a:r>
              <a:rPr lang="en-US" baseline="0" dirty="0" smtClean="0"/>
              <a:t> Use Some Form of Rev Control</a:t>
            </a:r>
          </a:p>
          <a:p>
            <a:pPr lvl="1"/>
            <a:r>
              <a:rPr lang="en-US" dirty="0" smtClean="0"/>
              <a:t>Subversion, Perforce, 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RCS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r>
              <a:rPr lang="en-US" baseline="0" dirty="0" smtClean="0"/>
              <a:t> Control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 smtClean="0"/>
              <a:t>prefer </a:t>
            </a:r>
            <a:r>
              <a:rPr lang="en-US" dirty="0" smtClean="0"/>
              <a:t>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version control 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Revision 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Doesn’t currently work w/ remote sources</a:t>
            </a:r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“Standalone” project file 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  <a:endParaRPr lang="en-US" dirty="0" smtClean="0"/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91058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31266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SLX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5355771" cy="4268337"/>
          </a:xfrm>
        </p:spPr>
        <p:txBody>
          <a:bodyPr/>
          <a:lstStyle/>
          <a:p>
            <a:r>
              <a:rPr lang="en-US" sz="1600" dirty="0" smtClean="0"/>
              <a:t>Use Standalone Manage IP</a:t>
            </a:r>
          </a:p>
          <a:p>
            <a:pPr lvl="1"/>
            <a:r>
              <a:rPr lang="en-US" sz="1400" dirty="0" smtClean="0"/>
              <a:t>Put the IP outside the project to be checked into revision control</a:t>
            </a:r>
          </a:p>
          <a:p>
            <a:pPr lvl="1"/>
            <a:r>
              <a:rPr lang="en-US" sz="1400" dirty="0" smtClean="0"/>
              <a:t>Choose a directory – normally at same level as working project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Check in the directory next to the </a:t>
            </a:r>
            <a:r>
              <a:rPr lang="en-US" sz="1600" dirty="0" err="1" smtClean="0"/>
              <a:t>managed_ip_project</a:t>
            </a:r>
            <a:r>
              <a:rPr lang="en-US" sz="1600" dirty="0" smtClean="0"/>
              <a:t> folder</a:t>
            </a:r>
          </a:p>
          <a:p>
            <a:pPr lvl="1"/>
            <a:r>
              <a:rPr lang="en-US" sz="1400" dirty="0" smtClean="0"/>
              <a:t>And everything below it (.xci, .</a:t>
            </a:r>
            <a:r>
              <a:rPr lang="en-US" sz="1400" dirty="0" err="1" smtClean="0"/>
              <a:t>dcp</a:t>
            </a:r>
            <a:r>
              <a:rPr lang="en-US" sz="1400" dirty="0" smtClean="0"/>
              <a:t>, .</a:t>
            </a:r>
            <a:r>
              <a:rPr lang="en-US" sz="1400" dirty="0" err="1" smtClean="0"/>
              <a:t>veo</a:t>
            </a:r>
            <a:r>
              <a:rPr lang="en-US" sz="1400" dirty="0" smtClean="0"/>
              <a:t>, . </a:t>
            </a:r>
            <a:r>
              <a:rPr lang="en-US" sz="1400" dirty="0" err="1" smtClean="0"/>
              <a:t>xmlall</a:t>
            </a:r>
            <a:r>
              <a:rPr lang="en-US" sz="1400" dirty="0" smtClean="0"/>
              <a:t> subdirectories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Instantiate by adding .xci file as remote source</a:t>
            </a:r>
          </a:p>
          <a:p>
            <a:pPr lvl="1"/>
            <a:r>
              <a:rPr lang="en-US" sz="1400" dirty="0" smtClean="0"/>
              <a:t>Make sure “copy into project” option is not selected</a:t>
            </a:r>
          </a:p>
          <a:p>
            <a:pPr lvl="1"/>
            <a:r>
              <a:rPr lang="en-US" sz="1400" dirty="0" smtClean="0"/>
              <a:t>Must be fully generated, </a:t>
            </a:r>
            <a:r>
              <a:rPr lang="en-US" sz="1400" dirty="0" err="1" smtClean="0"/>
              <a:t>preferrably</a:t>
            </a:r>
            <a:r>
              <a:rPr lang="en-US" sz="1400" dirty="0" smtClean="0"/>
              <a:t> w/ </a:t>
            </a:r>
            <a:r>
              <a:rPr lang="en-US" sz="1400" dirty="0" err="1" smtClean="0"/>
              <a:t>dcp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272474"/>
            <a:ext cx="1238423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1623586"/>
            <a:ext cx="3019847" cy="164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3303037"/>
            <a:ext cx="3016219" cy="32470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092890" y="201541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82556" y="4845698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directory</a:t>
            </a:r>
          </a:p>
          <a:p>
            <a:pPr lvl="1"/>
            <a:r>
              <a:rPr lang="en-US" dirty="0" smtClean="0"/>
              <a:t>Just 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23857</TotalTime>
  <Words>1408</Words>
  <Application>Microsoft Office PowerPoint</Application>
  <PresentationFormat>On-screen Show (4:3)</PresentationFormat>
  <Paragraphs>266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2012 Xilinx</vt:lpstr>
      <vt:lpstr>PowerPoint Presentation</vt:lpstr>
      <vt:lpstr>Agenda</vt:lpstr>
      <vt:lpstr>Revision Control Benefits</vt:lpstr>
      <vt:lpstr>General Revision Control Philosophy</vt:lpstr>
      <vt:lpstr>Helpers for Revision Control</vt:lpstr>
      <vt:lpstr>Recommended Directory Structure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Version Control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Lab 1 – 10 minutes</vt:lpstr>
      <vt:lpstr>Lab 2 – 15 minutes</vt:lpstr>
      <vt:lpstr>Lab 3 – 15 minutes</vt:lpstr>
      <vt:lpstr>Lab 4 – 15 minutes</vt:lpstr>
      <vt:lpstr>Lab 5 – 15 minutes</vt:lpstr>
      <vt:lpstr>Lab 6 – 15 minutes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939</cp:revision>
  <cp:lastPrinted>2014-03-13T22:31:34Z</cp:lastPrinted>
  <dcterms:created xsi:type="dcterms:W3CDTF">2012-10-05T19:19:16Z</dcterms:created>
  <dcterms:modified xsi:type="dcterms:W3CDTF">2014-08-11T20:51:19Z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